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8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notesSlides/notesSlide11.xml" ContentType="application/vnd.openxmlformats-officedocument.presentationml.notesSlid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notesSlides/notesSlide12.xml" ContentType="application/vnd.openxmlformats-officedocument.presentationml.notesSl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11088918" r:id="rId2"/>
    <p:sldId id="2145704767" r:id="rId3"/>
    <p:sldId id="263" r:id="rId4"/>
    <p:sldId id="11088756" r:id="rId5"/>
    <p:sldId id="11088931" r:id="rId6"/>
    <p:sldId id="2145704785" r:id="rId7"/>
    <p:sldId id="2145704775" r:id="rId8"/>
    <p:sldId id="11088943" r:id="rId9"/>
    <p:sldId id="2145704778" r:id="rId10"/>
    <p:sldId id="2145704781" r:id="rId11"/>
    <p:sldId id="2145704773" r:id="rId12"/>
    <p:sldId id="2145704771" r:id="rId13"/>
    <p:sldId id="11088924" r:id="rId14"/>
    <p:sldId id="11088796" r:id="rId15"/>
    <p:sldId id="11088788" r:id="rId16"/>
    <p:sldId id="11088747" r:id="rId17"/>
    <p:sldId id="11088795" r:id="rId18"/>
    <p:sldId id="2145704811" r:id="rId19"/>
    <p:sldId id="11088746" r:id="rId20"/>
    <p:sldId id="2145704783" r:id="rId21"/>
    <p:sldId id="1126" r:id="rId22"/>
    <p:sldId id="2145704812" r:id="rId23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89" userDrawn="1">
          <p15:clr>
            <a:srgbClr val="A4A3A4"/>
          </p15:clr>
        </p15:guide>
        <p15:guide id="2" pos="7488" userDrawn="1">
          <p15:clr>
            <a:srgbClr val="A4A3A4"/>
          </p15:clr>
        </p15:guide>
        <p15:guide id="3" orient="horz" pos="432" userDrawn="1">
          <p15:clr>
            <a:srgbClr val="A4A3A4"/>
          </p15:clr>
        </p15:guide>
        <p15:guide id="4" orient="horz" pos="459" userDrawn="1">
          <p15:clr>
            <a:srgbClr val="A4A3A4"/>
          </p15:clr>
        </p15:guide>
        <p15:guide id="5" orient="horz" pos="4088" userDrawn="1">
          <p15:clr>
            <a:srgbClr val="A4A3A4"/>
          </p15:clr>
        </p15:guide>
        <p15:guide id="6" orient="horz" pos="406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用户" initials="W用" lastIdx="4" clrIdx="0"/>
  <p:cmAuthor id="2" name="Microsoft Office 用户" initials="MO用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76D1"/>
    <a:srgbClr val="0E80F6"/>
    <a:srgbClr val="3A97F7"/>
    <a:srgbClr val="3FBF45"/>
    <a:srgbClr val="43AFC0"/>
    <a:srgbClr val="5C8BDE"/>
    <a:srgbClr val="39B586"/>
    <a:srgbClr val="35BEC3"/>
    <a:srgbClr val="05B295"/>
    <a:srgbClr val="4998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83" autoAdjust="0"/>
    <p:restoredTop sz="95557" autoAdjust="0"/>
  </p:normalViewPr>
  <p:slideViewPr>
    <p:cSldViewPr snapToGrid="0" showGuides="1">
      <p:cViewPr>
        <p:scale>
          <a:sx n="75" d="100"/>
          <a:sy n="75" d="100"/>
        </p:scale>
        <p:origin x="1464" y="960"/>
      </p:cViewPr>
      <p:guideLst>
        <p:guide pos="189"/>
        <p:guide pos="7488"/>
        <p:guide orient="horz" pos="432"/>
        <p:guide orient="horz" pos="459"/>
        <p:guide orient="horz" pos="4088"/>
        <p:guide orient="horz" pos="40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3316A5CB-37C2-4076-B667-7FAF6056249C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87946BE-5CE0-4272-B0CF-B6742E9E42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7946BE-5CE0-4272-B0CF-B6742E9E42F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157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endParaRPr 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7946BE-5CE0-4272-B0CF-B6742E9E42F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0197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7946BE-5CE0-4272-B0CF-B6742E9E42F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5516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7946BE-5CE0-4272-B0CF-B6742E9E42F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0152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7946BE-5CE0-4272-B0CF-B6742E9E42F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7334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7946BE-5CE0-4272-B0CF-B6742E9E42F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8332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7946BE-5CE0-4272-B0CF-B6742E9E42F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016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7946BE-5CE0-4272-B0CF-B6742E9E42F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7678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1PP 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7946BE-5CE0-4272-B0CF-B6742E9E42F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471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7946BE-5CE0-4272-B0CF-B6742E9E42F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145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7946BE-5CE0-4272-B0CF-B6742E9E42F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842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7946BE-5CE0-4272-B0CF-B6742E9E42F5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7946BE-5CE0-4272-B0CF-B6742E9E42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7098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7946BE-5CE0-4272-B0CF-B6742E9E42F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9032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7946BE-5CE0-4272-B0CF-B6742E9E42F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7274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7946BE-5CE0-4272-B0CF-B6742E9E42F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459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7946BE-5CE0-4272-B0CF-B6742E9E42F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828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microsoft.com/office/2007/relationships/hdphoto" Target="../media/hdphoto3.wdp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5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7.jpeg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bg>
      <p:bgPr>
        <a:solidFill>
          <a:schemeClr val="accent1">
            <a:lumMod val="20000"/>
            <a:lumOff val="80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Billfish.eoyqwC"/>
          <p:cNvPicPr>
            <a:picLocks noGrp="1" noChangeAspect="1"/>
          </p:cNvPicPr>
          <p:nvPr isPhoto="1" userDrawn="1"/>
        </p:nvPicPr>
        <p:blipFill>
          <a:blip r:embed="rId2" cstate="email">
            <a:alphaModFix amt="3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F9E86969-717C-4400-927F-70B41B74AFD7}"/>
              </a:ext>
            </a:extLst>
          </p:cNvPr>
          <p:cNvGrpSpPr/>
          <p:nvPr userDrawn="1"/>
        </p:nvGrpSpPr>
        <p:grpSpPr>
          <a:xfrm>
            <a:off x="299935" y="6553750"/>
            <a:ext cx="3021115" cy="207377"/>
            <a:chOff x="299935" y="6596614"/>
            <a:chExt cx="3021115" cy="20737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884DF77-1D7C-5EB2-144E-4E5C7227B6D6}"/>
                </a:ext>
              </a:extLst>
            </p:cNvPr>
            <p:cNvSpPr txBox="1"/>
            <p:nvPr userDrawn="1"/>
          </p:nvSpPr>
          <p:spPr>
            <a:xfrm>
              <a:off x="299935" y="6596614"/>
              <a:ext cx="1410643" cy="16927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/>
                  </a:solidFill>
                </a:defRPr>
              </a:lvl1pPr>
            </a:lstStyle>
            <a:p>
              <a:pPr lvl="0" algn="l"/>
              <a:r>
                <a:rPr lang="zh-CN" altLang="en-US" sz="1100" b="0" i="0" dirty="0">
                  <a:solidFill>
                    <a:schemeClr val="accent1"/>
                  </a:solidFill>
                  <a:latin typeface="+mn-ea"/>
                  <a:ea typeface="+mn-ea"/>
                </a:rPr>
                <a:t>单击此处添加描述文本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B561E632-5952-4C9F-AFCF-10092017CD3F}"/>
                </a:ext>
              </a:extLst>
            </p:cNvPr>
            <p:cNvGrpSpPr/>
            <p:nvPr userDrawn="1"/>
          </p:nvGrpSpPr>
          <p:grpSpPr>
            <a:xfrm>
              <a:off x="304800" y="6803991"/>
              <a:ext cx="3016250" cy="0"/>
              <a:chOff x="304800" y="6803991"/>
              <a:chExt cx="3016250" cy="0"/>
            </a:xfrm>
          </p:grpSpPr>
          <p:cxnSp>
            <p:nvCxnSpPr>
              <p:cNvPr id="6" name="直接连接符 7">
                <a:extLst>
                  <a:ext uri="{FF2B5EF4-FFF2-40B4-BE49-F238E27FC236}">
                    <a16:creationId xmlns:a16="http://schemas.microsoft.com/office/drawing/2014/main" id="{6EC5BFB6-EDBD-26EC-122C-F433D2F352B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304800" y="6803991"/>
                <a:ext cx="3016250" cy="0"/>
              </a:xfrm>
              <a:prstGeom prst="line">
                <a:avLst/>
              </a:prstGeom>
              <a:ln cap="rnd">
                <a:solidFill>
                  <a:schemeClr val="accent1">
                    <a:alpha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8">
                <a:extLst>
                  <a:ext uri="{FF2B5EF4-FFF2-40B4-BE49-F238E27FC236}">
                    <a16:creationId xmlns:a16="http://schemas.microsoft.com/office/drawing/2014/main" id="{343C984C-AF70-53E4-4D92-2305E81D18C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304800" y="6803991"/>
                <a:ext cx="652463" cy="0"/>
              </a:xfrm>
              <a:prstGeom prst="line">
                <a:avLst/>
              </a:prstGeom>
              <a:ln w="254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429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正文页-场景4">
    <p:bg>
      <p:bgPr>
        <a:solidFill>
          <a:schemeClr val="accent1">
            <a:lumMod val="20000"/>
            <a:lumOff val="80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 descr="Billfish.eoyqwC"/>
          <p:cNvPicPr>
            <a:picLocks noGrp="1" noChangeAspect="1"/>
          </p:cNvPicPr>
          <p:nvPr isPhoto="1" userDrawn="1"/>
        </p:nvPicPr>
        <p:blipFill>
          <a:blip r:embed="rId2" cstate="email">
            <a:alphaModFix amt="3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214FC2E-8BD3-A1D7-22BA-D55CD57EBF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alphaModFix amt="8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30000"/>
                    </a14:imgEffect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20" y="4048"/>
            <a:ext cx="12184804" cy="6853952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509FB4E8-78C4-C425-AD6D-A9AA5C2A47BF}"/>
              </a:ext>
            </a:extLst>
          </p:cNvPr>
          <p:cNvGrpSpPr/>
          <p:nvPr userDrawn="1"/>
        </p:nvGrpSpPr>
        <p:grpSpPr>
          <a:xfrm>
            <a:off x="304800" y="6553750"/>
            <a:ext cx="3021115" cy="207377"/>
            <a:chOff x="299935" y="6596614"/>
            <a:chExt cx="3021115" cy="20737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6B26369-8B96-2C9F-FC17-B456E1DA1DCD}"/>
                </a:ext>
              </a:extLst>
            </p:cNvPr>
            <p:cNvSpPr txBox="1"/>
            <p:nvPr userDrawn="1"/>
          </p:nvSpPr>
          <p:spPr>
            <a:xfrm>
              <a:off x="299935" y="6596614"/>
              <a:ext cx="1410643" cy="16927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/>
                  </a:solidFill>
                </a:defRPr>
              </a:lvl1pPr>
            </a:lstStyle>
            <a:p>
              <a:pPr lvl="0" algn="l"/>
              <a:r>
                <a:rPr lang="zh-CN" altLang="en-US" sz="1100" b="0" i="0" dirty="0">
                  <a:solidFill>
                    <a:schemeClr val="accent1"/>
                  </a:solidFill>
                  <a:latin typeface="+mn-ea"/>
                  <a:ea typeface="+mn-ea"/>
                </a:rPr>
                <a:t>单击此处添加描述文本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80CBE52-9D1E-8164-6A9F-F5DE2FC016F5}"/>
                </a:ext>
              </a:extLst>
            </p:cNvPr>
            <p:cNvGrpSpPr/>
            <p:nvPr userDrawn="1"/>
          </p:nvGrpSpPr>
          <p:grpSpPr>
            <a:xfrm>
              <a:off x="304800" y="6803991"/>
              <a:ext cx="3016250" cy="0"/>
              <a:chOff x="304800" y="6803991"/>
              <a:chExt cx="3016250" cy="0"/>
            </a:xfrm>
          </p:grpSpPr>
          <p:cxnSp>
            <p:nvCxnSpPr>
              <p:cNvPr id="17" name="直接连接符 7">
                <a:extLst>
                  <a:ext uri="{FF2B5EF4-FFF2-40B4-BE49-F238E27FC236}">
                    <a16:creationId xmlns:a16="http://schemas.microsoft.com/office/drawing/2014/main" id="{3A53D064-7D01-BFE0-078C-A0E641202F5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304800" y="6803991"/>
                <a:ext cx="3016250" cy="0"/>
              </a:xfrm>
              <a:prstGeom prst="line">
                <a:avLst/>
              </a:prstGeom>
              <a:ln cap="rnd">
                <a:solidFill>
                  <a:schemeClr val="accent1">
                    <a:alpha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8">
                <a:extLst>
                  <a:ext uri="{FF2B5EF4-FFF2-40B4-BE49-F238E27FC236}">
                    <a16:creationId xmlns:a16="http://schemas.microsoft.com/office/drawing/2014/main" id="{207D6EED-1FDB-921E-0F10-7DB4EB80E19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304800" y="6803991"/>
                <a:ext cx="652463" cy="0"/>
              </a:xfrm>
              <a:prstGeom prst="line">
                <a:avLst/>
              </a:prstGeom>
              <a:ln w="254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111334349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gradFill>
          <a:gsLst>
            <a:gs pos="0">
              <a:schemeClr val="accent1"/>
            </a:gs>
            <a:gs pos="100000">
              <a:schemeClr val="accent1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电脑萤幕&#10;&#10;低可信度描述已自动生成">
            <a:extLst>
              <a:ext uri="{FF2B5EF4-FFF2-40B4-BE49-F238E27FC236}">
                <a16:creationId xmlns:a16="http://schemas.microsoft.com/office/drawing/2014/main" id="{D9B54EEB-BF94-8178-28E0-7DED2E8DFE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4DAC4F7-5268-240F-5835-77C6BEA4E22A}"/>
              </a:ext>
            </a:extLst>
          </p:cNvPr>
          <p:cNvSpPr txBox="1">
            <a:spLocks noChangeAspect="1"/>
          </p:cNvSpPr>
          <p:nvPr/>
        </p:nvSpPr>
        <p:spPr>
          <a:xfrm>
            <a:off x="546707" y="-421653"/>
            <a:ext cx="11103123" cy="11165762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  <a:scene3d>
              <a:camera prst="perspectiveRelaxedModerately">
                <a:rot lat="16907998" lon="0" rev="0"/>
              </a:camera>
              <a:lightRig rig="threePt" dir="t"/>
            </a:scene3d>
          </a:bodyPr>
          <a:lstStyle/>
          <a:p>
            <a:r>
              <a:rPr lang="en-US" altLang="zh-CN" sz="8800" b="1" spc="200">
                <a:gradFill flip="none" rotWithShape="1">
                  <a:gsLst>
                    <a:gs pos="52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|||||||||||||||||||||||||||||||||||||||||||||||||||||||||||||||||||||||||||||||||||||||||||||||||||||||||||||||||||||||||||||||||||||||||||||||||||||||||||||||||||||||||||||||||||||||||||||</a:t>
            </a:r>
            <a:endParaRPr lang="zh-CN" altLang="en-US" sz="8800" b="1" spc="200">
              <a:gradFill flip="none" rotWithShape="1">
                <a:gsLst>
                  <a:gs pos="52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5" name="底圆">
            <a:extLst>
              <a:ext uri="{FF2B5EF4-FFF2-40B4-BE49-F238E27FC236}">
                <a16:creationId xmlns:a16="http://schemas.microsoft.com/office/drawing/2014/main" id="{ADE86AD2-BE12-28F8-26DE-4DD552B55185}"/>
              </a:ext>
            </a:extLst>
          </p:cNvPr>
          <p:cNvSpPr txBox="1">
            <a:spLocks noChangeAspect="1"/>
          </p:cNvSpPr>
          <p:nvPr/>
        </p:nvSpPr>
        <p:spPr>
          <a:xfrm flipH="1">
            <a:off x="1526014" y="26387"/>
            <a:ext cx="9220237" cy="9012658"/>
          </a:xfrm>
          <a:prstGeom prst="rect">
            <a:avLst/>
          </a:prstGeom>
          <a:noFill/>
          <a:effectLst>
            <a:glow>
              <a:schemeClr val="accent1">
                <a:lumMod val="20000"/>
                <a:lumOff val="80000"/>
              </a:schemeClr>
            </a:glow>
          </a:effectLst>
        </p:spPr>
        <p:txBody>
          <a:bodyPr wrap="square" rtlCol="0">
            <a:prstTxWarp prst="textCircle">
              <a:avLst/>
            </a:prstTxWarp>
            <a:spAutoFit/>
            <a:scene3d>
              <a:camera prst="perspectiveRelaxedModerately">
                <a:rot lat="17028000" lon="0" rev="0"/>
              </a:camera>
              <a:lightRig rig="threePt" dir="t"/>
            </a:scene3d>
          </a:bodyPr>
          <a:lstStyle/>
          <a:p>
            <a:r>
              <a:rPr lang="en-US" altLang="zh-CN" sz="8800" b="1" spc="200">
                <a:gradFill flip="none" rotWithShape="1">
                  <a:gsLst>
                    <a:gs pos="52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|||||||||||||||||||||||||||||||||||||||||||||||||||||||||||||||||||||||||||||||||||||||||||||||||||||||||||||||||||||||||||||||||||||||||||||||||||||||||||||||||||||||||||||||||||||||||||||</a:t>
            </a:r>
            <a:endParaRPr lang="zh-CN" altLang="en-US" sz="8800" b="1" spc="200">
              <a:gradFill flip="none" rotWithShape="1">
                <a:gsLst>
                  <a:gs pos="52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pic>
        <p:nvPicPr>
          <p:cNvPr id="2" name="Picture 2" descr="https://hbimg.huabanimg.com/ddcbba691627232e398e4c3cbc7f5dfb45fced6ac7475-pPsesU">
            <a:extLst>
              <a:ext uri="{FF2B5EF4-FFF2-40B4-BE49-F238E27FC236}">
                <a16:creationId xmlns:a16="http://schemas.microsoft.com/office/drawing/2014/main" id="{90D4F7E0-902E-8070-6E3A-9021CD6D97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alphaModFix amt="49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29" y="2304237"/>
            <a:ext cx="12192000" cy="5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24AC83FD-0A9A-7E72-F029-4B2D4CE7DD47}"/>
              </a:ext>
            </a:extLst>
          </p:cNvPr>
          <p:cNvGrpSpPr/>
          <p:nvPr/>
        </p:nvGrpSpPr>
        <p:grpSpPr>
          <a:xfrm>
            <a:off x="1834792" y="-761502"/>
            <a:ext cx="8541466" cy="8493302"/>
            <a:chOff x="1834792" y="-761502"/>
            <a:chExt cx="8541466" cy="8493302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516327E1-20FF-C227-9F7E-48136B57EC5C}"/>
                </a:ext>
              </a:extLst>
            </p:cNvPr>
            <p:cNvGrpSpPr/>
            <p:nvPr userDrawn="1"/>
          </p:nvGrpSpPr>
          <p:grpSpPr>
            <a:xfrm>
              <a:off x="1834792" y="-761502"/>
              <a:ext cx="8541466" cy="8493302"/>
              <a:chOff x="1834792" y="-761502"/>
              <a:chExt cx="8541466" cy="8493302"/>
            </a:xfrm>
          </p:grpSpPr>
          <p:pic>
            <p:nvPicPr>
              <p:cNvPr id="18" name="图片 17" descr="黑暗中的蓝色星球&#10;&#10;描述已自动生成">
                <a:extLst>
                  <a:ext uri="{FF2B5EF4-FFF2-40B4-BE49-F238E27FC236}">
                    <a16:creationId xmlns:a16="http://schemas.microsoft.com/office/drawing/2014/main" id="{38F4807A-32CF-3053-A8A0-DB65025D2C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alphaModFix amt="6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4792" y="-761502"/>
                <a:ext cx="8541466" cy="8493302"/>
              </a:xfrm>
              <a:prstGeom prst="rect">
                <a:avLst/>
              </a:prstGeom>
            </p:spPr>
          </p:pic>
          <p:pic>
            <p:nvPicPr>
              <p:cNvPr id="19" name="图片 18" descr="黑暗中的蓝色星球&#10;&#10;描述已自动生成">
                <a:extLst>
                  <a:ext uri="{FF2B5EF4-FFF2-40B4-BE49-F238E27FC236}">
                    <a16:creationId xmlns:a16="http://schemas.microsoft.com/office/drawing/2014/main" id="{A3B80ACB-93E4-AFF4-838D-E78C97E1F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17000"/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4792" y="-761502"/>
                <a:ext cx="8541466" cy="8493302"/>
              </a:xfrm>
              <a:prstGeom prst="rect">
                <a:avLst/>
              </a:prstGeom>
            </p:spPr>
          </p:pic>
        </p:grp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5C2A32F9-1A4A-3725-7075-F8A60B15F25B}"/>
                </a:ext>
              </a:extLst>
            </p:cNvPr>
            <p:cNvSpPr/>
            <p:nvPr userDrawn="1"/>
          </p:nvSpPr>
          <p:spPr>
            <a:xfrm>
              <a:off x="2703704" y="-484883"/>
              <a:ext cx="6784592" cy="614406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25000"/>
              </a:schemeClr>
            </a:solidFill>
            <a:ln>
              <a:noFill/>
            </a:ln>
            <a:effectLst>
              <a:softEdge rad="863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alpha val="0"/>
                  </a:schemeClr>
                </a:solidFill>
              </a:endParaRP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8FFCFC1A-6876-2B01-6457-2092D05C870B}"/>
              </a:ext>
            </a:extLst>
          </p:cNvPr>
          <p:cNvSpPr/>
          <p:nvPr/>
        </p:nvSpPr>
        <p:spPr>
          <a:xfrm>
            <a:off x="1598154" y="1814881"/>
            <a:ext cx="198282" cy="2393688"/>
          </a:xfrm>
          <a:prstGeom prst="rect">
            <a:avLst/>
          </a:prstGeom>
          <a:gradFill>
            <a:gsLst>
              <a:gs pos="0">
                <a:schemeClr val="accent2">
                  <a:alpha val="14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60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25B6E164-11C5-BCCC-A6B5-ED9111EAC47D}"/>
              </a:ext>
            </a:extLst>
          </p:cNvPr>
          <p:cNvSpPr/>
          <p:nvPr/>
        </p:nvSpPr>
        <p:spPr>
          <a:xfrm>
            <a:off x="324181" y="4432578"/>
            <a:ext cx="11543641" cy="4685411"/>
          </a:xfrm>
          <a:prstGeom prst="ellipse">
            <a:avLst/>
          </a:prstGeom>
          <a:noFill/>
          <a:ln w="34925">
            <a:gradFill>
              <a:gsLst>
                <a:gs pos="25000">
                  <a:schemeClr val="accent1">
                    <a:alpha val="0"/>
                  </a:schemeClr>
                </a:gs>
                <a:gs pos="100000">
                  <a:schemeClr val="accent1">
                    <a:alpha val="34000"/>
                  </a:schemeClr>
                </a:gs>
              </a:gsLst>
              <a:lin ang="5400000" scaled="1"/>
            </a:gradFill>
            <a:prstDash val="sysDot"/>
          </a:ln>
          <a:effectLst>
            <a:outerShdw blurRad="127000" algn="ctr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59636A31-E537-008E-992D-DF5131E5BD88}"/>
              </a:ext>
            </a:extLst>
          </p:cNvPr>
          <p:cNvSpPr/>
          <p:nvPr/>
        </p:nvSpPr>
        <p:spPr>
          <a:xfrm>
            <a:off x="-792390" y="3471129"/>
            <a:ext cx="13776783" cy="4809848"/>
          </a:xfrm>
          <a:prstGeom prst="ellipse">
            <a:avLst/>
          </a:prstGeom>
          <a:gradFill flip="none" rotWithShape="1">
            <a:gsLst>
              <a:gs pos="27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  <a:tileRect/>
          </a:gradFill>
          <a:ln w="15875">
            <a:gradFill>
              <a:gsLst>
                <a:gs pos="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254000" algn="ctr" rotWithShape="0">
              <a:schemeClr val="accent1">
                <a:lumMod val="40000"/>
                <a:lumOff val="6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33F04DB-70B9-C62A-7B81-EE13DA4C3B4F}"/>
              </a:ext>
            </a:extLst>
          </p:cNvPr>
          <p:cNvSpPr/>
          <p:nvPr/>
        </p:nvSpPr>
        <p:spPr>
          <a:xfrm>
            <a:off x="-838200" y="3127566"/>
            <a:ext cx="13868400" cy="4569356"/>
          </a:xfrm>
          <a:prstGeom prst="ellipse">
            <a:avLst/>
          </a:prstGeom>
          <a:noFill/>
          <a:ln w="19050">
            <a:gradFill>
              <a:gsLst>
                <a:gs pos="7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  <a:gs pos="56000">
                  <a:schemeClr val="accent1">
                    <a:alpha val="44000"/>
                  </a:schemeClr>
                </a:gs>
              </a:gsLst>
              <a:lin ang="5400000" scaled="1"/>
            </a:gradFill>
          </a:ln>
          <a:effectLst>
            <a:outerShdw blurRad="139700" algn="ctr" rotWithShape="0">
              <a:schemeClr val="accent1">
                <a:lumMod val="40000"/>
                <a:lumOff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BB1E3A6-CBC2-AB28-59C1-9E14E7273FDC}"/>
              </a:ext>
            </a:extLst>
          </p:cNvPr>
          <p:cNvGrpSpPr/>
          <p:nvPr userDrawn="1"/>
        </p:nvGrpSpPr>
        <p:grpSpPr>
          <a:xfrm>
            <a:off x="-311904" y="3127566"/>
            <a:ext cx="12815310" cy="4043157"/>
            <a:chOff x="-311904" y="3127566"/>
            <a:chExt cx="12815310" cy="4043157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2E1E8EB-371A-F7DF-E13C-29751274B6CD}"/>
                </a:ext>
              </a:extLst>
            </p:cNvPr>
            <p:cNvSpPr/>
            <p:nvPr/>
          </p:nvSpPr>
          <p:spPr>
            <a:xfrm>
              <a:off x="-311904" y="3653771"/>
              <a:ext cx="12815307" cy="3516952"/>
            </a:xfrm>
            <a:custGeom>
              <a:avLst/>
              <a:gdLst>
                <a:gd name="connsiteX0" fmla="*/ 0 w 9320386"/>
                <a:gd name="connsiteY0" fmla="*/ 0 h 2557828"/>
                <a:gd name="connsiteX1" fmla="*/ 1282515 w 9320386"/>
                <a:gd name="connsiteY1" fmla="*/ 0 h 2557828"/>
                <a:gd name="connsiteX2" fmla="*/ 1210947 w 9320386"/>
                <a:gd name="connsiteY2" fmla="*/ 19789 h 2557828"/>
                <a:gd name="connsiteX3" fmla="*/ 360 w 9320386"/>
                <a:gd name="connsiteY3" fmla="*/ 845812 h 2557828"/>
                <a:gd name="connsiteX4" fmla="*/ 4660373 w 9320386"/>
                <a:gd name="connsiteY4" fmla="*/ 2074323 h 2557828"/>
                <a:gd name="connsiteX5" fmla="*/ 9320386 w 9320386"/>
                <a:gd name="connsiteY5" fmla="*/ 845812 h 2557828"/>
                <a:gd name="connsiteX6" fmla="*/ 9320386 w 9320386"/>
                <a:gd name="connsiteY6" fmla="*/ 1313378 h 2557828"/>
                <a:gd name="connsiteX7" fmla="*/ 9317333 w 9320386"/>
                <a:gd name="connsiteY7" fmla="*/ 1313378 h 2557828"/>
                <a:gd name="connsiteX8" fmla="*/ 9320386 w 9320386"/>
                <a:gd name="connsiteY8" fmla="*/ 1329317 h 2557828"/>
                <a:gd name="connsiteX9" fmla="*/ 4660373 w 9320386"/>
                <a:gd name="connsiteY9" fmla="*/ 2557828 h 2557828"/>
                <a:gd name="connsiteX10" fmla="*/ 360 w 9320386"/>
                <a:gd name="connsiteY10" fmla="*/ 1329317 h 2557828"/>
                <a:gd name="connsiteX11" fmla="*/ 3413 w 9320386"/>
                <a:gd name="connsiteY11" fmla="*/ 1313378 h 2557828"/>
                <a:gd name="connsiteX12" fmla="*/ 0 w 9320386"/>
                <a:gd name="connsiteY12" fmla="*/ 1313378 h 2557828"/>
                <a:gd name="connsiteX13" fmla="*/ 0 w 9320386"/>
                <a:gd name="connsiteY13" fmla="*/ 0 h 2557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20386" h="2557828">
                  <a:moveTo>
                    <a:pt x="0" y="0"/>
                  </a:moveTo>
                  <a:lnTo>
                    <a:pt x="1282515" y="0"/>
                  </a:lnTo>
                  <a:lnTo>
                    <a:pt x="1210947" y="19789"/>
                  </a:lnTo>
                  <a:cubicBezTo>
                    <a:pt x="458789" y="237957"/>
                    <a:pt x="360" y="527771"/>
                    <a:pt x="360" y="845812"/>
                  </a:cubicBezTo>
                  <a:cubicBezTo>
                    <a:pt x="360" y="1524300"/>
                    <a:pt x="2086719" y="2074323"/>
                    <a:pt x="4660373" y="2074323"/>
                  </a:cubicBezTo>
                  <a:cubicBezTo>
                    <a:pt x="7234027" y="2074323"/>
                    <a:pt x="9320386" y="1524300"/>
                    <a:pt x="9320386" y="845812"/>
                  </a:cubicBezTo>
                  <a:lnTo>
                    <a:pt x="9320386" y="1313378"/>
                  </a:lnTo>
                  <a:lnTo>
                    <a:pt x="9317333" y="1313378"/>
                  </a:lnTo>
                  <a:lnTo>
                    <a:pt x="9320386" y="1329317"/>
                  </a:lnTo>
                  <a:cubicBezTo>
                    <a:pt x="9320386" y="2007805"/>
                    <a:pt x="7234027" y="2557828"/>
                    <a:pt x="4660373" y="2557828"/>
                  </a:cubicBezTo>
                  <a:cubicBezTo>
                    <a:pt x="2086719" y="2557828"/>
                    <a:pt x="360" y="2007805"/>
                    <a:pt x="360" y="1329317"/>
                  </a:cubicBezTo>
                  <a:lnTo>
                    <a:pt x="3413" y="1313378"/>
                  </a:lnTo>
                  <a:lnTo>
                    <a:pt x="0" y="131337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8000"/>
                  </a:schemeClr>
                </a:gs>
                <a:gs pos="51000">
                  <a:schemeClr val="accent1">
                    <a:alpha val="0"/>
                  </a:schemeClr>
                </a:gs>
              </a:gsLst>
              <a:lin ang="14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101D1E0-D3ED-A403-5DD8-65AC22368DF1}"/>
                </a:ext>
              </a:extLst>
            </p:cNvPr>
            <p:cNvSpPr/>
            <p:nvPr/>
          </p:nvSpPr>
          <p:spPr>
            <a:xfrm>
              <a:off x="-311407" y="3127566"/>
              <a:ext cx="12814813" cy="3378346"/>
            </a:xfrm>
            <a:prstGeom prst="ellipse">
              <a:avLst/>
            </a:prstGeom>
            <a:noFill/>
            <a:ln w="15875">
              <a:gradFill>
                <a:gsLst>
                  <a:gs pos="6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>
                      <a:alpha val="27000"/>
                    </a:schemeClr>
                  </a:gs>
                  <a:gs pos="76000">
                    <a:schemeClr val="accent1"/>
                  </a:gs>
                </a:gsLst>
                <a:lin ang="5400000" scaled="1"/>
              </a:gradFill>
              <a:prstDash val="sysDot"/>
            </a:ln>
            <a:effectLst>
              <a:outerShdw blurRad="101600" algn="ctr" rotWithShape="0">
                <a:schemeClr val="accent1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F88EF84-E447-EF78-E82E-6821789BD0B2}"/>
              </a:ext>
            </a:extLst>
          </p:cNvPr>
          <p:cNvGrpSpPr/>
          <p:nvPr/>
        </p:nvGrpSpPr>
        <p:grpSpPr>
          <a:xfrm>
            <a:off x="934092" y="3193676"/>
            <a:ext cx="10238972" cy="2941707"/>
            <a:chOff x="1270893" y="3257644"/>
            <a:chExt cx="3481624" cy="1000288"/>
          </a:xfrm>
        </p:grpSpPr>
        <p:sp>
          <p:nvSpPr>
            <p:cNvPr id="12" name="底">
              <a:extLst>
                <a:ext uri="{FF2B5EF4-FFF2-40B4-BE49-F238E27FC236}">
                  <a16:creationId xmlns:a16="http://schemas.microsoft.com/office/drawing/2014/main" id="{DA7CBE9D-AD92-F6CF-A001-D1D4D1F1022F}"/>
                </a:ext>
              </a:extLst>
            </p:cNvPr>
            <p:cNvSpPr/>
            <p:nvPr/>
          </p:nvSpPr>
          <p:spPr>
            <a:xfrm flipH="1">
              <a:off x="1299743" y="3666381"/>
              <a:ext cx="3452774" cy="591551"/>
            </a:xfrm>
            <a:custGeom>
              <a:avLst/>
              <a:gdLst>
                <a:gd name="connsiteX0" fmla="*/ 0 w 7384948"/>
                <a:gd name="connsiteY0" fmla="*/ 0 h 1265236"/>
                <a:gd name="connsiteX1" fmla="*/ 3692474 w 7384948"/>
                <a:gd name="connsiteY1" fmla="*/ 903685 h 1265236"/>
                <a:gd name="connsiteX2" fmla="*/ 7384948 w 7384948"/>
                <a:gd name="connsiteY2" fmla="*/ 0 h 1265236"/>
                <a:gd name="connsiteX3" fmla="*/ 7384948 w 7384948"/>
                <a:gd name="connsiteY3" fmla="*/ 361551 h 1265236"/>
                <a:gd name="connsiteX4" fmla="*/ 7384948 w 7384948"/>
                <a:gd name="connsiteY4" fmla="*/ 365645 h 1265236"/>
                <a:gd name="connsiteX5" fmla="*/ 7384103 w 7384948"/>
                <a:gd name="connsiteY5" fmla="*/ 365645 h 1265236"/>
                <a:gd name="connsiteX6" fmla="*/ 7365884 w 7384948"/>
                <a:gd name="connsiteY6" fmla="*/ 453948 h 1265236"/>
                <a:gd name="connsiteX7" fmla="*/ 3692474 w 7384948"/>
                <a:gd name="connsiteY7" fmla="*/ 1265236 h 1265236"/>
                <a:gd name="connsiteX8" fmla="*/ 19064 w 7384948"/>
                <a:gd name="connsiteY8" fmla="*/ 453948 h 1265236"/>
                <a:gd name="connsiteX9" fmla="*/ 845 w 7384948"/>
                <a:gd name="connsiteY9" fmla="*/ 365645 h 1265236"/>
                <a:gd name="connsiteX10" fmla="*/ 0 w 7384948"/>
                <a:gd name="connsiteY10" fmla="*/ 365645 h 1265236"/>
                <a:gd name="connsiteX11" fmla="*/ 0 w 7384948"/>
                <a:gd name="connsiteY11" fmla="*/ 361551 h 1265236"/>
                <a:gd name="connsiteX12" fmla="*/ 0 w 7384948"/>
                <a:gd name="connsiteY12" fmla="*/ 0 h 1265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84948" h="1265236">
                  <a:moveTo>
                    <a:pt x="0" y="0"/>
                  </a:moveTo>
                  <a:cubicBezTo>
                    <a:pt x="0" y="499091"/>
                    <a:pt x="1653177" y="903685"/>
                    <a:pt x="3692474" y="903685"/>
                  </a:cubicBezTo>
                  <a:cubicBezTo>
                    <a:pt x="5731771" y="903685"/>
                    <a:pt x="7384948" y="499091"/>
                    <a:pt x="7384948" y="0"/>
                  </a:cubicBezTo>
                  <a:lnTo>
                    <a:pt x="7384948" y="361551"/>
                  </a:lnTo>
                  <a:lnTo>
                    <a:pt x="7384948" y="365645"/>
                  </a:lnTo>
                  <a:lnTo>
                    <a:pt x="7384103" y="365645"/>
                  </a:lnTo>
                  <a:lnTo>
                    <a:pt x="7365884" y="453948"/>
                  </a:lnTo>
                  <a:cubicBezTo>
                    <a:pt x="7176793" y="909636"/>
                    <a:pt x="5604315" y="1265236"/>
                    <a:pt x="3692474" y="1265236"/>
                  </a:cubicBezTo>
                  <a:cubicBezTo>
                    <a:pt x="1780633" y="1265236"/>
                    <a:pt x="208156" y="909636"/>
                    <a:pt x="19064" y="453948"/>
                  </a:cubicBezTo>
                  <a:lnTo>
                    <a:pt x="845" y="365645"/>
                  </a:lnTo>
                  <a:lnTo>
                    <a:pt x="0" y="365645"/>
                  </a:lnTo>
                  <a:lnTo>
                    <a:pt x="0" y="36155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1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14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DE18E7A-3463-CE4B-882E-8FFF50FBB187}"/>
                </a:ext>
              </a:extLst>
            </p:cNvPr>
            <p:cNvSpPr/>
            <p:nvPr/>
          </p:nvSpPr>
          <p:spPr>
            <a:xfrm>
              <a:off x="1270893" y="3257644"/>
              <a:ext cx="3452774" cy="845021"/>
            </a:xfrm>
            <a:prstGeom prst="ellipse">
              <a:avLst/>
            </a:prstGeom>
            <a:gradFill flip="none" rotWithShape="1">
              <a:gsLst>
                <a:gs pos="16000">
                  <a:schemeClr val="accent1">
                    <a:alpha val="0"/>
                  </a:schemeClr>
                </a:gs>
                <a:gs pos="100000">
                  <a:schemeClr val="accent1">
                    <a:alpha val="1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5875">
              <a:gradFill>
                <a:gsLst>
                  <a:gs pos="15000">
                    <a:schemeClr val="accent1">
                      <a:alpha val="0"/>
                    </a:schemeClr>
                  </a:gs>
                  <a:gs pos="100000">
                    <a:schemeClr val="accent1">
                      <a:alpha val="60000"/>
                    </a:schemeClr>
                  </a:gs>
                  <a:gs pos="60000">
                    <a:schemeClr val="accent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D01BBFF6-CE17-55A0-3485-318AA9C1AC4E}"/>
              </a:ext>
            </a:extLst>
          </p:cNvPr>
          <p:cNvSpPr/>
          <p:nvPr/>
        </p:nvSpPr>
        <p:spPr>
          <a:xfrm>
            <a:off x="2598361" y="4232425"/>
            <a:ext cx="6995279" cy="1332527"/>
          </a:xfrm>
          <a:prstGeom prst="ellipse">
            <a:avLst/>
          </a:prstGeom>
          <a:gradFill flip="none" rotWithShape="1">
            <a:gsLst>
              <a:gs pos="54496">
                <a:schemeClr val="accent1">
                  <a:alpha val="5000"/>
                </a:schemeClr>
              </a:gs>
              <a:gs pos="21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gradFill>
              <a:gsLst>
                <a:gs pos="0">
                  <a:schemeClr val="accent1">
                    <a:lumMod val="20000"/>
                    <a:lumOff val="80000"/>
                    <a:alpha val="7000"/>
                  </a:schemeClr>
                </a:gs>
                <a:gs pos="100000">
                  <a:schemeClr val="accent1">
                    <a:lumMod val="75000"/>
                    <a:alpha val="9000"/>
                  </a:schemeClr>
                </a:gs>
                <a:gs pos="71000">
                  <a:schemeClr val="accent1">
                    <a:alpha val="62000"/>
                  </a:schemeClr>
                </a:gs>
              </a:gsLst>
              <a:lin ang="5400000" scaled="1"/>
            </a:gradFill>
            <a:prstDash val="dash"/>
          </a:ln>
          <a:effectLst>
            <a:outerShdw blurRad="1016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D2BD0A3E-CD1E-50D8-E2B8-DE3E455FC2C6}"/>
              </a:ext>
            </a:extLst>
          </p:cNvPr>
          <p:cNvCxnSpPr>
            <a:cxnSpLocks/>
          </p:cNvCxnSpPr>
          <p:nvPr/>
        </p:nvCxnSpPr>
        <p:spPr>
          <a:xfrm>
            <a:off x="684370" y="4076311"/>
            <a:ext cx="0" cy="1749603"/>
          </a:xfrm>
          <a:prstGeom prst="line">
            <a:avLst/>
          </a:prstGeom>
          <a:ln w="19050">
            <a:gradFill>
              <a:gsLst>
                <a:gs pos="0">
                  <a:schemeClr val="accent2">
                    <a:alpha val="36000"/>
                  </a:schemeClr>
                </a:gs>
                <a:gs pos="84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id="{34AFFB08-EAB9-FC19-49F0-BFA8693174F0}"/>
              </a:ext>
            </a:extLst>
          </p:cNvPr>
          <p:cNvSpPr/>
          <p:nvPr/>
        </p:nvSpPr>
        <p:spPr>
          <a:xfrm flipH="1">
            <a:off x="11219745" y="3143517"/>
            <a:ext cx="179316" cy="1799316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96000">
                <a:schemeClr val="accent1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60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9F89B808-F209-24BE-781F-3B0A6BF05616}"/>
              </a:ext>
            </a:extLst>
          </p:cNvPr>
          <p:cNvSpPr/>
          <p:nvPr userDrawn="1"/>
        </p:nvSpPr>
        <p:spPr>
          <a:xfrm>
            <a:off x="702019" y="1991552"/>
            <a:ext cx="802238" cy="80223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76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9B5FC421-1C04-CDAD-FF5B-C7233A9FF2AE}"/>
              </a:ext>
            </a:extLst>
          </p:cNvPr>
          <p:cNvSpPr/>
          <p:nvPr userDrawn="1"/>
        </p:nvSpPr>
        <p:spPr>
          <a:xfrm>
            <a:off x="-397826" y="689216"/>
            <a:ext cx="1241756" cy="1241756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76000"/>
                </a:schemeClr>
              </a:gs>
              <a:gs pos="100000">
                <a:schemeClr val="accent2">
                  <a:lumMod val="60000"/>
                  <a:lumOff val="40000"/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D714B13-F15D-CAC9-7758-27C0DF1A490A}"/>
              </a:ext>
            </a:extLst>
          </p:cNvPr>
          <p:cNvSpPr/>
          <p:nvPr userDrawn="1"/>
        </p:nvSpPr>
        <p:spPr>
          <a:xfrm>
            <a:off x="10755596" y="1419226"/>
            <a:ext cx="1529772" cy="1529772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73000"/>
                </a:schemeClr>
              </a:gs>
              <a:gs pos="100000">
                <a:schemeClr val="accent2">
                  <a:lumMod val="60000"/>
                  <a:lumOff val="40000"/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D61A30C6-5A2C-7A02-910C-D5FB729B417F}"/>
              </a:ext>
            </a:extLst>
          </p:cNvPr>
          <p:cNvSpPr/>
          <p:nvPr userDrawn="1"/>
        </p:nvSpPr>
        <p:spPr>
          <a:xfrm>
            <a:off x="9939095" y="689216"/>
            <a:ext cx="802238" cy="80223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alpha val="79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6D2C329E-F2E8-CA2D-606C-BFA7571E1650}"/>
              </a:ext>
            </a:extLst>
          </p:cNvPr>
          <p:cNvSpPr/>
          <p:nvPr userDrawn="1"/>
        </p:nvSpPr>
        <p:spPr>
          <a:xfrm>
            <a:off x="5171965" y="-4955653"/>
            <a:ext cx="17282530" cy="749607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C526631F-BF04-6508-7388-DD323762A103}"/>
              </a:ext>
            </a:extLst>
          </p:cNvPr>
          <p:cNvSpPr/>
          <p:nvPr userDrawn="1"/>
        </p:nvSpPr>
        <p:spPr>
          <a:xfrm>
            <a:off x="-13176387" y="2854370"/>
            <a:ext cx="17282530" cy="749607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6.25E-7 -4.81481E-6 L 6.25E-7 0.25 " pathEditMode="relative" rAng="0" ptsTypes="AA">
                                      <p:cBhvr>
                                        <p:cTn id="9" dur="6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25E-6 -1.85185E-6 L -1.25E-6 -0.25 " pathEditMode="relative" rAng="0" ptsTypes="AA">
                                      <p:cBhvr>
                                        <p:cTn id="14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6.25E-7 -4.81481E-6 L 6.25E-7 0.25 " pathEditMode="relative" rAng="0" ptsTypes="AA">
                                      <p:cBhvr>
                                        <p:cTn id="19" dur="6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8.33333E-7 -2.22222E-6 L 8.33333E-7 0.25 " pathEditMode="relative" rAng="0" ptsTypes="AA">
                                      <p:cBhvr>
                                        <p:cTn id="24" dur="6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10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4.79167E-6 -2.59259E-6 L -4.79167E-6 0.25 " pathEditMode="relative" rAng="0" ptsTypes="AA">
                                      <p:cBhvr>
                                        <p:cTn id="29" dur="6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1.875E-6 1.48148E-6 L -1.875E-6 0.25 " pathEditMode="relative" rAng="0" ptsTypes="AA">
                                      <p:cBhvr>
                                        <p:cTn id="34" dur="6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decel="10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125E-6 3.7037E-6 L 3.125E-6 0.25 " pathEditMode="relative" rAng="0" ptsTypes="AA">
                                      <p:cBhvr>
                                        <p:cTn id="39" dur="6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0" grpId="0" animBg="1"/>
      <p:bldP spid="20" grpId="1" animBg="1"/>
      <p:bldP spid="21" grpId="0" animBg="1"/>
      <p:bldP spid="21" grpId="1" animBg="1"/>
      <p:bldP spid="25" grpId="0" animBg="1"/>
      <p:bldP spid="25" grpId="1" animBg="1"/>
      <p:bldP spid="26" grpId="0" animBg="1"/>
      <p:bldP spid="26" grpId="1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页3">
    <p:bg>
      <p:bgPr>
        <a:solidFill>
          <a:schemeClr val="accent1">
            <a:lumMod val="20000"/>
            <a:lumOff val="80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illfish.eoyqwC">
            <a:extLst>
              <a:ext uri="{FF2B5EF4-FFF2-40B4-BE49-F238E27FC236}">
                <a16:creationId xmlns:a16="http://schemas.microsoft.com/office/drawing/2014/main" id="{BAEF16F6-CD9A-6CEB-C7B7-7C169E0AD925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2" cstate="email">
            <a:alphaModFix amt="3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667568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02B323FA-E76F-EA37-D47B-563E0BFF86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29780041-FF07-6978-15DD-420F0898F3BC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BA8A977C-8608-6FBA-0ACB-D87D0CFBB38F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B7DE9CBD-F5E5-446E-E06E-E9C044ECC7AA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F3B05AA6-C60C-BDE2-4BB0-785ACC33D9D5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58A11DC5-7C52-61E7-1F82-E6D6F5844729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414238DC-5A8F-3394-E973-BC61B464883C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3EF78934-91A2-68D8-D9DB-907D4DF746AD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4215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bg>
      <p:bgPr>
        <a:solidFill>
          <a:schemeClr val="accent1">
            <a:lumMod val="20000"/>
            <a:lumOff val="80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Billfish.eoyqwC"/>
          <p:cNvPicPr>
            <a:picLocks noGrp="1" noChangeAspect="1"/>
          </p:cNvPicPr>
          <p:nvPr isPhoto="1" userDrawn="1"/>
        </p:nvPicPr>
        <p:blipFill>
          <a:blip r:embed="rId2" cstate="email">
            <a:alphaModFix amt="3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pic>
        <p:nvPicPr>
          <p:cNvPr id="17" name="图片 16" hidden="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865315" y="232418"/>
            <a:ext cx="2048937" cy="452963"/>
          </a:xfrm>
          <a:prstGeom prst="rect">
            <a:avLst/>
          </a:prstGeom>
        </p:spPr>
      </p:pic>
      <p:sp>
        <p:nvSpPr>
          <p:cNvPr id="14" name="椭圆 13" hidden="1">
            <a:extLst>
              <a:ext uri="{FF2B5EF4-FFF2-40B4-BE49-F238E27FC236}">
                <a16:creationId xmlns:a16="http://schemas.microsoft.com/office/drawing/2014/main" id="{7A07DED7-C513-F5BE-96D9-4ABD02CA4FBB}"/>
              </a:ext>
            </a:extLst>
          </p:cNvPr>
          <p:cNvSpPr/>
          <p:nvPr userDrawn="1"/>
        </p:nvSpPr>
        <p:spPr>
          <a:xfrm>
            <a:off x="-2341364" y="2596786"/>
            <a:ext cx="16874726" cy="16874724"/>
          </a:xfrm>
          <a:prstGeom prst="ellipse">
            <a:avLst/>
          </a:prstGeom>
          <a:gradFill flip="none" rotWithShape="1">
            <a:gsLst>
              <a:gs pos="54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20000"/>
                  <a:lumOff val="80000"/>
                  <a:alpha val="20000"/>
                </a:schemeClr>
              </a:gs>
              <a:gs pos="100000">
                <a:schemeClr val="accent1">
                  <a:lumMod val="20000"/>
                  <a:lumOff val="80000"/>
                  <a:alpha val="18000"/>
                </a:schemeClr>
              </a:gs>
            </a:gsLst>
            <a:lin ang="5400000" scaled="0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27088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转场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0D01B04-A047-0002-E365-E74B3DC1AA7E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gradFill>
            <a:gsLst>
              <a:gs pos="78000">
                <a:schemeClr val="accent1"/>
              </a:gs>
              <a:gs pos="12000">
                <a:schemeClr val="accent2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04F2DAE-0CBE-7B12-F256-3C293113D3D2}"/>
              </a:ext>
            </a:extLst>
          </p:cNvPr>
          <p:cNvSpPr/>
          <p:nvPr userDrawn="1"/>
        </p:nvSpPr>
        <p:spPr>
          <a:xfrm>
            <a:off x="-9963141" y="3866711"/>
            <a:ext cx="23074230" cy="8177436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39F1539-82B4-230A-A6D9-D76F34F92AD7}"/>
              </a:ext>
            </a:extLst>
          </p:cNvPr>
          <p:cNvSpPr/>
          <p:nvPr userDrawn="1"/>
        </p:nvSpPr>
        <p:spPr>
          <a:xfrm>
            <a:off x="-8641265" y="-5218242"/>
            <a:ext cx="17282530" cy="749607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815CB415-B78E-1298-B119-038CC6943181}"/>
              </a:ext>
            </a:extLst>
          </p:cNvPr>
          <p:cNvSpPr/>
          <p:nvPr userDrawn="1"/>
        </p:nvSpPr>
        <p:spPr>
          <a:xfrm>
            <a:off x="-8488865" y="-5065842"/>
            <a:ext cx="17282530" cy="749607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ABF981D-D24B-FF30-1271-049C85702011}"/>
              </a:ext>
            </a:extLst>
          </p:cNvPr>
          <p:cNvSpPr/>
          <p:nvPr userDrawn="1"/>
        </p:nvSpPr>
        <p:spPr>
          <a:xfrm>
            <a:off x="-3489960" y="1737474"/>
            <a:ext cx="15134092" cy="3383051"/>
          </a:xfrm>
          <a:prstGeom prst="roundRect">
            <a:avLst>
              <a:gd name="adj" fmla="val 50000"/>
            </a:avLst>
          </a:prstGeom>
          <a:gradFill>
            <a:gsLst>
              <a:gs pos="20000">
                <a:schemeClr val="bg1">
                  <a:alpha val="0"/>
                </a:schemeClr>
              </a:gs>
              <a:gs pos="100000">
                <a:schemeClr val="bg1">
                  <a:alpha val="45000"/>
                </a:schemeClr>
              </a:gs>
            </a:gsLst>
            <a:lin ang="0" scaled="1"/>
          </a:gradFill>
          <a:ln w="15875">
            <a:gradFill flip="none" rotWithShape="1">
              <a:gsLst>
                <a:gs pos="44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  <a:scene3d>
            <a:camera prst="orthographicFront"/>
            <a:lightRig rig="contrasting" dir="t">
              <a:rot lat="0" lon="0" rev="7200000"/>
            </a:lightRig>
          </a:scene3d>
          <a:sp3d>
            <a:bevelT w="82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占位符 16"/>
          <p:cNvSpPr>
            <a:spLocks noGrp="1"/>
          </p:cNvSpPr>
          <p:nvPr>
            <p:ph type="body" sz="quarter" idx="11" hasCustomPrompt="1"/>
          </p:nvPr>
        </p:nvSpPr>
        <p:spPr>
          <a:xfrm>
            <a:off x="4868411" y="2538623"/>
            <a:ext cx="5995231" cy="132991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marL="0" indent="0" algn="l">
              <a:buNone/>
              <a:defRPr lang="zh-CN" altLang="en-US" sz="9500" b="1" dirty="0">
                <a:solidFill>
                  <a:schemeClr val="bg1"/>
                </a:solidFill>
                <a:effectLst>
                  <a:outerShdw blurRad="381000" dist="50800" dir="5400000" sx="98000" sy="98000" algn="ctr" rotWithShape="0">
                    <a:schemeClr val="accent1">
                      <a:alpha val="15000"/>
                    </a:schemeClr>
                  </a:outerShdw>
                  <a:reflection blurRad="50800" stA="50000" endA="300" endPos="30000" dist="29997" dir="5400000" sy="-100000" algn="bl" rotWithShape="0"/>
                </a:effectLst>
                <a:latin typeface="+mj-lt"/>
                <a:ea typeface="+mj-ea"/>
              </a:defRPr>
            </a:lvl1pPr>
          </a:lstStyle>
          <a:p>
            <a:pPr marL="0" lvl="0" algn="dist" defTabSz="457200"/>
            <a:r>
              <a:rPr lang="zh-CN" altLang="en-US" dirty="0"/>
              <a:t>过渡页标题</a:t>
            </a:r>
          </a:p>
        </p:txBody>
      </p:sp>
      <p:sp useBgFill="1">
        <p:nvSpPr>
          <p:cNvPr id="14" name="文本占位符 16"/>
          <p:cNvSpPr>
            <a:spLocks noGrp="1"/>
          </p:cNvSpPr>
          <p:nvPr>
            <p:ph type="body" sz="quarter" idx="13" hasCustomPrompt="1"/>
          </p:nvPr>
        </p:nvSpPr>
        <p:spPr>
          <a:xfrm>
            <a:off x="4868411" y="3986603"/>
            <a:ext cx="2923877" cy="3386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marL="0" indent="0">
              <a:buNone/>
              <a:defRPr lang="zh-CN" altLang="en-US" sz="2400">
                <a:solidFill>
                  <a:schemeClr val="bg1">
                    <a:alpha val="37000"/>
                  </a:schemeClr>
                </a:solidFill>
                <a:latin typeface="+mj-lt"/>
              </a:defRPr>
            </a:lvl1pPr>
          </a:lstStyle>
          <a:p>
            <a:pPr marL="0" lvl="0" defTabSz="457200"/>
            <a:r>
              <a:rPr lang="en-US" altLang="zh-CN" dirty="0"/>
              <a:t>ACTIVITY LAYOUT</a:t>
            </a:r>
          </a:p>
        </p:txBody>
      </p:sp>
      <p:sp useBgFill="1">
        <p:nvSpPr>
          <p:cNvPr id="27" name="文本占位符 16">
            <a:extLst>
              <a:ext uri="{FF2B5EF4-FFF2-40B4-BE49-F238E27FC236}">
                <a16:creationId xmlns:a16="http://schemas.microsoft.com/office/drawing/2014/main" id="{B4433A85-4344-7E31-992F-2C80EE4AFF9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2345" y="481985"/>
            <a:ext cx="3868047" cy="70546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contrasting" dir="t">
                <a:rot lat="0" lon="0" rev="1800000"/>
              </a:lightRig>
            </a:scene3d>
            <a:sp3d extrusionH="57150">
              <a:bevelT w="101600" h="101600"/>
            </a:sp3d>
          </a:bodyPr>
          <a:lstStyle>
            <a:lvl1pPr marL="0" indent="0" algn="ctr">
              <a:buFont typeface="Arial" panose="020B0604020202020204" pitchFamily="34" charset="0"/>
              <a:buNone/>
              <a:defRPr lang="zh-CN" altLang="en-US" sz="50000" b="1" i="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2700000" scaled="1"/>
                  <a:tileRect/>
                </a:gradFill>
                <a:effectLst>
                  <a:reflection blurRad="50800" stA="77000" endPos="11000" dir="5400000" sy="-100000" algn="bl" rotWithShape="0"/>
                </a:effectLst>
                <a:latin typeface="+mj-lt"/>
                <a:cs typeface="Latha" panose="020B0604020202020204" pitchFamily="34" charset="0"/>
              </a:defRPr>
            </a:lvl1pPr>
          </a:lstStyle>
          <a:p>
            <a:pPr marL="0" lvl="0" defTabSz="457200"/>
            <a:r>
              <a:rPr lang="en-US" altLang="zh-CN" dirty="0"/>
              <a:t>1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正文页">
    <p:bg>
      <p:bgPr>
        <a:solidFill>
          <a:schemeClr val="accent1">
            <a:lumMod val="20000"/>
            <a:lumOff val="80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 descr="Billfish.eoyqwC"/>
          <p:cNvPicPr>
            <a:picLocks noGrp="1" noChangeAspect="1"/>
          </p:cNvPicPr>
          <p:nvPr isPhoto="1" userDrawn="1"/>
        </p:nvPicPr>
        <p:blipFill>
          <a:blip r:embed="rId2" cstate="email">
            <a:alphaModFix amt="3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4" name="文本占位符 3"/>
          <p:cNvSpPr>
            <a:spLocks noGrp="1"/>
          </p:cNvSpPr>
          <p:nvPr userDrawn="1">
            <p:ph type="body" sz="quarter" idx="12"/>
          </p:nvPr>
        </p:nvSpPr>
        <p:spPr>
          <a:xfrm>
            <a:off x="669188" y="179719"/>
            <a:ext cx="4616648" cy="41549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>
              <a:buNone/>
              <a:defRPr lang="zh-CN" altLang="en-US" sz="3000" b="1" i="0" kern="1200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effectLst/>
                <a:latin typeface="+mj-ea"/>
                <a:ea typeface="+mj-ea"/>
                <a:cs typeface="+mj-cs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</a:p>
        </p:txBody>
      </p:sp>
      <p:grpSp>
        <p:nvGrpSpPr>
          <p:cNvPr id="24" name="组合 23"/>
          <p:cNvGrpSpPr>
            <a:grpSpLocks noChangeAspect="1"/>
          </p:cNvGrpSpPr>
          <p:nvPr userDrawn="1"/>
        </p:nvGrpSpPr>
        <p:grpSpPr>
          <a:xfrm>
            <a:off x="-153857" y="101959"/>
            <a:ext cx="1017571" cy="1133815"/>
            <a:chOff x="-284697" y="312030"/>
            <a:chExt cx="1455220" cy="1621459"/>
          </a:xfrm>
        </p:grpSpPr>
        <p:sp>
          <p:nvSpPr>
            <p:cNvPr id="25" name="椭圆 24"/>
            <p:cNvSpPr/>
            <p:nvPr/>
          </p:nvSpPr>
          <p:spPr>
            <a:xfrm>
              <a:off x="-284697" y="570433"/>
              <a:ext cx="1455220" cy="136305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29000"/>
                  </a:schemeClr>
                </a:gs>
                <a:gs pos="64000">
                  <a:schemeClr val="accent1">
                    <a:alpha val="1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 flipH="1">
              <a:off x="-239437" y="312030"/>
              <a:ext cx="949463" cy="1338089"/>
              <a:chOff x="1303655" y="3429000"/>
              <a:chExt cx="1541239" cy="2172080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1303655" y="4691824"/>
                <a:ext cx="1541239" cy="909256"/>
                <a:chOff x="1303655" y="4691824"/>
                <a:chExt cx="1541239" cy="909256"/>
              </a:xfrm>
            </p:grpSpPr>
            <p:sp>
              <p:nvSpPr>
                <p:cNvPr id="32" name="图形 1407"/>
                <p:cNvSpPr/>
                <p:nvPr/>
              </p:nvSpPr>
              <p:spPr>
                <a:xfrm>
                  <a:off x="1367091" y="4728591"/>
                  <a:ext cx="213550" cy="142398"/>
                </a:xfrm>
                <a:custGeom>
                  <a:avLst/>
                  <a:gdLst>
                    <a:gd name="connsiteX0" fmla="*/ 213551 w 213550"/>
                    <a:gd name="connsiteY0" fmla="*/ 0 h 142398"/>
                    <a:gd name="connsiteX1" fmla="*/ 213551 w 213550"/>
                    <a:gd name="connsiteY1" fmla="*/ 18288 h 142398"/>
                    <a:gd name="connsiteX2" fmla="*/ 0 w 213550"/>
                    <a:gd name="connsiteY2" fmla="*/ 142399 h 142398"/>
                    <a:gd name="connsiteX3" fmla="*/ 95 w 213550"/>
                    <a:gd name="connsiteY3" fmla="*/ 124111 h 142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550" h="142398">
                      <a:moveTo>
                        <a:pt x="213551" y="0"/>
                      </a:moveTo>
                      <a:lnTo>
                        <a:pt x="213551" y="18288"/>
                      </a:lnTo>
                      <a:lnTo>
                        <a:pt x="0" y="142399"/>
                      </a:lnTo>
                      <a:lnTo>
                        <a:pt x="95" y="124111"/>
                      </a:lnTo>
                      <a:close/>
                    </a:path>
                  </a:pathLst>
                </a:custGeom>
                <a:solidFill>
                  <a:srgbClr val="BD943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图形 1407"/>
                <p:cNvSpPr/>
                <p:nvPr/>
              </p:nvSpPr>
              <p:spPr>
                <a:xfrm>
                  <a:off x="1580641" y="4728591"/>
                  <a:ext cx="568547" cy="346519"/>
                </a:xfrm>
                <a:custGeom>
                  <a:avLst/>
                  <a:gdLst>
                    <a:gd name="connsiteX0" fmla="*/ 568547 w 568547"/>
                    <a:gd name="connsiteY0" fmla="*/ 328231 h 346519"/>
                    <a:gd name="connsiteX1" fmla="*/ 568452 w 568547"/>
                    <a:gd name="connsiteY1" fmla="*/ 346520 h 346519"/>
                    <a:gd name="connsiteX2" fmla="*/ 0 w 568547"/>
                    <a:gd name="connsiteY2" fmla="*/ 18288 h 346519"/>
                    <a:gd name="connsiteX3" fmla="*/ 0 w 568547"/>
                    <a:gd name="connsiteY3" fmla="*/ 0 h 346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8547" h="346519">
                      <a:moveTo>
                        <a:pt x="568547" y="328231"/>
                      </a:moveTo>
                      <a:lnTo>
                        <a:pt x="568452" y="346520"/>
                      </a:lnTo>
                      <a:lnTo>
                        <a:pt x="0" y="1828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072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图形 1407"/>
                <p:cNvSpPr/>
                <p:nvPr/>
              </p:nvSpPr>
              <p:spPr>
                <a:xfrm>
                  <a:off x="1367091" y="4852701"/>
                  <a:ext cx="568547" cy="346519"/>
                </a:xfrm>
                <a:custGeom>
                  <a:avLst/>
                  <a:gdLst>
                    <a:gd name="connsiteX0" fmla="*/ 568547 w 568547"/>
                    <a:gd name="connsiteY0" fmla="*/ 328231 h 346519"/>
                    <a:gd name="connsiteX1" fmla="*/ 568547 w 568547"/>
                    <a:gd name="connsiteY1" fmla="*/ 346520 h 346519"/>
                    <a:gd name="connsiteX2" fmla="*/ 0 w 568547"/>
                    <a:gd name="connsiteY2" fmla="*/ 18288 h 346519"/>
                    <a:gd name="connsiteX3" fmla="*/ 95 w 568547"/>
                    <a:gd name="connsiteY3" fmla="*/ 0 h 346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8547" h="346519">
                      <a:moveTo>
                        <a:pt x="568547" y="328231"/>
                      </a:moveTo>
                      <a:lnTo>
                        <a:pt x="568547" y="346520"/>
                      </a:lnTo>
                      <a:lnTo>
                        <a:pt x="0" y="18288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6FD3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图形 1407"/>
                <p:cNvSpPr/>
                <p:nvPr/>
              </p:nvSpPr>
              <p:spPr>
                <a:xfrm>
                  <a:off x="1367186" y="4728591"/>
                  <a:ext cx="782002" cy="452342"/>
                </a:xfrm>
                <a:custGeom>
                  <a:avLst/>
                  <a:gdLst>
                    <a:gd name="connsiteX0" fmla="*/ 782002 w 782002"/>
                    <a:gd name="connsiteY0" fmla="*/ 328231 h 452342"/>
                    <a:gd name="connsiteX1" fmla="*/ 568452 w 782002"/>
                    <a:gd name="connsiteY1" fmla="*/ 452342 h 452342"/>
                    <a:gd name="connsiteX2" fmla="*/ 0 w 782002"/>
                    <a:gd name="connsiteY2" fmla="*/ 124111 h 452342"/>
                    <a:gd name="connsiteX3" fmla="*/ 213455 w 782002"/>
                    <a:gd name="connsiteY3" fmla="*/ 0 h 45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2002" h="452342">
                      <a:moveTo>
                        <a:pt x="782002" y="328231"/>
                      </a:moveTo>
                      <a:lnTo>
                        <a:pt x="568452" y="452342"/>
                      </a:lnTo>
                      <a:lnTo>
                        <a:pt x="0" y="124111"/>
                      </a:lnTo>
                      <a:lnTo>
                        <a:pt x="21345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图形 1407"/>
                <p:cNvSpPr/>
                <p:nvPr/>
              </p:nvSpPr>
              <p:spPr>
                <a:xfrm>
                  <a:off x="1935638" y="5056822"/>
                  <a:ext cx="213550" cy="142398"/>
                </a:xfrm>
                <a:custGeom>
                  <a:avLst/>
                  <a:gdLst>
                    <a:gd name="connsiteX0" fmla="*/ 213550 w 213550"/>
                    <a:gd name="connsiteY0" fmla="*/ 0 h 142398"/>
                    <a:gd name="connsiteX1" fmla="*/ 213455 w 213550"/>
                    <a:gd name="connsiteY1" fmla="*/ 18288 h 142398"/>
                    <a:gd name="connsiteX2" fmla="*/ 0 w 213550"/>
                    <a:gd name="connsiteY2" fmla="*/ 142399 h 142398"/>
                    <a:gd name="connsiteX3" fmla="*/ 0 w 213550"/>
                    <a:gd name="connsiteY3" fmla="*/ 124111 h 142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550" h="142398">
                      <a:moveTo>
                        <a:pt x="213550" y="0"/>
                      </a:moveTo>
                      <a:lnTo>
                        <a:pt x="213455" y="18288"/>
                      </a:lnTo>
                      <a:lnTo>
                        <a:pt x="0" y="142399"/>
                      </a:lnTo>
                      <a:lnTo>
                        <a:pt x="0" y="124111"/>
                      </a:lnTo>
                      <a:close/>
                    </a:path>
                  </a:pathLst>
                </a:custGeom>
                <a:solidFill>
                  <a:srgbClr val="7DD7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图形 1407"/>
                <p:cNvSpPr/>
                <p:nvPr/>
              </p:nvSpPr>
              <p:spPr>
                <a:xfrm>
                  <a:off x="1303750" y="4691824"/>
                  <a:ext cx="908875" cy="525875"/>
                </a:xfrm>
                <a:custGeom>
                  <a:avLst/>
                  <a:gdLst>
                    <a:gd name="connsiteX0" fmla="*/ 276701 w 908875"/>
                    <a:gd name="connsiteY0" fmla="*/ 0 h 525875"/>
                    <a:gd name="connsiteX1" fmla="*/ 908876 w 908875"/>
                    <a:gd name="connsiteY1" fmla="*/ 364998 h 525875"/>
                    <a:gd name="connsiteX2" fmla="*/ 632079 w 908875"/>
                    <a:gd name="connsiteY2" fmla="*/ 525875 h 525875"/>
                    <a:gd name="connsiteX3" fmla="*/ 0 w 908875"/>
                    <a:gd name="connsiteY3" fmla="*/ 160877 h 525875"/>
                    <a:gd name="connsiteX4" fmla="*/ 276701 w 908875"/>
                    <a:gd name="connsiteY4" fmla="*/ 0 h 525875"/>
                    <a:gd name="connsiteX5" fmla="*/ 631889 w 908875"/>
                    <a:gd name="connsiteY5" fmla="*/ 489109 h 525875"/>
                    <a:gd name="connsiteX6" fmla="*/ 845344 w 908875"/>
                    <a:gd name="connsiteY6" fmla="*/ 364998 h 525875"/>
                    <a:gd name="connsiteX7" fmla="*/ 276892 w 908875"/>
                    <a:gd name="connsiteY7" fmla="*/ 36767 h 525875"/>
                    <a:gd name="connsiteX8" fmla="*/ 63437 w 908875"/>
                    <a:gd name="connsiteY8" fmla="*/ 160877 h 525875"/>
                    <a:gd name="connsiteX9" fmla="*/ 631889 w 908875"/>
                    <a:gd name="connsiteY9" fmla="*/ 489109 h 525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8875" h="525875">
                      <a:moveTo>
                        <a:pt x="276701" y="0"/>
                      </a:moveTo>
                      <a:lnTo>
                        <a:pt x="908876" y="364998"/>
                      </a:lnTo>
                      <a:lnTo>
                        <a:pt x="632079" y="525875"/>
                      </a:lnTo>
                      <a:lnTo>
                        <a:pt x="0" y="160877"/>
                      </a:lnTo>
                      <a:lnTo>
                        <a:pt x="276701" y="0"/>
                      </a:lnTo>
                      <a:close/>
                      <a:moveTo>
                        <a:pt x="631889" y="489109"/>
                      </a:moveTo>
                      <a:lnTo>
                        <a:pt x="845344" y="364998"/>
                      </a:lnTo>
                      <a:lnTo>
                        <a:pt x="276892" y="36767"/>
                      </a:lnTo>
                      <a:lnTo>
                        <a:pt x="63437" y="160877"/>
                      </a:lnTo>
                      <a:lnTo>
                        <a:pt x="631889" y="489109"/>
                      </a:lnTo>
                    </a:path>
                  </a:pathLst>
                </a:custGeom>
                <a:solidFill>
                  <a:srgbClr val="F7F7F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图形 1407"/>
                <p:cNvSpPr/>
                <p:nvPr/>
              </p:nvSpPr>
              <p:spPr>
                <a:xfrm>
                  <a:off x="1303655" y="4852701"/>
                  <a:ext cx="632269" cy="383286"/>
                </a:xfrm>
                <a:custGeom>
                  <a:avLst/>
                  <a:gdLst>
                    <a:gd name="connsiteX0" fmla="*/ 632270 w 632269"/>
                    <a:gd name="connsiteY0" fmla="*/ 364998 h 383286"/>
                    <a:gd name="connsiteX1" fmla="*/ 632174 w 632269"/>
                    <a:gd name="connsiteY1" fmla="*/ 383286 h 383286"/>
                    <a:gd name="connsiteX2" fmla="*/ 0 w 632269"/>
                    <a:gd name="connsiteY2" fmla="*/ 18288 h 383286"/>
                    <a:gd name="connsiteX3" fmla="*/ 95 w 632269"/>
                    <a:gd name="connsiteY3" fmla="*/ 0 h 383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2269" h="383286">
                      <a:moveTo>
                        <a:pt x="632270" y="364998"/>
                      </a:moveTo>
                      <a:lnTo>
                        <a:pt x="632174" y="383286"/>
                      </a:lnTo>
                      <a:lnTo>
                        <a:pt x="0" y="18288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图形 1407"/>
                <p:cNvSpPr/>
                <p:nvPr/>
              </p:nvSpPr>
              <p:spPr>
                <a:xfrm>
                  <a:off x="1935829" y="5056822"/>
                  <a:ext cx="276796" cy="179165"/>
                </a:xfrm>
                <a:custGeom>
                  <a:avLst/>
                  <a:gdLst>
                    <a:gd name="connsiteX0" fmla="*/ 276796 w 276796"/>
                    <a:gd name="connsiteY0" fmla="*/ 0 h 179165"/>
                    <a:gd name="connsiteX1" fmla="*/ 276796 w 276796"/>
                    <a:gd name="connsiteY1" fmla="*/ 18288 h 179165"/>
                    <a:gd name="connsiteX2" fmla="*/ 0 w 276796"/>
                    <a:gd name="connsiteY2" fmla="*/ 179165 h 179165"/>
                    <a:gd name="connsiteX3" fmla="*/ 95 w 276796"/>
                    <a:gd name="connsiteY3" fmla="*/ 160877 h 179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796" h="179165">
                      <a:moveTo>
                        <a:pt x="276796" y="0"/>
                      </a:moveTo>
                      <a:lnTo>
                        <a:pt x="276796" y="18288"/>
                      </a:lnTo>
                      <a:lnTo>
                        <a:pt x="0" y="179165"/>
                      </a:lnTo>
                      <a:lnTo>
                        <a:pt x="95" y="160877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图形 1407"/>
                <p:cNvSpPr/>
                <p:nvPr/>
              </p:nvSpPr>
              <p:spPr>
                <a:xfrm>
                  <a:off x="1935924" y="5075205"/>
                  <a:ext cx="908970" cy="525875"/>
                </a:xfrm>
                <a:custGeom>
                  <a:avLst/>
                  <a:gdLst>
                    <a:gd name="connsiteX0" fmla="*/ 276797 w 908970"/>
                    <a:gd name="connsiteY0" fmla="*/ 0 h 525875"/>
                    <a:gd name="connsiteX1" fmla="*/ 0 w 908970"/>
                    <a:gd name="connsiteY1" fmla="*/ 160877 h 525875"/>
                    <a:gd name="connsiteX2" fmla="*/ 632174 w 908970"/>
                    <a:gd name="connsiteY2" fmla="*/ 525875 h 525875"/>
                    <a:gd name="connsiteX3" fmla="*/ 908971 w 908970"/>
                    <a:gd name="connsiteY3" fmla="*/ 364998 h 525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08970" h="525875">
                      <a:moveTo>
                        <a:pt x="276797" y="0"/>
                      </a:moveTo>
                      <a:lnTo>
                        <a:pt x="0" y="160877"/>
                      </a:lnTo>
                      <a:lnTo>
                        <a:pt x="632174" y="525875"/>
                      </a:lnTo>
                      <a:lnTo>
                        <a:pt x="908971" y="36499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alpha val="38000"/>
                      </a:schemeClr>
                    </a:gs>
                    <a:gs pos="100000">
                      <a:schemeClr val="accent1">
                        <a:alpha val="13000"/>
                      </a:schemeClr>
                    </a:gs>
                  </a:gsLst>
                  <a:lin ang="54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1371632" y="3429000"/>
                <a:ext cx="782002" cy="1751933"/>
                <a:chOff x="1371632" y="3429000"/>
                <a:chExt cx="782002" cy="1751933"/>
              </a:xfrm>
            </p:grpSpPr>
            <p:sp>
              <p:nvSpPr>
                <p:cNvPr id="29" name="图形 1407"/>
                <p:cNvSpPr/>
                <p:nvPr/>
              </p:nvSpPr>
              <p:spPr>
                <a:xfrm>
                  <a:off x="1371632" y="3429000"/>
                  <a:ext cx="782002" cy="1751933"/>
                </a:xfrm>
                <a:custGeom>
                  <a:avLst/>
                  <a:gdLst>
                    <a:gd name="connsiteX0" fmla="*/ 782002 w 782002"/>
                    <a:gd name="connsiteY0" fmla="*/ 328232 h 1751933"/>
                    <a:gd name="connsiteX1" fmla="*/ 213455 w 782002"/>
                    <a:gd name="connsiteY1" fmla="*/ 0 h 1751933"/>
                    <a:gd name="connsiteX2" fmla="*/ 0 w 782002"/>
                    <a:gd name="connsiteY2" fmla="*/ 124111 h 1751933"/>
                    <a:gd name="connsiteX3" fmla="*/ 0 w 782002"/>
                    <a:gd name="connsiteY3" fmla="*/ 1423702 h 1751933"/>
                    <a:gd name="connsiteX4" fmla="*/ 568452 w 782002"/>
                    <a:gd name="connsiteY4" fmla="*/ 1751933 h 1751933"/>
                    <a:gd name="connsiteX5" fmla="*/ 782002 w 782002"/>
                    <a:gd name="connsiteY5" fmla="*/ 1627823 h 1751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2002" h="1751933">
                      <a:moveTo>
                        <a:pt x="782002" y="328232"/>
                      </a:moveTo>
                      <a:lnTo>
                        <a:pt x="213455" y="0"/>
                      </a:lnTo>
                      <a:lnTo>
                        <a:pt x="0" y="124111"/>
                      </a:lnTo>
                      <a:lnTo>
                        <a:pt x="0" y="1423702"/>
                      </a:lnTo>
                      <a:lnTo>
                        <a:pt x="568452" y="1751933"/>
                      </a:lnTo>
                      <a:lnTo>
                        <a:pt x="782002" y="162782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19000"/>
                      </a:schemeClr>
                    </a:gs>
                  </a:gsLst>
                  <a:lin ang="162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图形 1407"/>
                <p:cNvSpPr/>
                <p:nvPr/>
              </p:nvSpPr>
              <p:spPr>
                <a:xfrm>
                  <a:off x="1935638" y="3757231"/>
                  <a:ext cx="213550" cy="1423701"/>
                </a:xfrm>
                <a:custGeom>
                  <a:avLst/>
                  <a:gdLst>
                    <a:gd name="connsiteX0" fmla="*/ 213550 w 213550"/>
                    <a:gd name="connsiteY0" fmla="*/ 0 h 1423701"/>
                    <a:gd name="connsiteX1" fmla="*/ 0 w 213550"/>
                    <a:gd name="connsiteY1" fmla="*/ 124016 h 1423701"/>
                    <a:gd name="connsiteX2" fmla="*/ 0 w 213550"/>
                    <a:gd name="connsiteY2" fmla="*/ 1423702 h 1423701"/>
                    <a:gd name="connsiteX3" fmla="*/ 213550 w 213550"/>
                    <a:gd name="connsiteY3" fmla="*/ 1299591 h 1423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550" h="1423701">
                      <a:moveTo>
                        <a:pt x="213550" y="0"/>
                      </a:moveTo>
                      <a:lnTo>
                        <a:pt x="0" y="124016"/>
                      </a:lnTo>
                      <a:lnTo>
                        <a:pt x="0" y="1423702"/>
                      </a:lnTo>
                      <a:lnTo>
                        <a:pt x="213550" y="1299591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alpha val="38000"/>
                      </a:schemeClr>
                    </a:gs>
                    <a:gs pos="100000">
                      <a:schemeClr val="accent1">
                        <a:alpha val="13000"/>
                      </a:schemeClr>
                    </a:gs>
                  </a:gsLst>
                  <a:lin ang="54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图形 1407"/>
                <p:cNvSpPr/>
                <p:nvPr/>
              </p:nvSpPr>
              <p:spPr>
                <a:xfrm>
                  <a:off x="1371632" y="3429000"/>
                  <a:ext cx="782002" cy="452246"/>
                </a:xfrm>
                <a:custGeom>
                  <a:avLst/>
                  <a:gdLst>
                    <a:gd name="connsiteX0" fmla="*/ 782002 w 782002"/>
                    <a:gd name="connsiteY0" fmla="*/ 328232 h 452246"/>
                    <a:gd name="connsiteX1" fmla="*/ 568452 w 782002"/>
                    <a:gd name="connsiteY1" fmla="*/ 452247 h 452246"/>
                    <a:gd name="connsiteX2" fmla="*/ 0 w 782002"/>
                    <a:gd name="connsiteY2" fmla="*/ 124111 h 452246"/>
                    <a:gd name="connsiteX3" fmla="*/ 213455 w 782002"/>
                    <a:gd name="connsiteY3" fmla="*/ 0 h 452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2002" h="452246">
                      <a:moveTo>
                        <a:pt x="782002" y="328232"/>
                      </a:moveTo>
                      <a:lnTo>
                        <a:pt x="568452" y="452247"/>
                      </a:lnTo>
                      <a:lnTo>
                        <a:pt x="0" y="124111"/>
                      </a:lnTo>
                      <a:lnTo>
                        <a:pt x="21345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alpha val="52000"/>
                      </a:schemeClr>
                    </a:gs>
                    <a:gs pos="100000">
                      <a:schemeClr val="accent1">
                        <a:alpha val="31000"/>
                      </a:schemeClr>
                    </a:gs>
                  </a:gsLst>
                  <a:lin ang="162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4" name="矩形 43"/>
          <p:cNvSpPr/>
          <p:nvPr userDrawn="1"/>
        </p:nvSpPr>
        <p:spPr>
          <a:xfrm>
            <a:off x="669188" y="656333"/>
            <a:ext cx="2258162" cy="49562"/>
          </a:xfrm>
          <a:prstGeom prst="rect">
            <a:avLst/>
          </a:prstGeom>
          <a:gradFill>
            <a:gsLst>
              <a:gs pos="0">
                <a:schemeClr val="accent1">
                  <a:alpha val="38000"/>
                </a:schemeClr>
              </a:gs>
              <a:gs pos="94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hidden="1">
            <a:extLst>
              <a:ext uri="{FF2B5EF4-FFF2-40B4-BE49-F238E27FC236}">
                <a16:creationId xmlns:a16="http://schemas.microsoft.com/office/drawing/2014/main" id="{279F2447-A835-8E85-F952-C2CD4CA585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96654" y="148064"/>
            <a:ext cx="1754174" cy="387799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6E0EACB0-3192-92B3-93B8-3AB88EDACC47}"/>
              </a:ext>
            </a:extLst>
          </p:cNvPr>
          <p:cNvGrpSpPr/>
          <p:nvPr userDrawn="1"/>
        </p:nvGrpSpPr>
        <p:grpSpPr>
          <a:xfrm>
            <a:off x="299935" y="6553750"/>
            <a:ext cx="3021115" cy="207377"/>
            <a:chOff x="299935" y="6596614"/>
            <a:chExt cx="3021115" cy="20737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908C6F-3639-B94D-F9E9-F89A28027D6A}"/>
                </a:ext>
              </a:extLst>
            </p:cNvPr>
            <p:cNvSpPr txBox="1"/>
            <p:nvPr userDrawn="1"/>
          </p:nvSpPr>
          <p:spPr>
            <a:xfrm>
              <a:off x="299935" y="6596614"/>
              <a:ext cx="1410643" cy="16927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/>
                  </a:solidFill>
                </a:defRPr>
              </a:lvl1pPr>
            </a:lstStyle>
            <a:p>
              <a:pPr lvl="0" algn="l"/>
              <a:r>
                <a:rPr lang="zh-CN" altLang="en-US" sz="1100" b="0" i="0" dirty="0">
                  <a:solidFill>
                    <a:schemeClr val="accent1"/>
                  </a:solidFill>
                  <a:latin typeface="+mn-ea"/>
                  <a:ea typeface="+mn-ea"/>
                </a:rPr>
                <a:t>单击此处添加描述文本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EC6D7E8F-1451-3BE6-82E8-449DF35BEB63}"/>
                </a:ext>
              </a:extLst>
            </p:cNvPr>
            <p:cNvGrpSpPr/>
            <p:nvPr userDrawn="1"/>
          </p:nvGrpSpPr>
          <p:grpSpPr>
            <a:xfrm>
              <a:off x="304800" y="6803991"/>
              <a:ext cx="3016250" cy="0"/>
              <a:chOff x="304800" y="6803991"/>
              <a:chExt cx="3016250" cy="0"/>
            </a:xfrm>
          </p:grpSpPr>
          <p:cxnSp>
            <p:nvCxnSpPr>
              <p:cNvPr id="11" name="直接连接符 7">
                <a:extLst>
                  <a:ext uri="{FF2B5EF4-FFF2-40B4-BE49-F238E27FC236}">
                    <a16:creationId xmlns:a16="http://schemas.microsoft.com/office/drawing/2014/main" id="{4DB951D3-931C-0786-5922-7A19C524C57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304800" y="6803991"/>
                <a:ext cx="3016250" cy="0"/>
              </a:xfrm>
              <a:prstGeom prst="line">
                <a:avLst/>
              </a:prstGeom>
              <a:ln cap="rnd">
                <a:solidFill>
                  <a:schemeClr val="accent1">
                    <a:alpha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8">
                <a:extLst>
                  <a:ext uri="{FF2B5EF4-FFF2-40B4-BE49-F238E27FC236}">
                    <a16:creationId xmlns:a16="http://schemas.microsoft.com/office/drawing/2014/main" id="{84ECD0E9-3EFA-2FA4-29E3-4CA4681D5E9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304800" y="6803991"/>
                <a:ext cx="652463" cy="0"/>
              </a:xfrm>
              <a:prstGeom prst="line">
                <a:avLst/>
              </a:prstGeom>
              <a:ln w="254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正文页-场景">
    <p:bg>
      <p:bgPr>
        <a:solidFill>
          <a:schemeClr val="accent1">
            <a:lumMod val="20000"/>
            <a:lumOff val="80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 descr="Billfish.eoyqwC"/>
          <p:cNvPicPr>
            <a:picLocks noGrp="1" noChangeAspect="1"/>
          </p:cNvPicPr>
          <p:nvPr isPhoto="1" userDrawn="1"/>
        </p:nvPicPr>
        <p:blipFill>
          <a:blip r:embed="rId2" cstate="email">
            <a:alphaModFix amt="3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D558DE0-61F2-07B3-16DA-D743A9193B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84695" y="-451963"/>
            <a:ext cx="15341471" cy="10490645"/>
          </a:xfrm>
          <a:prstGeom prst="rect">
            <a:avLst/>
          </a:prstGeom>
        </p:spPr>
      </p:pic>
      <p:sp>
        <p:nvSpPr>
          <p:cNvPr id="4" name="文本占位符 3"/>
          <p:cNvSpPr>
            <a:spLocks noGrp="1"/>
          </p:cNvSpPr>
          <p:nvPr userDrawn="1">
            <p:ph type="body" sz="quarter" idx="12"/>
          </p:nvPr>
        </p:nvSpPr>
        <p:spPr>
          <a:xfrm>
            <a:off x="669188" y="179719"/>
            <a:ext cx="4616648" cy="41549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>
              <a:buNone/>
              <a:defRPr lang="zh-CN" altLang="en-US" sz="3000" b="1" i="0" kern="1200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effectLst/>
                <a:latin typeface="+mj-ea"/>
                <a:ea typeface="+mj-ea"/>
                <a:cs typeface="+mj-cs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</a:p>
        </p:txBody>
      </p:sp>
      <p:grpSp>
        <p:nvGrpSpPr>
          <p:cNvPr id="24" name="组合 23"/>
          <p:cNvGrpSpPr>
            <a:grpSpLocks noChangeAspect="1"/>
          </p:cNvGrpSpPr>
          <p:nvPr userDrawn="1"/>
        </p:nvGrpSpPr>
        <p:grpSpPr>
          <a:xfrm>
            <a:off x="-153857" y="101959"/>
            <a:ext cx="1017571" cy="1133815"/>
            <a:chOff x="-284697" y="312030"/>
            <a:chExt cx="1455220" cy="1621459"/>
          </a:xfrm>
        </p:grpSpPr>
        <p:sp>
          <p:nvSpPr>
            <p:cNvPr id="25" name="椭圆 24"/>
            <p:cNvSpPr/>
            <p:nvPr/>
          </p:nvSpPr>
          <p:spPr>
            <a:xfrm>
              <a:off x="-284697" y="570433"/>
              <a:ext cx="1455220" cy="136305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29000"/>
                  </a:schemeClr>
                </a:gs>
                <a:gs pos="64000">
                  <a:schemeClr val="accent1">
                    <a:alpha val="1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 flipH="1">
              <a:off x="-239437" y="312030"/>
              <a:ext cx="949463" cy="1338089"/>
              <a:chOff x="1303655" y="3429000"/>
              <a:chExt cx="1541239" cy="2172080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1303655" y="4691824"/>
                <a:ext cx="1541239" cy="909256"/>
                <a:chOff x="1303655" y="4691824"/>
                <a:chExt cx="1541239" cy="909256"/>
              </a:xfrm>
            </p:grpSpPr>
            <p:sp>
              <p:nvSpPr>
                <p:cNvPr id="32" name="图形 1407"/>
                <p:cNvSpPr/>
                <p:nvPr/>
              </p:nvSpPr>
              <p:spPr>
                <a:xfrm>
                  <a:off x="1367091" y="4728591"/>
                  <a:ext cx="213550" cy="142398"/>
                </a:xfrm>
                <a:custGeom>
                  <a:avLst/>
                  <a:gdLst>
                    <a:gd name="connsiteX0" fmla="*/ 213551 w 213550"/>
                    <a:gd name="connsiteY0" fmla="*/ 0 h 142398"/>
                    <a:gd name="connsiteX1" fmla="*/ 213551 w 213550"/>
                    <a:gd name="connsiteY1" fmla="*/ 18288 h 142398"/>
                    <a:gd name="connsiteX2" fmla="*/ 0 w 213550"/>
                    <a:gd name="connsiteY2" fmla="*/ 142399 h 142398"/>
                    <a:gd name="connsiteX3" fmla="*/ 95 w 213550"/>
                    <a:gd name="connsiteY3" fmla="*/ 124111 h 142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550" h="142398">
                      <a:moveTo>
                        <a:pt x="213551" y="0"/>
                      </a:moveTo>
                      <a:lnTo>
                        <a:pt x="213551" y="18288"/>
                      </a:lnTo>
                      <a:lnTo>
                        <a:pt x="0" y="142399"/>
                      </a:lnTo>
                      <a:lnTo>
                        <a:pt x="95" y="124111"/>
                      </a:lnTo>
                      <a:close/>
                    </a:path>
                  </a:pathLst>
                </a:custGeom>
                <a:solidFill>
                  <a:srgbClr val="BD943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图形 1407"/>
                <p:cNvSpPr/>
                <p:nvPr/>
              </p:nvSpPr>
              <p:spPr>
                <a:xfrm>
                  <a:off x="1580641" y="4728591"/>
                  <a:ext cx="568547" cy="346519"/>
                </a:xfrm>
                <a:custGeom>
                  <a:avLst/>
                  <a:gdLst>
                    <a:gd name="connsiteX0" fmla="*/ 568547 w 568547"/>
                    <a:gd name="connsiteY0" fmla="*/ 328231 h 346519"/>
                    <a:gd name="connsiteX1" fmla="*/ 568452 w 568547"/>
                    <a:gd name="connsiteY1" fmla="*/ 346520 h 346519"/>
                    <a:gd name="connsiteX2" fmla="*/ 0 w 568547"/>
                    <a:gd name="connsiteY2" fmla="*/ 18288 h 346519"/>
                    <a:gd name="connsiteX3" fmla="*/ 0 w 568547"/>
                    <a:gd name="connsiteY3" fmla="*/ 0 h 346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8547" h="346519">
                      <a:moveTo>
                        <a:pt x="568547" y="328231"/>
                      </a:moveTo>
                      <a:lnTo>
                        <a:pt x="568452" y="346520"/>
                      </a:lnTo>
                      <a:lnTo>
                        <a:pt x="0" y="1828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072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图形 1407"/>
                <p:cNvSpPr/>
                <p:nvPr/>
              </p:nvSpPr>
              <p:spPr>
                <a:xfrm>
                  <a:off x="1367091" y="4852701"/>
                  <a:ext cx="568547" cy="346519"/>
                </a:xfrm>
                <a:custGeom>
                  <a:avLst/>
                  <a:gdLst>
                    <a:gd name="connsiteX0" fmla="*/ 568547 w 568547"/>
                    <a:gd name="connsiteY0" fmla="*/ 328231 h 346519"/>
                    <a:gd name="connsiteX1" fmla="*/ 568547 w 568547"/>
                    <a:gd name="connsiteY1" fmla="*/ 346520 h 346519"/>
                    <a:gd name="connsiteX2" fmla="*/ 0 w 568547"/>
                    <a:gd name="connsiteY2" fmla="*/ 18288 h 346519"/>
                    <a:gd name="connsiteX3" fmla="*/ 95 w 568547"/>
                    <a:gd name="connsiteY3" fmla="*/ 0 h 346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8547" h="346519">
                      <a:moveTo>
                        <a:pt x="568547" y="328231"/>
                      </a:moveTo>
                      <a:lnTo>
                        <a:pt x="568547" y="346520"/>
                      </a:lnTo>
                      <a:lnTo>
                        <a:pt x="0" y="18288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6FD3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图形 1407"/>
                <p:cNvSpPr/>
                <p:nvPr/>
              </p:nvSpPr>
              <p:spPr>
                <a:xfrm>
                  <a:off x="1367186" y="4728591"/>
                  <a:ext cx="782002" cy="452342"/>
                </a:xfrm>
                <a:custGeom>
                  <a:avLst/>
                  <a:gdLst>
                    <a:gd name="connsiteX0" fmla="*/ 782002 w 782002"/>
                    <a:gd name="connsiteY0" fmla="*/ 328231 h 452342"/>
                    <a:gd name="connsiteX1" fmla="*/ 568452 w 782002"/>
                    <a:gd name="connsiteY1" fmla="*/ 452342 h 452342"/>
                    <a:gd name="connsiteX2" fmla="*/ 0 w 782002"/>
                    <a:gd name="connsiteY2" fmla="*/ 124111 h 452342"/>
                    <a:gd name="connsiteX3" fmla="*/ 213455 w 782002"/>
                    <a:gd name="connsiteY3" fmla="*/ 0 h 45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2002" h="452342">
                      <a:moveTo>
                        <a:pt x="782002" y="328231"/>
                      </a:moveTo>
                      <a:lnTo>
                        <a:pt x="568452" y="452342"/>
                      </a:lnTo>
                      <a:lnTo>
                        <a:pt x="0" y="124111"/>
                      </a:lnTo>
                      <a:lnTo>
                        <a:pt x="21345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图形 1407"/>
                <p:cNvSpPr/>
                <p:nvPr/>
              </p:nvSpPr>
              <p:spPr>
                <a:xfrm>
                  <a:off x="1935638" y="5056822"/>
                  <a:ext cx="213550" cy="142398"/>
                </a:xfrm>
                <a:custGeom>
                  <a:avLst/>
                  <a:gdLst>
                    <a:gd name="connsiteX0" fmla="*/ 213550 w 213550"/>
                    <a:gd name="connsiteY0" fmla="*/ 0 h 142398"/>
                    <a:gd name="connsiteX1" fmla="*/ 213455 w 213550"/>
                    <a:gd name="connsiteY1" fmla="*/ 18288 h 142398"/>
                    <a:gd name="connsiteX2" fmla="*/ 0 w 213550"/>
                    <a:gd name="connsiteY2" fmla="*/ 142399 h 142398"/>
                    <a:gd name="connsiteX3" fmla="*/ 0 w 213550"/>
                    <a:gd name="connsiteY3" fmla="*/ 124111 h 142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550" h="142398">
                      <a:moveTo>
                        <a:pt x="213550" y="0"/>
                      </a:moveTo>
                      <a:lnTo>
                        <a:pt x="213455" y="18288"/>
                      </a:lnTo>
                      <a:lnTo>
                        <a:pt x="0" y="142399"/>
                      </a:lnTo>
                      <a:lnTo>
                        <a:pt x="0" y="124111"/>
                      </a:lnTo>
                      <a:close/>
                    </a:path>
                  </a:pathLst>
                </a:custGeom>
                <a:solidFill>
                  <a:srgbClr val="7DD7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图形 1407"/>
                <p:cNvSpPr/>
                <p:nvPr/>
              </p:nvSpPr>
              <p:spPr>
                <a:xfrm>
                  <a:off x="1303750" y="4691824"/>
                  <a:ext cx="908875" cy="525875"/>
                </a:xfrm>
                <a:custGeom>
                  <a:avLst/>
                  <a:gdLst>
                    <a:gd name="connsiteX0" fmla="*/ 276701 w 908875"/>
                    <a:gd name="connsiteY0" fmla="*/ 0 h 525875"/>
                    <a:gd name="connsiteX1" fmla="*/ 908876 w 908875"/>
                    <a:gd name="connsiteY1" fmla="*/ 364998 h 525875"/>
                    <a:gd name="connsiteX2" fmla="*/ 632079 w 908875"/>
                    <a:gd name="connsiteY2" fmla="*/ 525875 h 525875"/>
                    <a:gd name="connsiteX3" fmla="*/ 0 w 908875"/>
                    <a:gd name="connsiteY3" fmla="*/ 160877 h 525875"/>
                    <a:gd name="connsiteX4" fmla="*/ 276701 w 908875"/>
                    <a:gd name="connsiteY4" fmla="*/ 0 h 525875"/>
                    <a:gd name="connsiteX5" fmla="*/ 631889 w 908875"/>
                    <a:gd name="connsiteY5" fmla="*/ 489109 h 525875"/>
                    <a:gd name="connsiteX6" fmla="*/ 845344 w 908875"/>
                    <a:gd name="connsiteY6" fmla="*/ 364998 h 525875"/>
                    <a:gd name="connsiteX7" fmla="*/ 276892 w 908875"/>
                    <a:gd name="connsiteY7" fmla="*/ 36767 h 525875"/>
                    <a:gd name="connsiteX8" fmla="*/ 63437 w 908875"/>
                    <a:gd name="connsiteY8" fmla="*/ 160877 h 525875"/>
                    <a:gd name="connsiteX9" fmla="*/ 631889 w 908875"/>
                    <a:gd name="connsiteY9" fmla="*/ 489109 h 525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8875" h="525875">
                      <a:moveTo>
                        <a:pt x="276701" y="0"/>
                      </a:moveTo>
                      <a:lnTo>
                        <a:pt x="908876" y="364998"/>
                      </a:lnTo>
                      <a:lnTo>
                        <a:pt x="632079" y="525875"/>
                      </a:lnTo>
                      <a:lnTo>
                        <a:pt x="0" y="160877"/>
                      </a:lnTo>
                      <a:lnTo>
                        <a:pt x="276701" y="0"/>
                      </a:lnTo>
                      <a:close/>
                      <a:moveTo>
                        <a:pt x="631889" y="489109"/>
                      </a:moveTo>
                      <a:lnTo>
                        <a:pt x="845344" y="364998"/>
                      </a:lnTo>
                      <a:lnTo>
                        <a:pt x="276892" y="36767"/>
                      </a:lnTo>
                      <a:lnTo>
                        <a:pt x="63437" y="160877"/>
                      </a:lnTo>
                      <a:lnTo>
                        <a:pt x="631889" y="489109"/>
                      </a:lnTo>
                    </a:path>
                  </a:pathLst>
                </a:custGeom>
                <a:solidFill>
                  <a:srgbClr val="F7F7F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图形 1407"/>
                <p:cNvSpPr/>
                <p:nvPr/>
              </p:nvSpPr>
              <p:spPr>
                <a:xfrm>
                  <a:off x="1303655" y="4852701"/>
                  <a:ext cx="632269" cy="383286"/>
                </a:xfrm>
                <a:custGeom>
                  <a:avLst/>
                  <a:gdLst>
                    <a:gd name="connsiteX0" fmla="*/ 632270 w 632269"/>
                    <a:gd name="connsiteY0" fmla="*/ 364998 h 383286"/>
                    <a:gd name="connsiteX1" fmla="*/ 632174 w 632269"/>
                    <a:gd name="connsiteY1" fmla="*/ 383286 h 383286"/>
                    <a:gd name="connsiteX2" fmla="*/ 0 w 632269"/>
                    <a:gd name="connsiteY2" fmla="*/ 18288 h 383286"/>
                    <a:gd name="connsiteX3" fmla="*/ 95 w 632269"/>
                    <a:gd name="connsiteY3" fmla="*/ 0 h 383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2269" h="383286">
                      <a:moveTo>
                        <a:pt x="632270" y="364998"/>
                      </a:moveTo>
                      <a:lnTo>
                        <a:pt x="632174" y="383286"/>
                      </a:lnTo>
                      <a:lnTo>
                        <a:pt x="0" y="18288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图形 1407"/>
                <p:cNvSpPr/>
                <p:nvPr/>
              </p:nvSpPr>
              <p:spPr>
                <a:xfrm>
                  <a:off x="1935829" y="5056822"/>
                  <a:ext cx="276796" cy="179165"/>
                </a:xfrm>
                <a:custGeom>
                  <a:avLst/>
                  <a:gdLst>
                    <a:gd name="connsiteX0" fmla="*/ 276796 w 276796"/>
                    <a:gd name="connsiteY0" fmla="*/ 0 h 179165"/>
                    <a:gd name="connsiteX1" fmla="*/ 276796 w 276796"/>
                    <a:gd name="connsiteY1" fmla="*/ 18288 h 179165"/>
                    <a:gd name="connsiteX2" fmla="*/ 0 w 276796"/>
                    <a:gd name="connsiteY2" fmla="*/ 179165 h 179165"/>
                    <a:gd name="connsiteX3" fmla="*/ 95 w 276796"/>
                    <a:gd name="connsiteY3" fmla="*/ 160877 h 179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796" h="179165">
                      <a:moveTo>
                        <a:pt x="276796" y="0"/>
                      </a:moveTo>
                      <a:lnTo>
                        <a:pt x="276796" y="18288"/>
                      </a:lnTo>
                      <a:lnTo>
                        <a:pt x="0" y="179165"/>
                      </a:lnTo>
                      <a:lnTo>
                        <a:pt x="95" y="160877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图形 1407"/>
                <p:cNvSpPr/>
                <p:nvPr/>
              </p:nvSpPr>
              <p:spPr>
                <a:xfrm>
                  <a:off x="1935924" y="5075205"/>
                  <a:ext cx="908970" cy="525875"/>
                </a:xfrm>
                <a:custGeom>
                  <a:avLst/>
                  <a:gdLst>
                    <a:gd name="connsiteX0" fmla="*/ 276797 w 908970"/>
                    <a:gd name="connsiteY0" fmla="*/ 0 h 525875"/>
                    <a:gd name="connsiteX1" fmla="*/ 0 w 908970"/>
                    <a:gd name="connsiteY1" fmla="*/ 160877 h 525875"/>
                    <a:gd name="connsiteX2" fmla="*/ 632174 w 908970"/>
                    <a:gd name="connsiteY2" fmla="*/ 525875 h 525875"/>
                    <a:gd name="connsiteX3" fmla="*/ 908971 w 908970"/>
                    <a:gd name="connsiteY3" fmla="*/ 364998 h 525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08970" h="525875">
                      <a:moveTo>
                        <a:pt x="276797" y="0"/>
                      </a:moveTo>
                      <a:lnTo>
                        <a:pt x="0" y="160877"/>
                      </a:lnTo>
                      <a:lnTo>
                        <a:pt x="632174" y="525875"/>
                      </a:lnTo>
                      <a:lnTo>
                        <a:pt x="908971" y="36499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alpha val="38000"/>
                      </a:schemeClr>
                    </a:gs>
                    <a:gs pos="100000">
                      <a:schemeClr val="accent1">
                        <a:alpha val="13000"/>
                      </a:schemeClr>
                    </a:gs>
                  </a:gsLst>
                  <a:lin ang="54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1371632" y="3429000"/>
                <a:ext cx="782002" cy="1751933"/>
                <a:chOff x="1371632" y="3429000"/>
                <a:chExt cx="782002" cy="1751933"/>
              </a:xfrm>
            </p:grpSpPr>
            <p:sp>
              <p:nvSpPr>
                <p:cNvPr id="29" name="图形 1407"/>
                <p:cNvSpPr/>
                <p:nvPr/>
              </p:nvSpPr>
              <p:spPr>
                <a:xfrm>
                  <a:off x="1371632" y="3429000"/>
                  <a:ext cx="782002" cy="1751933"/>
                </a:xfrm>
                <a:custGeom>
                  <a:avLst/>
                  <a:gdLst>
                    <a:gd name="connsiteX0" fmla="*/ 782002 w 782002"/>
                    <a:gd name="connsiteY0" fmla="*/ 328232 h 1751933"/>
                    <a:gd name="connsiteX1" fmla="*/ 213455 w 782002"/>
                    <a:gd name="connsiteY1" fmla="*/ 0 h 1751933"/>
                    <a:gd name="connsiteX2" fmla="*/ 0 w 782002"/>
                    <a:gd name="connsiteY2" fmla="*/ 124111 h 1751933"/>
                    <a:gd name="connsiteX3" fmla="*/ 0 w 782002"/>
                    <a:gd name="connsiteY3" fmla="*/ 1423702 h 1751933"/>
                    <a:gd name="connsiteX4" fmla="*/ 568452 w 782002"/>
                    <a:gd name="connsiteY4" fmla="*/ 1751933 h 1751933"/>
                    <a:gd name="connsiteX5" fmla="*/ 782002 w 782002"/>
                    <a:gd name="connsiteY5" fmla="*/ 1627823 h 1751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2002" h="1751933">
                      <a:moveTo>
                        <a:pt x="782002" y="328232"/>
                      </a:moveTo>
                      <a:lnTo>
                        <a:pt x="213455" y="0"/>
                      </a:lnTo>
                      <a:lnTo>
                        <a:pt x="0" y="124111"/>
                      </a:lnTo>
                      <a:lnTo>
                        <a:pt x="0" y="1423702"/>
                      </a:lnTo>
                      <a:lnTo>
                        <a:pt x="568452" y="1751933"/>
                      </a:lnTo>
                      <a:lnTo>
                        <a:pt x="782002" y="162782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19000"/>
                      </a:schemeClr>
                    </a:gs>
                  </a:gsLst>
                  <a:lin ang="162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图形 1407"/>
                <p:cNvSpPr/>
                <p:nvPr/>
              </p:nvSpPr>
              <p:spPr>
                <a:xfrm>
                  <a:off x="1935638" y="3757231"/>
                  <a:ext cx="213550" cy="1423701"/>
                </a:xfrm>
                <a:custGeom>
                  <a:avLst/>
                  <a:gdLst>
                    <a:gd name="connsiteX0" fmla="*/ 213550 w 213550"/>
                    <a:gd name="connsiteY0" fmla="*/ 0 h 1423701"/>
                    <a:gd name="connsiteX1" fmla="*/ 0 w 213550"/>
                    <a:gd name="connsiteY1" fmla="*/ 124016 h 1423701"/>
                    <a:gd name="connsiteX2" fmla="*/ 0 w 213550"/>
                    <a:gd name="connsiteY2" fmla="*/ 1423702 h 1423701"/>
                    <a:gd name="connsiteX3" fmla="*/ 213550 w 213550"/>
                    <a:gd name="connsiteY3" fmla="*/ 1299591 h 1423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550" h="1423701">
                      <a:moveTo>
                        <a:pt x="213550" y="0"/>
                      </a:moveTo>
                      <a:lnTo>
                        <a:pt x="0" y="124016"/>
                      </a:lnTo>
                      <a:lnTo>
                        <a:pt x="0" y="1423702"/>
                      </a:lnTo>
                      <a:lnTo>
                        <a:pt x="213550" y="1299591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alpha val="38000"/>
                      </a:schemeClr>
                    </a:gs>
                    <a:gs pos="100000">
                      <a:schemeClr val="accent1">
                        <a:alpha val="13000"/>
                      </a:schemeClr>
                    </a:gs>
                  </a:gsLst>
                  <a:lin ang="54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图形 1407"/>
                <p:cNvSpPr/>
                <p:nvPr/>
              </p:nvSpPr>
              <p:spPr>
                <a:xfrm>
                  <a:off x="1371632" y="3429000"/>
                  <a:ext cx="782002" cy="452246"/>
                </a:xfrm>
                <a:custGeom>
                  <a:avLst/>
                  <a:gdLst>
                    <a:gd name="connsiteX0" fmla="*/ 782002 w 782002"/>
                    <a:gd name="connsiteY0" fmla="*/ 328232 h 452246"/>
                    <a:gd name="connsiteX1" fmla="*/ 568452 w 782002"/>
                    <a:gd name="connsiteY1" fmla="*/ 452247 h 452246"/>
                    <a:gd name="connsiteX2" fmla="*/ 0 w 782002"/>
                    <a:gd name="connsiteY2" fmla="*/ 124111 h 452246"/>
                    <a:gd name="connsiteX3" fmla="*/ 213455 w 782002"/>
                    <a:gd name="connsiteY3" fmla="*/ 0 h 452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2002" h="452246">
                      <a:moveTo>
                        <a:pt x="782002" y="328232"/>
                      </a:moveTo>
                      <a:lnTo>
                        <a:pt x="568452" y="452247"/>
                      </a:lnTo>
                      <a:lnTo>
                        <a:pt x="0" y="124111"/>
                      </a:lnTo>
                      <a:lnTo>
                        <a:pt x="21345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alpha val="52000"/>
                      </a:schemeClr>
                    </a:gs>
                    <a:gs pos="100000">
                      <a:schemeClr val="accent1">
                        <a:alpha val="31000"/>
                      </a:schemeClr>
                    </a:gs>
                  </a:gsLst>
                  <a:lin ang="162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4" name="矩形 43"/>
          <p:cNvSpPr/>
          <p:nvPr userDrawn="1"/>
        </p:nvSpPr>
        <p:spPr>
          <a:xfrm>
            <a:off x="669188" y="656333"/>
            <a:ext cx="2258162" cy="49562"/>
          </a:xfrm>
          <a:prstGeom prst="rect">
            <a:avLst/>
          </a:prstGeom>
          <a:gradFill>
            <a:gsLst>
              <a:gs pos="0">
                <a:schemeClr val="accent1">
                  <a:alpha val="38000"/>
                </a:schemeClr>
              </a:gs>
              <a:gs pos="94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hidden="1">
            <a:extLst>
              <a:ext uri="{FF2B5EF4-FFF2-40B4-BE49-F238E27FC236}">
                <a16:creationId xmlns:a16="http://schemas.microsoft.com/office/drawing/2014/main" id="{279F2447-A835-8E85-F952-C2CD4CA5857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96654" y="148064"/>
            <a:ext cx="1754174" cy="387799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3B816489-9A6D-7280-FD85-9BE67D62C2DF}"/>
              </a:ext>
            </a:extLst>
          </p:cNvPr>
          <p:cNvGrpSpPr/>
          <p:nvPr userDrawn="1"/>
        </p:nvGrpSpPr>
        <p:grpSpPr>
          <a:xfrm>
            <a:off x="299935" y="6553750"/>
            <a:ext cx="3021115" cy="207377"/>
            <a:chOff x="299935" y="6596614"/>
            <a:chExt cx="3021115" cy="207377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51BA7BE-2BB6-478A-BDA0-8914E9D8A3D9}"/>
                </a:ext>
              </a:extLst>
            </p:cNvPr>
            <p:cNvSpPr txBox="1"/>
            <p:nvPr userDrawn="1"/>
          </p:nvSpPr>
          <p:spPr>
            <a:xfrm>
              <a:off x="299935" y="6596614"/>
              <a:ext cx="1410643" cy="16927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/>
                  </a:solidFill>
                </a:defRPr>
              </a:lvl1pPr>
            </a:lstStyle>
            <a:p>
              <a:pPr lvl="0" algn="l"/>
              <a:r>
                <a:rPr lang="zh-CN" altLang="en-US" sz="1100" b="0" i="0" dirty="0">
                  <a:solidFill>
                    <a:schemeClr val="accent1"/>
                  </a:solidFill>
                  <a:latin typeface="+mn-ea"/>
                  <a:ea typeface="+mn-ea"/>
                </a:rPr>
                <a:t>单击此处添加描述文本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39B38C0-4866-F473-3EFD-769BC2F63B0B}"/>
                </a:ext>
              </a:extLst>
            </p:cNvPr>
            <p:cNvGrpSpPr/>
            <p:nvPr userDrawn="1"/>
          </p:nvGrpSpPr>
          <p:grpSpPr>
            <a:xfrm>
              <a:off x="304800" y="6803991"/>
              <a:ext cx="3016250" cy="0"/>
              <a:chOff x="304800" y="6803991"/>
              <a:chExt cx="3016250" cy="0"/>
            </a:xfrm>
          </p:grpSpPr>
          <p:cxnSp>
            <p:nvCxnSpPr>
              <p:cNvPr id="9" name="直接连接符 7">
                <a:extLst>
                  <a:ext uri="{FF2B5EF4-FFF2-40B4-BE49-F238E27FC236}">
                    <a16:creationId xmlns:a16="http://schemas.microsoft.com/office/drawing/2014/main" id="{2CDE7003-270E-9E09-E673-B47013A0126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304800" y="6803991"/>
                <a:ext cx="3016250" cy="0"/>
              </a:xfrm>
              <a:prstGeom prst="line">
                <a:avLst/>
              </a:prstGeom>
              <a:ln cap="rnd">
                <a:solidFill>
                  <a:schemeClr val="accent1">
                    <a:alpha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8">
                <a:extLst>
                  <a:ext uri="{FF2B5EF4-FFF2-40B4-BE49-F238E27FC236}">
                    <a16:creationId xmlns:a16="http://schemas.microsoft.com/office/drawing/2014/main" id="{ABEC57A5-B057-72D2-A5D6-DEC55108668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304800" y="6803991"/>
                <a:ext cx="652463" cy="0"/>
              </a:xfrm>
              <a:prstGeom prst="line">
                <a:avLst/>
              </a:prstGeom>
              <a:ln w="254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73198611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正文页-场景2">
    <p:bg>
      <p:bgPr>
        <a:solidFill>
          <a:schemeClr val="accent1">
            <a:lumMod val="20000"/>
            <a:lumOff val="80000"/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 descr="Billfish.eoyqwC"/>
          <p:cNvPicPr>
            <a:picLocks noGrp="1" noChangeAspect="1"/>
          </p:cNvPicPr>
          <p:nvPr isPhoto="1" userDrawn="1"/>
        </p:nvPicPr>
        <p:blipFill>
          <a:blip r:embed="rId2" cstate="email">
            <a:lum/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5F0D2D8-79E4-28DE-5E6C-FDC78C5AD9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alphaModFix amt="3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014" t="11227" r="1984" b="5106"/>
          <a:stretch/>
        </p:blipFill>
        <p:spPr>
          <a:xfrm>
            <a:off x="0" y="0"/>
            <a:ext cx="12240228" cy="6858000"/>
          </a:xfrm>
          <a:prstGeom prst="rect">
            <a:avLst/>
          </a:prstGeom>
        </p:spPr>
      </p:pic>
      <p:sp>
        <p:nvSpPr>
          <p:cNvPr id="4" name="文本占位符 3"/>
          <p:cNvSpPr>
            <a:spLocks noGrp="1"/>
          </p:cNvSpPr>
          <p:nvPr userDrawn="1">
            <p:ph type="body" sz="quarter" idx="12"/>
          </p:nvPr>
        </p:nvSpPr>
        <p:spPr>
          <a:xfrm>
            <a:off x="669188" y="179719"/>
            <a:ext cx="4616648" cy="41549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>
              <a:buNone/>
              <a:defRPr lang="zh-CN" altLang="en-US" sz="3000" b="1" i="0" kern="1200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effectLst/>
                <a:latin typeface="+mj-ea"/>
                <a:ea typeface="+mj-ea"/>
                <a:cs typeface="+mj-cs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</a:p>
        </p:txBody>
      </p:sp>
      <p:grpSp>
        <p:nvGrpSpPr>
          <p:cNvPr id="24" name="组合 23"/>
          <p:cNvGrpSpPr>
            <a:grpSpLocks noChangeAspect="1"/>
          </p:cNvGrpSpPr>
          <p:nvPr userDrawn="1"/>
        </p:nvGrpSpPr>
        <p:grpSpPr>
          <a:xfrm>
            <a:off x="-153857" y="101959"/>
            <a:ext cx="1017571" cy="1133815"/>
            <a:chOff x="-284697" y="312030"/>
            <a:chExt cx="1455220" cy="1621459"/>
          </a:xfrm>
        </p:grpSpPr>
        <p:sp>
          <p:nvSpPr>
            <p:cNvPr id="25" name="椭圆 24"/>
            <p:cNvSpPr/>
            <p:nvPr/>
          </p:nvSpPr>
          <p:spPr>
            <a:xfrm>
              <a:off x="-284697" y="570433"/>
              <a:ext cx="1455220" cy="136305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29000"/>
                  </a:schemeClr>
                </a:gs>
                <a:gs pos="64000">
                  <a:schemeClr val="accent1">
                    <a:alpha val="1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 flipH="1">
              <a:off x="-239437" y="312030"/>
              <a:ext cx="949463" cy="1338089"/>
              <a:chOff x="1303655" y="3429000"/>
              <a:chExt cx="1541239" cy="2172080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1303655" y="4691824"/>
                <a:ext cx="1541239" cy="909256"/>
                <a:chOff x="1303655" y="4691824"/>
                <a:chExt cx="1541239" cy="909256"/>
              </a:xfrm>
            </p:grpSpPr>
            <p:sp>
              <p:nvSpPr>
                <p:cNvPr id="32" name="图形 1407"/>
                <p:cNvSpPr/>
                <p:nvPr/>
              </p:nvSpPr>
              <p:spPr>
                <a:xfrm>
                  <a:off x="1367091" y="4728591"/>
                  <a:ext cx="213550" cy="142398"/>
                </a:xfrm>
                <a:custGeom>
                  <a:avLst/>
                  <a:gdLst>
                    <a:gd name="connsiteX0" fmla="*/ 213551 w 213550"/>
                    <a:gd name="connsiteY0" fmla="*/ 0 h 142398"/>
                    <a:gd name="connsiteX1" fmla="*/ 213551 w 213550"/>
                    <a:gd name="connsiteY1" fmla="*/ 18288 h 142398"/>
                    <a:gd name="connsiteX2" fmla="*/ 0 w 213550"/>
                    <a:gd name="connsiteY2" fmla="*/ 142399 h 142398"/>
                    <a:gd name="connsiteX3" fmla="*/ 95 w 213550"/>
                    <a:gd name="connsiteY3" fmla="*/ 124111 h 142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550" h="142398">
                      <a:moveTo>
                        <a:pt x="213551" y="0"/>
                      </a:moveTo>
                      <a:lnTo>
                        <a:pt x="213551" y="18288"/>
                      </a:lnTo>
                      <a:lnTo>
                        <a:pt x="0" y="142399"/>
                      </a:lnTo>
                      <a:lnTo>
                        <a:pt x="95" y="124111"/>
                      </a:lnTo>
                      <a:close/>
                    </a:path>
                  </a:pathLst>
                </a:custGeom>
                <a:solidFill>
                  <a:srgbClr val="BD943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图形 1407"/>
                <p:cNvSpPr/>
                <p:nvPr/>
              </p:nvSpPr>
              <p:spPr>
                <a:xfrm>
                  <a:off x="1580641" y="4728591"/>
                  <a:ext cx="568547" cy="346519"/>
                </a:xfrm>
                <a:custGeom>
                  <a:avLst/>
                  <a:gdLst>
                    <a:gd name="connsiteX0" fmla="*/ 568547 w 568547"/>
                    <a:gd name="connsiteY0" fmla="*/ 328231 h 346519"/>
                    <a:gd name="connsiteX1" fmla="*/ 568452 w 568547"/>
                    <a:gd name="connsiteY1" fmla="*/ 346520 h 346519"/>
                    <a:gd name="connsiteX2" fmla="*/ 0 w 568547"/>
                    <a:gd name="connsiteY2" fmla="*/ 18288 h 346519"/>
                    <a:gd name="connsiteX3" fmla="*/ 0 w 568547"/>
                    <a:gd name="connsiteY3" fmla="*/ 0 h 346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8547" h="346519">
                      <a:moveTo>
                        <a:pt x="568547" y="328231"/>
                      </a:moveTo>
                      <a:lnTo>
                        <a:pt x="568452" y="346520"/>
                      </a:lnTo>
                      <a:lnTo>
                        <a:pt x="0" y="1828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072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图形 1407"/>
                <p:cNvSpPr/>
                <p:nvPr/>
              </p:nvSpPr>
              <p:spPr>
                <a:xfrm>
                  <a:off x="1367091" y="4852701"/>
                  <a:ext cx="568547" cy="346519"/>
                </a:xfrm>
                <a:custGeom>
                  <a:avLst/>
                  <a:gdLst>
                    <a:gd name="connsiteX0" fmla="*/ 568547 w 568547"/>
                    <a:gd name="connsiteY0" fmla="*/ 328231 h 346519"/>
                    <a:gd name="connsiteX1" fmla="*/ 568547 w 568547"/>
                    <a:gd name="connsiteY1" fmla="*/ 346520 h 346519"/>
                    <a:gd name="connsiteX2" fmla="*/ 0 w 568547"/>
                    <a:gd name="connsiteY2" fmla="*/ 18288 h 346519"/>
                    <a:gd name="connsiteX3" fmla="*/ 95 w 568547"/>
                    <a:gd name="connsiteY3" fmla="*/ 0 h 346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8547" h="346519">
                      <a:moveTo>
                        <a:pt x="568547" y="328231"/>
                      </a:moveTo>
                      <a:lnTo>
                        <a:pt x="568547" y="346520"/>
                      </a:lnTo>
                      <a:lnTo>
                        <a:pt x="0" y="18288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6FD3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图形 1407"/>
                <p:cNvSpPr/>
                <p:nvPr/>
              </p:nvSpPr>
              <p:spPr>
                <a:xfrm>
                  <a:off x="1367186" y="4728591"/>
                  <a:ext cx="782002" cy="452342"/>
                </a:xfrm>
                <a:custGeom>
                  <a:avLst/>
                  <a:gdLst>
                    <a:gd name="connsiteX0" fmla="*/ 782002 w 782002"/>
                    <a:gd name="connsiteY0" fmla="*/ 328231 h 452342"/>
                    <a:gd name="connsiteX1" fmla="*/ 568452 w 782002"/>
                    <a:gd name="connsiteY1" fmla="*/ 452342 h 452342"/>
                    <a:gd name="connsiteX2" fmla="*/ 0 w 782002"/>
                    <a:gd name="connsiteY2" fmla="*/ 124111 h 452342"/>
                    <a:gd name="connsiteX3" fmla="*/ 213455 w 782002"/>
                    <a:gd name="connsiteY3" fmla="*/ 0 h 45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2002" h="452342">
                      <a:moveTo>
                        <a:pt x="782002" y="328231"/>
                      </a:moveTo>
                      <a:lnTo>
                        <a:pt x="568452" y="452342"/>
                      </a:lnTo>
                      <a:lnTo>
                        <a:pt x="0" y="124111"/>
                      </a:lnTo>
                      <a:lnTo>
                        <a:pt x="21345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图形 1407"/>
                <p:cNvSpPr/>
                <p:nvPr/>
              </p:nvSpPr>
              <p:spPr>
                <a:xfrm>
                  <a:off x="1935638" y="5056822"/>
                  <a:ext cx="213550" cy="142398"/>
                </a:xfrm>
                <a:custGeom>
                  <a:avLst/>
                  <a:gdLst>
                    <a:gd name="connsiteX0" fmla="*/ 213550 w 213550"/>
                    <a:gd name="connsiteY0" fmla="*/ 0 h 142398"/>
                    <a:gd name="connsiteX1" fmla="*/ 213455 w 213550"/>
                    <a:gd name="connsiteY1" fmla="*/ 18288 h 142398"/>
                    <a:gd name="connsiteX2" fmla="*/ 0 w 213550"/>
                    <a:gd name="connsiteY2" fmla="*/ 142399 h 142398"/>
                    <a:gd name="connsiteX3" fmla="*/ 0 w 213550"/>
                    <a:gd name="connsiteY3" fmla="*/ 124111 h 142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550" h="142398">
                      <a:moveTo>
                        <a:pt x="213550" y="0"/>
                      </a:moveTo>
                      <a:lnTo>
                        <a:pt x="213455" y="18288"/>
                      </a:lnTo>
                      <a:lnTo>
                        <a:pt x="0" y="142399"/>
                      </a:lnTo>
                      <a:lnTo>
                        <a:pt x="0" y="124111"/>
                      </a:lnTo>
                      <a:close/>
                    </a:path>
                  </a:pathLst>
                </a:custGeom>
                <a:solidFill>
                  <a:srgbClr val="7DD7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图形 1407"/>
                <p:cNvSpPr/>
                <p:nvPr/>
              </p:nvSpPr>
              <p:spPr>
                <a:xfrm>
                  <a:off x="1303750" y="4691824"/>
                  <a:ext cx="908875" cy="525875"/>
                </a:xfrm>
                <a:custGeom>
                  <a:avLst/>
                  <a:gdLst>
                    <a:gd name="connsiteX0" fmla="*/ 276701 w 908875"/>
                    <a:gd name="connsiteY0" fmla="*/ 0 h 525875"/>
                    <a:gd name="connsiteX1" fmla="*/ 908876 w 908875"/>
                    <a:gd name="connsiteY1" fmla="*/ 364998 h 525875"/>
                    <a:gd name="connsiteX2" fmla="*/ 632079 w 908875"/>
                    <a:gd name="connsiteY2" fmla="*/ 525875 h 525875"/>
                    <a:gd name="connsiteX3" fmla="*/ 0 w 908875"/>
                    <a:gd name="connsiteY3" fmla="*/ 160877 h 525875"/>
                    <a:gd name="connsiteX4" fmla="*/ 276701 w 908875"/>
                    <a:gd name="connsiteY4" fmla="*/ 0 h 525875"/>
                    <a:gd name="connsiteX5" fmla="*/ 631889 w 908875"/>
                    <a:gd name="connsiteY5" fmla="*/ 489109 h 525875"/>
                    <a:gd name="connsiteX6" fmla="*/ 845344 w 908875"/>
                    <a:gd name="connsiteY6" fmla="*/ 364998 h 525875"/>
                    <a:gd name="connsiteX7" fmla="*/ 276892 w 908875"/>
                    <a:gd name="connsiteY7" fmla="*/ 36767 h 525875"/>
                    <a:gd name="connsiteX8" fmla="*/ 63437 w 908875"/>
                    <a:gd name="connsiteY8" fmla="*/ 160877 h 525875"/>
                    <a:gd name="connsiteX9" fmla="*/ 631889 w 908875"/>
                    <a:gd name="connsiteY9" fmla="*/ 489109 h 525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8875" h="525875">
                      <a:moveTo>
                        <a:pt x="276701" y="0"/>
                      </a:moveTo>
                      <a:lnTo>
                        <a:pt x="908876" y="364998"/>
                      </a:lnTo>
                      <a:lnTo>
                        <a:pt x="632079" y="525875"/>
                      </a:lnTo>
                      <a:lnTo>
                        <a:pt x="0" y="160877"/>
                      </a:lnTo>
                      <a:lnTo>
                        <a:pt x="276701" y="0"/>
                      </a:lnTo>
                      <a:close/>
                      <a:moveTo>
                        <a:pt x="631889" y="489109"/>
                      </a:moveTo>
                      <a:lnTo>
                        <a:pt x="845344" y="364998"/>
                      </a:lnTo>
                      <a:lnTo>
                        <a:pt x="276892" y="36767"/>
                      </a:lnTo>
                      <a:lnTo>
                        <a:pt x="63437" y="160877"/>
                      </a:lnTo>
                      <a:lnTo>
                        <a:pt x="631889" y="489109"/>
                      </a:lnTo>
                    </a:path>
                  </a:pathLst>
                </a:custGeom>
                <a:solidFill>
                  <a:srgbClr val="F7F7F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图形 1407"/>
                <p:cNvSpPr/>
                <p:nvPr/>
              </p:nvSpPr>
              <p:spPr>
                <a:xfrm>
                  <a:off x="1303655" y="4852701"/>
                  <a:ext cx="632269" cy="383286"/>
                </a:xfrm>
                <a:custGeom>
                  <a:avLst/>
                  <a:gdLst>
                    <a:gd name="connsiteX0" fmla="*/ 632270 w 632269"/>
                    <a:gd name="connsiteY0" fmla="*/ 364998 h 383286"/>
                    <a:gd name="connsiteX1" fmla="*/ 632174 w 632269"/>
                    <a:gd name="connsiteY1" fmla="*/ 383286 h 383286"/>
                    <a:gd name="connsiteX2" fmla="*/ 0 w 632269"/>
                    <a:gd name="connsiteY2" fmla="*/ 18288 h 383286"/>
                    <a:gd name="connsiteX3" fmla="*/ 95 w 632269"/>
                    <a:gd name="connsiteY3" fmla="*/ 0 h 383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2269" h="383286">
                      <a:moveTo>
                        <a:pt x="632270" y="364998"/>
                      </a:moveTo>
                      <a:lnTo>
                        <a:pt x="632174" y="383286"/>
                      </a:lnTo>
                      <a:lnTo>
                        <a:pt x="0" y="18288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图形 1407"/>
                <p:cNvSpPr/>
                <p:nvPr/>
              </p:nvSpPr>
              <p:spPr>
                <a:xfrm>
                  <a:off x="1935829" y="5056822"/>
                  <a:ext cx="276796" cy="179165"/>
                </a:xfrm>
                <a:custGeom>
                  <a:avLst/>
                  <a:gdLst>
                    <a:gd name="connsiteX0" fmla="*/ 276796 w 276796"/>
                    <a:gd name="connsiteY0" fmla="*/ 0 h 179165"/>
                    <a:gd name="connsiteX1" fmla="*/ 276796 w 276796"/>
                    <a:gd name="connsiteY1" fmla="*/ 18288 h 179165"/>
                    <a:gd name="connsiteX2" fmla="*/ 0 w 276796"/>
                    <a:gd name="connsiteY2" fmla="*/ 179165 h 179165"/>
                    <a:gd name="connsiteX3" fmla="*/ 95 w 276796"/>
                    <a:gd name="connsiteY3" fmla="*/ 160877 h 179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796" h="179165">
                      <a:moveTo>
                        <a:pt x="276796" y="0"/>
                      </a:moveTo>
                      <a:lnTo>
                        <a:pt x="276796" y="18288"/>
                      </a:lnTo>
                      <a:lnTo>
                        <a:pt x="0" y="179165"/>
                      </a:lnTo>
                      <a:lnTo>
                        <a:pt x="95" y="160877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图形 1407"/>
                <p:cNvSpPr/>
                <p:nvPr/>
              </p:nvSpPr>
              <p:spPr>
                <a:xfrm>
                  <a:off x="1935924" y="5075205"/>
                  <a:ext cx="908970" cy="525875"/>
                </a:xfrm>
                <a:custGeom>
                  <a:avLst/>
                  <a:gdLst>
                    <a:gd name="connsiteX0" fmla="*/ 276797 w 908970"/>
                    <a:gd name="connsiteY0" fmla="*/ 0 h 525875"/>
                    <a:gd name="connsiteX1" fmla="*/ 0 w 908970"/>
                    <a:gd name="connsiteY1" fmla="*/ 160877 h 525875"/>
                    <a:gd name="connsiteX2" fmla="*/ 632174 w 908970"/>
                    <a:gd name="connsiteY2" fmla="*/ 525875 h 525875"/>
                    <a:gd name="connsiteX3" fmla="*/ 908971 w 908970"/>
                    <a:gd name="connsiteY3" fmla="*/ 364998 h 525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08970" h="525875">
                      <a:moveTo>
                        <a:pt x="276797" y="0"/>
                      </a:moveTo>
                      <a:lnTo>
                        <a:pt x="0" y="160877"/>
                      </a:lnTo>
                      <a:lnTo>
                        <a:pt x="632174" y="525875"/>
                      </a:lnTo>
                      <a:lnTo>
                        <a:pt x="908971" y="36499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alpha val="38000"/>
                      </a:schemeClr>
                    </a:gs>
                    <a:gs pos="100000">
                      <a:schemeClr val="accent1">
                        <a:alpha val="13000"/>
                      </a:schemeClr>
                    </a:gs>
                  </a:gsLst>
                  <a:lin ang="54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1371632" y="3429000"/>
                <a:ext cx="782002" cy="1751933"/>
                <a:chOff x="1371632" y="3429000"/>
                <a:chExt cx="782002" cy="1751933"/>
              </a:xfrm>
            </p:grpSpPr>
            <p:sp>
              <p:nvSpPr>
                <p:cNvPr id="29" name="图形 1407"/>
                <p:cNvSpPr/>
                <p:nvPr/>
              </p:nvSpPr>
              <p:spPr>
                <a:xfrm>
                  <a:off x="1371632" y="3429000"/>
                  <a:ext cx="782002" cy="1751933"/>
                </a:xfrm>
                <a:custGeom>
                  <a:avLst/>
                  <a:gdLst>
                    <a:gd name="connsiteX0" fmla="*/ 782002 w 782002"/>
                    <a:gd name="connsiteY0" fmla="*/ 328232 h 1751933"/>
                    <a:gd name="connsiteX1" fmla="*/ 213455 w 782002"/>
                    <a:gd name="connsiteY1" fmla="*/ 0 h 1751933"/>
                    <a:gd name="connsiteX2" fmla="*/ 0 w 782002"/>
                    <a:gd name="connsiteY2" fmla="*/ 124111 h 1751933"/>
                    <a:gd name="connsiteX3" fmla="*/ 0 w 782002"/>
                    <a:gd name="connsiteY3" fmla="*/ 1423702 h 1751933"/>
                    <a:gd name="connsiteX4" fmla="*/ 568452 w 782002"/>
                    <a:gd name="connsiteY4" fmla="*/ 1751933 h 1751933"/>
                    <a:gd name="connsiteX5" fmla="*/ 782002 w 782002"/>
                    <a:gd name="connsiteY5" fmla="*/ 1627823 h 1751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2002" h="1751933">
                      <a:moveTo>
                        <a:pt x="782002" y="328232"/>
                      </a:moveTo>
                      <a:lnTo>
                        <a:pt x="213455" y="0"/>
                      </a:lnTo>
                      <a:lnTo>
                        <a:pt x="0" y="124111"/>
                      </a:lnTo>
                      <a:lnTo>
                        <a:pt x="0" y="1423702"/>
                      </a:lnTo>
                      <a:lnTo>
                        <a:pt x="568452" y="1751933"/>
                      </a:lnTo>
                      <a:lnTo>
                        <a:pt x="782002" y="162782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19000"/>
                      </a:schemeClr>
                    </a:gs>
                  </a:gsLst>
                  <a:lin ang="162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图形 1407"/>
                <p:cNvSpPr/>
                <p:nvPr/>
              </p:nvSpPr>
              <p:spPr>
                <a:xfrm>
                  <a:off x="1935638" y="3757231"/>
                  <a:ext cx="213550" cy="1423701"/>
                </a:xfrm>
                <a:custGeom>
                  <a:avLst/>
                  <a:gdLst>
                    <a:gd name="connsiteX0" fmla="*/ 213550 w 213550"/>
                    <a:gd name="connsiteY0" fmla="*/ 0 h 1423701"/>
                    <a:gd name="connsiteX1" fmla="*/ 0 w 213550"/>
                    <a:gd name="connsiteY1" fmla="*/ 124016 h 1423701"/>
                    <a:gd name="connsiteX2" fmla="*/ 0 w 213550"/>
                    <a:gd name="connsiteY2" fmla="*/ 1423702 h 1423701"/>
                    <a:gd name="connsiteX3" fmla="*/ 213550 w 213550"/>
                    <a:gd name="connsiteY3" fmla="*/ 1299591 h 1423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550" h="1423701">
                      <a:moveTo>
                        <a:pt x="213550" y="0"/>
                      </a:moveTo>
                      <a:lnTo>
                        <a:pt x="0" y="124016"/>
                      </a:lnTo>
                      <a:lnTo>
                        <a:pt x="0" y="1423702"/>
                      </a:lnTo>
                      <a:lnTo>
                        <a:pt x="213550" y="1299591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alpha val="38000"/>
                      </a:schemeClr>
                    </a:gs>
                    <a:gs pos="100000">
                      <a:schemeClr val="accent1">
                        <a:alpha val="13000"/>
                      </a:schemeClr>
                    </a:gs>
                  </a:gsLst>
                  <a:lin ang="54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图形 1407"/>
                <p:cNvSpPr/>
                <p:nvPr/>
              </p:nvSpPr>
              <p:spPr>
                <a:xfrm>
                  <a:off x="1371632" y="3429000"/>
                  <a:ext cx="782002" cy="452246"/>
                </a:xfrm>
                <a:custGeom>
                  <a:avLst/>
                  <a:gdLst>
                    <a:gd name="connsiteX0" fmla="*/ 782002 w 782002"/>
                    <a:gd name="connsiteY0" fmla="*/ 328232 h 452246"/>
                    <a:gd name="connsiteX1" fmla="*/ 568452 w 782002"/>
                    <a:gd name="connsiteY1" fmla="*/ 452247 h 452246"/>
                    <a:gd name="connsiteX2" fmla="*/ 0 w 782002"/>
                    <a:gd name="connsiteY2" fmla="*/ 124111 h 452246"/>
                    <a:gd name="connsiteX3" fmla="*/ 213455 w 782002"/>
                    <a:gd name="connsiteY3" fmla="*/ 0 h 452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2002" h="452246">
                      <a:moveTo>
                        <a:pt x="782002" y="328232"/>
                      </a:moveTo>
                      <a:lnTo>
                        <a:pt x="568452" y="452247"/>
                      </a:lnTo>
                      <a:lnTo>
                        <a:pt x="0" y="124111"/>
                      </a:lnTo>
                      <a:lnTo>
                        <a:pt x="21345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alpha val="52000"/>
                      </a:schemeClr>
                    </a:gs>
                    <a:gs pos="100000">
                      <a:schemeClr val="accent1">
                        <a:alpha val="31000"/>
                      </a:schemeClr>
                    </a:gs>
                  </a:gsLst>
                  <a:lin ang="162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4" name="矩形 43"/>
          <p:cNvSpPr/>
          <p:nvPr userDrawn="1"/>
        </p:nvSpPr>
        <p:spPr>
          <a:xfrm>
            <a:off x="669188" y="656333"/>
            <a:ext cx="2258162" cy="49562"/>
          </a:xfrm>
          <a:prstGeom prst="rect">
            <a:avLst/>
          </a:prstGeom>
          <a:gradFill>
            <a:gsLst>
              <a:gs pos="0">
                <a:schemeClr val="accent1">
                  <a:alpha val="38000"/>
                </a:schemeClr>
              </a:gs>
              <a:gs pos="94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hidden="1">
            <a:extLst>
              <a:ext uri="{FF2B5EF4-FFF2-40B4-BE49-F238E27FC236}">
                <a16:creationId xmlns:a16="http://schemas.microsoft.com/office/drawing/2014/main" id="{279F2447-A835-8E85-F952-C2CD4CA5857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96654" y="148064"/>
            <a:ext cx="1754174" cy="387799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3E6FBCA2-2657-D3A6-9FB0-389A48B239D0}"/>
              </a:ext>
            </a:extLst>
          </p:cNvPr>
          <p:cNvGrpSpPr/>
          <p:nvPr userDrawn="1"/>
        </p:nvGrpSpPr>
        <p:grpSpPr>
          <a:xfrm>
            <a:off x="299935" y="6553750"/>
            <a:ext cx="3021115" cy="207377"/>
            <a:chOff x="299935" y="6596614"/>
            <a:chExt cx="3021115" cy="20737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1BA609C-2E39-C894-2637-72EAC1B3D878}"/>
                </a:ext>
              </a:extLst>
            </p:cNvPr>
            <p:cNvSpPr txBox="1"/>
            <p:nvPr userDrawn="1"/>
          </p:nvSpPr>
          <p:spPr>
            <a:xfrm>
              <a:off x="299935" y="6596614"/>
              <a:ext cx="1410643" cy="16927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/>
                  </a:solidFill>
                </a:defRPr>
              </a:lvl1pPr>
            </a:lstStyle>
            <a:p>
              <a:pPr lvl="0" algn="l"/>
              <a:r>
                <a:rPr lang="zh-CN" altLang="en-US" sz="1100" b="0" i="0" dirty="0">
                  <a:solidFill>
                    <a:schemeClr val="accent1"/>
                  </a:solidFill>
                  <a:latin typeface="+mn-ea"/>
                  <a:ea typeface="+mn-ea"/>
                </a:rPr>
                <a:t>单击此处添加描述文本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F6E0BA21-B03B-7633-BAD2-EBC622B8BD8D}"/>
                </a:ext>
              </a:extLst>
            </p:cNvPr>
            <p:cNvGrpSpPr/>
            <p:nvPr userDrawn="1"/>
          </p:nvGrpSpPr>
          <p:grpSpPr>
            <a:xfrm>
              <a:off x="304800" y="6803991"/>
              <a:ext cx="3016250" cy="0"/>
              <a:chOff x="304800" y="6803991"/>
              <a:chExt cx="3016250" cy="0"/>
            </a:xfrm>
          </p:grpSpPr>
          <p:cxnSp>
            <p:nvCxnSpPr>
              <p:cNvPr id="12" name="直接连接符 7">
                <a:extLst>
                  <a:ext uri="{FF2B5EF4-FFF2-40B4-BE49-F238E27FC236}">
                    <a16:creationId xmlns:a16="http://schemas.microsoft.com/office/drawing/2014/main" id="{310015E8-6BE5-6C41-B69A-08617584A30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304800" y="6803991"/>
                <a:ext cx="3016250" cy="0"/>
              </a:xfrm>
              <a:prstGeom prst="line">
                <a:avLst/>
              </a:prstGeom>
              <a:ln cap="rnd">
                <a:solidFill>
                  <a:schemeClr val="accent1">
                    <a:alpha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8">
                <a:extLst>
                  <a:ext uri="{FF2B5EF4-FFF2-40B4-BE49-F238E27FC236}">
                    <a16:creationId xmlns:a16="http://schemas.microsoft.com/office/drawing/2014/main" id="{E009CD73-BBB1-7AF5-A191-FCABBDBBC7B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304800" y="6803991"/>
                <a:ext cx="652463" cy="0"/>
              </a:xfrm>
              <a:prstGeom prst="line">
                <a:avLst/>
              </a:prstGeom>
              <a:ln w="254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295872461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正文页-场景4">
    <p:bg>
      <p:bgPr>
        <a:solidFill>
          <a:schemeClr val="accent1">
            <a:lumMod val="20000"/>
            <a:lumOff val="80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 descr="Billfish.eoyqwC"/>
          <p:cNvPicPr>
            <a:picLocks noGrp="1" noChangeAspect="1"/>
          </p:cNvPicPr>
          <p:nvPr isPhoto="1" userDrawn="1"/>
        </p:nvPicPr>
        <p:blipFill>
          <a:blip r:embed="rId2" cstate="email">
            <a:alphaModFix amt="3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214FC2E-8BD3-A1D7-22BA-D55CD57EBF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alphaModFix amt="8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30000"/>
                    </a14:imgEffect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20" y="4048"/>
            <a:ext cx="12184804" cy="6853952"/>
          </a:xfrm>
          <a:prstGeom prst="rect">
            <a:avLst/>
          </a:prstGeom>
        </p:spPr>
      </p:pic>
      <p:sp>
        <p:nvSpPr>
          <p:cNvPr id="4" name="文本占位符 3"/>
          <p:cNvSpPr>
            <a:spLocks noGrp="1"/>
          </p:cNvSpPr>
          <p:nvPr userDrawn="1">
            <p:ph type="body" sz="quarter" idx="12"/>
          </p:nvPr>
        </p:nvSpPr>
        <p:spPr>
          <a:xfrm>
            <a:off x="669188" y="179719"/>
            <a:ext cx="4616648" cy="41549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>
              <a:buNone/>
              <a:defRPr lang="zh-CN" altLang="en-US" sz="3000" b="1" i="0" kern="1200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effectLst/>
                <a:latin typeface="+mj-ea"/>
                <a:ea typeface="+mj-ea"/>
                <a:cs typeface="+mj-cs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</a:p>
        </p:txBody>
      </p:sp>
      <p:grpSp>
        <p:nvGrpSpPr>
          <p:cNvPr id="24" name="组合 23"/>
          <p:cNvGrpSpPr>
            <a:grpSpLocks noChangeAspect="1"/>
          </p:cNvGrpSpPr>
          <p:nvPr userDrawn="1"/>
        </p:nvGrpSpPr>
        <p:grpSpPr>
          <a:xfrm>
            <a:off x="-153857" y="101959"/>
            <a:ext cx="1017571" cy="1133815"/>
            <a:chOff x="-284697" y="312030"/>
            <a:chExt cx="1455220" cy="1621459"/>
          </a:xfrm>
        </p:grpSpPr>
        <p:sp>
          <p:nvSpPr>
            <p:cNvPr id="25" name="椭圆 24"/>
            <p:cNvSpPr/>
            <p:nvPr/>
          </p:nvSpPr>
          <p:spPr>
            <a:xfrm>
              <a:off x="-284697" y="570433"/>
              <a:ext cx="1455220" cy="136305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29000"/>
                  </a:schemeClr>
                </a:gs>
                <a:gs pos="64000">
                  <a:schemeClr val="accent1">
                    <a:alpha val="1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 flipH="1">
              <a:off x="-239437" y="312030"/>
              <a:ext cx="949463" cy="1338089"/>
              <a:chOff x="1303655" y="3429000"/>
              <a:chExt cx="1541239" cy="2172080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1303655" y="4691824"/>
                <a:ext cx="1541239" cy="909256"/>
                <a:chOff x="1303655" y="4691824"/>
                <a:chExt cx="1541239" cy="909256"/>
              </a:xfrm>
            </p:grpSpPr>
            <p:sp>
              <p:nvSpPr>
                <p:cNvPr id="32" name="图形 1407"/>
                <p:cNvSpPr/>
                <p:nvPr/>
              </p:nvSpPr>
              <p:spPr>
                <a:xfrm>
                  <a:off x="1367091" y="4728591"/>
                  <a:ext cx="213550" cy="142398"/>
                </a:xfrm>
                <a:custGeom>
                  <a:avLst/>
                  <a:gdLst>
                    <a:gd name="connsiteX0" fmla="*/ 213551 w 213550"/>
                    <a:gd name="connsiteY0" fmla="*/ 0 h 142398"/>
                    <a:gd name="connsiteX1" fmla="*/ 213551 w 213550"/>
                    <a:gd name="connsiteY1" fmla="*/ 18288 h 142398"/>
                    <a:gd name="connsiteX2" fmla="*/ 0 w 213550"/>
                    <a:gd name="connsiteY2" fmla="*/ 142399 h 142398"/>
                    <a:gd name="connsiteX3" fmla="*/ 95 w 213550"/>
                    <a:gd name="connsiteY3" fmla="*/ 124111 h 142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550" h="142398">
                      <a:moveTo>
                        <a:pt x="213551" y="0"/>
                      </a:moveTo>
                      <a:lnTo>
                        <a:pt x="213551" y="18288"/>
                      </a:lnTo>
                      <a:lnTo>
                        <a:pt x="0" y="142399"/>
                      </a:lnTo>
                      <a:lnTo>
                        <a:pt x="95" y="124111"/>
                      </a:lnTo>
                      <a:close/>
                    </a:path>
                  </a:pathLst>
                </a:custGeom>
                <a:solidFill>
                  <a:srgbClr val="BD943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图形 1407"/>
                <p:cNvSpPr/>
                <p:nvPr/>
              </p:nvSpPr>
              <p:spPr>
                <a:xfrm>
                  <a:off x="1580641" y="4728591"/>
                  <a:ext cx="568547" cy="346519"/>
                </a:xfrm>
                <a:custGeom>
                  <a:avLst/>
                  <a:gdLst>
                    <a:gd name="connsiteX0" fmla="*/ 568547 w 568547"/>
                    <a:gd name="connsiteY0" fmla="*/ 328231 h 346519"/>
                    <a:gd name="connsiteX1" fmla="*/ 568452 w 568547"/>
                    <a:gd name="connsiteY1" fmla="*/ 346520 h 346519"/>
                    <a:gd name="connsiteX2" fmla="*/ 0 w 568547"/>
                    <a:gd name="connsiteY2" fmla="*/ 18288 h 346519"/>
                    <a:gd name="connsiteX3" fmla="*/ 0 w 568547"/>
                    <a:gd name="connsiteY3" fmla="*/ 0 h 346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8547" h="346519">
                      <a:moveTo>
                        <a:pt x="568547" y="328231"/>
                      </a:moveTo>
                      <a:lnTo>
                        <a:pt x="568452" y="346520"/>
                      </a:lnTo>
                      <a:lnTo>
                        <a:pt x="0" y="1828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072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图形 1407"/>
                <p:cNvSpPr/>
                <p:nvPr/>
              </p:nvSpPr>
              <p:spPr>
                <a:xfrm>
                  <a:off x="1367091" y="4852701"/>
                  <a:ext cx="568547" cy="346519"/>
                </a:xfrm>
                <a:custGeom>
                  <a:avLst/>
                  <a:gdLst>
                    <a:gd name="connsiteX0" fmla="*/ 568547 w 568547"/>
                    <a:gd name="connsiteY0" fmla="*/ 328231 h 346519"/>
                    <a:gd name="connsiteX1" fmla="*/ 568547 w 568547"/>
                    <a:gd name="connsiteY1" fmla="*/ 346520 h 346519"/>
                    <a:gd name="connsiteX2" fmla="*/ 0 w 568547"/>
                    <a:gd name="connsiteY2" fmla="*/ 18288 h 346519"/>
                    <a:gd name="connsiteX3" fmla="*/ 95 w 568547"/>
                    <a:gd name="connsiteY3" fmla="*/ 0 h 346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8547" h="346519">
                      <a:moveTo>
                        <a:pt x="568547" y="328231"/>
                      </a:moveTo>
                      <a:lnTo>
                        <a:pt x="568547" y="346520"/>
                      </a:lnTo>
                      <a:lnTo>
                        <a:pt x="0" y="18288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6FD3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图形 1407"/>
                <p:cNvSpPr/>
                <p:nvPr/>
              </p:nvSpPr>
              <p:spPr>
                <a:xfrm>
                  <a:off x="1367186" y="4728591"/>
                  <a:ext cx="782002" cy="452342"/>
                </a:xfrm>
                <a:custGeom>
                  <a:avLst/>
                  <a:gdLst>
                    <a:gd name="connsiteX0" fmla="*/ 782002 w 782002"/>
                    <a:gd name="connsiteY0" fmla="*/ 328231 h 452342"/>
                    <a:gd name="connsiteX1" fmla="*/ 568452 w 782002"/>
                    <a:gd name="connsiteY1" fmla="*/ 452342 h 452342"/>
                    <a:gd name="connsiteX2" fmla="*/ 0 w 782002"/>
                    <a:gd name="connsiteY2" fmla="*/ 124111 h 452342"/>
                    <a:gd name="connsiteX3" fmla="*/ 213455 w 782002"/>
                    <a:gd name="connsiteY3" fmla="*/ 0 h 45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2002" h="452342">
                      <a:moveTo>
                        <a:pt x="782002" y="328231"/>
                      </a:moveTo>
                      <a:lnTo>
                        <a:pt x="568452" y="452342"/>
                      </a:lnTo>
                      <a:lnTo>
                        <a:pt x="0" y="124111"/>
                      </a:lnTo>
                      <a:lnTo>
                        <a:pt x="21345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图形 1407"/>
                <p:cNvSpPr/>
                <p:nvPr/>
              </p:nvSpPr>
              <p:spPr>
                <a:xfrm>
                  <a:off x="1935638" y="5056822"/>
                  <a:ext cx="213550" cy="142398"/>
                </a:xfrm>
                <a:custGeom>
                  <a:avLst/>
                  <a:gdLst>
                    <a:gd name="connsiteX0" fmla="*/ 213550 w 213550"/>
                    <a:gd name="connsiteY0" fmla="*/ 0 h 142398"/>
                    <a:gd name="connsiteX1" fmla="*/ 213455 w 213550"/>
                    <a:gd name="connsiteY1" fmla="*/ 18288 h 142398"/>
                    <a:gd name="connsiteX2" fmla="*/ 0 w 213550"/>
                    <a:gd name="connsiteY2" fmla="*/ 142399 h 142398"/>
                    <a:gd name="connsiteX3" fmla="*/ 0 w 213550"/>
                    <a:gd name="connsiteY3" fmla="*/ 124111 h 142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550" h="142398">
                      <a:moveTo>
                        <a:pt x="213550" y="0"/>
                      </a:moveTo>
                      <a:lnTo>
                        <a:pt x="213455" y="18288"/>
                      </a:lnTo>
                      <a:lnTo>
                        <a:pt x="0" y="142399"/>
                      </a:lnTo>
                      <a:lnTo>
                        <a:pt x="0" y="124111"/>
                      </a:lnTo>
                      <a:close/>
                    </a:path>
                  </a:pathLst>
                </a:custGeom>
                <a:solidFill>
                  <a:srgbClr val="7DD7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图形 1407"/>
                <p:cNvSpPr/>
                <p:nvPr/>
              </p:nvSpPr>
              <p:spPr>
                <a:xfrm>
                  <a:off x="1303750" y="4691824"/>
                  <a:ext cx="908875" cy="525875"/>
                </a:xfrm>
                <a:custGeom>
                  <a:avLst/>
                  <a:gdLst>
                    <a:gd name="connsiteX0" fmla="*/ 276701 w 908875"/>
                    <a:gd name="connsiteY0" fmla="*/ 0 h 525875"/>
                    <a:gd name="connsiteX1" fmla="*/ 908876 w 908875"/>
                    <a:gd name="connsiteY1" fmla="*/ 364998 h 525875"/>
                    <a:gd name="connsiteX2" fmla="*/ 632079 w 908875"/>
                    <a:gd name="connsiteY2" fmla="*/ 525875 h 525875"/>
                    <a:gd name="connsiteX3" fmla="*/ 0 w 908875"/>
                    <a:gd name="connsiteY3" fmla="*/ 160877 h 525875"/>
                    <a:gd name="connsiteX4" fmla="*/ 276701 w 908875"/>
                    <a:gd name="connsiteY4" fmla="*/ 0 h 525875"/>
                    <a:gd name="connsiteX5" fmla="*/ 631889 w 908875"/>
                    <a:gd name="connsiteY5" fmla="*/ 489109 h 525875"/>
                    <a:gd name="connsiteX6" fmla="*/ 845344 w 908875"/>
                    <a:gd name="connsiteY6" fmla="*/ 364998 h 525875"/>
                    <a:gd name="connsiteX7" fmla="*/ 276892 w 908875"/>
                    <a:gd name="connsiteY7" fmla="*/ 36767 h 525875"/>
                    <a:gd name="connsiteX8" fmla="*/ 63437 w 908875"/>
                    <a:gd name="connsiteY8" fmla="*/ 160877 h 525875"/>
                    <a:gd name="connsiteX9" fmla="*/ 631889 w 908875"/>
                    <a:gd name="connsiteY9" fmla="*/ 489109 h 525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8875" h="525875">
                      <a:moveTo>
                        <a:pt x="276701" y="0"/>
                      </a:moveTo>
                      <a:lnTo>
                        <a:pt x="908876" y="364998"/>
                      </a:lnTo>
                      <a:lnTo>
                        <a:pt x="632079" y="525875"/>
                      </a:lnTo>
                      <a:lnTo>
                        <a:pt x="0" y="160877"/>
                      </a:lnTo>
                      <a:lnTo>
                        <a:pt x="276701" y="0"/>
                      </a:lnTo>
                      <a:close/>
                      <a:moveTo>
                        <a:pt x="631889" y="489109"/>
                      </a:moveTo>
                      <a:lnTo>
                        <a:pt x="845344" y="364998"/>
                      </a:lnTo>
                      <a:lnTo>
                        <a:pt x="276892" y="36767"/>
                      </a:lnTo>
                      <a:lnTo>
                        <a:pt x="63437" y="160877"/>
                      </a:lnTo>
                      <a:lnTo>
                        <a:pt x="631889" y="489109"/>
                      </a:lnTo>
                    </a:path>
                  </a:pathLst>
                </a:custGeom>
                <a:solidFill>
                  <a:srgbClr val="F7F7F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图形 1407"/>
                <p:cNvSpPr/>
                <p:nvPr/>
              </p:nvSpPr>
              <p:spPr>
                <a:xfrm>
                  <a:off x="1303655" y="4852701"/>
                  <a:ext cx="632269" cy="383286"/>
                </a:xfrm>
                <a:custGeom>
                  <a:avLst/>
                  <a:gdLst>
                    <a:gd name="connsiteX0" fmla="*/ 632270 w 632269"/>
                    <a:gd name="connsiteY0" fmla="*/ 364998 h 383286"/>
                    <a:gd name="connsiteX1" fmla="*/ 632174 w 632269"/>
                    <a:gd name="connsiteY1" fmla="*/ 383286 h 383286"/>
                    <a:gd name="connsiteX2" fmla="*/ 0 w 632269"/>
                    <a:gd name="connsiteY2" fmla="*/ 18288 h 383286"/>
                    <a:gd name="connsiteX3" fmla="*/ 95 w 632269"/>
                    <a:gd name="connsiteY3" fmla="*/ 0 h 383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2269" h="383286">
                      <a:moveTo>
                        <a:pt x="632270" y="364998"/>
                      </a:moveTo>
                      <a:lnTo>
                        <a:pt x="632174" y="383286"/>
                      </a:lnTo>
                      <a:lnTo>
                        <a:pt x="0" y="18288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图形 1407"/>
                <p:cNvSpPr/>
                <p:nvPr/>
              </p:nvSpPr>
              <p:spPr>
                <a:xfrm>
                  <a:off x="1935829" y="5056822"/>
                  <a:ext cx="276796" cy="179165"/>
                </a:xfrm>
                <a:custGeom>
                  <a:avLst/>
                  <a:gdLst>
                    <a:gd name="connsiteX0" fmla="*/ 276796 w 276796"/>
                    <a:gd name="connsiteY0" fmla="*/ 0 h 179165"/>
                    <a:gd name="connsiteX1" fmla="*/ 276796 w 276796"/>
                    <a:gd name="connsiteY1" fmla="*/ 18288 h 179165"/>
                    <a:gd name="connsiteX2" fmla="*/ 0 w 276796"/>
                    <a:gd name="connsiteY2" fmla="*/ 179165 h 179165"/>
                    <a:gd name="connsiteX3" fmla="*/ 95 w 276796"/>
                    <a:gd name="connsiteY3" fmla="*/ 160877 h 179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796" h="179165">
                      <a:moveTo>
                        <a:pt x="276796" y="0"/>
                      </a:moveTo>
                      <a:lnTo>
                        <a:pt x="276796" y="18288"/>
                      </a:lnTo>
                      <a:lnTo>
                        <a:pt x="0" y="179165"/>
                      </a:lnTo>
                      <a:lnTo>
                        <a:pt x="95" y="160877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图形 1407"/>
                <p:cNvSpPr/>
                <p:nvPr/>
              </p:nvSpPr>
              <p:spPr>
                <a:xfrm>
                  <a:off x="1935924" y="5075205"/>
                  <a:ext cx="908970" cy="525875"/>
                </a:xfrm>
                <a:custGeom>
                  <a:avLst/>
                  <a:gdLst>
                    <a:gd name="connsiteX0" fmla="*/ 276797 w 908970"/>
                    <a:gd name="connsiteY0" fmla="*/ 0 h 525875"/>
                    <a:gd name="connsiteX1" fmla="*/ 0 w 908970"/>
                    <a:gd name="connsiteY1" fmla="*/ 160877 h 525875"/>
                    <a:gd name="connsiteX2" fmla="*/ 632174 w 908970"/>
                    <a:gd name="connsiteY2" fmla="*/ 525875 h 525875"/>
                    <a:gd name="connsiteX3" fmla="*/ 908971 w 908970"/>
                    <a:gd name="connsiteY3" fmla="*/ 364998 h 525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08970" h="525875">
                      <a:moveTo>
                        <a:pt x="276797" y="0"/>
                      </a:moveTo>
                      <a:lnTo>
                        <a:pt x="0" y="160877"/>
                      </a:lnTo>
                      <a:lnTo>
                        <a:pt x="632174" y="525875"/>
                      </a:lnTo>
                      <a:lnTo>
                        <a:pt x="908971" y="36499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alpha val="38000"/>
                      </a:schemeClr>
                    </a:gs>
                    <a:gs pos="100000">
                      <a:schemeClr val="accent1">
                        <a:alpha val="13000"/>
                      </a:schemeClr>
                    </a:gs>
                  </a:gsLst>
                  <a:lin ang="54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1371632" y="3429000"/>
                <a:ext cx="782002" cy="1751933"/>
                <a:chOff x="1371632" y="3429000"/>
                <a:chExt cx="782002" cy="1751933"/>
              </a:xfrm>
            </p:grpSpPr>
            <p:sp>
              <p:nvSpPr>
                <p:cNvPr id="29" name="图形 1407"/>
                <p:cNvSpPr/>
                <p:nvPr/>
              </p:nvSpPr>
              <p:spPr>
                <a:xfrm>
                  <a:off x="1371632" y="3429000"/>
                  <a:ext cx="782002" cy="1751933"/>
                </a:xfrm>
                <a:custGeom>
                  <a:avLst/>
                  <a:gdLst>
                    <a:gd name="connsiteX0" fmla="*/ 782002 w 782002"/>
                    <a:gd name="connsiteY0" fmla="*/ 328232 h 1751933"/>
                    <a:gd name="connsiteX1" fmla="*/ 213455 w 782002"/>
                    <a:gd name="connsiteY1" fmla="*/ 0 h 1751933"/>
                    <a:gd name="connsiteX2" fmla="*/ 0 w 782002"/>
                    <a:gd name="connsiteY2" fmla="*/ 124111 h 1751933"/>
                    <a:gd name="connsiteX3" fmla="*/ 0 w 782002"/>
                    <a:gd name="connsiteY3" fmla="*/ 1423702 h 1751933"/>
                    <a:gd name="connsiteX4" fmla="*/ 568452 w 782002"/>
                    <a:gd name="connsiteY4" fmla="*/ 1751933 h 1751933"/>
                    <a:gd name="connsiteX5" fmla="*/ 782002 w 782002"/>
                    <a:gd name="connsiteY5" fmla="*/ 1627823 h 1751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2002" h="1751933">
                      <a:moveTo>
                        <a:pt x="782002" y="328232"/>
                      </a:moveTo>
                      <a:lnTo>
                        <a:pt x="213455" y="0"/>
                      </a:lnTo>
                      <a:lnTo>
                        <a:pt x="0" y="124111"/>
                      </a:lnTo>
                      <a:lnTo>
                        <a:pt x="0" y="1423702"/>
                      </a:lnTo>
                      <a:lnTo>
                        <a:pt x="568452" y="1751933"/>
                      </a:lnTo>
                      <a:lnTo>
                        <a:pt x="782002" y="162782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19000"/>
                      </a:schemeClr>
                    </a:gs>
                  </a:gsLst>
                  <a:lin ang="162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图形 1407"/>
                <p:cNvSpPr/>
                <p:nvPr/>
              </p:nvSpPr>
              <p:spPr>
                <a:xfrm>
                  <a:off x="1935638" y="3757231"/>
                  <a:ext cx="213550" cy="1423701"/>
                </a:xfrm>
                <a:custGeom>
                  <a:avLst/>
                  <a:gdLst>
                    <a:gd name="connsiteX0" fmla="*/ 213550 w 213550"/>
                    <a:gd name="connsiteY0" fmla="*/ 0 h 1423701"/>
                    <a:gd name="connsiteX1" fmla="*/ 0 w 213550"/>
                    <a:gd name="connsiteY1" fmla="*/ 124016 h 1423701"/>
                    <a:gd name="connsiteX2" fmla="*/ 0 w 213550"/>
                    <a:gd name="connsiteY2" fmla="*/ 1423702 h 1423701"/>
                    <a:gd name="connsiteX3" fmla="*/ 213550 w 213550"/>
                    <a:gd name="connsiteY3" fmla="*/ 1299591 h 1423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550" h="1423701">
                      <a:moveTo>
                        <a:pt x="213550" y="0"/>
                      </a:moveTo>
                      <a:lnTo>
                        <a:pt x="0" y="124016"/>
                      </a:lnTo>
                      <a:lnTo>
                        <a:pt x="0" y="1423702"/>
                      </a:lnTo>
                      <a:lnTo>
                        <a:pt x="213550" y="1299591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alpha val="38000"/>
                      </a:schemeClr>
                    </a:gs>
                    <a:gs pos="100000">
                      <a:schemeClr val="accent1">
                        <a:alpha val="13000"/>
                      </a:schemeClr>
                    </a:gs>
                  </a:gsLst>
                  <a:lin ang="54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图形 1407"/>
                <p:cNvSpPr/>
                <p:nvPr/>
              </p:nvSpPr>
              <p:spPr>
                <a:xfrm>
                  <a:off x="1371632" y="3429000"/>
                  <a:ext cx="782002" cy="452246"/>
                </a:xfrm>
                <a:custGeom>
                  <a:avLst/>
                  <a:gdLst>
                    <a:gd name="connsiteX0" fmla="*/ 782002 w 782002"/>
                    <a:gd name="connsiteY0" fmla="*/ 328232 h 452246"/>
                    <a:gd name="connsiteX1" fmla="*/ 568452 w 782002"/>
                    <a:gd name="connsiteY1" fmla="*/ 452247 h 452246"/>
                    <a:gd name="connsiteX2" fmla="*/ 0 w 782002"/>
                    <a:gd name="connsiteY2" fmla="*/ 124111 h 452246"/>
                    <a:gd name="connsiteX3" fmla="*/ 213455 w 782002"/>
                    <a:gd name="connsiteY3" fmla="*/ 0 h 452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2002" h="452246">
                      <a:moveTo>
                        <a:pt x="782002" y="328232"/>
                      </a:moveTo>
                      <a:lnTo>
                        <a:pt x="568452" y="452247"/>
                      </a:lnTo>
                      <a:lnTo>
                        <a:pt x="0" y="124111"/>
                      </a:lnTo>
                      <a:lnTo>
                        <a:pt x="21345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alpha val="52000"/>
                      </a:schemeClr>
                    </a:gs>
                    <a:gs pos="100000">
                      <a:schemeClr val="accent1">
                        <a:alpha val="31000"/>
                      </a:schemeClr>
                    </a:gs>
                  </a:gsLst>
                  <a:lin ang="162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4" name="矩形 43"/>
          <p:cNvSpPr/>
          <p:nvPr userDrawn="1"/>
        </p:nvSpPr>
        <p:spPr>
          <a:xfrm>
            <a:off x="669188" y="656333"/>
            <a:ext cx="2258162" cy="49562"/>
          </a:xfrm>
          <a:prstGeom prst="rect">
            <a:avLst/>
          </a:prstGeom>
          <a:gradFill>
            <a:gsLst>
              <a:gs pos="0">
                <a:schemeClr val="accent1">
                  <a:alpha val="38000"/>
                </a:schemeClr>
              </a:gs>
              <a:gs pos="94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12CD837-8A64-87B2-74ED-4C6FAB907AD8}"/>
              </a:ext>
            </a:extLst>
          </p:cNvPr>
          <p:cNvGrpSpPr/>
          <p:nvPr userDrawn="1"/>
        </p:nvGrpSpPr>
        <p:grpSpPr>
          <a:xfrm>
            <a:off x="299935" y="6553750"/>
            <a:ext cx="3021115" cy="207377"/>
            <a:chOff x="299935" y="6596614"/>
            <a:chExt cx="3021115" cy="20737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77A9262-FE04-B69E-DBA8-318349347DDC}"/>
                </a:ext>
              </a:extLst>
            </p:cNvPr>
            <p:cNvSpPr txBox="1"/>
            <p:nvPr userDrawn="1"/>
          </p:nvSpPr>
          <p:spPr>
            <a:xfrm>
              <a:off x="299935" y="6596614"/>
              <a:ext cx="1410643" cy="16927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/>
                  </a:solidFill>
                </a:defRPr>
              </a:lvl1pPr>
            </a:lstStyle>
            <a:p>
              <a:pPr lvl="0" algn="l"/>
              <a:r>
                <a:rPr lang="zh-CN" altLang="en-US" sz="1100" b="0" i="0" dirty="0">
                  <a:solidFill>
                    <a:schemeClr val="accent1"/>
                  </a:solidFill>
                  <a:latin typeface="+mn-ea"/>
                  <a:ea typeface="+mn-ea"/>
                </a:rPr>
                <a:t>单击此处添加描述文本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04199988-61BD-835A-9CE9-197C4D602029}"/>
                </a:ext>
              </a:extLst>
            </p:cNvPr>
            <p:cNvGrpSpPr/>
            <p:nvPr userDrawn="1"/>
          </p:nvGrpSpPr>
          <p:grpSpPr>
            <a:xfrm>
              <a:off x="304800" y="6803991"/>
              <a:ext cx="3016250" cy="0"/>
              <a:chOff x="304800" y="6803991"/>
              <a:chExt cx="3016250" cy="0"/>
            </a:xfrm>
          </p:grpSpPr>
          <p:cxnSp>
            <p:nvCxnSpPr>
              <p:cNvPr id="13" name="直接连接符 7">
                <a:extLst>
                  <a:ext uri="{FF2B5EF4-FFF2-40B4-BE49-F238E27FC236}">
                    <a16:creationId xmlns:a16="http://schemas.microsoft.com/office/drawing/2014/main" id="{3EDB3E6A-8BE0-F34C-A820-4F06FCAD1C1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304800" y="6803991"/>
                <a:ext cx="3016250" cy="0"/>
              </a:xfrm>
              <a:prstGeom prst="line">
                <a:avLst/>
              </a:prstGeom>
              <a:ln cap="rnd">
                <a:solidFill>
                  <a:schemeClr val="accent1">
                    <a:alpha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8">
                <a:extLst>
                  <a:ext uri="{FF2B5EF4-FFF2-40B4-BE49-F238E27FC236}">
                    <a16:creationId xmlns:a16="http://schemas.microsoft.com/office/drawing/2014/main" id="{C1CD62A2-4576-9867-BC35-2CB3A2BFB6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304800" y="6803991"/>
                <a:ext cx="652463" cy="0"/>
              </a:xfrm>
              <a:prstGeom prst="line">
                <a:avLst/>
              </a:prstGeom>
              <a:ln w="254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42669216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正文页-场景4">
    <p:bg>
      <p:bgPr>
        <a:solidFill>
          <a:schemeClr val="accent1">
            <a:lumMod val="20000"/>
            <a:lumOff val="80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 descr="Billfish.eoyqwC"/>
          <p:cNvPicPr>
            <a:picLocks noGrp="1" noChangeAspect="1"/>
          </p:cNvPicPr>
          <p:nvPr isPhoto="1" userDrawn="1"/>
        </p:nvPicPr>
        <p:blipFill>
          <a:blip r:embed="rId3" cstate="email">
            <a:alphaModFix amt="3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214FC2E-8BD3-A1D7-22BA-D55CD57EBF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  <a:alphaModFix amt="8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30000"/>
                    </a14:imgEffect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20" y="4048"/>
            <a:ext cx="12184804" cy="6853952"/>
          </a:xfrm>
          <a:prstGeom prst="rect">
            <a:avLst/>
          </a:prstGeom>
        </p:spPr>
      </p:pic>
      <p:sp>
        <p:nvSpPr>
          <p:cNvPr id="44" name="矩形 43"/>
          <p:cNvSpPr/>
          <p:nvPr userDrawn="1"/>
        </p:nvSpPr>
        <p:spPr>
          <a:xfrm>
            <a:off x="2181416" y="567983"/>
            <a:ext cx="2258162" cy="49562"/>
          </a:xfrm>
          <a:prstGeom prst="rect">
            <a:avLst/>
          </a:prstGeom>
          <a:gradFill>
            <a:gsLst>
              <a:gs pos="0">
                <a:schemeClr val="accent1">
                  <a:alpha val="38000"/>
                </a:schemeClr>
              </a:gs>
              <a:gs pos="94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9787E51-339A-00CD-A87C-C516F256739F}"/>
              </a:ext>
            </a:extLst>
          </p:cNvPr>
          <p:cNvSpPr/>
          <p:nvPr userDrawn="1"/>
        </p:nvSpPr>
        <p:spPr>
          <a:xfrm>
            <a:off x="1" y="0"/>
            <a:ext cx="1943103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70000">
                <a:schemeClr val="accent1">
                  <a:lumMod val="75000"/>
                </a:scheme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电脑萤幕&#10;&#10;低可信度描述已自动生成">
            <a:extLst>
              <a:ext uri="{FF2B5EF4-FFF2-40B4-BE49-F238E27FC236}">
                <a16:creationId xmlns:a16="http://schemas.microsoft.com/office/drawing/2014/main" id="{EF417886-ABCF-4808-791C-0FBA79E20E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duotone>
              <a:schemeClr val="accent1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235" y="-4048"/>
            <a:ext cx="1963080" cy="6858000"/>
          </a:xfrm>
          <a:prstGeom prst="rect">
            <a:avLst/>
          </a:prstGeom>
        </p:spPr>
      </p:pic>
      <p:pic>
        <p:nvPicPr>
          <p:cNvPr id="4" name="图片 3" descr="图片包含 灯光, 桌子, 亮, 黑暗&#10;&#10;描述已自动生成">
            <a:extLst>
              <a:ext uri="{FF2B5EF4-FFF2-40B4-BE49-F238E27FC236}">
                <a16:creationId xmlns:a16="http://schemas.microsoft.com/office/drawing/2014/main" id="{612F21D8-8011-486C-6AF0-6928A42DB282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7" cstate="email">
            <a:duotone>
              <a:schemeClr val="accent5">
                <a:shade val="45000"/>
                <a:satMod val="135000"/>
              </a:schemeClr>
              <a:prstClr val="white"/>
            </a:duotone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321" r="13402" b="10022"/>
          <a:stretch/>
        </p:blipFill>
        <p:spPr>
          <a:xfrm>
            <a:off x="-13235" y="5395527"/>
            <a:ext cx="1956338" cy="146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944220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正文页-场景4">
    <p:bg>
      <p:bgPr>
        <a:solidFill>
          <a:schemeClr val="accent1">
            <a:lumMod val="20000"/>
            <a:lumOff val="80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 descr="Billfish.eoyqwC"/>
          <p:cNvPicPr>
            <a:picLocks noGrp="1" noChangeAspect="1"/>
          </p:cNvPicPr>
          <p:nvPr isPhoto="1" userDrawn="1"/>
        </p:nvPicPr>
        <p:blipFill>
          <a:blip r:embed="rId2" cstate="email">
            <a:alphaModFix amt="3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214FC2E-8BD3-A1D7-22BA-D55CD57EBF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alphaModFix amt="8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30000"/>
                    </a14:imgEffect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20" y="4048"/>
            <a:ext cx="12184804" cy="6853952"/>
          </a:xfrm>
          <a:prstGeom prst="rect">
            <a:avLst/>
          </a:prstGeom>
        </p:spPr>
      </p:pic>
      <p:sp>
        <p:nvSpPr>
          <p:cNvPr id="4" name="文本占位符 3"/>
          <p:cNvSpPr>
            <a:spLocks noGrp="1"/>
          </p:cNvSpPr>
          <p:nvPr userDrawn="1">
            <p:ph type="body" sz="quarter" idx="12"/>
          </p:nvPr>
        </p:nvSpPr>
        <p:spPr>
          <a:xfrm>
            <a:off x="669188" y="179719"/>
            <a:ext cx="4616648" cy="41549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>
              <a:buNone/>
              <a:defRPr lang="zh-CN" altLang="en-US" sz="3000" b="1" i="0" kern="1200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effectLst/>
                <a:latin typeface="+mj-ea"/>
                <a:ea typeface="+mj-ea"/>
                <a:cs typeface="+mj-cs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</a:p>
        </p:txBody>
      </p:sp>
      <p:grpSp>
        <p:nvGrpSpPr>
          <p:cNvPr id="24" name="组合 23"/>
          <p:cNvGrpSpPr>
            <a:grpSpLocks noChangeAspect="1"/>
          </p:cNvGrpSpPr>
          <p:nvPr userDrawn="1"/>
        </p:nvGrpSpPr>
        <p:grpSpPr>
          <a:xfrm>
            <a:off x="-153857" y="101959"/>
            <a:ext cx="1017571" cy="1133815"/>
            <a:chOff x="-284697" y="312030"/>
            <a:chExt cx="1455220" cy="1621459"/>
          </a:xfrm>
        </p:grpSpPr>
        <p:sp>
          <p:nvSpPr>
            <p:cNvPr id="25" name="椭圆 24"/>
            <p:cNvSpPr/>
            <p:nvPr/>
          </p:nvSpPr>
          <p:spPr>
            <a:xfrm>
              <a:off x="-284697" y="570433"/>
              <a:ext cx="1455220" cy="136305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29000"/>
                  </a:schemeClr>
                </a:gs>
                <a:gs pos="64000">
                  <a:schemeClr val="accent1">
                    <a:alpha val="1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 flipH="1">
              <a:off x="-239437" y="312030"/>
              <a:ext cx="949463" cy="1338089"/>
              <a:chOff x="1303655" y="3429000"/>
              <a:chExt cx="1541239" cy="2172080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1303655" y="4691824"/>
                <a:ext cx="1541239" cy="909256"/>
                <a:chOff x="1303655" y="4691824"/>
                <a:chExt cx="1541239" cy="909256"/>
              </a:xfrm>
            </p:grpSpPr>
            <p:sp>
              <p:nvSpPr>
                <p:cNvPr id="32" name="图形 1407"/>
                <p:cNvSpPr/>
                <p:nvPr/>
              </p:nvSpPr>
              <p:spPr>
                <a:xfrm>
                  <a:off x="1367091" y="4728591"/>
                  <a:ext cx="213550" cy="142398"/>
                </a:xfrm>
                <a:custGeom>
                  <a:avLst/>
                  <a:gdLst>
                    <a:gd name="connsiteX0" fmla="*/ 213551 w 213550"/>
                    <a:gd name="connsiteY0" fmla="*/ 0 h 142398"/>
                    <a:gd name="connsiteX1" fmla="*/ 213551 w 213550"/>
                    <a:gd name="connsiteY1" fmla="*/ 18288 h 142398"/>
                    <a:gd name="connsiteX2" fmla="*/ 0 w 213550"/>
                    <a:gd name="connsiteY2" fmla="*/ 142399 h 142398"/>
                    <a:gd name="connsiteX3" fmla="*/ 95 w 213550"/>
                    <a:gd name="connsiteY3" fmla="*/ 124111 h 142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550" h="142398">
                      <a:moveTo>
                        <a:pt x="213551" y="0"/>
                      </a:moveTo>
                      <a:lnTo>
                        <a:pt x="213551" y="18288"/>
                      </a:lnTo>
                      <a:lnTo>
                        <a:pt x="0" y="142399"/>
                      </a:lnTo>
                      <a:lnTo>
                        <a:pt x="95" y="124111"/>
                      </a:lnTo>
                      <a:close/>
                    </a:path>
                  </a:pathLst>
                </a:custGeom>
                <a:solidFill>
                  <a:srgbClr val="BD943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图形 1407"/>
                <p:cNvSpPr/>
                <p:nvPr/>
              </p:nvSpPr>
              <p:spPr>
                <a:xfrm>
                  <a:off x="1580641" y="4728591"/>
                  <a:ext cx="568547" cy="346519"/>
                </a:xfrm>
                <a:custGeom>
                  <a:avLst/>
                  <a:gdLst>
                    <a:gd name="connsiteX0" fmla="*/ 568547 w 568547"/>
                    <a:gd name="connsiteY0" fmla="*/ 328231 h 346519"/>
                    <a:gd name="connsiteX1" fmla="*/ 568452 w 568547"/>
                    <a:gd name="connsiteY1" fmla="*/ 346520 h 346519"/>
                    <a:gd name="connsiteX2" fmla="*/ 0 w 568547"/>
                    <a:gd name="connsiteY2" fmla="*/ 18288 h 346519"/>
                    <a:gd name="connsiteX3" fmla="*/ 0 w 568547"/>
                    <a:gd name="connsiteY3" fmla="*/ 0 h 346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8547" h="346519">
                      <a:moveTo>
                        <a:pt x="568547" y="328231"/>
                      </a:moveTo>
                      <a:lnTo>
                        <a:pt x="568452" y="346520"/>
                      </a:lnTo>
                      <a:lnTo>
                        <a:pt x="0" y="1828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072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图形 1407"/>
                <p:cNvSpPr/>
                <p:nvPr/>
              </p:nvSpPr>
              <p:spPr>
                <a:xfrm>
                  <a:off x="1367091" y="4852701"/>
                  <a:ext cx="568547" cy="346519"/>
                </a:xfrm>
                <a:custGeom>
                  <a:avLst/>
                  <a:gdLst>
                    <a:gd name="connsiteX0" fmla="*/ 568547 w 568547"/>
                    <a:gd name="connsiteY0" fmla="*/ 328231 h 346519"/>
                    <a:gd name="connsiteX1" fmla="*/ 568547 w 568547"/>
                    <a:gd name="connsiteY1" fmla="*/ 346520 h 346519"/>
                    <a:gd name="connsiteX2" fmla="*/ 0 w 568547"/>
                    <a:gd name="connsiteY2" fmla="*/ 18288 h 346519"/>
                    <a:gd name="connsiteX3" fmla="*/ 95 w 568547"/>
                    <a:gd name="connsiteY3" fmla="*/ 0 h 346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8547" h="346519">
                      <a:moveTo>
                        <a:pt x="568547" y="328231"/>
                      </a:moveTo>
                      <a:lnTo>
                        <a:pt x="568547" y="346520"/>
                      </a:lnTo>
                      <a:lnTo>
                        <a:pt x="0" y="18288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6FD3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图形 1407"/>
                <p:cNvSpPr/>
                <p:nvPr/>
              </p:nvSpPr>
              <p:spPr>
                <a:xfrm>
                  <a:off x="1367186" y="4728591"/>
                  <a:ext cx="782002" cy="452342"/>
                </a:xfrm>
                <a:custGeom>
                  <a:avLst/>
                  <a:gdLst>
                    <a:gd name="connsiteX0" fmla="*/ 782002 w 782002"/>
                    <a:gd name="connsiteY0" fmla="*/ 328231 h 452342"/>
                    <a:gd name="connsiteX1" fmla="*/ 568452 w 782002"/>
                    <a:gd name="connsiteY1" fmla="*/ 452342 h 452342"/>
                    <a:gd name="connsiteX2" fmla="*/ 0 w 782002"/>
                    <a:gd name="connsiteY2" fmla="*/ 124111 h 452342"/>
                    <a:gd name="connsiteX3" fmla="*/ 213455 w 782002"/>
                    <a:gd name="connsiteY3" fmla="*/ 0 h 45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2002" h="452342">
                      <a:moveTo>
                        <a:pt x="782002" y="328231"/>
                      </a:moveTo>
                      <a:lnTo>
                        <a:pt x="568452" y="452342"/>
                      </a:lnTo>
                      <a:lnTo>
                        <a:pt x="0" y="124111"/>
                      </a:lnTo>
                      <a:lnTo>
                        <a:pt x="21345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图形 1407"/>
                <p:cNvSpPr/>
                <p:nvPr/>
              </p:nvSpPr>
              <p:spPr>
                <a:xfrm>
                  <a:off x="1935638" y="5056822"/>
                  <a:ext cx="213550" cy="142398"/>
                </a:xfrm>
                <a:custGeom>
                  <a:avLst/>
                  <a:gdLst>
                    <a:gd name="connsiteX0" fmla="*/ 213550 w 213550"/>
                    <a:gd name="connsiteY0" fmla="*/ 0 h 142398"/>
                    <a:gd name="connsiteX1" fmla="*/ 213455 w 213550"/>
                    <a:gd name="connsiteY1" fmla="*/ 18288 h 142398"/>
                    <a:gd name="connsiteX2" fmla="*/ 0 w 213550"/>
                    <a:gd name="connsiteY2" fmla="*/ 142399 h 142398"/>
                    <a:gd name="connsiteX3" fmla="*/ 0 w 213550"/>
                    <a:gd name="connsiteY3" fmla="*/ 124111 h 142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550" h="142398">
                      <a:moveTo>
                        <a:pt x="213550" y="0"/>
                      </a:moveTo>
                      <a:lnTo>
                        <a:pt x="213455" y="18288"/>
                      </a:lnTo>
                      <a:lnTo>
                        <a:pt x="0" y="142399"/>
                      </a:lnTo>
                      <a:lnTo>
                        <a:pt x="0" y="124111"/>
                      </a:lnTo>
                      <a:close/>
                    </a:path>
                  </a:pathLst>
                </a:custGeom>
                <a:solidFill>
                  <a:srgbClr val="7DD7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图形 1407"/>
                <p:cNvSpPr/>
                <p:nvPr/>
              </p:nvSpPr>
              <p:spPr>
                <a:xfrm>
                  <a:off x="1303750" y="4691824"/>
                  <a:ext cx="908875" cy="525875"/>
                </a:xfrm>
                <a:custGeom>
                  <a:avLst/>
                  <a:gdLst>
                    <a:gd name="connsiteX0" fmla="*/ 276701 w 908875"/>
                    <a:gd name="connsiteY0" fmla="*/ 0 h 525875"/>
                    <a:gd name="connsiteX1" fmla="*/ 908876 w 908875"/>
                    <a:gd name="connsiteY1" fmla="*/ 364998 h 525875"/>
                    <a:gd name="connsiteX2" fmla="*/ 632079 w 908875"/>
                    <a:gd name="connsiteY2" fmla="*/ 525875 h 525875"/>
                    <a:gd name="connsiteX3" fmla="*/ 0 w 908875"/>
                    <a:gd name="connsiteY3" fmla="*/ 160877 h 525875"/>
                    <a:gd name="connsiteX4" fmla="*/ 276701 w 908875"/>
                    <a:gd name="connsiteY4" fmla="*/ 0 h 525875"/>
                    <a:gd name="connsiteX5" fmla="*/ 631889 w 908875"/>
                    <a:gd name="connsiteY5" fmla="*/ 489109 h 525875"/>
                    <a:gd name="connsiteX6" fmla="*/ 845344 w 908875"/>
                    <a:gd name="connsiteY6" fmla="*/ 364998 h 525875"/>
                    <a:gd name="connsiteX7" fmla="*/ 276892 w 908875"/>
                    <a:gd name="connsiteY7" fmla="*/ 36767 h 525875"/>
                    <a:gd name="connsiteX8" fmla="*/ 63437 w 908875"/>
                    <a:gd name="connsiteY8" fmla="*/ 160877 h 525875"/>
                    <a:gd name="connsiteX9" fmla="*/ 631889 w 908875"/>
                    <a:gd name="connsiteY9" fmla="*/ 489109 h 525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8875" h="525875">
                      <a:moveTo>
                        <a:pt x="276701" y="0"/>
                      </a:moveTo>
                      <a:lnTo>
                        <a:pt x="908876" y="364998"/>
                      </a:lnTo>
                      <a:lnTo>
                        <a:pt x="632079" y="525875"/>
                      </a:lnTo>
                      <a:lnTo>
                        <a:pt x="0" y="160877"/>
                      </a:lnTo>
                      <a:lnTo>
                        <a:pt x="276701" y="0"/>
                      </a:lnTo>
                      <a:close/>
                      <a:moveTo>
                        <a:pt x="631889" y="489109"/>
                      </a:moveTo>
                      <a:lnTo>
                        <a:pt x="845344" y="364998"/>
                      </a:lnTo>
                      <a:lnTo>
                        <a:pt x="276892" y="36767"/>
                      </a:lnTo>
                      <a:lnTo>
                        <a:pt x="63437" y="160877"/>
                      </a:lnTo>
                      <a:lnTo>
                        <a:pt x="631889" y="489109"/>
                      </a:lnTo>
                    </a:path>
                  </a:pathLst>
                </a:custGeom>
                <a:solidFill>
                  <a:srgbClr val="F7F7F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图形 1407"/>
                <p:cNvSpPr/>
                <p:nvPr/>
              </p:nvSpPr>
              <p:spPr>
                <a:xfrm>
                  <a:off x="1303655" y="4852701"/>
                  <a:ext cx="632269" cy="383286"/>
                </a:xfrm>
                <a:custGeom>
                  <a:avLst/>
                  <a:gdLst>
                    <a:gd name="connsiteX0" fmla="*/ 632270 w 632269"/>
                    <a:gd name="connsiteY0" fmla="*/ 364998 h 383286"/>
                    <a:gd name="connsiteX1" fmla="*/ 632174 w 632269"/>
                    <a:gd name="connsiteY1" fmla="*/ 383286 h 383286"/>
                    <a:gd name="connsiteX2" fmla="*/ 0 w 632269"/>
                    <a:gd name="connsiteY2" fmla="*/ 18288 h 383286"/>
                    <a:gd name="connsiteX3" fmla="*/ 95 w 632269"/>
                    <a:gd name="connsiteY3" fmla="*/ 0 h 383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2269" h="383286">
                      <a:moveTo>
                        <a:pt x="632270" y="364998"/>
                      </a:moveTo>
                      <a:lnTo>
                        <a:pt x="632174" y="383286"/>
                      </a:lnTo>
                      <a:lnTo>
                        <a:pt x="0" y="18288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图形 1407"/>
                <p:cNvSpPr/>
                <p:nvPr/>
              </p:nvSpPr>
              <p:spPr>
                <a:xfrm>
                  <a:off x="1935829" y="5056822"/>
                  <a:ext cx="276796" cy="179165"/>
                </a:xfrm>
                <a:custGeom>
                  <a:avLst/>
                  <a:gdLst>
                    <a:gd name="connsiteX0" fmla="*/ 276796 w 276796"/>
                    <a:gd name="connsiteY0" fmla="*/ 0 h 179165"/>
                    <a:gd name="connsiteX1" fmla="*/ 276796 w 276796"/>
                    <a:gd name="connsiteY1" fmla="*/ 18288 h 179165"/>
                    <a:gd name="connsiteX2" fmla="*/ 0 w 276796"/>
                    <a:gd name="connsiteY2" fmla="*/ 179165 h 179165"/>
                    <a:gd name="connsiteX3" fmla="*/ 95 w 276796"/>
                    <a:gd name="connsiteY3" fmla="*/ 160877 h 179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796" h="179165">
                      <a:moveTo>
                        <a:pt x="276796" y="0"/>
                      </a:moveTo>
                      <a:lnTo>
                        <a:pt x="276796" y="18288"/>
                      </a:lnTo>
                      <a:lnTo>
                        <a:pt x="0" y="179165"/>
                      </a:lnTo>
                      <a:lnTo>
                        <a:pt x="95" y="160877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图形 1407"/>
                <p:cNvSpPr/>
                <p:nvPr/>
              </p:nvSpPr>
              <p:spPr>
                <a:xfrm>
                  <a:off x="1935924" y="5075205"/>
                  <a:ext cx="908970" cy="525875"/>
                </a:xfrm>
                <a:custGeom>
                  <a:avLst/>
                  <a:gdLst>
                    <a:gd name="connsiteX0" fmla="*/ 276797 w 908970"/>
                    <a:gd name="connsiteY0" fmla="*/ 0 h 525875"/>
                    <a:gd name="connsiteX1" fmla="*/ 0 w 908970"/>
                    <a:gd name="connsiteY1" fmla="*/ 160877 h 525875"/>
                    <a:gd name="connsiteX2" fmla="*/ 632174 w 908970"/>
                    <a:gd name="connsiteY2" fmla="*/ 525875 h 525875"/>
                    <a:gd name="connsiteX3" fmla="*/ 908971 w 908970"/>
                    <a:gd name="connsiteY3" fmla="*/ 364998 h 525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08970" h="525875">
                      <a:moveTo>
                        <a:pt x="276797" y="0"/>
                      </a:moveTo>
                      <a:lnTo>
                        <a:pt x="0" y="160877"/>
                      </a:lnTo>
                      <a:lnTo>
                        <a:pt x="632174" y="525875"/>
                      </a:lnTo>
                      <a:lnTo>
                        <a:pt x="908971" y="36499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alpha val="38000"/>
                      </a:schemeClr>
                    </a:gs>
                    <a:gs pos="100000">
                      <a:schemeClr val="accent1">
                        <a:alpha val="13000"/>
                      </a:schemeClr>
                    </a:gs>
                  </a:gsLst>
                  <a:lin ang="54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1371632" y="3429000"/>
                <a:ext cx="782002" cy="1751933"/>
                <a:chOff x="1371632" y="3429000"/>
                <a:chExt cx="782002" cy="1751933"/>
              </a:xfrm>
            </p:grpSpPr>
            <p:sp>
              <p:nvSpPr>
                <p:cNvPr id="29" name="图形 1407"/>
                <p:cNvSpPr/>
                <p:nvPr/>
              </p:nvSpPr>
              <p:spPr>
                <a:xfrm>
                  <a:off x="1371632" y="3429000"/>
                  <a:ext cx="782002" cy="1751933"/>
                </a:xfrm>
                <a:custGeom>
                  <a:avLst/>
                  <a:gdLst>
                    <a:gd name="connsiteX0" fmla="*/ 782002 w 782002"/>
                    <a:gd name="connsiteY0" fmla="*/ 328232 h 1751933"/>
                    <a:gd name="connsiteX1" fmla="*/ 213455 w 782002"/>
                    <a:gd name="connsiteY1" fmla="*/ 0 h 1751933"/>
                    <a:gd name="connsiteX2" fmla="*/ 0 w 782002"/>
                    <a:gd name="connsiteY2" fmla="*/ 124111 h 1751933"/>
                    <a:gd name="connsiteX3" fmla="*/ 0 w 782002"/>
                    <a:gd name="connsiteY3" fmla="*/ 1423702 h 1751933"/>
                    <a:gd name="connsiteX4" fmla="*/ 568452 w 782002"/>
                    <a:gd name="connsiteY4" fmla="*/ 1751933 h 1751933"/>
                    <a:gd name="connsiteX5" fmla="*/ 782002 w 782002"/>
                    <a:gd name="connsiteY5" fmla="*/ 1627823 h 1751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2002" h="1751933">
                      <a:moveTo>
                        <a:pt x="782002" y="328232"/>
                      </a:moveTo>
                      <a:lnTo>
                        <a:pt x="213455" y="0"/>
                      </a:lnTo>
                      <a:lnTo>
                        <a:pt x="0" y="124111"/>
                      </a:lnTo>
                      <a:lnTo>
                        <a:pt x="0" y="1423702"/>
                      </a:lnTo>
                      <a:lnTo>
                        <a:pt x="568452" y="1751933"/>
                      </a:lnTo>
                      <a:lnTo>
                        <a:pt x="782002" y="162782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19000"/>
                      </a:schemeClr>
                    </a:gs>
                  </a:gsLst>
                  <a:lin ang="162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图形 1407"/>
                <p:cNvSpPr/>
                <p:nvPr/>
              </p:nvSpPr>
              <p:spPr>
                <a:xfrm>
                  <a:off x="1935638" y="3757231"/>
                  <a:ext cx="213550" cy="1423701"/>
                </a:xfrm>
                <a:custGeom>
                  <a:avLst/>
                  <a:gdLst>
                    <a:gd name="connsiteX0" fmla="*/ 213550 w 213550"/>
                    <a:gd name="connsiteY0" fmla="*/ 0 h 1423701"/>
                    <a:gd name="connsiteX1" fmla="*/ 0 w 213550"/>
                    <a:gd name="connsiteY1" fmla="*/ 124016 h 1423701"/>
                    <a:gd name="connsiteX2" fmla="*/ 0 w 213550"/>
                    <a:gd name="connsiteY2" fmla="*/ 1423702 h 1423701"/>
                    <a:gd name="connsiteX3" fmla="*/ 213550 w 213550"/>
                    <a:gd name="connsiteY3" fmla="*/ 1299591 h 1423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550" h="1423701">
                      <a:moveTo>
                        <a:pt x="213550" y="0"/>
                      </a:moveTo>
                      <a:lnTo>
                        <a:pt x="0" y="124016"/>
                      </a:lnTo>
                      <a:lnTo>
                        <a:pt x="0" y="1423702"/>
                      </a:lnTo>
                      <a:lnTo>
                        <a:pt x="213550" y="1299591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alpha val="38000"/>
                      </a:schemeClr>
                    </a:gs>
                    <a:gs pos="100000">
                      <a:schemeClr val="accent1">
                        <a:alpha val="13000"/>
                      </a:schemeClr>
                    </a:gs>
                  </a:gsLst>
                  <a:lin ang="54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图形 1407"/>
                <p:cNvSpPr/>
                <p:nvPr/>
              </p:nvSpPr>
              <p:spPr>
                <a:xfrm>
                  <a:off x="1371632" y="3429000"/>
                  <a:ext cx="782002" cy="452246"/>
                </a:xfrm>
                <a:custGeom>
                  <a:avLst/>
                  <a:gdLst>
                    <a:gd name="connsiteX0" fmla="*/ 782002 w 782002"/>
                    <a:gd name="connsiteY0" fmla="*/ 328232 h 452246"/>
                    <a:gd name="connsiteX1" fmla="*/ 568452 w 782002"/>
                    <a:gd name="connsiteY1" fmla="*/ 452247 h 452246"/>
                    <a:gd name="connsiteX2" fmla="*/ 0 w 782002"/>
                    <a:gd name="connsiteY2" fmla="*/ 124111 h 452246"/>
                    <a:gd name="connsiteX3" fmla="*/ 213455 w 782002"/>
                    <a:gd name="connsiteY3" fmla="*/ 0 h 452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2002" h="452246">
                      <a:moveTo>
                        <a:pt x="782002" y="328232"/>
                      </a:moveTo>
                      <a:lnTo>
                        <a:pt x="568452" y="452247"/>
                      </a:lnTo>
                      <a:lnTo>
                        <a:pt x="0" y="124111"/>
                      </a:lnTo>
                      <a:lnTo>
                        <a:pt x="21345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alpha val="52000"/>
                      </a:schemeClr>
                    </a:gs>
                    <a:gs pos="100000">
                      <a:schemeClr val="accent1">
                        <a:alpha val="31000"/>
                      </a:schemeClr>
                    </a:gs>
                  </a:gsLst>
                  <a:lin ang="16200000" scaled="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4" name="矩形 43"/>
          <p:cNvSpPr/>
          <p:nvPr userDrawn="1"/>
        </p:nvSpPr>
        <p:spPr>
          <a:xfrm>
            <a:off x="669188" y="656333"/>
            <a:ext cx="2258162" cy="49562"/>
          </a:xfrm>
          <a:prstGeom prst="rect">
            <a:avLst/>
          </a:prstGeom>
          <a:gradFill>
            <a:gsLst>
              <a:gs pos="0">
                <a:schemeClr val="accent1">
                  <a:alpha val="38000"/>
                </a:schemeClr>
              </a:gs>
              <a:gs pos="94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872456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673839" y="-2454728"/>
            <a:ext cx="838200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1675119" y="8278586"/>
            <a:ext cx="838200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3025078" y="-2454728"/>
            <a:ext cx="838200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3025078" y="8278586"/>
            <a:ext cx="838200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0" r:id="rId3"/>
    <p:sldLayoutId id="2147483653" r:id="rId4"/>
    <p:sldLayoutId id="2147483656" r:id="rId5"/>
    <p:sldLayoutId id="2147483657" r:id="rId6"/>
    <p:sldLayoutId id="2147483659" r:id="rId7"/>
    <p:sldLayoutId id="2147483662" r:id="rId8"/>
    <p:sldLayoutId id="2147483661" r:id="rId9"/>
    <p:sldLayoutId id="2147483660" r:id="rId10"/>
    <p:sldLayoutId id="2147483654" r:id="rId11"/>
    <p:sldLayoutId id="2147483664" r:id="rId12"/>
    <p:sldLayoutId id="214748366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2" userDrawn="1">
          <p15:clr>
            <a:srgbClr val="F26B43"/>
          </p15:clr>
        </p15:guide>
        <p15:guide id="2" pos="7488" userDrawn="1">
          <p15:clr>
            <a:srgbClr val="F26B43"/>
          </p15:clr>
        </p15:guide>
        <p15:guide id="3" orient="horz" pos="432" userDrawn="1">
          <p15:clr>
            <a:srgbClr val="F26B43"/>
          </p15:clr>
        </p15:guide>
        <p15:guide id="4" orient="horz" pos="472" userDrawn="1">
          <p15:clr>
            <a:srgbClr val="F26B43"/>
          </p15:clr>
        </p15:guide>
        <p15:guide id="5" orient="horz" pos="4104" userDrawn="1">
          <p15:clr>
            <a:srgbClr val="F26B43"/>
          </p15:clr>
        </p15:guide>
        <p15:guide id="6" orient="horz" pos="405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microsoft.com/office/2007/relationships/hdphoto" Target="../media/hdphoto4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_rels/slide11.xml.rels><?xml version="1.0" encoding="UTF-8" standalone="yes"?>
<Relationships xmlns="http://schemas.openxmlformats.org/package/2006/relationships"><Relationship Id="rId26" Type="http://schemas.openxmlformats.org/officeDocument/2006/relationships/tags" Target="../tags/tag66.xml"/><Relationship Id="rId21" Type="http://schemas.openxmlformats.org/officeDocument/2006/relationships/tags" Target="../tags/tag61.xml"/><Relationship Id="rId42" Type="http://schemas.openxmlformats.org/officeDocument/2006/relationships/tags" Target="../tags/tag82.xml"/><Relationship Id="rId47" Type="http://schemas.openxmlformats.org/officeDocument/2006/relationships/tags" Target="../tags/tag87.xml"/><Relationship Id="rId63" Type="http://schemas.openxmlformats.org/officeDocument/2006/relationships/tags" Target="../tags/tag103.xml"/><Relationship Id="rId68" Type="http://schemas.openxmlformats.org/officeDocument/2006/relationships/tags" Target="../tags/tag108.xml"/><Relationship Id="rId7" Type="http://schemas.openxmlformats.org/officeDocument/2006/relationships/tags" Target="../tags/tag47.xml"/><Relationship Id="rId2" Type="http://schemas.openxmlformats.org/officeDocument/2006/relationships/tags" Target="../tags/tag42.xml"/><Relationship Id="rId16" Type="http://schemas.openxmlformats.org/officeDocument/2006/relationships/tags" Target="../tags/tag56.xml"/><Relationship Id="rId29" Type="http://schemas.openxmlformats.org/officeDocument/2006/relationships/tags" Target="../tags/tag69.xml"/><Relationship Id="rId11" Type="http://schemas.openxmlformats.org/officeDocument/2006/relationships/tags" Target="../tags/tag51.xml"/><Relationship Id="rId24" Type="http://schemas.openxmlformats.org/officeDocument/2006/relationships/tags" Target="../tags/tag64.xml"/><Relationship Id="rId32" Type="http://schemas.openxmlformats.org/officeDocument/2006/relationships/tags" Target="../tags/tag72.xml"/><Relationship Id="rId37" Type="http://schemas.openxmlformats.org/officeDocument/2006/relationships/tags" Target="../tags/tag77.xml"/><Relationship Id="rId40" Type="http://schemas.openxmlformats.org/officeDocument/2006/relationships/tags" Target="../tags/tag80.xml"/><Relationship Id="rId45" Type="http://schemas.openxmlformats.org/officeDocument/2006/relationships/tags" Target="../tags/tag85.xml"/><Relationship Id="rId53" Type="http://schemas.openxmlformats.org/officeDocument/2006/relationships/tags" Target="../tags/tag93.xml"/><Relationship Id="rId58" Type="http://schemas.openxmlformats.org/officeDocument/2006/relationships/tags" Target="../tags/tag98.xml"/><Relationship Id="rId66" Type="http://schemas.openxmlformats.org/officeDocument/2006/relationships/tags" Target="../tags/tag106.xml"/><Relationship Id="rId5" Type="http://schemas.openxmlformats.org/officeDocument/2006/relationships/tags" Target="../tags/tag45.xml"/><Relationship Id="rId61" Type="http://schemas.openxmlformats.org/officeDocument/2006/relationships/tags" Target="../tags/tag101.xml"/><Relationship Id="rId19" Type="http://schemas.openxmlformats.org/officeDocument/2006/relationships/tags" Target="../tags/tag59.xml"/><Relationship Id="rId14" Type="http://schemas.openxmlformats.org/officeDocument/2006/relationships/tags" Target="../tags/tag54.xml"/><Relationship Id="rId22" Type="http://schemas.openxmlformats.org/officeDocument/2006/relationships/tags" Target="../tags/tag62.xml"/><Relationship Id="rId27" Type="http://schemas.openxmlformats.org/officeDocument/2006/relationships/tags" Target="../tags/tag67.xml"/><Relationship Id="rId30" Type="http://schemas.openxmlformats.org/officeDocument/2006/relationships/tags" Target="../tags/tag70.xml"/><Relationship Id="rId35" Type="http://schemas.openxmlformats.org/officeDocument/2006/relationships/tags" Target="../tags/tag75.xml"/><Relationship Id="rId43" Type="http://schemas.openxmlformats.org/officeDocument/2006/relationships/tags" Target="../tags/tag83.xml"/><Relationship Id="rId48" Type="http://schemas.openxmlformats.org/officeDocument/2006/relationships/tags" Target="../tags/tag88.xml"/><Relationship Id="rId56" Type="http://schemas.openxmlformats.org/officeDocument/2006/relationships/tags" Target="../tags/tag96.xml"/><Relationship Id="rId64" Type="http://schemas.openxmlformats.org/officeDocument/2006/relationships/tags" Target="../tags/tag104.xml"/><Relationship Id="rId69" Type="http://schemas.openxmlformats.org/officeDocument/2006/relationships/slideLayout" Target="../slideLayouts/slideLayout8.xml"/><Relationship Id="rId8" Type="http://schemas.openxmlformats.org/officeDocument/2006/relationships/tags" Target="../tags/tag48.xml"/><Relationship Id="rId51" Type="http://schemas.openxmlformats.org/officeDocument/2006/relationships/tags" Target="../tags/tag91.xml"/><Relationship Id="rId3" Type="http://schemas.openxmlformats.org/officeDocument/2006/relationships/tags" Target="../tags/tag43.xml"/><Relationship Id="rId12" Type="http://schemas.openxmlformats.org/officeDocument/2006/relationships/tags" Target="../tags/tag52.xml"/><Relationship Id="rId17" Type="http://schemas.openxmlformats.org/officeDocument/2006/relationships/tags" Target="../tags/tag57.xml"/><Relationship Id="rId25" Type="http://schemas.openxmlformats.org/officeDocument/2006/relationships/tags" Target="../tags/tag65.xml"/><Relationship Id="rId33" Type="http://schemas.openxmlformats.org/officeDocument/2006/relationships/tags" Target="../tags/tag73.xml"/><Relationship Id="rId38" Type="http://schemas.openxmlformats.org/officeDocument/2006/relationships/tags" Target="../tags/tag78.xml"/><Relationship Id="rId46" Type="http://schemas.openxmlformats.org/officeDocument/2006/relationships/tags" Target="../tags/tag86.xml"/><Relationship Id="rId59" Type="http://schemas.openxmlformats.org/officeDocument/2006/relationships/tags" Target="../tags/tag99.xml"/><Relationship Id="rId67" Type="http://schemas.openxmlformats.org/officeDocument/2006/relationships/tags" Target="../tags/tag107.xml"/><Relationship Id="rId20" Type="http://schemas.openxmlformats.org/officeDocument/2006/relationships/tags" Target="../tags/tag60.xml"/><Relationship Id="rId41" Type="http://schemas.openxmlformats.org/officeDocument/2006/relationships/tags" Target="../tags/tag81.xml"/><Relationship Id="rId54" Type="http://schemas.openxmlformats.org/officeDocument/2006/relationships/tags" Target="../tags/tag94.xml"/><Relationship Id="rId62" Type="http://schemas.openxmlformats.org/officeDocument/2006/relationships/tags" Target="../tags/tag102.xml"/><Relationship Id="rId70" Type="http://schemas.openxmlformats.org/officeDocument/2006/relationships/notesSlide" Target="../notesSlides/notesSlide11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5" Type="http://schemas.openxmlformats.org/officeDocument/2006/relationships/tags" Target="../tags/tag55.xml"/><Relationship Id="rId23" Type="http://schemas.openxmlformats.org/officeDocument/2006/relationships/tags" Target="../tags/tag63.xml"/><Relationship Id="rId28" Type="http://schemas.openxmlformats.org/officeDocument/2006/relationships/tags" Target="../tags/tag68.xml"/><Relationship Id="rId36" Type="http://schemas.openxmlformats.org/officeDocument/2006/relationships/tags" Target="../tags/tag76.xml"/><Relationship Id="rId49" Type="http://schemas.openxmlformats.org/officeDocument/2006/relationships/tags" Target="../tags/tag89.xml"/><Relationship Id="rId57" Type="http://schemas.openxmlformats.org/officeDocument/2006/relationships/tags" Target="../tags/tag97.xml"/><Relationship Id="rId10" Type="http://schemas.openxmlformats.org/officeDocument/2006/relationships/tags" Target="../tags/tag50.xml"/><Relationship Id="rId31" Type="http://schemas.openxmlformats.org/officeDocument/2006/relationships/tags" Target="../tags/tag71.xml"/><Relationship Id="rId44" Type="http://schemas.openxmlformats.org/officeDocument/2006/relationships/tags" Target="../tags/tag84.xml"/><Relationship Id="rId52" Type="http://schemas.openxmlformats.org/officeDocument/2006/relationships/tags" Target="../tags/tag92.xml"/><Relationship Id="rId60" Type="http://schemas.openxmlformats.org/officeDocument/2006/relationships/tags" Target="../tags/tag100.xml"/><Relationship Id="rId65" Type="http://schemas.openxmlformats.org/officeDocument/2006/relationships/tags" Target="../tags/tag105.xml"/><Relationship Id="rId4" Type="http://schemas.openxmlformats.org/officeDocument/2006/relationships/tags" Target="../tags/tag44.xml"/><Relationship Id="rId9" Type="http://schemas.openxmlformats.org/officeDocument/2006/relationships/tags" Target="../tags/tag49.xml"/><Relationship Id="rId13" Type="http://schemas.openxmlformats.org/officeDocument/2006/relationships/tags" Target="../tags/tag53.xml"/><Relationship Id="rId18" Type="http://schemas.openxmlformats.org/officeDocument/2006/relationships/tags" Target="../tags/tag58.xml"/><Relationship Id="rId39" Type="http://schemas.openxmlformats.org/officeDocument/2006/relationships/tags" Target="../tags/tag79.xml"/><Relationship Id="rId34" Type="http://schemas.openxmlformats.org/officeDocument/2006/relationships/tags" Target="../tags/tag74.xml"/><Relationship Id="rId50" Type="http://schemas.openxmlformats.org/officeDocument/2006/relationships/tags" Target="../tags/tag90.xml"/><Relationship Id="rId55" Type="http://schemas.openxmlformats.org/officeDocument/2006/relationships/tags" Target="../tags/tag95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tags" Target="../tags/tag121.xml"/><Relationship Id="rId18" Type="http://schemas.openxmlformats.org/officeDocument/2006/relationships/tags" Target="../tags/tag126.xml"/><Relationship Id="rId26" Type="http://schemas.openxmlformats.org/officeDocument/2006/relationships/tags" Target="../tags/tag134.xml"/><Relationship Id="rId39" Type="http://schemas.openxmlformats.org/officeDocument/2006/relationships/image" Target="../media/image46.png"/><Relationship Id="rId21" Type="http://schemas.openxmlformats.org/officeDocument/2006/relationships/tags" Target="../tags/tag129.xml"/><Relationship Id="rId34" Type="http://schemas.openxmlformats.org/officeDocument/2006/relationships/slideLayout" Target="../slideLayouts/slideLayout8.xml"/><Relationship Id="rId42" Type="http://schemas.openxmlformats.org/officeDocument/2006/relationships/image" Target="../media/image49.png"/><Relationship Id="rId47" Type="http://schemas.openxmlformats.org/officeDocument/2006/relationships/image" Target="../media/image53.svg"/><Relationship Id="rId50" Type="http://schemas.openxmlformats.org/officeDocument/2006/relationships/image" Target="../media/image56.svg"/><Relationship Id="rId55" Type="http://schemas.openxmlformats.org/officeDocument/2006/relationships/image" Target="../media/image61.svg"/><Relationship Id="rId7" Type="http://schemas.openxmlformats.org/officeDocument/2006/relationships/tags" Target="../tags/tag115.xml"/><Relationship Id="rId2" Type="http://schemas.openxmlformats.org/officeDocument/2006/relationships/tags" Target="../tags/tag110.xml"/><Relationship Id="rId16" Type="http://schemas.openxmlformats.org/officeDocument/2006/relationships/tags" Target="../tags/tag124.xml"/><Relationship Id="rId29" Type="http://schemas.openxmlformats.org/officeDocument/2006/relationships/tags" Target="../tags/tag137.xml"/><Relationship Id="rId11" Type="http://schemas.openxmlformats.org/officeDocument/2006/relationships/tags" Target="../tags/tag119.xml"/><Relationship Id="rId24" Type="http://schemas.openxmlformats.org/officeDocument/2006/relationships/tags" Target="../tags/tag132.xml"/><Relationship Id="rId32" Type="http://schemas.openxmlformats.org/officeDocument/2006/relationships/tags" Target="../tags/tag140.xml"/><Relationship Id="rId37" Type="http://schemas.openxmlformats.org/officeDocument/2006/relationships/image" Target="../media/image45.png"/><Relationship Id="rId40" Type="http://schemas.openxmlformats.org/officeDocument/2006/relationships/image" Target="../media/image47.png"/><Relationship Id="rId45" Type="http://schemas.openxmlformats.org/officeDocument/2006/relationships/image" Target="../media/image51.png"/><Relationship Id="rId53" Type="http://schemas.openxmlformats.org/officeDocument/2006/relationships/image" Target="../media/image59.svg"/><Relationship Id="rId58" Type="http://schemas.openxmlformats.org/officeDocument/2006/relationships/image" Target="../media/image64.png"/><Relationship Id="rId5" Type="http://schemas.openxmlformats.org/officeDocument/2006/relationships/tags" Target="../tags/tag113.xml"/><Relationship Id="rId61" Type="http://schemas.openxmlformats.org/officeDocument/2006/relationships/image" Target="../media/image67.png"/><Relationship Id="rId19" Type="http://schemas.openxmlformats.org/officeDocument/2006/relationships/tags" Target="../tags/tag127.xml"/><Relationship Id="rId14" Type="http://schemas.openxmlformats.org/officeDocument/2006/relationships/tags" Target="../tags/tag122.xml"/><Relationship Id="rId22" Type="http://schemas.openxmlformats.org/officeDocument/2006/relationships/tags" Target="../tags/tag130.xml"/><Relationship Id="rId27" Type="http://schemas.openxmlformats.org/officeDocument/2006/relationships/tags" Target="../tags/tag135.xml"/><Relationship Id="rId30" Type="http://schemas.openxmlformats.org/officeDocument/2006/relationships/tags" Target="../tags/tag138.xml"/><Relationship Id="rId35" Type="http://schemas.openxmlformats.org/officeDocument/2006/relationships/notesSlide" Target="../notesSlides/notesSlide12.xml"/><Relationship Id="rId43" Type="http://schemas.openxmlformats.org/officeDocument/2006/relationships/image" Target="../media/image40.png"/><Relationship Id="rId48" Type="http://schemas.openxmlformats.org/officeDocument/2006/relationships/image" Target="../media/image54.png"/><Relationship Id="rId56" Type="http://schemas.openxmlformats.org/officeDocument/2006/relationships/image" Target="../media/image62.png"/><Relationship Id="rId8" Type="http://schemas.openxmlformats.org/officeDocument/2006/relationships/tags" Target="../tags/tag116.xml"/><Relationship Id="rId51" Type="http://schemas.openxmlformats.org/officeDocument/2006/relationships/image" Target="../media/image57.png"/><Relationship Id="rId3" Type="http://schemas.openxmlformats.org/officeDocument/2006/relationships/tags" Target="../tags/tag111.xml"/><Relationship Id="rId12" Type="http://schemas.openxmlformats.org/officeDocument/2006/relationships/tags" Target="../tags/tag120.xml"/><Relationship Id="rId17" Type="http://schemas.openxmlformats.org/officeDocument/2006/relationships/tags" Target="../tags/tag125.xml"/><Relationship Id="rId25" Type="http://schemas.openxmlformats.org/officeDocument/2006/relationships/tags" Target="../tags/tag133.xml"/><Relationship Id="rId33" Type="http://schemas.openxmlformats.org/officeDocument/2006/relationships/tags" Target="../tags/tag141.xml"/><Relationship Id="rId38" Type="http://schemas.microsoft.com/office/2007/relationships/hdphoto" Target="../media/hdphoto6.wdp"/><Relationship Id="rId46" Type="http://schemas.openxmlformats.org/officeDocument/2006/relationships/image" Target="../media/image52.png"/><Relationship Id="rId59" Type="http://schemas.openxmlformats.org/officeDocument/2006/relationships/image" Target="../media/image65.png"/><Relationship Id="rId20" Type="http://schemas.openxmlformats.org/officeDocument/2006/relationships/tags" Target="../tags/tag128.xml"/><Relationship Id="rId41" Type="http://schemas.openxmlformats.org/officeDocument/2006/relationships/image" Target="../media/image48.svg"/><Relationship Id="rId54" Type="http://schemas.openxmlformats.org/officeDocument/2006/relationships/image" Target="../media/image60.png"/><Relationship Id="rId62" Type="http://schemas.openxmlformats.org/officeDocument/2006/relationships/image" Target="../media/image68.svg"/><Relationship Id="rId1" Type="http://schemas.openxmlformats.org/officeDocument/2006/relationships/tags" Target="../tags/tag109.xml"/><Relationship Id="rId6" Type="http://schemas.openxmlformats.org/officeDocument/2006/relationships/tags" Target="../tags/tag114.xml"/><Relationship Id="rId15" Type="http://schemas.openxmlformats.org/officeDocument/2006/relationships/tags" Target="../tags/tag123.xml"/><Relationship Id="rId23" Type="http://schemas.openxmlformats.org/officeDocument/2006/relationships/tags" Target="../tags/tag131.xml"/><Relationship Id="rId28" Type="http://schemas.openxmlformats.org/officeDocument/2006/relationships/tags" Target="../tags/tag136.xml"/><Relationship Id="rId36" Type="http://schemas.openxmlformats.org/officeDocument/2006/relationships/image" Target="../media/image44.png"/><Relationship Id="rId49" Type="http://schemas.openxmlformats.org/officeDocument/2006/relationships/image" Target="../media/image55.png"/><Relationship Id="rId57" Type="http://schemas.openxmlformats.org/officeDocument/2006/relationships/image" Target="../media/image63.svg"/><Relationship Id="rId10" Type="http://schemas.openxmlformats.org/officeDocument/2006/relationships/tags" Target="../tags/tag118.xml"/><Relationship Id="rId31" Type="http://schemas.openxmlformats.org/officeDocument/2006/relationships/tags" Target="../tags/tag139.xml"/><Relationship Id="rId44" Type="http://schemas.openxmlformats.org/officeDocument/2006/relationships/image" Target="../media/image50.svg"/><Relationship Id="rId52" Type="http://schemas.openxmlformats.org/officeDocument/2006/relationships/image" Target="../media/image58.png"/><Relationship Id="rId60" Type="http://schemas.openxmlformats.org/officeDocument/2006/relationships/image" Target="../media/image66.svg"/><Relationship Id="rId4" Type="http://schemas.openxmlformats.org/officeDocument/2006/relationships/tags" Target="../tags/tag112.xml"/><Relationship Id="rId9" Type="http://schemas.openxmlformats.org/officeDocument/2006/relationships/tags" Target="../tags/tag1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46.xml"/><Relationship Id="rId7" Type="http://schemas.openxmlformats.org/officeDocument/2006/relationships/tags" Target="../tags/tag150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9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svg"/></Relationships>
</file>

<file path=ppt/slides/_rels/slide18.xml.rels><?xml version="1.0" encoding="UTF-8" standalone="yes"?>
<Relationships xmlns="http://schemas.openxmlformats.org/package/2006/relationships"><Relationship Id="rId26" Type="http://schemas.openxmlformats.org/officeDocument/2006/relationships/tags" Target="../tags/tag176.xml"/><Relationship Id="rId21" Type="http://schemas.openxmlformats.org/officeDocument/2006/relationships/tags" Target="../tags/tag171.xml"/><Relationship Id="rId42" Type="http://schemas.openxmlformats.org/officeDocument/2006/relationships/tags" Target="../tags/tag192.xml"/><Relationship Id="rId47" Type="http://schemas.openxmlformats.org/officeDocument/2006/relationships/tags" Target="../tags/tag197.xml"/><Relationship Id="rId63" Type="http://schemas.openxmlformats.org/officeDocument/2006/relationships/tags" Target="../tags/tag213.xml"/><Relationship Id="rId68" Type="http://schemas.openxmlformats.org/officeDocument/2006/relationships/tags" Target="../tags/tag218.xml"/><Relationship Id="rId84" Type="http://schemas.openxmlformats.org/officeDocument/2006/relationships/tags" Target="../tags/tag234.xml"/><Relationship Id="rId89" Type="http://schemas.openxmlformats.org/officeDocument/2006/relationships/tags" Target="../tags/tag239.xml"/><Relationship Id="rId16" Type="http://schemas.openxmlformats.org/officeDocument/2006/relationships/tags" Target="../tags/tag166.xml"/><Relationship Id="rId11" Type="http://schemas.openxmlformats.org/officeDocument/2006/relationships/tags" Target="../tags/tag161.xml"/><Relationship Id="rId32" Type="http://schemas.openxmlformats.org/officeDocument/2006/relationships/tags" Target="../tags/tag182.xml"/><Relationship Id="rId37" Type="http://schemas.openxmlformats.org/officeDocument/2006/relationships/tags" Target="../tags/tag187.xml"/><Relationship Id="rId53" Type="http://schemas.openxmlformats.org/officeDocument/2006/relationships/tags" Target="../tags/tag203.xml"/><Relationship Id="rId58" Type="http://schemas.openxmlformats.org/officeDocument/2006/relationships/tags" Target="../tags/tag208.xml"/><Relationship Id="rId74" Type="http://schemas.openxmlformats.org/officeDocument/2006/relationships/tags" Target="../tags/tag224.xml"/><Relationship Id="rId79" Type="http://schemas.openxmlformats.org/officeDocument/2006/relationships/tags" Target="../tags/tag229.xml"/><Relationship Id="rId5" Type="http://schemas.openxmlformats.org/officeDocument/2006/relationships/tags" Target="../tags/tag155.xml"/><Relationship Id="rId90" Type="http://schemas.openxmlformats.org/officeDocument/2006/relationships/tags" Target="../tags/tag240.xml"/><Relationship Id="rId95" Type="http://schemas.openxmlformats.org/officeDocument/2006/relationships/notesSlide" Target="../notesSlides/notesSlide15.xml"/><Relationship Id="rId22" Type="http://schemas.openxmlformats.org/officeDocument/2006/relationships/tags" Target="../tags/tag172.xml"/><Relationship Id="rId27" Type="http://schemas.openxmlformats.org/officeDocument/2006/relationships/tags" Target="../tags/tag177.xml"/><Relationship Id="rId43" Type="http://schemas.openxmlformats.org/officeDocument/2006/relationships/tags" Target="../tags/tag193.xml"/><Relationship Id="rId48" Type="http://schemas.openxmlformats.org/officeDocument/2006/relationships/tags" Target="../tags/tag198.xml"/><Relationship Id="rId64" Type="http://schemas.openxmlformats.org/officeDocument/2006/relationships/tags" Target="../tags/tag214.xml"/><Relationship Id="rId69" Type="http://schemas.openxmlformats.org/officeDocument/2006/relationships/tags" Target="../tags/tag219.xml"/><Relationship Id="rId8" Type="http://schemas.openxmlformats.org/officeDocument/2006/relationships/tags" Target="../tags/tag158.xml"/><Relationship Id="rId51" Type="http://schemas.openxmlformats.org/officeDocument/2006/relationships/tags" Target="../tags/tag201.xml"/><Relationship Id="rId72" Type="http://schemas.openxmlformats.org/officeDocument/2006/relationships/tags" Target="../tags/tag222.xml"/><Relationship Id="rId80" Type="http://schemas.openxmlformats.org/officeDocument/2006/relationships/tags" Target="../tags/tag230.xml"/><Relationship Id="rId85" Type="http://schemas.openxmlformats.org/officeDocument/2006/relationships/tags" Target="../tags/tag235.xml"/><Relationship Id="rId93" Type="http://schemas.openxmlformats.org/officeDocument/2006/relationships/tags" Target="../tags/tag243.xml"/><Relationship Id="rId3" Type="http://schemas.openxmlformats.org/officeDocument/2006/relationships/tags" Target="../tags/tag153.xml"/><Relationship Id="rId12" Type="http://schemas.openxmlformats.org/officeDocument/2006/relationships/tags" Target="../tags/tag162.xml"/><Relationship Id="rId17" Type="http://schemas.openxmlformats.org/officeDocument/2006/relationships/tags" Target="../tags/tag167.xml"/><Relationship Id="rId25" Type="http://schemas.openxmlformats.org/officeDocument/2006/relationships/tags" Target="../tags/tag175.xml"/><Relationship Id="rId33" Type="http://schemas.openxmlformats.org/officeDocument/2006/relationships/tags" Target="../tags/tag183.xml"/><Relationship Id="rId38" Type="http://schemas.openxmlformats.org/officeDocument/2006/relationships/tags" Target="../tags/tag188.xml"/><Relationship Id="rId46" Type="http://schemas.openxmlformats.org/officeDocument/2006/relationships/tags" Target="../tags/tag196.xml"/><Relationship Id="rId59" Type="http://schemas.openxmlformats.org/officeDocument/2006/relationships/tags" Target="../tags/tag209.xml"/><Relationship Id="rId67" Type="http://schemas.openxmlformats.org/officeDocument/2006/relationships/tags" Target="../tags/tag217.xml"/><Relationship Id="rId20" Type="http://schemas.openxmlformats.org/officeDocument/2006/relationships/tags" Target="../tags/tag170.xml"/><Relationship Id="rId41" Type="http://schemas.openxmlformats.org/officeDocument/2006/relationships/tags" Target="../tags/tag191.xml"/><Relationship Id="rId54" Type="http://schemas.openxmlformats.org/officeDocument/2006/relationships/tags" Target="../tags/tag204.xml"/><Relationship Id="rId62" Type="http://schemas.openxmlformats.org/officeDocument/2006/relationships/tags" Target="../tags/tag212.xml"/><Relationship Id="rId70" Type="http://schemas.openxmlformats.org/officeDocument/2006/relationships/tags" Target="../tags/tag220.xml"/><Relationship Id="rId75" Type="http://schemas.openxmlformats.org/officeDocument/2006/relationships/tags" Target="../tags/tag225.xml"/><Relationship Id="rId83" Type="http://schemas.openxmlformats.org/officeDocument/2006/relationships/tags" Target="../tags/tag233.xml"/><Relationship Id="rId88" Type="http://schemas.openxmlformats.org/officeDocument/2006/relationships/tags" Target="../tags/tag238.xml"/><Relationship Id="rId91" Type="http://schemas.openxmlformats.org/officeDocument/2006/relationships/tags" Target="../tags/tag241.xml"/><Relationship Id="rId1" Type="http://schemas.openxmlformats.org/officeDocument/2006/relationships/tags" Target="../tags/tag151.xml"/><Relationship Id="rId6" Type="http://schemas.openxmlformats.org/officeDocument/2006/relationships/tags" Target="../tags/tag156.xml"/><Relationship Id="rId15" Type="http://schemas.openxmlformats.org/officeDocument/2006/relationships/tags" Target="../tags/tag165.xml"/><Relationship Id="rId23" Type="http://schemas.openxmlformats.org/officeDocument/2006/relationships/tags" Target="../tags/tag173.xml"/><Relationship Id="rId28" Type="http://schemas.openxmlformats.org/officeDocument/2006/relationships/tags" Target="../tags/tag178.xml"/><Relationship Id="rId36" Type="http://schemas.openxmlformats.org/officeDocument/2006/relationships/tags" Target="../tags/tag186.xml"/><Relationship Id="rId49" Type="http://schemas.openxmlformats.org/officeDocument/2006/relationships/tags" Target="../tags/tag199.xml"/><Relationship Id="rId57" Type="http://schemas.openxmlformats.org/officeDocument/2006/relationships/tags" Target="../tags/tag207.xml"/><Relationship Id="rId10" Type="http://schemas.openxmlformats.org/officeDocument/2006/relationships/tags" Target="../tags/tag160.xml"/><Relationship Id="rId31" Type="http://schemas.openxmlformats.org/officeDocument/2006/relationships/tags" Target="../tags/tag181.xml"/><Relationship Id="rId44" Type="http://schemas.openxmlformats.org/officeDocument/2006/relationships/tags" Target="../tags/tag194.xml"/><Relationship Id="rId52" Type="http://schemas.openxmlformats.org/officeDocument/2006/relationships/tags" Target="../tags/tag202.xml"/><Relationship Id="rId60" Type="http://schemas.openxmlformats.org/officeDocument/2006/relationships/tags" Target="../tags/tag210.xml"/><Relationship Id="rId65" Type="http://schemas.openxmlformats.org/officeDocument/2006/relationships/tags" Target="../tags/tag215.xml"/><Relationship Id="rId73" Type="http://schemas.openxmlformats.org/officeDocument/2006/relationships/tags" Target="../tags/tag223.xml"/><Relationship Id="rId78" Type="http://schemas.openxmlformats.org/officeDocument/2006/relationships/tags" Target="../tags/tag228.xml"/><Relationship Id="rId81" Type="http://schemas.openxmlformats.org/officeDocument/2006/relationships/tags" Target="../tags/tag231.xml"/><Relationship Id="rId86" Type="http://schemas.openxmlformats.org/officeDocument/2006/relationships/tags" Target="../tags/tag236.xml"/><Relationship Id="rId94" Type="http://schemas.openxmlformats.org/officeDocument/2006/relationships/slideLayout" Target="../slideLayouts/slideLayout7.xml"/><Relationship Id="rId4" Type="http://schemas.openxmlformats.org/officeDocument/2006/relationships/tags" Target="../tags/tag154.xml"/><Relationship Id="rId9" Type="http://schemas.openxmlformats.org/officeDocument/2006/relationships/tags" Target="../tags/tag159.xml"/><Relationship Id="rId13" Type="http://schemas.openxmlformats.org/officeDocument/2006/relationships/tags" Target="../tags/tag163.xml"/><Relationship Id="rId18" Type="http://schemas.openxmlformats.org/officeDocument/2006/relationships/tags" Target="../tags/tag168.xml"/><Relationship Id="rId39" Type="http://schemas.openxmlformats.org/officeDocument/2006/relationships/tags" Target="../tags/tag189.xml"/><Relationship Id="rId34" Type="http://schemas.openxmlformats.org/officeDocument/2006/relationships/tags" Target="../tags/tag184.xml"/><Relationship Id="rId50" Type="http://schemas.openxmlformats.org/officeDocument/2006/relationships/tags" Target="../tags/tag200.xml"/><Relationship Id="rId55" Type="http://schemas.openxmlformats.org/officeDocument/2006/relationships/tags" Target="../tags/tag205.xml"/><Relationship Id="rId76" Type="http://schemas.openxmlformats.org/officeDocument/2006/relationships/tags" Target="../tags/tag226.xml"/><Relationship Id="rId7" Type="http://schemas.openxmlformats.org/officeDocument/2006/relationships/tags" Target="../tags/tag157.xml"/><Relationship Id="rId71" Type="http://schemas.openxmlformats.org/officeDocument/2006/relationships/tags" Target="../tags/tag221.xml"/><Relationship Id="rId92" Type="http://schemas.openxmlformats.org/officeDocument/2006/relationships/tags" Target="../tags/tag242.xml"/><Relationship Id="rId2" Type="http://schemas.openxmlformats.org/officeDocument/2006/relationships/tags" Target="../tags/tag152.xml"/><Relationship Id="rId29" Type="http://schemas.openxmlformats.org/officeDocument/2006/relationships/tags" Target="../tags/tag179.xml"/><Relationship Id="rId24" Type="http://schemas.openxmlformats.org/officeDocument/2006/relationships/tags" Target="../tags/tag174.xml"/><Relationship Id="rId40" Type="http://schemas.openxmlformats.org/officeDocument/2006/relationships/tags" Target="../tags/tag190.xml"/><Relationship Id="rId45" Type="http://schemas.openxmlformats.org/officeDocument/2006/relationships/tags" Target="../tags/tag195.xml"/><Relationship Id="rId66" Type="http://schemas.openxmlformats.org/officeDocument/2006/relationships/tags" Target="../tags/tag216.xml"/><Relationship Id="rId87" Type="http://schemas.openxmlformats.org/officeDocument/2006/relationships/tags" Target="../tags/tag237.xml"/><Relationship Id="rId61" Type="http://schemas.openxmlformats.org/officeDocument/2006/relationships/tags" Target="../tags/tag211.xml"/><Relationship Id="rId82" Type="http://schemas.openxmlformats.org/officeDocument/2006/relationships/tags" Target="../tags/tag232.xml"/><Relationship Id="rId19" Type="http://schemas.openxmlformats.org/officeDocument/2006/relationships/tags" Target="../tags/tag169.xml"/><Relationship Id="rId14" Type="http://schemas.openxmlformats.org/officeDocument/2006/relationships/tags" Target="../tags/tag164.xml"/><Relationship Id="rId30" Type="http://schemas.openxmlformats.org/officeDocument/2006/relationships/tags" Target="../tags/tag180.xml"/><Relationship Id="rId35" Type="http://schemas.openxmlformats.org/officeDocument/2006/relationships/tags" Target="../tags/tag185.xml"/><Relationship Id="rId56" Type="http://schemas.openxmlformats.org/officeDocument/2006/relationships/tags" Target="../tags/tag206.xml"/><Relationship Id="rId77" Type="http://schemas.openxmlformats.org/officeDocument/2006/relationships/tags" Target="../tags/tag22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svg"/><Relationship Id="rId3" Type="http://schemas.openxmlformats.org/officeDocument/2006/relationships/image" Target="../media/image71.jpe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8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11" Type="http://schemas.openxmlformats.org/officeDocument/2006/relationships/image" Target="../media/image79.svg"/><Relationship Id="rId5" Type="http://schemas.openxmlformats.org/officeDocument/2006/relationships/image" Target="../media/image73.jpeg"/><Relationship Id="rId15" Type="http://schemas.openxmlformats.org/officeDocument/2006/relationships/image" Target="../media/image83.svg"/><Relationship Id="rId10" Type="http://schemas.openxmlformats.org/officeDocument/2006/relationships/image" Target="../media/image78.png"/><Relationship Id="rId4" Type="http://schemas.openxmlformats.org/officeDocument/2006/relationships/image" Target="../media/image72.png"/><Relationship Id="rId9" Type="http://schemas.openxmlformats.org/officeDocument/2006/relationships/image" Target="../media/image77.svg"/><Relationship Id="rId14" Type="http://schemas.openxmlformats.org/officeDocument/2006/relationships/image" Target="../media/image8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51.xml"/><Relationship Id="rId13" Type="http://schemas.openxmlformats.org/officeDocument/2006/relationships/image" Target="../media/image13.png"/><Relationship Id="rId3" Type="http://schemas.openxmlformats.org/officeDocument/2006/relationships/tags" Target="../tags/tag246.xml"/><Relationship Id="rId7" Type="http://schemas.openxmlformats.org/officeDocument/2006/relationships/tags" Target="../tags/tag250.xml"/><Relationship Id="rId12" Type="http://schemas.openxmlformats.org/officeDocument/2006/relationships/notesSlide" Target="../notesSlides/notesSlide17.xml"/><Relationship Id="rId2" Type="http://schemas.openxmlformats.org/officeDocument/2006/relationships/tags" Target="../tags/tag245.xml"/><Relationship Id="rId1" Type="http://schemas.openxmlformats.org/officeDocument/2006/relationships/tags" Target="../tags/tag244.xml"/><Relationship Id="rId6" Type="http://schemas.openxmlformats.org/officeDocument/2006/relationships/tags" Target="../tags/tag249.xml"/><Relationship Id="rId11" Type="http://schemas.openxmlformats.org/officeDocument/2006/relationships/slideLayout" Target="../slideLayouts/slideLayout11.xml"/><Relationship Id="rId5" Type="http://schemas.openxmlformats.org/officeDocument/2006/relationships/tags" Target="../tags/tag248.xml"/><Relationship Id="rId10" Type="http://schemas.openxmlformats.org/officeDocument/2006/relationships/tags" Target="../tags/tag253.xml"/><Relationship Id="rId4" Type="http://schemas.openxmlformats.org/officeDocument/2006/relationships/tags" Target="../tags/tag247.xml"/><Relationship Id="rId9" Type="http://schemas.openxmlformats.org/officeDocument/2006/relationships/tags" Target="../tags/tag252.xml"/><Relationship Id="rId14" Type="http://schemas.microsoft.com/office/2007/relationships/hdphoto" Target="../media/hdphoto4.wd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18" Type="http://schemas.openxmlformats.org/officeDocument/2006/relationships/image" Target="../media/image28.svg"/><Relationship Id="rId3" Type="http://schemas.openxmlformats.org/officeDocument/2006/relationships/tags" Target="../tags/tag11.xml"/><Relationship Id="rId21" Type="http://schemas.openxmlformats.org/officeDocument/2006/relationships/image" Target="../media/image31.png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image" Target="../media/image27.png"/><Relationship Id="rId2" Type="http://schemas.openxmlformats.org/officeDocument/2006/relationships/tags" Target="../tags/tag10.xml"/><Relationship Id="rId16" Type="http://schemas.openxmlformats.org/officeDocument/2006/relationships/notesSlide" Target="../notesSlides/notesSlide8.xml"/><Relationship Id="rId20" Type="http://schemas.openxmlformats.org/officeDocument/2006/relationships/image" Target="../media/image30.svg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24" Type="http://schemas.openxmlformats.org/officeDocument/2006/relationships/image" Target="../media/image34.svg"/><Relationship Id="rId5" Type="http://schemas.openxmlformats.org/officeDocument/2006/relationships/tags" Target="../tags/tag13.xml"/><Relationship Id="rId15" Type="http://schemas.openxmlformats.org/officeDocument/2006/relationships/slideLayout" Target="../slideLayouts/slideLayout8.xml"/><Relationship Id="rId23" Type="http://schemas.openxmlformats.org/officeDocument/2006/relationships/image" Target="../media/image33.png"/><Relationship Id="rId10" Type="http://schemas.openxmlformats.org/officeDocument/2006/relationships/tags" Target="../tags/tag18.xml"/><Relationship Id="rId19" Type="http://schemas.openxmlformats.org/officeDocument/2006/relationships/image" Target="../media/image29.png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tags" Target="../tags/tag22.xml"/><Relationship Id="rId22" Type="http://schemas.openxmlformats.org/officeDocument/2006/relationships/image" Target="../media/image32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tags" Target="../tags/tag35.xml"/><Relationship Id="rId18" Type="http://schemas.openxmlformats.org/officeDocument/2006/relationships/tags" Target="../tags/tag40.xml"/><Relationship Id="rId26" Type="http://schemas.openxmlformats.org/officeDocument/2006/relationships/image" Target="../media/image32.svg"/><Relationship Id="rId3" Type="http://schemas.openxmlformats.org/officeDocument/2006/relationships/tags" Target="../tags/tag25.xml"/><Relationship Id="rId21" Type="http://schemas.openxmlformats.org/officeDocument/2006/relationships/image" Target="../media/image27.png"/><Relationship Id="rId7" Type="http://schemas.openxmlformats.org/officeDocument/2006/relationships/tags" Target="../tags/tag29.xml"/><Relationship Id="rId12" Type="http://schemas.openxmlformats.org/officeDocument/2006/relationships/tags" Target="../tags/tag34.xml"/><Relationship Id="rId17" Type="http://schemas.openxmlformats.org/officeDocument/2006/relationships/tags" Target="../tags/tag39.xml"/><Relationship Id="rId25" Type="http://schemas.openxmlformats.org/officeDocument/2006/relationships/image" Target="../media/image31.png"/><Relationship Id="rId2" Type="http://schemas.openxmlformats.org/officeDocument/2006/relationships/tags" Target="../tags/tag24.xml"/><Relationship Id="rId16" Type="http://schemas.openxmlformats.org/officeDocument/2006/relationships/tags" Target="../tags/tag38.xml"/><Relationship Id="rId20" Type="http://schemas.openxmlformats.org/officeDocument/2006/relationships/notesSlide" Target="../notesSlides/notesSlide9.xml"/><Relationship Id="rId29" Type="http://schemas.openxmlformats.org/officeDocument/2006/relationships/image" Target="../media/image36.png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tags" Target="../tags/tag33.xml"/><Relationship Id="rId24" Type="http://schemas.openxmlformats.org/officeDocument/2006/relationships/image" Target="../media/image30.svg"/><Relationship Id="rId5" Type="http://schemas.openxmlformats.org/officeDocument/2006/relationships/tags" Target="../tags/tag27.xml"/><Relationship Id="rId15" Type="http://schemas.openxmlformats.org/officeDocument/2006/relationships/tags" Target="../tags/tag37.xml"/><Relationship Id="rId23" Type="http://schemas.openxmlformats.org/officeDocument/2006/relationships/image" Target="../media/image29.png"/><Relationship Id="rId28" Type="http://schemas.openxmlformats.org/officeDocument/2006/relationships/image" Target="../media/image34.svg"/><Relationship Id="rId10" Type="http://schemas.openxmlformats.org/officeDocument/2006/relationships/tags" Target="../tags/tag32.xml"/><Relationship Id="rId19" Type="http://schemas.openxmlformats.org/officeDocument/2006/relationships/slideLayout" Target="../slideLayouts/slideLayout8.xml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tags" Target="../tags/tag36.xml"/><Relationship Id="rId22" Type="http://schemas.openxmlformats.org/officeDocument/2006/relationships/image" Target="../media/image35.svg"/><Relationship Id="rId27" Type="http://schemas.openxmlformats.org/officeDocument/2006/relationships/image" Target="../media/image33.png"/><Relationship Id="rId30" Type="http://schemas.openxmlformats.org/officeDocument/2006/relationships/image" Target="../media/image3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24B96494-B4E4-462B-9C8C-781AF9896BAE}"/>
              </a:ext>
            </a:extLst>
          </p:cNvPr>
          <p:cNvSpPr/>
          <p:nvPr/>
        </p:nvSpPr>
        <p:spPr>
          <a:xfrm>
            <a:off x="4435200" y="3746858"/>
            <a:ext cx="3321600" cy="476745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  <a:alpha val="20000"/>
            </a:schemeClr>
          </a:solidFill>
          <a:ln>
            <a:solidFill>
              <a:schemeClr val="bg1">
                <a:alpha val="3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智慧校园建设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D31D6AD-8A4C-452E-8DA0-86C38577B70F}"/>
              </a:ext>
            </a:extLst>
          </p:cNvPr>
          <p:cNvSpPr txBox="1"/>
          <p:nvPr/>
        </p:nvSpPr>
        <p:spPr>
          <a:xfrm>
            <a:off x="2052114" y="2476825"/>
            <a:ext cx="80803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gradFill>
                  <a:gsLst>
                    <a:gs pos="100000">
                      <a:schemeClr val="accent1">
                        <a:lumMod val="40000"/>
                        <a:lumOff val="60000"/>
                      </a:schemeClr>
                    </a:gs>
                    <a:gs pos="30000">
                      <a:schemeClr val="bg1"/>
                    </a:gs>
                  </a:gsLst>
                  <a:lin ang="5400000" scaled="1"/>
                </a:gradFill>
                <a:effectLst>
                  <a:outerShdw blurRad="50800" dist="50800" dir="5400000" sx="98000" sy="98000" algn="ctr" rotWithShape="0">
                    <a:schemeClr val="accent1">
                      <a:lumMod val="50000"/>
                      <a:alpha val="50000"/>
                    </a:schemeClr>
                  </a:outerShdw>
                </a:effectLst>
                <a:latin typeface="+mj-lt"/>
                <a:ea typeface="+mj-ea"/>
              </a:rPr>
              <a:t>数据中台解决方案</a:t>
            </a:r>
          </a:p>
        </p:txBody>
      </p:sp>
      <p:sp>
        <p:nvSpPr>
          <p:cNvPr id="46" name="标题 1">
            <a:extLst>
              <a:ext uri="{FF2B5EF4-FFF2-40B4-BE49-F238E27FC236}">
                <a16:creationId xmlns:a16="http://schemas.microsoft.com/office/drawing/2014/main" id="{9EE5786F-F9BF-BF1B-50AB-EDBE401B123A}"/>
              </a:ext>
            </a:extLst>
          </p:cNvPr>
          <p:cNvSpPr txBox="1">
            <a:spLocks/>
          </p:cNvSpPr>
          <p:nvPr/>
        </p:nvSpPr>
        <p:spPr>
          <a:xfrm>
            <a:off x="3319374" y="2019486"/>
            <a:ext cx="5553252" cy="844975"/>
          </a:xfrm>
          <a:prstGeom prst="rect">
            <a:avLst/>
          </a:prstGeom>
          <a:effectLst>
            <a:outerShdw blurRad="1270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anchor="ctr" anchorCtr="0">
            <a:spAutoFit/>
          </a:bodyPr>
          <a:lstStyle>
            <a:lvl1pPr lvl="0" indent="-228600" algn="ctr" defTabSz="9144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11500">
                <a:ln w="19050">
                  <a:gradFill>
                    <a:gsLst>
                      <a:gs pos="25000">
                        <a:schemeClr val="accent1">
                          <a:lumMod val="20000"/>
                          <a:lumOff val="80000"/>
                        </a:schemeClr>
                      </a:gs>
                      <a:gs pos="7000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7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25000">
                      <a:schemeClr val="accent1">
                        <a:lumMod val="20000"/>
                        <a:lumOff val="80000"/>
                        <a:alpha val="20000"/>
                      </a:schemeClr>
                    </a:gs>
                  </a:gsLst>
                  <a:lin ang="5400000" scaled="1"/>
                </a:gradFill>
                <a:effectLst/>
                <a:latin typeface="+mj-lt"/>
                <a:ea typeface="+mj-ea"/>
                <a:cs typeface="+mj-cs"/>
              </a:defRPr>
            </a:lvl1pPr>
            <a:lvl2pPr marL="685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sz="6000" b="1" dirty="0">
                <a:ln w="12700">
                  <a:gradFill>
                    <a:gsLst>
                      <a:gs pos="0">
                        <a:schemeClr val="bg1">
                          <a:alpha val="90000"/>
                        </a:schemeClr>
                      </a:gs>
                      <a:gs pos="8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0000">
                      <a:schemeClr val="bg1">
                        <a:alpha val="0"/>
                      </a:schemeClr>
                    </a:gs>
                    <a:gs pos="0">
                      <a:schemeClr val="bg1">
                        <a:alpha val="20000"/>
                      </a:schemeClr>
                    </a:gs>
                  </a:gsLst>
                  <a:lin ang="5400000" scaled="1"/>
                </a:gradFill>
                <a:latin typeface="+mj-ea"/>
                <a:cs typeface="Arial Black" panose="020B0604020202020204" pitchFamily="34" charset="0"/>
              </a:rPr>
              <a:t>2023</a:t>
            </a:r>
            <a:r>
              <a:rPr lang="zh-CN" altLang="en-US" sz="6000" b="1" dirty="0">
                <a:ln w="12700">
                  <a:gradFill>
                    <a:gsLst>
                      <a:gs pos="0">
                        <a:schemeClr val="bg1">
                          <a:alpha val="90000"/>
                        </a:schemeClr>
                      </a:gs>
                      <a:gs pos="8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80000">
                      <a:schemeClr val="bg1">
                        <a:alpha val="0"/>
                      </a:schemeClr>
                    </a:gs>
                    <a:gs pos="0">
                      <a:schemeClr val="bg1">
                        <a:alpha val="20000"/>
                      </a:schemeClr>
                    </a:gs>
                  </a:gsLst>
                  <a:lin ang="5400000" scaled="1"/>
                </a:gradFill>
                <a:latin typeface="+mj-ea"/>
              </a:rPr>
              <a:t>智慧校园</a:t>
            </a:r>
          </a:p>
        </p:txBody>
      </p:sp>
      <p:pic>
        <p:nvPicPr>
          <p:cNvPr id="49" name="图片 48" descr="黑暗中的灯光&#10;&#10;描述已自动生成">
            <a:extLst>
              <a:ext uri="{FF2B5EF4-FFF2-40B4-BE49-F238E27FC236}">
                <a16:creationId xmlns:a16="http://schemas.microsoft.com/office/drawing/2014/main" id="{D47DA5FA-784D-1F07-F889-B816FA1AE52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83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34706">
            <a:off x="8613070" y="2937312"/>
            <a:ext cx="1355294" cy="1228819"/>
          </a:xfrm>
          <a:prstGeom prst="rect">
            <a:avLst/>
          </a:prstGeom>
        </p:spPr>
      </p:pic>
      <p:pic>
        <p:nvPicPr>
          <p:cNvPr id="50" name="图片 49" descr="黑暗中的灯光&#10;&#10;描述已自动生成">
            <a:extLst>
              <a:ext uri="{FF2B5EF4-FFF2-40B4-BE49-F238E27FC236}">
                <a16:creationId xmlns:a16="http://schemas.microsoft.com/office/drawing/2014/main" id="{B8C99D3E-E0C1-6BC4-D1A0-CFC4BAD3226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83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34706">
            <a:off x="2139981" y="2102059"/>
            <a:ext cx="1355294" cy="122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77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0 -0.28773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39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entr" presetSubtype="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13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08333E-7 -4.81481E-6 L -0.25 -4.81481E-6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8.33333E-7 -4.07407E-6 L 0.25 -4.07407E-6 " pathEditMode="relative" rAng="0" ptsTypes="AA">
                                      <p:cBhvr>
                                        <p:cTn id="24" dur="1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100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 1.48148E-6 L 0 0.25 " pathEditMode="relative" rAng="0" ptsTypes="AA">
                                      <p:cBhvr>
                                        <p:cTn id="29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28" grpId="0"/>
      <p:bldP spid="46" grpId="0"/>
      <p:bldP spid="4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13">
            <a:extLst>
              <a:ext uri="{FF2B5EF4-FFF2-40B4-BE49-F238E27FC236}">
                <a16:creationId xmlns:a16="http://schemas.microsoft.com/office/drawing/2014/main" id="{A5758F79-A053-E90E-3234-90E62AD356E6}"/>
              </a:ext>
            </a:extLst>
          </p:cNvPr>
          <p:cNvSpPr/>
          <p:nvPr/>
        </p:nvSpPr>
        <p:spPr>
          <a:xfrm>
            <a:off x="107552" y="3480636"/>
            <a:ext cx="1728000" cy="43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70000">
                <a:schemeClr val="accent1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6350">
            <a:solidFill>
              <a:schemeClr val="bg1">
                <a:alpha val="50000"/>
              </a:schemeClr>
            </a:solidFill>
          </a:ln>
          <a:effectLst>
            <a:outerShdw blurRad="381000" dist="127000" dir="5400000" sx="110000" sy="110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22A573-35A2-F0CB-CBEE-6CC8291A2BB6}"/>
              </a:ext>
            </a:extLst>
          </p:cNvPr>
          <p:cNvSpPr txBox="1"/>
          <p:nvPr/>
        </p:nvSpPr>
        <p:spPr>
          <a:xfrm>
            <a:off x="432943" y="2668343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0">
                <a:solidFill>
                  <a:schemeClr val="bg1">
                    <a:alpha val="7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C77A31C-6EFC-B743-3958-C0697F45197D}"/>
              </a:ext>
            </a:extLst>
          </p:cNvPr>
          <p:cNvSpPr txBox="1"/>
          <p:nvPr/>
        </p:nvSpPr>
        <p:spPr>
          <a:xfrm>
            <a:off x="432943" y="219503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0">
                <a:solidFill>
                  <a:schemeClr val="bg1">
                    <a:alpha val="7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CCDC18-A1CA-59A1-292D-B0EF31484F14}"/>
              </a:ext>
            </a:extLst>
          </p:cNvPr>
          <p:cNvSpPr txBox="1"/>
          <p:nvPr/>
        </p:nvSpPr>
        <p:spPr>
          <a:xfrm>
            <a:off x="432943" y="1752494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0">
                <a:solidFill>
                  <a:schemeClr val="bg1">
                    <a:alpha val="7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DB9885-CF63-5926-E3AA-787A74D45D1D}"/>
              </a:ext>
            </a:extLst>
          </p:cNvPr>
          <p:cNvSpPr txBox="1"/>
          <p:nvPr/>
        </p:nvSpPr>
        <p:spPr>
          <a:xfrm>
            <a:off x="432943" y="3141657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0">
                <a:solidFill>
                  <a:schemeClr val="bg1">
                    <a:alpha val="7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E3EAE98-8632-F718-6672-05DA468897FA}"/>
              </a:ext>
            </a:extLst>
          </p:cNvPr>
          <p:cNvSpPr txBox="1"/>
          <p:nvPr/>
        </p:nvSpPr>
        <p:spPr>
          <a:xfrm>
            <a:off x="351190" y="3568805"/>
            <a:ext cx="1240724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600" b="0" spc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b="1" dirty="0"/>
              <a:t>添加标题文本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636A88E-0FB7-D740-C035-CEFD1DBBEA59}"/>
              </a:ext>
            </a:extLst>
          </p:cNvPr>
          <p:cNvSpPr txBox="1"/>
          <p:nvPr/>
        </p:nvSpPr>
        <p:spPr>
          <a:xfrm>
            <a:off x="432943" y="4026729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0">
                <a:solidFill>
                  <a:schemeClr val="bg1">
                    <a:alpha val="7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D050686-CC4F-5B39-C0F1-1339BAD03347}"/>
              </a:ext>
            </a:extLst>
          </p:cNvPr>
          <p:cNvSpPr txBox="1"/>
          <p:nvPr/>
        </p:nvSpPr>
        <p:spPr>
          <a:xfrm>
            <a:off x="432943" y="4469265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0">
                <a:solidFill>
                  <a:schemeClr val="bg1">
                    <a:alpha val="7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26C70D7-4175-D883-BE9B-7DD016964B67}"/>
              </a:ext>
            </a:extLst>
          </p:cNvPr>
          <p:cNvSpPr txBox="1"/>
          <p:nvPr/>
        </p:nvSpPr>
        <p:spPr>
          <a:xfrm>
            <a:off x="432943" y="4911799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0">
                <a:solidFill>
                  <a:schemeClr val="bg1">
                    <a:alpha val="7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13" name="kindergarten_115425">
            <a:extLst>
              <a:ext uri="{FF2B5EF4-FFF2-40B4-BE49-F238E27FC236}">
                <a16:creationId xmlns:a16="http://schemas.microsoft.com/office/drawing/2014/main" id="{8015E106-E604-0080-8D2C-C9742A642B39}"/>
              </a:ext>
            </a:extLst>
          </p:cNvPr>
          <p:cNvSpPr/>
          <p:nvPr/>
        </p:nvSpPr>
        <p:spPr>
          <a:xfrm>
            <a:off x="578857" y="188812"/>
            <a:ext cx="785390" cy="581647"/>
          </a:xfrm>
          <a:custGeom>
            <a:avLst/>
            <a:gdLst>
              <a:gd name="connsiteX0" fmla="*/ 508718 w 605239"/>
              <a:gd name="connsiteY0" fmla="*/ 368634 h 448232"/>
              <a:gd name="connsiteX1" fmla="*/ 537132 w 605239"/>
              <a:gd name="connsiteY1" fmla="*/ 368634 h 448232"/>
              <a:gd name="connsiteX2" fmla="*/ 550974 w 605239"/>
              <a:gd name="connsiteY2" fmla="*/ 382465 h 448232"/>
              <a:gd name="connsiteX3" fmla="*/ 537132 w 605239"/>
              <a:gd name="connsiteY3" fmla="*/ 396296 h 448232"/>
              <a:gd name="connsiteX4" fmla="*/ 508718 w 605239"/>
              <a:gd name="connsiteY4" fmla="*/ 396296 h 448232"/>
              <a:gd name="connsiteX5" fmla="*/ 494875 w 605239"/>
              <a:gd name="connsiteY5" fmla="*/ 382465 h 448232"/>
              <a:gd name="connsiteX6" fmla="*/ 508718 w 605239"/>
              <a:gd name="connsiteY6" fmla="*/ 368634 h 448232"/>
              <a:gd name="connsiteX7" fmla="*/ 384241 w 605239"/>
              <a:gd name="connsiteY7" fmla="*/ 368634 h 448232"/>
              <a:gd name="connsiteX8" fmla="*/ 412655 w 605239"/>
              <a:gd name="connsiteY8" fmla="*/ 368634 h 448232"/>
              <a:gd name="connsiteX9" fmla="*/ 426497 w 605239"/>
              <a:gd name="connsiteY9" fmla="*/ 382465 h 448232"/>
              <a:gd name="connsiteX10" fmla="*/ 412655 w 605239"/>
              <a:gd name="connsiteY10" fmla="*/ 396296 h 448232"/>
              <a:gd name="connsiteX11" fmla="*/ 384241 w 605239"/>
              <a:gd name="connsiteY11" fmla="*/ 396296 h 448232"/>
              <a:gd name="connsiteX12" fmla="*/ 370398 w 605239"/>
              <a:gd name="connsiteY12" fmla="*/ 382465 h 448232"/>
              <a:gd name="connsiteX13" fmla="*/ 384241 w 605239"/>
              <a:gd name="connsiteY13" fmla="*/ 368634 h 448232"/>
              <a:gd name="connsiteX14" fmla="*/ 192540 w 605239"/>
              <a:gd name="connsiteY14" fmla="*/ 368634 h 448232"/>
              <a:gd name="connsiteX15" fmla="*/ 220937 w 605239"/>
              <a:gd name="connsiteY15" fmla="*/ 368634 h 448232"/>
              <a:gd name="connsiteX16" fmla="*/ 234771 w 605239"/>
              <a:gd name="connsiteY16" fmla="*/ 382465 h 448232"/>
              <a:gd name="connsiteX17" fmla="*/ 220937 w 605239"/>
              <a:gd name="connsiteY17" fmla="*/ 396296 h 448232"/>
              <a:gd name="connsiteX18" fmla="*/ 192540 w 605239"/>
              <a:gd name="connsiteY18" fmla="*/ 396296 h 448232"/>
              <a:gd name="connsiteX19" fmla="*/ 178601 w 605239"/>
              <a:gd name="connsiteY19" fmla="*/ 382465 h 448232"/>
              <a:gd name="connsiteX20" fmla="*/ 192540 w 605239"/>
              <a:gd name="connsiteY20" fmla="*/ 368634 h 448232"/>
              <a:gd name="connsiteX21" fmla="*/ 68063 w 605239"/>
              <a:gd name="connsiteY21" fmla="*/ 368634 h 448232"/>
              <a:gd name="connsiteX22" fmla="*/ 96460 w 605239"/>
              <a:gd name="connsiteY22" fmla="*/ 368634 h 448232"/>
              <a:gd name="connsiteX23" fmla="*/ 110294 w 605239"/>
              <a:gd name="connsiteY23" fmla="*/ 382465 h 448232"/>
              <a:gd name="connsiteX24" fmla="*/ 96460 w 605239"/>
              <a:gd name="connsiteY24" fmla="*/ 396296 h 448232"/>
              <a:gd name="connsiteX25" fmla="*/ 68063 w 605239"/>
              <a:gd name="connsiteY25" fmla="*/ 396296 h 448232"/>
              <a:gd name="connsiteX26" fmla="*/ 54124 w 605239"/>
              <a:gd name="connsiteY26" fmla="*/ 382465 h 448232"/>
              <a:gd name="connsiteX27" fmla="*/ 68063 w 605239"/>
              <a:gd name="connsiteY27" fmla="*/ 368634 h 448232"/>
              <a:gd name="connsiteX28" fmla="*/ 273841 w 605239"/>
              <a:gd name="connsiteY28" fmla="*/ 336408 h 448232"/>
              <a:gd name="connsiteX29" fmla="*/ 273841 w 605239"/>
              <a:gd name="connsiteY29" fmla="*/ 420484 h 448232"/>
              <a:gd name="connsiteX30" fmla="*/ 331399 w 605239"/>
              <a:gd name="connsiteY30" fmla="*/ 420484 h 448232"/>
              <a:gd name="connsiteX31" fmla="*/ 331399 w 605239"/>
              <a:gd name="connsiteY31" fmla="*/ 336408 h 448232"/>
              <a:gd name="connsiteX32" fmla="*/ 508718 w 605239"/>
              <a:gd name="connsiteY32" fmla="*/ 308865 h 448232"/>
              <a:gd name="connsiteX33" fmla="*/ 537132 w 605239"/>
              <a:gd name="connsiteY33" fmla="*/ 308865 h 448232"/>
              <a:gd name="connsiteX34" fmla="*/ 550974 w 605239"/>
              <a:gd name="connsiteY34" fmla="*/ 322679 h 448232"/>
              <a:gd name="connsiteX35" fmla="*/ 537132 w 605239"/>
              <a:gd name="connsiteY35" fmla="*/ 336597 h 448232"/>
              <a:gd name="connsiteX36" fmla="*/ 508718 w 605239"/>
              <a:gd name="connsiteY36" fmla="*/ 336597 h 448232"/>
              <a:gd name="connsiteX37" fmla="*/ 494875 w 605239"/>
              <a:gd name="connsiteY37" fmla="*/ 322679 h 448232"/>
              <a:gd name="connsiteX38" fmla="*/ 508718 w 605239"/>
              <a:gd name="connsiteY38" fmla="*/ 308865 h 448232"/>
              <a:gd name="connsiteX39" fmla="*/ 384241 w 605239"/>
              <a:gd name="connsiteY39" fmla="*/ 308865 h 448232"/>
              <a:gd name="connsiteX40" fmla="*/ 412655 w 605239"/>
              <a:gd name="connsiteY40" fmla="*/ 308865 h 448232"/>
              <a:gd name="connsiteX41" fmla="*/ 426497 w 605239"/>
              <a:gd name="connsiteY41" fmla="*/ 322679 h 448232"/>
              <a:gd name="connsiteX42" fmla="*/ 412655 w 605239"/>
              <a:gd name="connsiteY42" fmla="*/ 336597 h 448232"/>
              <a:gd name="connsiteX43" fmla="*/ 384241 w 605239"/>
              <a:gd name="connsiteY43" fmla="*/ 336597 h 448232"/>
              <a:gd name="connsiteX44" fmla="*/ 370398 w 605239"/>
              <a:gd name="connsiteY44" fmla="*/ 322679 h 448232"/>
              <a:gd name="connsiteX45" fmla="*/ 384241 w 605239"/>
              <a:gd name="connsiteY45" fmla="*/ 308865 h 448232"/>
              <a:gd name="connsiteX46" fmla="*/ 192540 w 605239"/>
              <a:gd name="connsiteY46" fmla="*/ 308865 h 448232"/>
              <a:gd name="connsiteX47" fmla="*/ 220937 w 605239"/>
              <a:gd name="connsiteY47" fmla="*/ 308865 h 448232"/>
              <a:gd name="connsiteX48" fmla="*/ 234771 w 605239"/>
              <a:gd name="connsiteY48" fmla="*/ 322679 h 448232"/>
              <a:gd name="connsiteX49" fmla="*/ 220937 w 605239"/>
              <a:gd name="connsiteY49" fmla="*/ 336597 h 448232"/>
              <a:gd name="connsiteX50" fmla="*/ 192540 w 605239"/>
              <a:gd name="connsiteY50" fmla="*/ 336597 h 448232"/>
              <a:gd name="connsiteX51" fmla="*/ 178601 w 605239"/>
              <a:gd name="connsiteY51" fmla="*/ 322679 h 448232"/>
              <a:gd name="connsiteX52" fmla="*/ 192540 w 605239"/>
              <a:gd name="connsiteY52" fmla="*/ 308865 h 448232"/>
              <a:gd name="connsiteX53" fmla="*/ 68063 w 605239"/>
              <a:gd name="connsiteY53" fmla="*/ 308865 h 448232"/>
              <a:gd name="connsiteX54" fmla="*/ 96460 w 605239"/>
              <a:gd name="connsiteY54" fmla="*/ 308865 h 448232"/>
              <a:gd name="connsiteX55" fmla="*/ 110294 w 605239"/>
              <a:gd name="connsiteY55" fmla="*/ 322679 h 448232"/>
              <a:gd name="connsiteX56" fmla="*/ 96460 w 605239"/>
              <a:gd name="connsiteY56" fmla="*/ 336597 h 448232"/>
              <a:gd name="connsiteX57" fmla="*/ 68063 w 605239"/>
              <a:gd name="connsiteY57" fmla="*/ 336597 h 448232"/>
              <a:gd name="connsiteX58" fmla="*/ 54124 w 605239"/>
              <a:gd name="connsiteY58" fmla="*/ 322679 h 448232"/>
              <a:gd name="connsiteX59" fmla="*/ 68063 w 605239"/>
              <a:gd name="connsiteY59" fmla="*/ 308865 h 448232"/>
              <a:gd name="connsiteX60" fmla="*/ 468475 w 605239"/>
              <a:gd name="connsiteY60" fmla="*/ 284445 h 448232"/>
              <a:gd name="connsiteX61" fmla="*/ 468475 w 605239"/>
              <a:gd name="connsiteY61" fmla="*/ 420484 h 448232"/>
              <a:gd name="connsiteX62" fmla="*/ 577449 w 605239"/>
              <a:gd name="connsiteY62" fmla="*/ 420484 h 448232"/>
              <a:gd name="connsiteX63" fmla="*/ 577449 w 605239"/>
              <a:gd name="connsiteY63" fmla="*/ 284445 h 448232"/>
              <a:gd name="connsiteX64" fmla="*/ 27790 w 605239"/>
              <a:gd name="connsiteY64" fmla="*/ 284445 h 448232"/>
              <a:gd name="connsiteX65" fmla="*/ 27790 w 605239"/>
              <a:gd name="connsiteY65" fmla="*/ 420484 h 448232"/>
              <a:gd name="connsiteX66" fmla="*/ 136764 w 605239"/>
              <a:gd name="connsiteY66" fmla="*/ 420484 h 448232"/>
              <a:gd name="connsiteX67" fmla="*/ 136764 w 605239"/>
              <a:gd name="connsiteY67" fmla="*/ 284445 h 448232"/>
              <a:gd name="connsiteX68" fmla="*/ 192547 w 605239"/>
              <a:gd name="connsiteY68" fmla="*/ 249096 h 448232"/>
              <a:gd name="connsiteX69" fmla="*/ 412656 w 605239"/>
              <a:gd name="connsiteY69" fmla="*/ 249096 h 448232"/>
              <a:gd name="connsiteX70" fmla="*/ 426497 w 605239"/>
              <a:gd name="connsiteY70" fmla="*/ 263014 h 448232"/>
              <a:gd name="connsiteX71" fmla="*/ 412656 w 605239"/>
              <a:gd name="connsiteY71" fmla="*/ 276828 h 448232"/>
              <a:gd name="connsiteX72" fmla="*/ 192547 w 605239"/>
              <a:gd name="connsiteY72" fmla="*/ 276828 h 448232"/>
              <a:gd name="connsiteX73" fmla="*/ 178601 w 605239"/>
              <a:gd name="connsiteY73" fmla="*/ 263014 h 448232"/>
              <a:gd name="connsiteX74" fmla="*/ 192547 w 605239"/>
              <a:gd name="connsiteY74" fmla="*/ 249096 h 448232"/>
              <a:gd name="connsiteX75" fmla="*/ 192547 w 605239"/>
              <a:gd name="connsiteY75" fmla="*/ 189327 h 448232"/>
              <a:gd name="connsiteX76" fmla="*/ 412656 w 605239"/>
              <a:gd name="connsiteY76" fmla="*/ 189327 h 448232"/>
              <a:gd name="connsiteX77" fmla="*/ 426497 w 605239"/>
              <a:gd name="connsiteY77" fmla="*/ 203281 h 448232"/>
              <a:gd name="connsiteX78" fmla="*/ 412656 w 605239"/>
              <a:gd name="connsiteY78" fmla="*/ 217130 h 448232"/>
              <a:gd name="connsiteX79" fmla="*/ 192547 w 605239"/>
              <a:gd name="connsiteY79" fmla="*/ 217130 h 448232"/>
              <a:gd name="connsiteX80" fmla="*/ 178601 w 605239"/>
              <a:gd name="connsiteY80" fmla="*/ 203281 h 448232"/>
              <a:gd name="connsiteX81" fmla="*/ 192547 w 605239"/>
              <a:gd name="connsiteY81" fmla="*/ 189327 h 448232"/>
              <a:gd name="connsiteX82" fmla="*/ 164554 w 605239"/>
              <a:gd name="connsiteY82" fmla="*/ 165450 h 448232"/>
              <a:gd name="connsiteX83" fmla="*/ 164554 w 605239"/>
              <a:gd name="connsiteY83" fmla="*/ 420484 h 448232"/>
              <a:gd name="connsiteX84" fmla="*/ 246051 w 605239"/>
              <a:gd name="connsiteY84" fmla="*/ 420484 h 448232"/>
              <a:gd name="connsiteX85" fmla="*/ 246051 w 605239"/>
              <a:gd name="connsiteY85" fmla="*/ 322586 h 448232"/>
              <a:gd name="connsiteX86" fmla="*/ 259894 w 605239"/>
              <a:gd name="connsiteY86" fmla="*/ 308764 h 448232"/>
              <a:gd name="connsiteX87" fmla="*/ 345241 w 605239"/>
              <a:gd name="connsiteY87" fmla="*/ 308764 h 448232"/>
              <a:gd name="connsiteX88" fmla="*/ 359189 w 605239"/>
              <a:gd name="connsiteY88" fmla="*/ 322586 h 448232"/>
              <a:gd name="connsiteX89" fmla="*/ 359189 w 605239"/>
              <a:gd name="connsiteY89" fmla="*/ 420484 h 448232"/>
              <a:gd name="connsiteX90" fmla="*/ 440685 w 605239"/>
              <a:gd name="connsiteY90" fmla="*/ 420484 h 448232"/>
              <a:gd name="connsiteX91" fmla="*/ 440685 w 605239"/>
              <a:gd name="connsiteY91" fmla="*/ 165450 h 448232"/>
              <a:gd name="connsiteX92" fmla="*/ 235330 w 605239"/>
              <a:gd name="connsiteY92" fmla="*/ 107875 h 448232"/>
              <a:gd name="connsiteX93" fmla="*/ 235330 w 605239"/>
              <a:gd name="connsiteY93" fmla="*/ 137806 h 448232"/>
              <a:gd name="connsiteX94" fmla="*/ 369909 w 605239"/>
              <a:gd name="connsiteY94" fmla="*/ 137806 h 448232"/>
              <a:gd name="connsiteX95" fmla="*/ 369909 w 605239"/>
              <a:gd name="connsiteY95" fmla="*/ 107875 h 448232"/>
              <a:gd name="connsiteX96" fmla="*/ 302568 w 605239"/>
              <a:gd name="connsiteY96" fmla="*/ 0 h 448232"/>
              <a:gd name="connsiteX97" fmla="*/ 316515 w 605239"/>
              <a:gd name="connsiteY97" fmla="*/ 13822 h 448232"/>
              <a:gd name="connsiteX98" fmla="*/ 316515 w 605239"/>
              <a:gd name="connsiteY98" fmla="*/ 80127 h 448232"/>
              <a:gd name="connsiteX99" fmla="*/ 383752 w 605239"/>
              <a:gd name="connsiteY99" fmla="*/ 80127 h 448232"/>
              <a:gd name="connsiteX100" fmla="*/ 397699 w 605239"/>
              <a:gd name="connsiteY100" fmla="*/ 93949 h 448232"/>
              <a:gd name="connsiteX101" fmla="*/ 397699 w 605239"/>
              <a:gd name="connsiteY101" fmla="*/ 137806 h 448232"/>
              <a:gd name="connsiteX102" fmla="*/ 454528 w 605239"/>
              <a:gd name="connsiteY102" fmla="*/ 137806 h 448232"/>
              <a:gd name="connsiteX103" fmla="*/ 468475 w 605239"/>
              <a:gd name="connsiteY103" fmla="*/ 151628 h 448232"/>
              <a:gd name="connsiteX104" fmla="*/ 468475 w 605239"/>
              <a:gd name="connsiteY104" fmla="*/ 256697 h 448232"/>
              <a:gd name="connsiteX105" fmla="*/ 591292 w 605239"/>
              <a:gd name="connsiteY105" fmla="*/ 256697 h 448232"/>
              <a:gd name="connsiteX106" fmla="*/ 605239 w 605239"/>
              <a:gd name="connsiteY106" fmla="*/ 270519 h 448232"/>
              <a:gd name="connsiteX107" fmla="*/ 605239 w 605239"/>
              <a:gd name="connsiteY107" fmla="*/ 434306 h 448232"/>
              <a:gd name="connsiteX108" fmla="*/ 591292 w 605239"/>
              <a:gd name="connsiteY108" fmla="*/ 448232 h 448232"/>
              <a:gd name="connsiteX109" fmla="*/ 13843 w 605239"/>
              <a:gd name="connsiteY109" fmla="*/ 448232 h 448232"/>
              <a:gd name="connsiteX110" fmla="*/ 0 w 605239"/>
              <a:gd name="connsiteY110" fmla="*/ 434306 h 448232"/>
              <a:gd name="connsiteX111" fmla="*/ 0 w 605239"/>
              <a:gd name="connsiteY111" fmla="*/ 270519 h 448232"/>
              <a:gd name="connsiteX112" fmla="*/ 13843 w 605239"/>
              <a:gd name="connsiteY112" fmla="*/ 256697 h 448232"/>
              <a:gd name="connsiteX113" fmla="*/ 136764 w 605239"/>
              <a:gd name="connsiteY113" fmla="*/ 256697 h 448232"/>
              <a:gd name="connsiteX114" fmla="*/ 136764 w 605239"/>
              <a:gd name="connsiteY114" fmla="*/ 151628 h 448232"/>
              <a:gd name="connsiteX115" fmla="*/ 150607 w 605239"/>
              <a:gd name="connsiteY115" fmla="*/ 137806 h 448232"/>
              <a:gd name="connsiteX116" fmla="*/ 207540 w 605239"/>
              <a:gd name="connsiteY116" fmla="*/ 137806 h 448232"/>
              <a:gd name="connsiteX117" fmla="*/ 207540 w 605239"/>
              <a:gd name="connsiteY117" fmla="*/ 93949 h 448232"/>
              <a:gd name="connsiteX118" fmla="*/ 221383 w 605239"/>
              <a:gd name="connsiteY118" fmla="*/ 80127 h 448232"/>
              <a:gd name="connsiteX119" fmla="*/ 288725 w 605239"/>
              <a:gd name="connsiteY119" fmla="*/ 80127 h 448232"/>
              <a:gd name="connsiteX120" fmla="*/ 288725 w 605239"/>
              <a:gd name="connsiteY120" fmla="*/ 13822 h 448232"/>
              <a:gd name="connsiteX121" fmla="*/ 302568 w 605239"/>
              <a:gd name="connsiteY121" fmla="*/ 0 h 44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5239" h="448232">
                <a:moveTo>
                  <a:pt x="508718" y="368634"/>
                </a:moveTo>
                <a:lnTo>
                  <a:pt x="537132" y="368634"/>
                </a:lnTo>
                <a:cubicBezTo>
                  <a:pt x="544834" y="368634"/>
                  <a:pt x="550974" y="374874"/>
                  <a:pt x="550974" y="382465"/>
                </a:cubicBezTo>
                <a:cubicBezTo>
                  <a:pt x="550974" y="390160"/>
                  <a:pt x="544834" y="396296"/>
                  <a:pt x="537132" y="396296"/>
                </a:cubicBezTo>
                <a:lnTo>
                  <a:pt x="508718" y="396296"/>
                </a:lnTo>
                <a:cubicBezTo>
                  <a:pt x="501016" y="396296"/>
                  <a:pt x="494875" y="390160"/>
                  <a:pt x="494875" y="382465"/>
                </a:cubicBezTo>
                <a:cubicBezTo>
                  <a:pt x="494875" y="374874"/>
                  <a:pt x="501016" y="368634"/>
                  <a:pt x="508718" y="368634"/>
                </a:cubicBezTo>
                <a:close/>
                <a:moveTo>
                  <a:pt x="384241" y="368634"/>
                </a:moveTo>
                <a:lnTo>
                  <a:pt x="412655" y="368634"/>
                </a:lnTo>
                <a:cubicBezTo>
                  <a:pt x="420357" y="368634"/>
                  <a:pt x="426497" y="374874"/>
                  <a:pt x="426497" y="382465"/>
                </a:cubicBezTo>
                <a:cubicBezTo>
                  <a:pt x="426497" y="390160"/>
                  <a:pt x="420357" y="396296"/>
                  <a:pt x="412655" y="396296"/>
                </a:cubicBezTo>
                <a:lnTo>
                  <a:pt x="384241" y="396296"/>
                </a:lnTo>
                <a:cubicBezTo>
                  <a:pt x="376539" y="396296"/>
                  <a:pt x="370398" y="390160"/>
                  <a:pt x="370398" y="382465"/>
                </a:cubicBezTo>
                <a:cubicBezTo>
                  <a:pt x="370398" y="374874"/>
                  <a:pt x="376539" y="368634"/>
                  <a:pt x="384241" y="368634"/>
                </a:cubicBezTo>
                <a:close/>
                <a:moveTo>
                  <a:pt x="192540" y="368634"/>
                </a:moveTo>
                <a:lnTo>
                  <a:pt x="220937" y="368634"/>
                </a:lnTo>
                <a:cubicBezTo>
                  <a:pt x="228530" y="368634"/>
                  <a:pt x="234771" y="374874"/>
                  <a:pt x="234771" y="382465"/>
                </a:cubicBezTo>
                <a:cubicBezTo>
                  <a:pt x="234771" y="390160"/>
                  <a:pt x="228530" y="396296"/>
                  <a:pt x="220937" y="396296"/>
                </a:cubicBezTo>
                <a:lnTo>
                  <a:pt x="192540" y="396296"/>
                </a:lnTo>
                <a:cubicBezTo>
                  <a:pt x="184842" y="396296"/>
                  <a:pt x="178601" y="390160"/>
                  <a:pt x="178601" y="382465"/>
                </a:cubicBezTo>
                <a:cubicBezTo>
                  <a:pt x="178601" y="374874"/>
                  <a:pt x="184842" y="368634"/>
                  <a:pt x="192540" y="368634"/>
                </a:cubicBezTo>
                <a:close/>
                <a:moveTo>
                  <a:pt x="68063" y="368634"/>
                </a:moveTo>
                <a:lnTo>
                  <a:pt x="96460" y="368634"/>
                </a:lnTo>
                <a:cubicBezTo>
                  <a:pt x="104053" y="368634"/>
                  <a:pt x="110294" y="374874"/>
                  <a:pt x="110294" y="382465"/>
                </a:cubicBezTo>
                <a:cubicBezTo>
                  <a:pt x="110294" y="390160"/>
                  <a:pt x="104053" y="396296"/>
                  <a:pt x="96460" y="396296"/>
                </a:cubicBezTo>
                <a:lnTo>
                  <a:pt x="68063" y="396296"/>
                </a:lnTo>
                <a:cubicBezTo>
                  <a:pt x="60365" y="396296"/>
                  <a:pt x="54124" y="390160"/>
                  <a:pt x="54124" y="382465"/>
                </a:cubicBezTo>
                <a:cubicBezTo>
                  <a:pt x="54124" y="374874"/>
                  <a:pt x="60365" y="368634"/>
                  <a:pt x="68063" y="368634"/>
                </a:cubicBezTo>
                <a:close/>
                <a:moveTo>
                  <a:pt x="273841" y="336408"/>
                </a:moveTo>
                <a:lnTo>
                  <a:pt x="273841" y="420484"/>
                </a:lnTo>
                <a:lnTo>
                  <a:pt x="331399" y="420484"/>
                </a:lnTo>
                <a:lnTo>
                  <a:pt x="331399" y="336408"/>
                </a:lnTo>
                <a:close/>
                <a:moveTo>
                  <a:pt x="508718" y="308865"/>
                </a:moveTo>
                <a:lnTo>
                  <a:pt x="537132" y="308865"/>
                </a:lnTo>
                <a:cubicBezTo>
                  <a:pt x="544834" y="308865"/>
                  <a:pt x="550974" y="315097"/>
                  <a:pt x="550974" y="322679"/>
                </a:cubicBezTo>
                <a:cubicBezTo>
                  <a:pt x="550974" y="330365"/>
                  <a:pt x="544834" y="336597"/>
                  <a:pt x="537132" y="336597"/>
                </a:cubicBezTo>
                <a:lnTo>
                  <a:pt x="508718" y="336597"/>
                </a:lnTo>
                <a:cubicBezTo>
                  <a:pt x="501016" y="336597"/>
                  <a:pt x="494875" y="330365"/>
                  <a:pt x="494875" y="322679"/>
                </a:cubicBezTo>
                <a:cubicBezTo>
                  <a:pt x="494875" y="315097"/>
                  <a:pt x="501016" y="308865"/>
                  <a:pt x="508718" y="308865"/>
                </a:cubicBezTo>
                <a:close/>
                <a:moveTo>
                  <a:pt x="384241" y="308865"/>
                </a:moveTo>
                <a:lnTo>
                  <a:pt x="412655" y="308865"/>
                </a:lnTo>
                <a:cubicBezTo>
                  <a:pt x="420357" y="308865"/>
                  <a:pt x="426497" y="315097"/>
                  <a:pt x="426497" y="322679"/>
                </a:cubicBezTo>
                <a:cubicBezTo>
                  <a:pt x="426497" y="330365"/>
                  <a:pt x="420357" y="336597"/>
                  <a:pt x="412655" y="336597"/>
                </a:cubicBezTo>
                <a:lnTo>
                  <a:pt x="384241" y="336597"/>
                </a:lnTo>
                <a:cubicBezTo>
                  <a:pt x="376539" y="336597"/>
                  <a:pt x="370398" y="330365"/>
                  <a:pt x="370398" y="322679"/>
                </a:cubicBezTo>
                <a:cubicBezTo>
                  <a:pt x="370398" y="315097"/>
                  <a:pt x="376539" y="308865"/>
                  <a:pt x="384241" y="308865"/>
                </a:cubicBezTo>
                <a:close/>
                <a:moveTo>
                  <a:pt x="192540" y="308865"/>
                </a:moveTo>
                <a:lnTo>
                  <a:pt x="220937" y="308865"/>
                </a:lnTo>
                <a:cubicBezTo>
                  <a:pt x="228530" y="308865"/>
                  <a:pt x="234771" y="315097"/>
                  <a:pt x="234771" y="322679"/>
                </a:cubicBezTo>
                <a:cubicBezTo>
                  <a:pt x="234771" y="330365"/>
                  <a:pt x="228530" y="336597"/>
                  <a:pt x="220937" y="336597"/>
                </a:cubicBezTo>
                <a:lnTo>
                  <a:pt x="192540" y="336597"/>
                </a:lnTo>
                <a:cubicBezTo>
                  <a:pt x="184842" y="336597"/>
                  <a:pt x="178601" y="330365"/>
                  <a:pt x="178601" y="322679"/>
                </a:cubicBezTo>
                <a:cubicBezTo>
                  <a:pt x="178601" y="315097"/>
                  <a:pt x="184842" y="308865"/>
                  <a:pt x="192540" y="308865"/>
                </a:cubicBezTo>
                <a:close/>
                <a:moveTo>
                  <a:pt x="68063" y="308865"/>
                </a:moveTo>
                <a:lnTo>
                  <a:pt x="96460" y="308865"/>
                </a:lnTo>
                <a:cubicBezTo>
                  <a:pt x="104053" y="308865"/>
                  <a:pt x="110294" y="315097"/>
                  <a:pt x="110294" y="322679"/>
                </a:cubicBezTo>
                <a:cubicBezTo>
                  <a:pt x="110294" y="330365"/>
                  <a:pt x="104053" y="336597"/>
                  <a:pt x="96460" y="336597"/>
                </a:cubicBezTo>
                <a:lnTo>
                  <a:pt x="68063" y="336597"/>
                </a:lnTo>
                <a:cubicBezTo>
                  <a:pt x="60365" y="336597"/>
                  <a:pt x="54124" y="330365"/>
                  <a:pt x="54124" y="322679"/>
                </a:cubicBezTo>
                <a:cubicBezTo>
                  <a:pt x="54124" y="315097"/>
                  <a:pt x="60365" y="308865"/>
                  <a:pt x="68063" y="308865"/>
                </a:cubicBezTo>
                <a:close/>
                <a:moveTo>
                  <a:pt x="468475" y="284445"/>
                </a:moveTo>
                <a:lnTo>
                  <a:pt x="468475" y="420484"/>
                </a:lnTo>
                <a:lnTo>
                  <a:pt x="577449" y="420484"/>
                </a:lnTo>
                <a:lnTo>
                  <a:pt x="577449" y="284445"/>
                </a:lnTo>
                <a:close/>
                <a:moveTo>
                  <a:pt x="27790" y="284445"/>
                </a:moveTo>
                <a:lnTo>
                  <a:pt x="27790" y="420484"/>
                </a:lnTo>
                <a:lnTo>
                  <a:pt x="136764" y="420484"/>
                </a:lnTo>
                <a:lnTo>
                  <a:pt x="136764" y="284445"/>
                </a:lnTo>
                <a:close/>
                <a:moveTo>
                  <a:pt x="192547" y="249096"/>
                </a:moveTo>
                <a:lnTo>
                  <a:pt x="412656" y="249096"/>
                </a:lnTo>
                <a:cubicBezTo>
                  <a:pt x="420357" y="249096"/>
                  <a:pt x="426497" y="255328"/>
                  <a:pt x="426497" y="263014"/>
                </a:cubicBezTo>
                <a:cubicBezTo>
                  <a:pt x="426497" y="270596"/>
                  <a:pt x="420357" y="276828"/>
                  <a:pt x="412656" y="276828"/>
                </a:cubicBezTo>
                <a:lnTo>
                  <a:pt x="192547" y="276828"/>
                </a:lnTo>
                <a:cubicBezTo>
                  <a:pt x="184845" y="276828"/>
                  <a:pt x="178601" y="270596"/>
                  <a:pt x="178601" y="263014"/>
                </a:cubicBezTo>
                <a:cubicBezTo>
                  <a:pt x="178601" y="255328"/>
                  <a:pt x="184845" y="249096"/>
                  <a:pt x="192547" y="249096"/>
                </a:cubicBezTo>
                <a:close/>
                <a:moveTo>
                  <a:pt x="192547" y="189327"/>
                </a:moveTo>
                <a:lnTo>
                  <a:pt x="412656" y="189327"/>
                </a:lnTo>
                <a:cubicBezTo>
                  <a:pt x="420357" y="189327"/>
                  <a:pt x="426497" y="195575"/>
                  <a:pt x="426497" y="203281"/>
                </a:cubicBezTo>
                <a:cubicBezTo>
                  <a:pt x="426497" y="210882"/>
                  <a:pt x="420357" y="217130"/>
                  <a:pt x="412656" y="217130"/>
                </a:cubicBezTo>
                <a:lnTo>
                  <a:pt x="192547" y="217130"/>
                </a:lnTo>
                <a:cubicBezTo>
                  <a:pt x="184845" y="217130"/>
                  <a:pt x="178601" y="210882"/>
                  <a:pt x="178601" y="203281"/>
                </a:cubicBezTo>
                <a:cubicBezTo>
                  <a:pt x="178601" y="195575"/>
                  <a:pt x="184845" y="189327"/>
                  <a:pt x="192547" y="189327"/>
                </a:cubicBezTo>
                <a:close/>
                <a:moveTo>
                  <a:pt x="164554" y="165450"/>
                </a:moveTo>
                <a:lnTo>
                  <a:pt x="164554" y="420484"/>
                </a:lnTo>
                <a:lnTo>
                  <a:pt x="246051" y="420484"/>
                </a:lnTo>
                <a:lnTo>
                  <a:pt x="246051" y="322586"/>
                </a:lnTo>
                <a:cubicBezTo>
                  <a:pt x="246051" y="314895"/>
                  <a:pt x="252296" y="308764"/>
                  <a:pt x="259894" y="308764"/>
                </a:cubicBezTo>
                <a:lnTo>
                  <a:pt x="345241" y="308764"/>
                </a:lnTo>
                <a:cubicBezTo>
                  <a:pt x="352944" y="308764"/>
                  <a:pt x="359189" y="314895"/>
                  <a:pt x="359189" y="322586"/>
                </a:cubicBezTo>
                <a:lnTo>
                  <a:pt x="359189" y="420484"/>
                </a:lnTo>
                <a:lnTo>
                  <a:pt x="440685" y="420484"/>
                </a:lnTo>
                <a:lnTo>
                  <a:pt x="440685" y="165450"/>
                </a:lnTo>
                <a:close/>
                <a:moveTo>
                  <a:pt x="235330" y="107875"/>
                </a:moveTo>
                <a:lnTo>
                  <a:pt x="235330" y="137806"/>
                </a:lnTo>
                <a:lnTo>
                  <a:pt x="369909" y="137806"/>
                </a:lnTo>
                <a:lnTo>
                  <a:pt x="369909" y="107875"/>
                </a:lnTo>
                <a:close/>
                <a:moveTo>
                  <a:pt x="302568" y="0"/>
                </a:moveTo>
                <a:cubicBezTo>
                  <a:pt x="310270" y="0"/>
                  <a:pt x="316515" y="6236"/>
                  <a:pt x="316515" y="13822"/>
                </a:cubicBezTo>
                <a:lnTo>
                  <a:pt x="316515" y="80127"/>
                </a:lnTo>
                <a:lnTo>
                  <a:pt x="383752" y="80127"/>
                </a:lnTo>
                <a:cubicBezTo>
                  <a:pt x="391454" y="80127"/>
                  <a:pt x="397699" y="86362"/>
                  <a:pt x="397699" y="93949"/>
                </a:cubicBezTo>
                <a:lnTo>
                  <a:pt x="397699" y="137806"/>
                </a:lnTo>
                <a:lnTo>
                  <a:pt x="454528" y="137806"/>
                </a:lnTo>
                <a:cubicBezTo>
                  <a:pt x="462230" y="137806"/>
                  <a:pt x="468475" y="143937"/>
                  <a:pt x="468475" y="151628"/>
                </a:cubicBezTo>
                <a:lnTo>
                  <a:pt x="468475" y="256697"/>
                </a:lnTo>
                <a:lnTo>
                  <a:pt x="591292" y="256697"/>
                </a:lnTo>
                <a:cubicBezTo>
                  <a:pt x="598994" y="256697"/>
                  <a:pt x="605239" y="262932"/>
                  <a:pt x="605239" y="270519"/>
                </a:cubicBezTo>
                <a:lnTo>
                  <a:pt x="605239" y="434306"/>
                </a:lnTo>
                <a:cubicBezTo>
                  <a:pt x="605239" y="441996"/>
                  <a:pt x="598994" y="448232"/>
                  <a:pt x="591292" y="448232"/>
                </a:cubicBezTo>
                <a:lnTo>
                  <a:pt x="13843" y="448232"/>
                </a:lnTo>
                <a:cubicBezTo>
                  <a:pt x="6245" y="448232"/>
                  <a:pt x="0" y="441996"/>
                  <a:pt x="0" y="434306"/>
                </a:cubicBezTo>
                <a:lnTo>
                  <a:pt x="0" y="270519"/>
                </a:lnTo>
                <a:cubicBezTo>
                  <a:pt x="0" y="262932"/>
                  <a:pt x="6245" y="256697"/>
                  <a:pt x="13843" y="256697"/>
                </a:cubicBezTo>
                <a:lnTo>
                  <a:pt x="136764" y="256697"/>
                </a:lnTo>
                <a:lnTo>
                  <a:pt x="136764" y="151628"/>
                </a:lnTo>
                <a:cubicBezTo>
                  <a:pt x="136764" y="143937"/>
                  <a:pt x="143009" y="137806"/>
                  <a:pt x="150607" y="137806"/>
                </a:cubicBezTo>
                <a:lnTo>
                  <a:pt x="207540" y="137806"/>
                </a:lnTo>
                <a:lnTo>
                  <a:pt x="207540" y="93949"/>
                </a:lnTo>
                <a:cubicBezTo>
                  <a:pt x="207540" y="86362"/>
                  <a:pt x="213785" y="80127"/>
                  <a:pt x="221383" y="80127"/>
                </a:cubicBezTo>
                <a:lnTo>
                  <a:pt x="288725" y="80127"/>
                </a:lnTo>
                <a:lnTo>
                  <a:pt x="288725" y="13822"/>
                </a:lnTo>
                <a:cubicBezTo>
                  <a:pt x="288725" y="6236"/>
                  <a:pt x="294970" y="0"/>
                  <a:pt x="302568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304" tIns="26151" rIns="52304" bIns="26151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en-US" sz="103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D9FBA91-61CE-3425-505C-B31D9D2231D2}"/>
              </a:ext>
            </a:extLst>
          </p:cNvPr>
          <p:cNvSpPr txBox="1"/>
          <p:nvPr/>
        </p:nvSpPr>
        <p:spPr>
          <a:xfrm>
            <a:off x="330352" y="864777"/>
            <a:ext cx="1282402" cy="61555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/>
          <a:p>
            <a:pPr lvl="0" algn="ctr" defTabSz="914400">
              <a:defRPr/>
            </a:pPr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2700000" scaled="0"/>
                </a:gradFill>
                <a:effectLst>
                  <a:outerShdw blurRad="228600" dist="165100" dir="2700000" sx="97000" sy="97000" algn="tl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rPr>
              <a:t>单击此处添</a:t>
            </a:r>
            <a:endParaRPr lang="en-US" altLang="zh-CN" sz="2000" b="1" dirty="0"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effectLst>
                <a:outerShdw blurRad="228600" dist="165100" dir="2700000" sx="97000" sy="97000" algn="tl" rotWithShape="0">
                  <a:prstClr val="black">
                    <a:alpha val="30000"/>
                  </a:prstClr>
                </a:outerShdw>
              </a:effectLst>
              <a:latin typeface="+mj-ea"/>
              <a:ea typeface="+mj-ea"/>
            </a:endParaRPr>
          </a:p>
          <a:p>
            <a:pPr lvl="0" algn="ctr" defTabSz="914400">
              <a:defRPr/>
            </a:pPr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2700000" scaled="0"/>
                </a:gradFill>
                <a:effectLst>
                  <a:outerShdw blurRad="228600" dist="165100" dir="2700000" sx="97000" sy="97000" algn="tl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rPr>
              <a:t>加标题文本</a:t>
            </a:r>
          </a:p>
        </p:txBody>
      </p:sp>
      <p:sp>
        <p:nvSpPr>
          <p:cNvPr id="15" name="文本占位符 3">
            <a:extLst>
              <a:ext uri="{FF2B5EF4-FFF2-40B4-BE49-F238E27FC236}">
                <a16:creationId xmlns:a16="http://schemas.microsoft.com/office/drawing/2014/main" id="{E37E82EA-50A0-0BEB-AA1D-2D2C939C1A75}"/>
              </a:ext>
            </a:extLst>
          </p:cNvPr>
          <p:cNvSpPr txBox="1">
            <a:spLocks/>
          </p:cNvSpPr>
          <p:nvPr/>
        </p:nvSpPr>
        <p:spPr>
          <a:xfrm>
            <a:off x="2183807" y="159600"/>
            <a:ext cx="3077766" cy="3386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400" b="0" i="0" kern="1200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effectLst/>
                <a:latin typeface="+mj-ea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b="1" dirty="0"/>
              <a:t>单击此处添加标题文本</a:t>
            </a:r>
          </a:p>
        </p:txBody>
      </p:sp>
      <p:sp>
        <p:nvSpPr>
          <p:cNvPr id="67" name="旁门左道出品">
            <a:extLst>
              <a:ext uri="{FF2B5EF4-FFF2-40B4-BE49-F238E27FC236}">
                <a16:creationId xmlns:a16="http://schemas.microsoft.com/office/drawing/2014/main" id="{EA35A2A1-9F66-61D2-5940-FADE7748DAA7}"/>
              </a:ext>
            </a:extLst>
          </p:cNvPr>
          <p:cNvSpPr/>
          <p:nvPr/>
        </p:nvSpPr>
        <p:spPr>
          <a:xfrm>
            <a:off x="2543542" y="4179744"/>
            <a:ext cx="9060582" cy="2166629"/>
          </a:xfrm>
          <a:prstGeom prst="ellipse">
            <a:avLst/>
          </a:prstGeom>
          <a:gradFill flip="none" rotWithShape="1">
            <a:gsLst>
              <a:gs pos="25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  <a:tileRect/>
          </a:gradFill>
          <a:ln w="22225">
            <a:gradFill>
              <a:gsLst>
                <a:gs pos="1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074262A4-3B00-49D5-A66C-AEF67E19A529}"/>
              </a:ext>
            </a:extLst>
          </p:cNvPr>
          <p:cNvSpPr/>
          <p:nvPr/>
        </p:nvSpPr>
        <p:spPr>
          <a:xfrm>
            <a:off x="3367874" y="4132105"/>
            <a:ext cx="7411914" cy="1772390"/>
          </a:xfrm>
          <a:prstGeom prst="ellipse">
            <a:avLst/>
          </a:prstGeom>
          <a:gradFill>
            <a:gsLst>
              <a:gs pos="13000">
                <a:schemeClr val="accent1">
                  <a:alpha val="0"/>
                </a:schemeClr>
              </a:gs>
              <a:gs pos="86000">
                <a:schemeClr val="accent1">
                  <a:alpha val="54000"/>
                </a:schemeClr>
              </a:gs>
            </a:gsLst>
            <a:lin ang="5400000" scaled="1"/>
          </a:gra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3CC2AC73-CC8F-2329-76AB-BAD8A30BB3E1}"/>
              </a:ext>
            </a:extLst>
          </p:cNvPr>
          <p:cNvSpPr/>
          <p:nvPr/>
        </p:nvSpPr>
        <p:spPr>
          <a:xfrm>
            <a:off x="4707375" y="4077777"/>
            <a:ext cx="4713473" cy="1127120"/>
          </a:xfrm>
          <a:prstGeom prst="ellipse">
            <a:avLst/>
          </a:prstGeom>
          <a:noFill/>
          <a:ln w="190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2000"/>
                  </a:schemeClr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847F1E19-E64D-D9F0-1BE3-4F1D1FB6EBBF}"/>
              </a:ext>
            </a:extLst>
          </p:cNvPr>
          <p:cNvSpPr/>
          <p:nvPr/>
        </p:nvSpPr>
        <p:spPr>
          <a:xfrm>
            <a:off x="4707375" y="3818408"/>
            <a:ext cx="4713473" cy="1127120"/>
          </a:xfrm>
          <a:prstGeom prst="ellipse">
            <a:avLst/>
          </a:prstGeom>
          <a:noFill/>
          <a:ln w="190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86000"/>
                  </a:schemeClr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ABBA96AA-90C0-E727-9ACA-FEB49F0464B4}"/>
              </a:ext>
            </a:extLst>
          </p:cNvPr>
          <p:cNvSpPr/>
          <p:nvPr/>
        </p:nvSpPr>
        <p:spPr>
          <a:xfrm>
            <a:off x="4707375" y="3559039"/>
            <a:ext cx="4713473" cy="1127120"/>
          </a:xfrm>
          <a:prstGeom prst="ellipse">
            <a:avLst/>
          </a:prstGeom>
          <a:noFill/>
          <a:ln w="317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5" name="梯形 64">
            <a:extLst>
              <a:ext uri="{FF2B5EF4-FFF2-40B4-BE49-F238E27FC236}">
                <a16:creationId xmlns:a16="http://schemas.microsoft.com/office/drawing/2014/main" id="{76052293-8E89-7594-2835-EC35596EBDB3}"/>
              </a:ext>
            </a:extLst>
          </p:cNvPr>
          <p:cNvSpPr/>
          <p:nvPr/>
        </p:nvSpPr>
        <p:spPr>
          <a:xfrm rot="10800000">
            <a:off x="2585565" y="1146547"/>
            <a:ext cx="8938897" cy="3838713"/>
          </a:xfrm>
          <a:prstGeom prst="trapezoid">
            <a:avLst>
              <a:gd name="adj" fmla="val 19567"/>
            </a:avLst>
          </a:prstGeom>
          <a:gradFill flip="none" rotWithShape="1">
            <a:gsLst>
              <a:gs pos="95000">
                <a:schemeClr val="accent1">
                  <a:alpha val="0"/>
                </a:schemeClr>
              </a:gs>
              <a:gs pos="8000">
                <a:schemeClr val="accent1">
                  <a:alpha val="5000"/>
                </a:schemeClr>
              </a:gs>
              <a:gs pos="45000">
                <a:schemeClr val="accent1">
                  <a:alpha val="24000"/>
                </a:schemeClr>
              </a:gs>
            </a:gsLst>
            <a:lin ang="5400000" scaled="1"/>
            <a:tileRect/>
          </a:gra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0667495-190A-438B-51DF-6E56C500D46D}"/>
              </a:ext>
            </a:extLst>
          </p:cNvPr>
          <p:cNvGrpSpPr/>
          <p:nvPr/>
        </p:nvGrpSpPr>
        <p:grpSpPr>
          <a:xfrm>
            <a:off x="3721898" y="2558603"/>
            <a:ext cx="6585107" cy="3463265"/>
            <a:chOff x="3721898" y="2558603"/>
            <a:chExt cx="6585107" cy="3463265"/>
          </a:xfrm>
        </p:grpSpPr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C3890736-FE0D-65BE-2395-E13FD206E782}"/>
                </a:ext>
              </a:extLst>
            </p:cNvPr>
            <p:cNvGrpSpPr/>
            <p:nvPr/>
          </p:nvGrpSpPr>
          <p:grpSpPr>
            <a:xfrm>
              <a:off x="3721898" y="3643119"/>
              <a:ext cx="99321" cy="1111059"/>
              <a:chOff x="7374466" y="5771322"/>
              <a:chExt cx="67734" cy="757702"/>
            </a:xfr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</p:grpSpPr>
          <p:sp>
            <p:nvSpPr>
              <p:cNvPr id="107" name="旁门左道出品">
                <a:extLst>
                  <a:ext uri="{FF2B5EF4-FFF2-40B4-BE49-F238E27FC236}">
                    <a16:creationId xmlns:a16="http://schemas.microsoft.com/office/drawing/2014/main" id="{697F7936-B373-18EC-3D60-5B5C10250626}"/>
                  </a:ext>
                </a:extLst>
              </p:cNvPr>
              <p:cNvSpPr/>
              <p:nvPr/>
            </p:nvSpPr>
            <p:spPr>
              <a:xfrm>
                <a:off x="7374466" y="5771322"/>
                <a:ext cx="67734" cy="677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FC750697-0343-DDB4-C468-E82311D10049}"/>
                  </a:ext>
                </a:extLst>
              </p:cNvPr>
              <p:cNvSpPr/>
              <p:nvPr/>
            </p:nvSpPr>
            <p:spPr>
              <a:xfrm>
                <a:off x="7374466" y="5943814"/>
                <a:ext cx="67734" cy="677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5C464A7F-204F-6A70-5000-2830F2D92669}"/>
                  </a:ext>
                </a:extLst>
              </p:cNvPr>
              <p:cNvSpPr/>
              <p:nvPr/>
            </p:nvSpPr>
            <p:spPr>
              <a:xfrm>
                <a:off x="7374466" y="6116306"/>
                <a:ext cx="67734" cy="677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14C9E9F3-E06E-FBBE-6525-F153572E0A79}"/>
                  </a:ext>
                </a:extLst>
              </p:cNvPr>
              <p:cNvSpPr/>
              <p:nvPr/>
            </p:nvSpPr>
            <p:spPr>
              <a:xfrm>
                <a:off x="7374466" y="6288798"/>
                <a:ext cx="67734" cy="677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CD481BF8-965E-AB51-1C8C-95166E6AB8D1}"/>
                  </a:ext>
                </a:extLst>
              </p:cNvPr>
              <p:cNvSpPr/>
              <p:nvPr/>
            </p:nvSpPr>
            <p:spPr>
              <a:xfrm>
                <a:off x="7374466" y="6461290"/>
                <a:ext cx="67734" cy="677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D325E0C3-DD9D-6D92-3220-47B7D1100B32}"/>
                </a:ext>
              </a:extLst>
            </p:cNvPr>
            <p:cNvGrpSpPr/>
            <p:nvPr/>
          </p:nvGrpSpPr>
          <p:grpSpPr>
            <a:xfrm>
              <a:off x="8921804" y="2558603"/>
              <a:ext cx="78907" cy="882688"/>
              <a:chOff x="7374466" y="5771322"/>
              <a:chExt cx="67734" cy="757702"/>
            </a:xfr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</p:grpSpPr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3B1F6B3A-4B40-5BD3-5DF0-A71B5E334564}"/>
                  </a:ext>
                </a:extLst>
              </p:cNvPr>
              <p:cNvSpPr/>
              <p:nvPr/>
            </p:nvSpPr>
            <p:spPr>
              <a:xfrm>
                <a:off x="7374466" y="5771322"/>
                <a:ext cx="67734" cy="677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03" name="旁门左道出品">
                <a:extLst>
                  <a:ext uri="{FF2B5EF4-FFF2-40B4-BE49-F238E27FC236}">
                    <a16:creationId xmlns:a16="http://schemas.microsoft.com/office/drawing/2014/main" id="{46D6839D-7A34-1870-ACFF-FB81F0E30AD6}"/>
                  </a:ext>
                </a:extLst>
              </p:cNvPr>
              <p:cNvSpPr/>
              <p:nvPr/>
            </p:nvSpPr>
            <p:spPr>
              <a:xfrm>
                <a:off x="7374466" y="5943814"/>
                <a:ext cx="67734" cy="677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BA25FC6F-F8E6-5955-E192-D481900D9F95}"/>
                  </a:ext>
                </a:extLst>
              </p:cNvPr>
              <p:cNvSpPr/>
              <p:nvPr/>
            </p:nvSpPr>
            <p:spPr>
              <a:xfrm>
                <a:off x="7374466" y="6116306"/>
                <a:ext cx="67734" cy="677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63810F10-8841-4374-88F1-32985630EE8D}"/>
                  </a:ext>
                </a:extLst>
              </p:cNvPr>
              <p:cNvSpPr/>
              <p:nvPr/>
            </p:nvSpPr>
            <p:spPr>
              <a:xfrm>
                <a:off x="7374466" y="6288798"/>
                <a:ext cx="67734" cy="677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0764B7FC-A9F9-62FF-9713-A18C3F187CE4}"/>
                  </a:ext>
                </a:extLst>
              </p:cNvPr>
              <p:cNvSpPr/>
              <p:nvPr/>
            </p:nvSpPr>
            <p:spPr>
              <a:xfrm>
                <a:off x="7374466" y="6461290"/>
                <a:ext cx="67734" cy="677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0CC53791-2493-E4E2-085D-137DFCD826E9}"/>
                </a:ext>
              </a:extLst>
            </p:cNvPr>
            <p:cNvGrpSpPr/>
            <p:nvPr/>
          </p:nvGrpSpPr>
          <p:grpSpPr>
            <a:xfrm>
              <a:off x="9427867" y="4910809"/>
              <a:ext cx="99321" cy="1111059"/>
              <a:chOff x="7374466" y="5771322"/>
              <a:chExt cx="67734" cy="757702"/>
            </a:xfr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</p:grpSpPr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192F1CF1-F7F6-06FB-4E1B-C2E8514BEC3F}"/>
                  </a:ext>
                </a:extLst>
              </p:cNvPr>
              <p:cNvSpPr/>
              <p:nvPr/>
            </p:nvSpPr>
            <p:spPr>
              <a:xfrm>
                <a:off x="7374466" y="5771322"/>
                <a:ext cx="67734" cy="677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94" name="旁门左道出品">
                <a:extLst>
                  <a:ext uri="{FF2B5EF4-FFF2-40B4-BE49-F238E27FC236}">
                    <a16:creationId xmlns:a16="http://schemas.microsoft.com/office/drawing/2014/main" id="{4D4FEF64-295E-3837-5244-85335FA29290}"/>
                  </a:ext>
                </a:extLst>
              </p:cNvPr>
              <p:cNvSpPr/>
              <p:nvPr/>
            </p:nvSpPr>
            <p:spPr>
              <a:xfrm>
                <a:off x="7374466" y="5943814"/>
                <a:ext cx="67734" cy="677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D9102439-4961-496F-DDFF-1E56316FB665}"/>
                  </a:ext>
                </a:extLst>
              </p:cNvPr>
              <p:cNvSpPr/>
              <p:nvPr/>
            </p:nvSpPr>
            <p:spPr>
              <a:xfrm>
                <a:off x="7374466" y="6116306"/>
                <a:ext cx="67734" cy="677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715CBAD3-02FB-A698-A7E8-5E4B176C814F}"/>
                  </a:ext>
                </a:extLst>
              </p:cNvPr>
              <p:cNvSpPr/>
              <p:nvPr/>
            </p:nvSpPr>
            <p:spPr>
              <a:xfrm>
                <a:off x="7374466" y="6288798"/>
                <a:ext cx="67734" cy="677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8F90BB58-37C8-010F-FD37-3EB0E96B587F}"/>
                  </a:ext>
                </a:extLst>
              </p:cNvPr>
              <p:cNvSpPr/>
              <p:nvPr/>
            </p:nvSpPr>
            <p:spPr>
              <a:xfrm>
                <a:off x="7374466" y="6461290"/>
                <a:ext cx="67734" cy="677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  <p:cxnSp>
          <p:nvCxnSpPr>
            <p:cNvPr id="85" name="线">
              <a:extLst>
                <a:ext uri="{FF2B5EF4-FFF2-40B4-BE49-F238E27FC236}">
                  <a16:creationId xmlns:a16="http://schemas.microsoft.com/office/drawing/2014/main" id="{9B91ECE6-B8AF-04C0-CC56-97D8E39627D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07005" y="3966247"/>
              <a:ext cx="0" cy="903019"/>
            </a:xfrm>
            <a:prstGeom prst="line">
              <a:avLst/>
            </a:prstGeom>
            <a:ln w="15875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137">
              <a:extLst>
                <a:ext uri="{FF2B5EF4-FFF2-40B4-BE49-F238E27FC236}">
                  <a16:creationId xmlns:a16="http://schemas.microsoft.com/office/drawing/2014/main" id="{1867A4C5-74B2-D99D-9D15-4CE9E59BB57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92976" y="4766741"/>
              <a:ext cx="0" cy="903019"/>
            </a:xfrm>
            <a:prstGeom prst="line">
              <a:avLst/>
            </a:prstGeom>
            <a:ln w="15875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138">
              <a:extLst>
                <a:ext uri="{FF2B5EF4-FFF2-40B4-BE49-F238E27FC236}">
                  <a16:creationId xmlns:a16="http://schemas.microsoft.com/office/drawing/2014/main" id="{70FBE170-ABD7-5D75-7FB2-8A121D0BBE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77684" y="2950327"/>
              <a:ext cx="0" cy="903019"/>
            </a:xfrm>
            <a:prstGeom prst="line">
              <a:avLst/>
            </a:prstGeom>
            <a:ln w="15875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Oval 6+">
            <a:extLst>
              <a:ext uri="{FF2B5EF4-FFF2-40B4-BE49-F238E27FC236}">
                <a16:creationId xmlns:a16="http://schemas.microsoft.com/office/drawing/2014/main" id="{D3AB225C-2C0F-9B32-D30F-2A8C29026FF5}"/>
              </a:ext>
            </a:extLst>
          </p:cNvPr>
          <p:cNvSpPr>
            <a:spLocks noChangeAspect="1"/>
          </p:cNvSpPr>
          <p:nvPr/>
        </p:nvSpPr>
        <p:spPr>
          <a:xfrm>
            <a:off x="4325390" y="864777"/>
            <a:ext cx="5470224" cy="547057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accent1">
                  <a:alpha val="5000"/>
                </a:schemeClr>
              </a:gs>
            </a:gsLst>
            <a:path path="shape">
              <a:fillToRect l="50000" t="50000" r="50000" b="50000"/>
            </a:path>
            <a:tileRect/>
          </a:gradFill>
          <a:ln w="12700">
            <a:solidFill>
              <a:schemeClr val="accent1">
                <a:lumMod val="60000"/>
                <a:lumOff val="40000"/>
                <a:alpha val="18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01A4B1E-EEE4-083E-B58A-91A422115622}"/>
              </a:ext>
            </a:extLst>
          </p:cNvPr>
          <p:cNvSpPr txBox="1"/>
          <p:nvPr/>
        </p:nvSpPr>
        <p:spPr>
          <a:xfrm>
            <a:off x="6242180" y="5119468"/>
            <a:ext cx="1641475" cy="451534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defPPr>
              <a:defRPr lang="en-US"/>
            </a:defPPr>
            <a:lvl1pPr algn="ctr" defTabSz="914400">
              <a:lnSpc>
                <a:spcPct val="90000"/>
              </a:lnSpc>
              <a:spcBef>
                <a:spcPct val="0"/>
              </a:spcBef>
              <a:buNone/>
              <a:defRPr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99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reflection blurRad="63500" stA="50000" endA="300" endPos="50000" dist="60007" dir="5400000" sy="-100000" algn="bl" rotWithShape="0"/>
                </a:effectLst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3200" b="1" dirty="0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99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>
                  <a:reflection blurRad="88900" stA="50000" endA="300" endPos="50000" dist="50800" dir="5400000" sy="-100000" algn="bl" rotWithShape="0"/>
                </a:effectLst>
              </a:rPr>
              <a:t>添加文本</a:t>
            </a:r>
          </a:p>
        </p:txBody>
      </p:sp>
      <p:sp>
        <p:nvSpPr>
          <p:cNvPr id="20" name="旁门左道出品">
            <a:extLst>
              <a:ext uri="{FF2B5EF4-FFF2-40B4-BE49-F238E27FC236}">
                <a16:creationId xmlns:a16="http://schemas.microsoft.com/office/drawing/2014/main" id="{216BC005-76DD-C426-63F5-A27955AAE9E3}"/>
              </a:ext>
            </a:extLst>
          </p:cNvPr>
          <p:cNvSpPr/>
          <p:nvPr/>
        </p:nvSpPr>
        <p:spPr>
          <a:xfrm>
            <a:off x="3349056" y="1199882"/>
            <a:ext cx="7411913" cy="1703455"/>
          </a:xfrm>
          <a:prstGeom prst="ellipse">
            <a:avLst/>
          </a:prstGeom>
          <a:noFill/>
          <a:ln w="19050">
            <a:gradFill>
              <a:gsLst>
                <a:gs pos="49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C8E6884-5C12-58C9-5E08-52D2DE21A9E5}"/>
              </a:ext>
            </a:extLst>
          </p:cNvPr>
          <p:cNvGrpSpPr/>
          <p:nvPr/>
        </p:nvGrpSpPr>
        <p:grpSpPr>
          <a:xfrm>
            <a:off x="9496324" y="1572595"/>
            <a:ext cx="1166400" cy="1534293"/>
            <a:chOff x="12439651" y="3174973"/>
            <a:chExt cx="1166400" cy="1534293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27E4B947-ECAE-5729-0ED5-071397F40289}"/>
                </a:ext>
              </a:extLst>
            </p:cNvPr>
            <p:cNvGrpSpPr/>
            <p:nvPr/>
          </p:nvGrpSpPr>
          <p:grpSpPr>
            <a:xfrm>
              <a:off x="12439651" y="3174973"/>
              <a:ext cx="1166400" cy="1166400"/>
              <a:chOff x="12309005" y="3114131"/>
              <a:chExt cx="1166400" cy="1166400"/>
            </a:xfrm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837EFAD3-93B1-7551-B090-DB1A3E13D31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12309005" y="3114131"/>
                <a:ext cx="1166400" cy="1166400"/>
              </a:xfrm>
              <a:prstGeom prst="ellipse">
                <a:avLst/>
              </a:prstGeom>
              <a:gradFill flip="none" rotWithShape="1">
                <a:gsLst>
                  <a:gs pos="31000">
                    <a:schemeClr val="accent1">
                      <a:lumMod val="100000"/>
                      <a:alpha val="0"/>
                    </a:schemeClr>
                  </a:gs>
                  <a:gs pos="81000">
                    <a:schemeClr val="accent1">
                      <a:lumMod val="10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82296" tIns="41148" rIns="82296" bIns="41148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4" name="图形 63">
                <a:extLst>
                  <a:ext uri="{FF2B5EF4-FFF2-40B4-BE49-F238E27FC236}">
                    <a16:creationId xmlns:a16="http://schemas.microsoft.com/office/drawing/2014/main" id="{93158640-CFCB-7FFA-99C2-FF98F5697D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2625924" y="3431049"/>
                <a:ext cx="532567" cy="532567"/>
              </a:xfrm>
              <a:prstGeom prst="rect">
                <a:avLst/>
              </a:prstGeom>
              <a:effectLst/>
            </p:spPr>
          </p:pic>
        </p:grp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D96D0DB-0567-891D-3146-901104824E54}"/>
                </a:ext>
              </a:extLst>
            </p:cNvPr>
            <p:cNvSpPr txBox="1"/>
            <p:nvPr/>
          </p:nvSpPr>
          <p:spPr>
            <a:xfrm>
              <a:off x="12606072" y="4459967"/>
              <a:ext cx="833562" cy="2492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kumimoji="1" lang="zh-CN" altLang="en-US" sz="1620" dirty="0">
                  <a:solidFill>
                    <a:schemeClr val="accent1"/>
                  </a:solidFill>
                  <a:latin typeface="+mj-ea"/>
                  <a:ea typeface="+mj-ea"/>
                </a:rPr>
                <a:t>添加文本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BBC4E64-93E8-71DF-6EDA-7DAA884A5A5A}"/>
              </a:ext>
            </a:extLst>
          </p:cNvPr>
          <p:cNvGrpSpPr/>
          <p:nvPr/>
        </p:nvGrpSpPr>
        <p:grpSpPr>
          <a:xfrm>
            <a:off x="6487672" y="1956918"/>
            <a:ext cx="1166400" cy="1508895"/>
            <a:chOff x="10767559" y="1907670"/>
            <a:chExt cx="1166400" cy="1508895"/>
          </a:xfrm>
        </p:grpSpPr>
        <p:pic>
          <p:nvPicPr>
            <p:cNvPr id="46" name="图形 45">
              <a:extLst>
                <a:ext uri="{FF2B5EF4-FFF2-40B4-BE49-F238E27FC236}">
                  <a16:creationId xmlns:a16="http://schemas.microsoft.com/office/drawing/2014/main" id="{4C3559C2-90F1-FC8D-57C1-1AEDC1FE8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085080" y="2225192"/>
              <a:ext cx="531360" cy="531360"/>
            </a:xfrm>
            <a:prstGeom prst="rect">
              <a:avLst/>
            </a:prstGeom>
            <a:effectLst/>
          </p:spPr>
        </p:pic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9068551F-8467-FAB1-3C27-CB9118CCD0B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0767559" y="1907670"/>
              <a:ext cx="1166400" cy="1166400"/>
            </a:xfrm>
            <a:prstGeom prst="ellipse">
              <a:avLst/>
            </a:prstGeom>
            <a:gradFill flip="none" rotWithShape="1">
              <a:gsLst>
                <a:gs pos="31000">
                  <a:schemeClr val="accent1">
                    <a:lumMod val="100000"/>
                    <a:alpha val="0"/>
                  </a:schemeClr>
                </a:gs>
                <a:gs pos="81000">
                  <a:schemeClr val="accent1">
                    <a:lumMod val="10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82296" tIns="41148" rIns="82296" bIns="41148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ACB2AD4-A647-B294-23B3-4D9441916444}"/>
                </a:ext>
              </a:extLst>
            </p:cNvPr>
            <p:cNvSpPr txBox="1"/>
            <p:nvPr/>
          </p:nvSpPr>
          <p:spPr>
            <a:xfrm>
              <a:off x="10933981" y="3167266"/>
              <a:ext cx="833562" cy="2492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kumimoji="1" lang="zh-CN" altLang="en-US" sz="1620" dirty="0">
                  <a:solidFill>
                    <a:schemeClr val="accent1"/>
                  </a:solidFill>
                  <a:latin typeface="+mj-ea"/>
                  <a:ea typeface="+mj-ea"/>
                </a:rPr>
                <a:t>添加文本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2907BB7-AD0A-2FC0-3FCE-6981E626A258}"/>
              </a:ext>
            </a:extLst>
          </p:cNvPr>
          <p:cNvGrpSpPr/>
          <p:nvPr/>
        </p:nvGrpSpPr>
        <p:grpSpPr>
          <a:xfrm>
            <a:off x="3451620" y="1572594"/>
            <a:ext cx="1166400" cy="1534294"/>
            <a:chOff x="13287448" y="1891557"/>
            <a:chExt cx="1166400" cy="1534294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850B8E7-43F5-578A-2059-B744A7E33E72}"/>
                </a:ext>
              </a:extLst>
            </p:cNvPr>
            <p:cNvSpPr txBox="1"/>
            <p:nvPr/>
          </p:nvSpPr>
          <p:spPr>
            <a:xfrm>
              <a:off x="13453871" y="3176552"/>
              <a:ext cx="833562" cy="2492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kumimoji="1" lang="zh-CN" altLang="en-US" sz="1620" dirty="0">
                  <a:solidFill>
                    <a:schemeClr val="accent1"/>
                  </a:solidFill>
                  <a:latin typeface="+mj-ea"/>
                  <a:ea typeface="+mj-ea"/>
                </a:rPr>
                <a:t>添加文本</a:t>
              </a: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048A40ED-1A67-5BDB-BBFB-CE05CD23CDB7}"/>
                </a:ext>
              </a:extLst>
            </p:cNvPr>
            <p:cNvGrpSpPr/>
            <p:nvPr/>
          </p:nvGrpSpPr>
          <p:grpSpPr>
            <a:xfrm>
              <a:off x="13287448" y="1891557"/>
              <a:ext cx="1166400" cy="1166400"/>
              <a:chOff x="13287448" y="1891557"/>
              <a:chExt cx="1166400" cy="1166400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0BF21B4C-7FF9-CF9B-FEF7-EEB879152C8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13287448" y="1891557"/>
                <a:ext cx="1166400" cy="1166400"/>
              </a:xfrm>
              <a:prstGeom prst="ellipse">
                <a:avLst/>
              </a:prstGeom>
              <a:gradFill flip="none" rotWithShape="1">
                <a:gsLst>
                  <a:gs pos="31000">
                    <a:schemeClr val="accent1">
                      <a:alpha val="0"/>
                    </a:schemeClr>
                  </a:gs>
                  <a:gs pos="81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82296" tIns="41148" rIns="82296" bIns="41148"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45" name="图形 44">
                <a:extLst>
                  <a:ext uri="{FF2B5EF4-FFF2-40B4-BE49-F238E27FC236}">
                    <a16:creationId xmlns:a16="http://schemas.microsoft.com/office/drawing/2014/main" id="{661D5407-0A66-71F6-539D-AEAC2BABC0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3604969" y="2209077"/>
                <a:ext cx="531360" cy="531360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11F1F96F-7D1E-04F5-07BB-7889E142C4FF}"/>
              </a:ext>
            </a:extLst>
          </p:cNvPr>
          <p:cNvSpPr txBox="1"/>
          <p:nvPr/>
        </p:nvSpPr>
        <p:spPr>
          <a:xfrm>
            <a:off x="4662606" y="2035256"/>
            <a:ext cx="820738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kumimoji="1" lang="zh-CN" altLang="en-US" sz="1600" dirty="0">
                <a:solidFill>
                  <a:schemeClr val="accent2"/>
                </a:solidFill>
              </a:rPr>
              <a:t>添加文本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BF4F800-CA27-DCC5-C4DC-83717502BA7A}"/>
              </a:ext>
            </a:extLst>
          </p:cNvPr>
          <p:cNvSpPr txBox="1"/>
          <p:nvPr/>
        </p:nvSpPr>
        <p:spPr>
          <a:xfrm>
            <a:off x="6733925" y="1581769"/>
            <a:ext cx="820738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kumimoji="1" lang="zh-CN" altLang="en-US" sz="1600" dirty="0">
                <a:solidFill>
                  <a:schemeClr val="accent2"/>
                </a:solidFill>
              </a:rPr>
              <a:t>添加文本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87A60A4-4012-03B8-ED9B-DB367B3455A4}"/>
              </a:ext>
            </a:extLst>
          </p:cNvPr>
          <p:cNvSpPr txBox="1"/>
          <p:nvPr/>
        </p:nvSpPr>
        <p:spPr>
          <a:xfrm>
            <a:off x="8643045" y="2054280"/>
            <a:ext cx="820738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kumimoji="1" lang="zh-CN" altLang="en-US" sz="1600" dirty="0">
                <a:solidFill>
                  <a:schemeClr val="accent2"/>
                </a:solidFill>
              </a:rPr>
              <a:t>添加文本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8A1ADBEB-B2A6-6D3C-0DE5-954CD4D019EB}"/>
              </a:ext>
            </a:extLst>
          </p:cNvPr>
          <p:cNvSpPr>
            <a:spLocks noChangeAspect="1"/>
          </p:cNvSpPr>
          <p:nvPr/>
        </p:nvSpPr>
        <p:spPr>
          <a:xfrm flipH="1">
            <a:off x="7901829" y="3814848"/>
            <a:ext cx="360000" cy="360000"/>
          </a:xfrm>
          <a:prstGeom prst="ellipse">
            <a:avLst/>
          </a:prstGeom>
          <a:gradFill flip="none" rotWithShape="1">
            <a:gsLst>
              <a:gs pos="11000">
                <a:schemeClr val="accent1">
                  <a:alpha val="0"/>
                </a:schemeClr>
              </a:gs>
              <a:gs pos="100000">
                <a:schemeClr val="accent1"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2296" tIns="41148" rIns="82296" bIns="41148"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AFF3BBD8-043B-9D8F-9063-E3B43B55FD1D}"/>
              </a:ext>
            </a:extLst>
          </p:cNvPr>
          <p:cNvSpPr>
            <a:spLocks noChangeAspect="1"/>
          </p:cNvSpPr>
          <p:nvPr/>
        </p:nvSpPr>
        <p:spPr>
          <a:xfrm flipH="1">
            <a:off x="5472948" y="4202791"/>
            <a:ext cx="288000" cy="288000"/>
          </a:xfrm>
          <a:prstGeom prst="ellipse">
            <a:avLst/>
          </a:prstGeom>
          <a:gradFill flip="none" rotWithShape="1">
            <a:gsLst>
              <a:gs pos="1100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2296" tIns="41148" rIns="82296" bIns="41148"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AA673F08-2C6B-D08B-5187-69743F4ED3C6}"/>
              </a:ext>
            </a:extLst>
          </p:cNvPr>
          <p:cNvSpPr>
            <a:spLocks noChangeAspect="1"/>
          </p:cNvSpPr>
          <p:nvPr/>
        </p:nvSpPr>
        <p:spPr>
          <a:xfrm flipH="1">
            <a:off x="5406526" y="3312896"/>
            <a:ext cx="432000" cy="432000"/>
          </a:xfrm>
          <a:prstGeom prst="ellipse">
            <a:avLst/>
          </a:prstGeom>
          <a:gradFill flip="none" rotWithShape="1">
            <a:gsLst>
              <a:gs pos="11000">
                <a:schemeClr val="accent1">
                  <a:alpha val="0"/>
                </a:schemeClr>
              </a:gs>
              <a:gs pos="100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2296" tIns="41148" rIns="82296" bIns="41148"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88A77C93-81A5-4121-B167-C8640B841ABE}"/>
              </a:ext>
            </a:extLst>
          </p:cNvPr>
          <p:cNvSpPr>
            <a:spLocks noChangeAspect="1"/>
          </p:cNvSpPr>
          <p:nvPr/>
        </p:nvSpPr>
        <p:spPr>
          <a:xfrm flipH="1">
            <a:off x="8106197" y="3109193"/>
            <a:ext cx="468000" cy="468000"/>
          </a:xfrm>
          <a:prstGeom prst="ellipse">
            <a:avLst/>
          </a:prstGeom>
          <a:gradFill flip="none" rotWithShape="1">
            <a:gsLst>
              <a:gs pos="11000">
                <a:schemeClr val="accent1">
                  <a:alpha val="0"/>
                </a:schemeClr>
              </a:gs>
              <a:gs pos="100000">
                <a:schemeClr val="accent1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2296" tIns="41148" rIns="82296" bIns="41148"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CE136284-C567-A49E-718E-05DB253DDFBF}"/>
              </a:ext>
            </a:extLst>
          </p:cNvPr>
          <p:cNvSpPr>
            <a:spLocks noChangeAspect="1"/>
          </p:cNvSpPr>
          <p:nvPr/>
        </p:nvSpPr>
        <p:spPr>
          <a:xfrm flipH="1">
            <a:off x="6188509" y="3838903"/>
            <a:ext cx="180000" cy="180000"/>
          </a:xfrm>
          <a:prstGeom prst="ellipse">
            <a:avLst/>
          </a:prstGeom>
          <a:gradFill flip="none" rotWithShape="1">
            <a:gsLst>
              <a:gs pos="11000">
                <a:schemeClr val="accent1">
                  <a:alpha val="0"/>
                </a:schemeClr>
              </a:gs>
              <a:gs pos="100000">
                <a:schemeClr val="accent1"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2296" tIns="41148" rIns="82296" bIns="41148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CFC99B71-0476-FD7A-15C2-0F53BE65A12C}"/>
              </a:ext>
            </a:extLst>
          </p:cNvPr>
          <p:cNvSpPr>
            <a:spLocks noChangeAspect="1"/>
          </p:cNvSpPr>
          <p:nvPr/>
        </p:nvSpPr>
        <p:spPr>
          <a:xfrm flipH="1">
            <a:off x="8591980" y="4305334"/>
            <a:ext cx="108000" cy="108000"/>
          </a:xfrm>
          <a:prstGeom prst="ellipse">
            <a:avLst/>
          </a:prstGeom>
          <a:gradFill flip="none" rotWithShape="1">
            <a:gsLst>
              <a:gs pos="1100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2296" tIns="41148" rIns="82296" bIns="41148"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3391EC7-1014-EEB7-F179-EC0FD5A6FFF0}"/>
              </a:ext>
            </a:extLst>
          </p:cNvPr>
          <p:cNvGrpSpPr/>
          <p:nvPr/>
        </p:nvGrpSpPr>
        <p:grpSpPr>
          <a:xfrm>
            <a:off x="6613342" y="3595651"/>
            <a:ext cx="899298" cy="900388"/>
            <a:chOff x="5635509" y="3825994"/>
            <a:chExt cx="899298" cy="900388"/>
          </a:xfrm>
          <a:gradFill flip="none" rotWithShape="1">
            <a:gsLst>
              <a:gs pos="0">
                <a:schemeClr val="accent1">
                  <a:lumMod val="70000"/>
                  <a:lumOff val="30000"/>
                </a:schemeClr>
              </a:gs>
              <a:gs pos="99000">
                <a:schemeClr val="accent1">
                  <a:lumMod val="75000"/>
                </a:schemeClr>
              </a:gs>
            </a:gsLst>
            <a:lin ang="5400000" scaled="0"/>
            <a:tileRect/>
          </a:gradFill>
          <a:effectLst>
            <a:reflection blurRad="63500" stA="50000" endA="300" endPos="50000" dist="25400" dir="5400000" sy="-100000" algn="bl" rotWithShape="0"/>
          </a:effectLst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55D4283-B17F-9865-7BF0-2033FCB934FD}"/>
                </a:ext>
              </a:extLst>
            </p:cNvPr>
            <p:cNvSpPr/>
            <p:nvPr/>
          </p:nvSpPr>
          <p:spPr>
            <a:xfrm>
              <a:off x="5734731" y="4072984"/>
              <a:ext cx="42722" cy="44471"/>
            </a:xfrm>
            <a:custGeom>
              <a:avLst/>
              <a:gdLst>
                <a:gd name="connsiteX0" fmla="*/ 42722 w 42722"/>
                <a:gd name="connsiteY0" fmla="*/ 15658 h 44471"/>
                <a:gd name="connsiteX1" fmla="*/ 17219 w 42722"/>
                <a:gd name="connsiteY1" fmla="*/ 0 h 44471"/>
                <a:gd name="connsiteX2" fmla="*/ 0 w 42722"/>
                <a:gd name="connsiteY2" fmla="*/ 31177 h 44471"/>
                <a:gd name="connsiteX3" fmla="*/ 26895 w 42722"/>
                <a:gd name="connsiteY3" fmla="*/ 44471 h 44471"/>
                <a:gd name="connsiteX4" fmla="*/ 42722 w 42722"/>
                <a:gd name="connsiteY4" fmla="*/ 15658 h 4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722" h="44471">
                  <a:moveTo>
                    <a:pt x="42722" y="15658"/>
                  </a:moveTo>
                  <a:lnTo>
                    <a:pt x="17219" y="0"/>
                  </a:lnTo>
                  <a:cubicBezTo>
                    <a:pt x="11008" y="10136"/>
                    <a:pt x="5222" y="20638"/>
                    <a:pt x="0" y="31177"/>
                  </a:cubicBezTo>
                  <a:lnTo>
                    <a:pt x="26895" y="44471"/>
                  </a:lnTo>
                  <a:cubicBezTo>
                    <a:pt x="31619" y="34723"/>
                    <a:pt x="36973" y="25033"/>
                    <a:pt x="42722" y="15658"/>
                  </a:cubicBezTo>
                  <a:close/>
                </a:path>
              </a:pathLst>
            </a:custGeom>
            <a:grpFill/>
            <a:ln w="1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2E15F91-ECE8-4505-3468-3EDF987C630D}"/>
                </a:ext>
              </a:extLst>
            </p:cNvPr>
            <p:cNvSpPr/>
            <p:nvPr/>
          </p:nvSpPr>
          <p:spPr>
            <a:xfrm>
              <a:off x="5694440" y="4135363"/>
              <a:ext cx="54404" cy="218444"/>
            </a:xfrm>
            <a:custGeom>
              <a:avLst/>
              <a:gdLst>
                <a:gd name="connsiteX0" fmla="*/ 26462 w 54404"/>
                <a:gd name="connsiteY0" fmla="*/ 0 h 218444"/>
                <a:gd name="connsiteX1" fmla="*/ 7932 w 54404"/>
                <a:gd name="connsiteY1" fmla="*/ 218445 h 218444"/>
                <a:gd name="connsiteX2" fmla="*/ 37317 w 54404"/>
                <a:gd name="connsiteY2" fmla="*/ 212447 h 218444"/>
                <a:gd name="connsiteX3" fmla="*/ 54404 w 54404"/>
                <a:gd name="connsiteY3" fmla="*/ 10892 h 218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404" h="218444">
                  <a:moveTo>
                    <a:pt x="26462" y="0"/>
                  </a:moveTo>
                  <a:cubicBezTo>
                    <a:pt x="-674" y="69499"/>
                    <a:pt x="-7104" y="145371"/>
                    <a:pt x="7932" y="218445"/>
                  </a:cubicBezTo>
                  <a:lnTo>
                    <a:pt x="37317" y="212447"/>
                  </a:lnTo>
                  <a:cubicBezTo>
                    <a:pt x="23445" y="145020"/>
                    <a:pt x="29378" y="75022"/>
                    <a:pt x="54404" y="10892"/>
                  </a:cubicBezTo>
                  <a:close/>
                </a:path>
              </a:pathLst>
            </a:custGeom>
            <a:grpFill/>
            <a:ln w="1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D080ED6-3ADF-9A1D-2035-2975046514FA}"/>
                </a:ext>
              </a:extLst>
            </p:cNvPr>
            <p:cNvSpPr/>
            <p:nvPr/>
          </p:nvSpPr>
          <p:spPr>
            <a:xfrm>
              <a:off x="5805754" y="3825994"/>
              <a:ext cx="601942" cy="280193"/>
            </a:xfrm>
            <a:custGeom>
              <a:avLst/>
              <a:gdLst>
                <a:gd name="connsiteX0" fmla="*/ 593086 w 601942"/>
                <a:gd name="connsiteY0" fmla="*/ 30082 h 280193"/>
                <a:gd name="connsiteX1" fmla="*/ 576342 w 601942"/>
                <a:gd name="connsiteY1" fmla="*/ 33158 h 280193"/>
                <a:gd name="connsiteX2" fmla="*/ 532068 w 601942"/>
                <a:gd name="connsiteY2" fmla="*/ 77440 h 280193"/>
                <a:gd name="connsiteX3" fmla="*/ 0 w 601942"/>
                <a:gd name="connsiteY3" fmla="*/ 96937 h 280193"/>
                <a:gd name="connsiteX4" fmla="*/ 18663 w 601942"/>
                <a:gd name="connsiteY4" fmla="*/ 120433 h 280193"/>
                <a:gd name="connsiteX5" fmla="*/ 524971 w 601942"/>
                <a:gd name="connsiteY5" fmla="*/ 109132 h 280193"/>
                <a:gd name="connsiteX6" fmla="*/ 544366 w 601942"/>
                <a:gd name="connsiteY6" fmla="*/ 107638 h 280193"/>
                <a:gd name="connsiteX7" fmla="*/ 569656 w 601942"/>
                <a:gd name="connsiteY7" fmla="*/ 82318 h 280193"/>
                <a:gd name="connsiteX8" fmla="*/ 560450 w 601942"/>
                <a:gd name="connsiteY8" fmla="*/ 238792 h 280193"/>
                <a:gd name="connsiteX9" fmla="*/ 403968 w 601942"/>
                <a:gd name="connsiteY9" fmla="*/ 247992 h 280193"/>
                <a:gd name="connsiteX10" fmla="*/ 424966 w 601942"/>
                <a:gd name="connsiteY10" fmla="*/ 226992 h 280193"/>
                <a:gd name="connsiteX11" fmla="*/ 429236 w 601942"/>
                <a:gd name="connsiteY11" fmla="*/ 214432 h 280193"/>
                <a:gd name="connsiteX12" fmla="*/ 421874 w 601942"/>
                <a:gd name="connsiteY12" fmla="*/ 203395 h 280193"/>
                <a:gd name="connsiteX13" fmla="*/ 120944 w 601942"/>
                <a:gd name="connsiteY13" fmla="*/ 212857 h 280193"/>
                <a:gd name="connsiteX14" fmla="*/ 137630 w 601942"/>
                <a:gd name="connsiteY14" fmla="*/ 237789 h 280193"/>
                <a:gd name="connsiteX15" fmla="*/ 389429 w 601942"/>
                <a:gd name="connsiteY15" fmla="*/ 220072 h 280193"/>
                <a:gd name="connsiteX16" fmla="*/ 354858 w 601942"/>
                <a:gd name="connsiteY16" fmla="*/ 254575 h 280193"/>
                <a:gd name="connsiteX17" fmla="*/ 351607 w 601942"/>
                <a:gd name="connsiteY17" fmla="*/ 270916 h 280193"/>
                <a:gd name="connsiteX18" fmla="*/ 365463 w 601942"/>
                <a:gd name="connsiteY18" fmla="*/ 280182 h 280193"/>
                <a:gd name="connsiteX19" fmla="*/ 366342 w 601942"/>
                <a:gd name="connsiteY19" fmla="*/ 280182 h 280193"/>
                <a:gd name="connsiteX20" fmla="*/ 575523 w 601942"/>
                <a:gd name="connsiteY20" fmla="*/ 267877 h 280193"/>
                <a:gd name="connsiteX21" fmla="*/ 589621 w 601942"/>
                <a:gd name="connsiteY21" fmla="*/ 253792 h 280193"/>
                <a:gd name="connsiteX22" fmla="*/ 601919 w 601942"/>
                <a:gd name="connsiteY22" fmla="*/ 44606 h 280193"/>
                <a:gd name="connsiteX23" fmla="*/ 593086 w 601942"/>
                <a:gd name="connsiteY23" fmla="*/ 30082 h 28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1942" h="280193">
                  <a:moveTo>
                    <a:pt x="593086" y="30082"/>
                  </a:moveTo>
                  <a:cubicBezTo>
                    <a:pt x="587411" y="27540"/>
                    <a:pt x="580745" y="28763"/>
                    <a:pt x="576342" y="33158"/>
                  </a:cubicBezTo>
                  <a:lnTo>
                    <a:pt x="532068" y="77440"/>
                  </a:lnTo>
                  <a:cubicBezTo>
                    <a:pt x="369382" y="-32599"/>
                    <a:pt x="154190" y="-24718"/>
                    <a:pt x="0" y="96937"/>
                  </a:cubicBezTo>
                  <a:lnTo>
                    <a:pt x="18663" y="120433"/>
                  </a:lnTo>
                  <a:cubicBezTo>
                    <a:pt x="166025" y="4183"/>
                    <a:pt x="372569" y="-431"/>
                    <a:pt x="524971" y="109132"/>
                  </a:cubicBezTo>
                  <a:cubicBezTo>
                    <a:pt x="530926" y="113460"/>
                    <a:pt x="539142" y="112831"/>
                    <a:pt x="544366" y="107638"/>
                  </a:cubicBezTo>
                  <a:lnTo>
                    <a:pt x="569656" y="82318"/>
                  </a:lnTo>
                  <a:lnTo>
                    <a:pt x="560450" y="238792"/>
                  </a:lnTo>
                  <a:lnTo>
                    <a:pt x="403968" y="247992"/>
                  </a:lnTo>
                  <a:lnTo>
                    <a:pt x="424966" y="226992"/>
                  </a:lnTo>
                  <a:cubicBezTo>
                    <a:pt x="428262" y="223698"/>
                    <a:pt x="429843" y="219054"/>
                    <a:pt x="429236" y="214432"/>
                  </a:cubicBezTo>
                  <a:cubicBezTo>
                    <a:pt x="428636" y="209810"/>
                    <a:pt x="425911" y="205732"/>
                    <a:pt x="421874" y="203395"/>
                  </a:cubicBezTo>
                  <a:cubicBezTo>
                    <a:pt x="327862" y="149342"/>
                    <a:pt x="211377" y="153004"/>
                    <a:pt x="120944" y="212857"/>
                  </a:cubicBezTo>
                  <a:lnTo>
                    <a:pt x="137630" y="237789"/>
                  </a:lnTo>
                  <a:cubicBezTo>
                    <a:pt x="212645" y="188139"/>
                    <a:pt x="308197" y="181415"/>
                    <a:pt x="389429" y="220072"/>
                  </a:cubicBezTo>
                  <a:lnTo>
                    <a:pt x="354858" y="254575"/>
                  </a:lnTo>
                  <a:cubicBezTo>
                    <a:pt x="350566" y="258867"/>
                    <a:pt x="349285" y="265314"/>
                    <a:pt x="351607" y="270916"/>
                  </a:cubicBezTo>
                  <a:cubicBezTo>
                    <a:pt x="353928" y="276526"/>
                    <a:pt x="359392" y="280182"/>
                    <a:pt x="365463" y="280182"/>
                  </a:cubicBezTo>
                  <a:cubicBezTo>
                    <a:pt x="365757" y="280197"/>
                    <a:pt x="366050" y="280197"/>
                    <a:pt x="366342" y="280182"/>
                  </a:cubicBezTo>
                  <a:lnTo>
                    <a:pt x="575523" y="267877"/>
                  </a:lnTo>
                  <a:cubicBezTo>
                    <a:pt x="583111" y="267438"/>
                    <a:pt x="589167" y="261387"/>
                    <a:pt x="589621" y="253792"/>
                  </a:cubicBezTo>
                  <a:lnTo>
                    <a:pt x="601919" y="44606"/>
                  </a:lnTo>
                  <a:cubicBezTo>
                    <a:pt x="602262" y="38402"/>
                    <a:pt x="598754" y="32630"/>
                    <a:pt x="593086" y="30082"/>
                  </a:cubicBezTo>
                  <a:close/>
                </a:path>
              </a:pathLst>
            </a:custGeom>
            <a:grpFill/>
            <a:ln w="1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643690DD-DAB8-C8C4-7A78-6BEFABD85D13}"/>
                </a:ext>
              </a:extLst>
            </p:cNvPr>
            <p:cNvSpPr/>
            <p:nvPr/>
          </p:nvSpPr>
          <p:spPr>
            <a:xfrm>
              <a:off x="5762378" y="4445530"/>
              <a:ext cx="586510" cy="280852"/>
            </a:xfrm>
            <a:custGeom>
              <a:avLst/>
              <a:gdLst>
                <a:gd name="connsiteX0" fmla="*/ 586510 w 586510"/>
                <a:gd name="connsiteY0" fmla="*/ 194961 h 280852"/>
                <a:gd name="connsiteX1" fmla="*/ 568904 w 586510"/>
                <a:gd name="connsiteY1" fmla="*/ 170675 h 280852"/>
                <a:gd name="connsiteX2" fmla="*/ 77067 w 586510"/>
                <a:gd name="connsiteY2" fmla="*/ 170990 h 280852"/>
                <a:gd name="connsiteX3" fmla="*/ 57673 w 586510"/>
                <a:gd name="connsiteY3" fmla="*/ 172491 h 280852"/>
                <a:gd name="connsiteX4" fmla="*/ 32383 w 586510"/>
                <a:gd name="connsiteY4" fmla="*/ 197781 h 280852"/>
                <a:gd name="connsiteX5" fmla="*/ 41575 w 586510"/>
                <a:gd name="connsiteY5" fmla="*/ 41300 h 280852"/>
                <a:gd name="connsiteX6" fmla="*/ 198070 w 586510"/>
                <a:gd name="connsiteY6" fmla="*/ 32101 h 280852"/>
                <a:gd name="connsiteX7" fmla="*/ 177072 w 586510"/>
                <a:gd name="connsiteY7" fmla="*/ 53106 h 280852"/>
                <a:gd name="connsiteX8" fmla="*/ 172810 w 586510"/>
                <a:gd name="connsiteY8" fmla="*/ 65654 h 280852"/>
                <a:gd name="connsiteX9" fmla="*/ 180164 w 586510"/>
                <a:gd name="connsiteY9" fmla="*/ 76683 h 280852"/>
                <a:gd name="connsiteX10" fmla="*/ 480404 w 586510"/>
                <a:gd name="connsiteY10" fmla="*/ 67683 h 280852"/>
                <a:gd name="connsiteX11" fmla="*/ 463705 w 586510"/>
                <a:gd name="connsiteY11" fmla="*/ 42786 h 280852"/>
                <a:gd name="connsiteX12" fmla="*/ 212594 w 586510"/>
                <a:gd name="connsiteY12" fmla="*/ 60021 h 280852"/>
                <a:gd name="connsiteX13" fmla="*/ 247092 w 586510"/>
                <a:gd name="connsiteY13" fmla="*/ 25516 h 280852"/>
                <a:gd name="connsiteX14" fmla="*/ 250081 w 586510"/>
                <a:gd name="connsiteY14" fmla="*/ 8840 h 280852"/>
                <a:gd name="connsiteX15" fmla="*/ 235600 w 586510"/>
                <a:gd name="connsiteY15" fmla="*/ 21 h 280852"/>
                <a:gd name="connsiteX16" fmla="*/ 26428 w 586510"/>
                <a:gd name="connsiteY16" fmla="*/ 12318 h 280852"/>
                <a:gd name="connsiteX17" fmla="*/ 12329 w 586510"/>
                <a:gd name="connsiteY17" fmla="*/ 26403 h 280852"/>
                <a:gd name="connsiteX18" fmla="*/ 24 w 586510"/>
                <a:gd name="connsiteY18" fmla="*/ 235596 h 280852"/>
                <a:gd name="connsiteX19" fmla="*/ 8865 w 586510"/>
                <a:gd name="connsiteY19" fmla="*/ 250143 h 280852"/>
                <a:gd name="connsiteX20" fmla="*/ 25600 w 586510"/>
                <a:gd name="connsiteY20" fmla="*/ 247068 h 280852"/>
                <a:gd name="connsiteX21" fmla="*/ 69882 w 586510"/>
                <a:gd name="connsiteY21" fmla="*/ 202791 h 280852"/>
                <a:gd name="connsiteX22" fmla="*/ 586422 w 586510"/>
                <a:gd name="connsiteY22" fmla="*/ 195095 h 28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86510" h="280852">
                  <a:moveTo>
                    <a:pt x="586510" y="194961"/>
                  </a:moveTo>
                  <a:lnTo>
                    <a:pt x="568904" y="170675"/>
                  </a:lnTo>
                  <a:cubicBezTo>
                    <a:pt x="422324" y="277272"/>
                    <a:pt x="223786" y="277396"/>
                    <a:pt x="77067" y="170990"/>
                  </a:cubicBezTo>
                  <a:cubicBezTo>
                    <a:pt x="71112" y="166662"/>
                    <a:pt x="62896" y="167300"/>
                    <a:pt x="57673" y="172491"/>
                  </a:cubicBezTo>
                  <a:lnTo>
                    <a:pt x="32383" y="197781"/>
                  </a:lnTo>
                  <a:lnTo>
                    <a:pt x="41575" y="41300"/>
                  </a:lnTo>
                  <a:lnTo>
                    <a:pt x="198070" y="32101"/>
                  </a:lnTo>
                  <a:lnTo>
                    <a:pt x="177072" y="53106"/>
                  </a:lnTo>
                  <a:cubicBezTo>
                    <a:pt x="173776" y="56403"/>
                    <a:pt x="172201" y="61040"/>
                    <a:pt x="172810" y="65654"/>
                  </a:cubicBezTo>
                  <a:cubicBezTo>
                    <a:pt x="173418" y="70274"/>
                    <a:pt x="176135" y="74346"/>
                    <a:pt x="180164" y="76683"/>
                  </a:cubicBezTo>
                  <a:cubicBezTo>
                    <a:pt x="273927" y="130561"/>
                    <a:pt x="390031" y="127081"/>
                    <a:pt x="480404" y="67683"/>
                  </a:cubicBezTo>
                  <a:lnTo>
                    <a:pt x="463705" y="42786"/>
                  </a:lnTo>
                  <a:cubicBezTo>
                    <a:pt x="388771" y="92028"/>
                    <a:pt x="293557" y="98560"/>
                    <a:pt x="212594" y="60021"/>
                  </a:cubicBezTo>
                  <a:lnTo>
                    <a:pt x="247092" y="25516"/>
                  </a:lnTo>
                  <a:cubicBezTo>
                    <a:pt x="251435" y="21108"/>
                    <a:pt x="252622" y="14480"/>
                    <a:pt x="250081" y="8840"/>
                  </a:cubicBezTo>
                  <a:cubicBezTo>
                    <a:pt x="247531" y="3192"/>
                    <a:pt x="241782" y="-309"/>
                    <a:pt x="235600" y="21"/>
                  </a:cubicBezTo>
                  <a:lnTo>
                    <a:pt x="26428" y="12318"/>
                  </a:lnTo>
                  <a:cubicBezTo>
                    <a:pt x="18840" y="12766"/>
                    <a:pt x="12776" y="18815"/>
                    <a:pt x="12329" y="26403"/>
                  </a:cubicBezTo>
                  <a:lnTo>
                    <a:pt x="24" y="235596"/>
                  </a:lnTo>
                  <a:cubicBezTo>
                    <a:pt x="-327" y="241808"/>
                    <a:pt x="3188" y="247595"/>
                    <a:pt x="8865" y="250143"/>
                  </a:cubicBezTo>
                  <a:cubicBezTo>
                    <a:pt x="14541" y="252693"/>
                    <a:pt x="21199" y="251468"/>
                    <a:pt x="25600" y="247068"/>
                  </a:cubicBezTo>
                  <a:lnTo>
                    <a:pt x="69882" y="202791"/>
                  </a:lnTo>
                  <a:cubicBezTo>
                    <a:pt x="226394" y="309631"/>
                    <a:pt x="433164" y="306546"/>
                    <a:pt x="586422" y="195095"/>
                  </a:cubicBezTo>
                  <a:close/>
                </a:path>
              </a:pathLst>
            </a:custGeom>
            <a:grpFill/>
            <a:ln w="1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D8EEB9D-6EDE-BF31-AFCB-2AE767CAE945}"/>
                </a:ext>
              </a:extLst>
            </p:cNvPr>
            <p:cNvSpPr/>
            <p:nvPr/>
          </p:nvSpPr>
          <p:spPr>
            <a:xfrm>
              <a:off x="5635509" y="3953123"/>
              <a:ext cx="279937" cy="596930"/>
            </a:xfrm>
            <a:custGeom>
              <a:avLst/>
              <a:gdLst>
                <a:gd name="connsiteX0" fmla="*/ 92696 w 279937"/>
                <a:gd name="connsiteY0" fmla="*/ 596930 h 596930"/>
                <a:gd name="connsiteX1" fmla="*/ 116456 w 279937"/>
                <a:gd name="connsiteY1" fmla="*/ 578619 h 596930"/>
                <a:gd name="connsiteX2" fmla="*/ 108868 w 279937"/>
                <a:gd name="connsiteY2" fmla="*/ 77051 h 596930"/>
                <a:gd name="connsiteX3" fmla="*/ 107367 w 279937"/>
                <a:gd name="connsiteY3" fmla="*/ 57656 h 596930"/>
                <a:gd name="connsiteX4" fmla="*/ 82076 w 279937"/>
                <a:gd name="connsiteY4" fmla="*/ 32365 h 596930"/>
                <a:gd name="connsiteX5" fmla="*/ 238558 w 279937"/>
                <a:gd name="connsiteY5" fmla="*/ 41572 h 596930"/>
                <a:gd name="connsiteX6" fmla="*/ 247749 w 279937"/>
                <a:gd name="connsiteY6" fmla="*/ 198054 h 596930"/>
                <a:gd name="connsiteX7" fmla="*/ 226751 w 279937"/>
                <a:gd name="connsiteY7" fmla="*/ 177054 h 596930"/>
                <a:gd name="connsiteX8" fmla="*/ 214190 w 279937"/>
                <a:gd name="connsiteY8" fmla="*/ 172777 h 596930"/>
                <a:gd name="connsiteX9" fmla="*/ 203152 w 279937"/>
                <a:gd name="connsiteY9" fmla="*/ 180139 h 596930"/>
                <a:gd name="connsiteX10" fmla="*/ 212580 w 279937"/>
                <a:gd name="connsiteY10" fmla="*/ 481025 h 596930"/>
                <a:gd name="connsiteX11" fmla="*/ 237504 w 279937"/>
                <a:gd name="connsiteY11" fmla="*/ 464347 h 596930"/>
                <a:gd name="connsiteX12" fmla="*/ 219838 w 279937"/>
                <a:gd name="connsiteY12" fmla="*/ 212585 h 596930"/>
                <a:gd name="connsiteX13" fmla="*/ 254334 w 279937"/>
                <a:gd name="connsiteY13" fmla="*/ 247089 h 596930"/>
                <a:gd name="connsiteX14" fmla="*/ 271085 w 279937"/>
                <a:gd name="connsiteY14" fmla="*/ 250159 h 596930"/>
                <a:gd name="connsiteX15" fmla="*/ 279911 w 279937"/>
                <a:gd name="connsiteY15" fmla="*/ 235597 h 596930"/>
                <a:gd name="connsiteX16" fmla="*/ 267613 w 279937"/>
                <a:gd name="connsiteY16" fmla="*/ 26425 h 596930"/>
                <a:gd name="connsiteX17" fmla="*/ 253528 w 279937"/>
                <a:gd name="connsiteY17" fmla="*/ 12319 h 596930"/>
                <a:gd name="connsiteX18" fmla="*/ 44334 w 279937"/>
                <a:gd name="connsiteY18" fmla="*/ 21 h 596930"/>
                <a:gd name="connsiteX19" fmla="*/ 29788 w 279937"/>
                <a:gd name="connsiteY19" fmla="*/ 8854 h 596930"/>
                <a:gd name="connsiteX20" fmla="*/ 32923 w 279937"/>
                <a:gd name="connsiteY20" fmla="*/ 25685 h 596930"/>
                <a:gd name="connsiteX21" fmla="*/ 77198 w 279937"/>
                <a:gd name="connsiteY21" fmla="*/ 69967 h 596930"/>
                <a:gd name="connsiteX22" fmla="*/ 92696 w 279937"/>
                <a:gd name="connsiteY22" fmla="*/ 596930 h 596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79937" h="596930">
                  <a:moveTo>
                    <a:pt x="92696" y="596930"/>
                  </a:moveTo>
                  <a:lnTo>
                    <a:pt x="116456" y="578619"/>
                  </a:lnTo>
                  <a:cubicBezTo>
                    <a:pt x="3993" y="431257"/>
                    <a:pt x="916" y="227747"/>
                    <a:pt x="108868" y="77051"/>
                  </a:cubicBezTo>
                  <a:cubicBezTo>
                    <a:pt x="113197" y="71089"/>
                    <a:pt x="112559" y="62870"/>
                    <a:pt x="107367" y="57656"/>
                  </a:cubicBezTo>
                  <a:lnTo>
                    <a:pt x="82076" y="32365"/>
                  </a:lnTo>
                  <a:lnTo>
                    <a:pt x="238558" y="41572"/>
                  </a:lnTo>
                  <a:lnTo>
                    <a:pt x="247749" y="198054"/>
                  </a:lnTo>
                  <a:lnTo>
                    <a:pt x="226751" y="177054"/>
                  </a:lnTo>
                  <a:cubicBezTo>
                    <a:pt x="223455" y="173752"/>
                    <a:pt x="218812" y="172177"/>
                    <a:pt x="214190" y="172777"/>
                  </a:cubicBezTo>
                  <a:cubicBezTo>
                    <a:pt x="209569" y="173385"/>
                    <a:pt x="205489" y="176111"/>
                    <a:pt x="203152" y="180139"/>
                  </a:cubicBezTo>
                  <a:cubicBezTo>
                    <a:pt x="149107" y="274138"/>
                    <a:pt x="152755" y="390592"/>
                    <a:pt x="212580" y="481025"/>
                  </a:cubicBezTo>
                  <a:lnTo>
                    <a:pt x="237504" y="464347"/>
                  </a:lnTo>
                  <a:cubicBezTo>
                    <a:pt x="187867" y="389332"/>
                    <a:pt x="181158" y="293795"/>
                    <a:pt x="219838" y="212585"/>
                  </a:cubicBezTo>
                  <a:lnTo>
                    <a:pt x="254334" y="247089"/>
                  </a:lnTo>
                  <a:cubicBezTo>
                    <a:pt x="258744" y="251484"/>
                    <a:pt x="265408" y="252707"/>
                    <a:pt x="271085" y="250159"/>
                  </a:cubicBezTo>
                  <a:cubicBezTo>
                    <a:pt x="276761" y="247609"/>
                    <a:pt x="280277" y="241809"/>
                    <a:pt x="279911" y="235597"/>
                  </a:cubicBezTo>
                  <a:lnTo>
                    <a:pt x="267613" y="26425"/>
                  </a:lnTo>
                  <a:cubicBezTo>
                    <a:pt x="267167" y="18830"/>
                    <a:pt x="261116" y="12773"/>
                    <a:pt x="253528" y="12319"/>
                  </a:cubicBezTo>
                  <a:lnTo>
                    <a:pt x="44334" y="21"/>
                  </a:lnTo>
                  <a:cubicBezTo>
                    <a:pt x="38131" y="-308"/>
                    <a:pt x="32359" y="3200"/>
                    <a:pt x="29788" y="8854"/>
                  </a:cubicBezTo>
                  <a:cubicBezTo>
                    <a:pt x="27210" y="14575"/>
                    <a:pt x="28463" y="21283"/>
                    <a:pt x="32923" y="25685"/>
                  </a:cubicBezTo>
                  <a:lnTo>
                    <a:pt x="77198" y="69967"/>
                  </a:lnTo>
                  <a:cubicBezTo>
                    <a:pt x="-31171" y="230771"/>
                    <a:pt x="-24938" y="442770"/>
                    <a:pt x="92696" y="596930"/>
                  </a:cubicBezTo>
                  <a:close/>
                </a:path>
              </a:pathLst>
            </a:custGeom>
            <a:grpFill/>
            <a:ln w="1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C2BC660-EB46-4448-368F-2A8C01E660C2}"/>
                </a:ext>
              </a:extLst>
            </p:cNvPr>
            <p:cNvSpPr/>
            <p:nvPr/>
          </p:nvSpPr>
          <p:spPr>
            <a:xfrm>
              <a:off x="6254817" y="4001535"/>
              <a:ext cx="279990" cy="596864"/>
            </a:xfrm>
            <a:custGeom>
              <a:avLst/>
              <a:gdLst>
                <a:gd name="connsiteX0" fmla="*/ 32138 w 279990"/>
                <a:gd name="connsiteY0" fmla="*/ 398906 h 596864"/>
                <a:gd name="connsiteX1" fmla="*/ 53136 w 279990"/>
                <a:gd name="connsiteY1" fmla="*/ 419912 h 596864"/>
                <a:gd name="connsiteX2" fmla="*/ 65699 w 279990"/>
                <a:gd name="connsiteY2" fmla="*/ 424183 h 596864"/>
                <a:gd name="connsiteX3" fmla="*/ 76735 w 279990"/>
                <a:gd name="connsiteY3" fmla="*/ 416822 h 596864"/>
                <a:gd name="connsiteX4" fmla="*/ 77153 w 279990"/>
                <a:gd name="connsiteY4" fmla="*/ 131777 h 596864"/>
                <a:gd name="connsiteX5" fmla="*/ 51173 w 279990"/>
                <a:gd name="connsiteY5" fmla="*/ 146777 h 596864"/>
                <a:gd name="connsiteX6" fmla="*/ 60021 w 279990"/>
                <a:gd name="connsiteY6" fmla="*/ 384375 h 596864"/>
                <a:gd name="connsiteX7" fmla="*/ 25525 w 279990"/>
                <a:gd name="connsiteY7" fmla="*/ 349798 h 596864"/>
                <a:gd name="connsiteX8" fmla="*/ 8840 w 279990"/>
                <a:gd name="connsiteY8" fmla="*/ 346817 h 596864"/>
                <a:gd name="connsiteX9" fmla="*/ 21 w 279990"/>
                <a:gd name="connsiteY9" fmla="*/ 361290 h 596864"/>
                <a:gd name="connsiteX10" fmla="*/ 12327 w 279990"/>
                <a:gd name="connsiteY10" fmla="*/ 570461 h 596864"/>
                <a:gd name="connsiteX11" fmla="*/ 26410 w 279990"/>
                <a:gd name="connsiteY11" fmla="*/ 584569 h 596864"/>
                <a:gd name="connsiteX12" fmla="*/ 235598 w 279990"/>
                <a:gd name="connsiteY12" fmla="*/ 596865 h 596864"/>
                <a:gd name="connsiteX13" fmla="*/ 236483 w 279990"/>
                <a:gd name="connsiteY13" fmla="*/ 596865 h 596864"/>
                <a:gd name="connsiteX14" fmla="*/ 250326 w 279990"/>
                <a:gd name="connsiteY14" fmla="*/ 587600 h 596864"/>
                <a:gd name="connsiteX15" fmla="*/ 247075 w 279990"/>
                <a:gd name="connsiteY15" fmla="*/ 571260 h 596864"/>
                <a:gd name="connsiteX16" fmla="*/ 202793 w 279990"/>
                <a:gd name="connsiteY16" fmla="*/ 526978 h 596864"/>
                <a:gd name="connsiteX17" fmla="*/ 187295 w 279990"/>
                <a:gd name="connsiteY17" fmla="*/ 0 h 596864"/>
                <a:gd name="connsiteX18" fmla="*/ 163535 w 279990"/>
                <a:gd name="connsiteY18" fmla="*/ 18319 h 596864"/>
                <a:gd name="connsiteX19" fmla="*/ 171130 w 279990"/>
                <a:gd name="connsiteY19" fmla="*/ 519889 h 596864"/>
                <a:gd name="connsiteX20" fmla="*/ 172632 w 279990"/>
                <a:gd name="connsiteY20" fmla="*/ 539282 h 596864"/>
                <a:gd name="connsiteX21" fmla="*/ 197768 w 279990"/>
                <a:gd name="connsiteY21" fmla="*/ 564602 h 596864"/>
                <a:gd name="connsiteX22" fmla="*/ 41286 w 279990"/>
                <a:gd name="connsiteY22" fmla="*/ 555388 h 596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79990" h="596864">
                  <a:moveTo>
                    <a:pt x="32138" y="398906"/>
                  </a:moveTo>
                  <a:lnTo>
                    <a:pt x="53136" y="419912"/>
                  </a:lnTo>
                  <a:cubicBezTo>
                    <a:pt x="56433" y="423208"/>
                    <a:pt x="61077" y="424783"/>
                    <a:pt x="65699" y="424183"/>
                  </a:cubicBezTo>
                  <a:cubicBezTo>
                    <a:pt x="70319" y="423574"/>
                    <a:pt x="74399" y="420857"/>
                    <a:pt x="76735" y="416822"/>
                  </a:cubicBezTo>
                  <a:cubicBezTo>
                    <a:pt x="127683" y="328674"/>
                    <a:pt x="127836" y="220070"/>
                    <a:pt x="77153" y="131777"/>
                  </a:cubicBezTo>
                  <a:lnTo>
                    <a:pt x="51173" y="146777"/>
                  </a:lnTo>
                  <a:cubicBezTo>
                    <a:pt x="93053" y="219690"/>
                    <a:pt x="96365" y="308548"/>
                    <a:pt x="60021" y="384375"/>
                  </a:cubicBezTo>
                  <a:lnTo>
                    <a:pt x="25525" y="349798"/>
                  </a:lnTo>
                  <a:cubicBezTo>
                    <a:pt x="21108" y="345454"/>
                    <a:pt x="14487" y="344274"/>
                    <a:pt x="8840" y="346817"/>
                  </a:cubicBezTo>
                  <a:cubicBezTo>
                    <a:pt x="3194" y="349357"/>
                    <a:pt x="-309" y="355108"/>
                    <a:pt x="21" y="361290"/>
                  </a:cubicBezTo>
                  <a:lnTo>
                    <a:pt x="12327" y="570461"/>
                  </a:lnTo>
                  <a:cubicBezTo>
                    <a:pt x="12766" y="578057"/>
                    <a:pt x="18816" y="584113"/>
                    <a:pt x="26410" y="584569"/>
                  </a:cubicBezTo>
                  <a:lnTo>
                    <a:pt x="235598" y="596865"/>
                  </a:lnTo>
                  <a:lnTo>
                    <a:pt x="236483" y="596865"/>
                  </a:lnTo>
                  <a:cubicBezTo>
                    <a:pt x="242549" y="596857"/>
                    <a:pt x="248013" y="593203"/>
                    <a:pt x="250326" y="587600"/>
                  </a:cubicBezTo>
                  <a:cubicBezTo>
                    <a:pt x="252642" y="581998"/>
                    <a:pt x="251360" y="575544"/>
                    <a:pt x="247075" y="571260"/>
                  </a:cubicBezTo>
                  <a:lnTo>
                    <a:pt x="202793" y="526978"/>
                  </a:lnTo>
                  <a:cubicBezTo>
                    <a:pt x="311163" y="366174"/>
                    <a:pt x="304928" y="154160"/>
                    <a:pt x="187295" y="0"/>
                  </a:cubicBezTo>
                  <a:lnTo>
                    <a:pt x="163535" y="18319"/>
                  </a:lnTo>
                  <a:cubicBezTo>
                    <a:pt x="275999" y="165673"/>
                    <a:pt x="279081" y="369191"/>
                    <a:pt x="171130" y="519889"/>
                  </a:cubicBezTo>
                  <a:cubicBezTo>
                    <a:pt x="166801" y="525842"/>
                    <a:pt x="167438" y="534060"/>
                    <a:pt x="172632" y="539282"/>
                  </a:cubicBezTo>
                  <a:lnTo>
                    <a:pt x="197768" y="564602"/>
                  </a:lnTo>
                  <a:lnTo>
                    <a:pt x="41286" y="555388"/>
                  </a:lnTo>
                  <a:close/>
                </a:path>
              </a:pathLst>
            </a:custGeom>
            <a:grpFill/>
            <a:ln w="1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532C538-7498-F990-65E7-8BFBFC66975C}"/>
                </a:ext>
              </a:extLst>
            </p:cNvPr>
            <p:cNvSpPr/>
            <p:nvPr/>
          </p:nvSpPr>
          <p:spPr>
            <a:xfrm>
              <a:off x="6010085" y="4200812"/>
              <a:ext cx="150000" cy="150000"/>
            </a:xfrm>
            <a:custGeom>
              <a:avLst/>
              <a:gdLst>
                <a:gd name="connsiteX0" fmla="*/ 75000 w 150000"/>
                <a:gd name="connsiteY0" fmla="*/ 150000 h 150000"/>
                <a:gd name="connsiteX1" fmla="*/ 150000 w 150000"/>
                <a:gd name="connsiteY1" fmla="*/ 75000 h 150000"/>
                <a:gd name="connsiteX2" fmla="*/ 75000 w 150000"/>
                <a:gd name="connsiteY2" fmla="*/ 0 h 150000"/>
                <a:gd name="connsiteX3" fmla="*/ 0 w 150000"/>
                <a:gd name="connsiteY3" fmla="*/ 75000 h 150000"/>
                <a:gd name="connsiteX4" fmla="*/ 75000 w 150000"/>
                <a:gd name="connsiteY4" fmla="*/ 150000 h 150000"/>
                <a:gd name="connsiteX5" fmla="*/ 75000 w 150000"/>
                <a:gd name="connsiteY5" fmla="*/ 30000 h 150000"/>
                <a:gd name="connsiteX6" fmla="*/ 120000 w 150000"/>
                <a:gd name="connsiteY6" fmla="*/ 75000 h 150000"/>
                <a:gd name="connsiteX7" fmla="*/ 75000 w 150000"/>
                <a:gd name="connsiteY7" fmla="*/ 120000 h 150000"/>
                <a:gd name="connsiteX8" fmla="*/ 30000 w 150000"/>
                <a:gd name="connsiteY8" fmla="*/ 75000 h 150000"/>
                <a:gd name="connsiteX9" fmla="*/ 75000 w 150000"/>
                <a:gd name="connsiteY9" fmla="*/ 30000 h 1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0000" h="150000">
                  <a:moveTo>
                    <a:pt x="75000" y="150000"/>
                  </a:moveTo>
                  <a:cubicBezTo>
                    <a:pt x="116419" y="150000"/>
                    <a:pt x="150000" y="116419"/>
                    <a:pt x="150000" y="75000"/>
                  </a:cubicBezTo>
                  <a:cubicBezTo>
                    <a:pt x="150000" y="33576"/>
                    <a:pt x="116419" y="0"/>
                    <a:pt x="75000" y="0"/>
                  </a:cubicBezTo>
                  <a:cubicBezTo>
                    <a:pt x="33581" y="0"/>
                    <a:pt x="0" y="33576"/>
                    <a:pt x="0" y="75000"/>
                  </a:cubicBezTo>
                  <a:cubicBezTo>
                    <a:pt x="51" y="116396"/>
                    <a:pt x="33596" y="149949"/>
                    <a:pt x="75000" y="150000"/>
                  </a:cubicBezTo>
                  <a:close/>
                  <a:moveTo>
                    <a:pt x="75000" y="30000"/>
                  </a:moveTo>
                  <a:cubicBezTo>
                    <a:pt x="99851" y="30000"/>
                    <a:pt x="120000" y="50143"/>
                    <a:pt x="120000" y="75000"/>
                  </a:cubicBezTo>
                  <a:cubicBezTo>
                    <a:pt x="120000" y="99851"/>
                    <a:pt x="99851" y="120000"/>
                    <a:pt x="75000" y="120000"/>
                  </a:cubicBezTo>
                  <a:cubicBezTo>
                    <a:pt x="50149" y="120000"/>
                    <a:pt x="30000" y="99851"/>
                    <a:pt x="30000" y="75000"/>
                  </a:cubicBezTo>
                  <a:cubicBezTo>
                    <a:pt x="30000" y="50143"/>
                    <a:pt x="50149" y="30000"/>
                    <a:pt x="75000" y="30000"/>
                  </a:cubicBezTo>
                  <a:close/>
                </a:path>
              </a:pathLst>
            </a:custGeom>
            <a:grpFill/>
            <a:ln w="1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520FA43-EBD2-07CA-D1E9-66D149961411}"/>
                </a:ext>
              </a:extLst>
            </p:cNvPr>
            <p:cNvSpPr/>
            <p:nvPr/>
          </p:nvSpPr>
          <p:spPr>
            <a:xfrm>
              <a:off x="5905085" y="4095812"/>
              <a:ext cx="360000" cy="360000"/>
            </a:xfrm>
            <a:custGeom>
              <a:avLst/>
              <a:gdLst>
                <a:gd name="connsiteX0" fmla="*/ 15000 w 360000"/>
                <a:gd name="connsiteY0" fmla="*/ 135000 h 360000"/>
                <a:gd name="connsiteX1" fmla="*/ 0 w 360000"/>
                <a:gd name="connsiteY1" fmla="*/ 150000 h 360000"/>
                <a:gd name="connsiteX2" fmla="*/ 0 w 360000"/>
                <a:gd name="connsiteY2" fmla="*/ 210000 h 360000"/>
                <a:gd name="connsiteX3" fmla="*/ 15000 w 360000"/>
                <a:gd name="connsiteY3" fmla="*/ 225000 h 360000"/>
                <a:gd name="connsiteX4" fmla="*/ 36988 w 360000"/>
                <a:gd name="connsiteY4" fmla="*/ 225000 h 360000"/>
                <a:gd name="connsiteX5" fmla="*/ 47072 w 360000"/>
                <a:gd name="connsiteY5" fmla="*/ 249281 h 360000"/>
                <a:gd name="connsiteX6" fmla="*/ 31502 w 360000"/>
                <a:gd name="connsiteY6" fmla="*/ 264851 h 360000"/>
                <a:gd name="connsiteX7" fmla="*/ 31502 w 360000"/>
                <a:gd name="connsiteY7" fmla="*/ 286063 h 360000"/>
                <a:gd name="connsiteX8" fmla="*/ 73939 w 360000"/>
                <a:gd name="connsiteY8" fmla="*/ 328500 h 360000"/>
                <a:gd name="connsiteX9" fmla="*/ 95141 w 360000"/>
                <a:gd name="connsiteY9" fmla="*/ 328500 h 360000"/>
                <a:gd name="connsiteX10" fmla="*/ 110713 w 360000"/>
                <a:gd name="connsiteY10" fmla="*/ 312943 h 360000"/>
                <a:gd name="connsiteX11" fmla="*/ 135000 w 360000"/>
                <a:gd name="connsiteY11" fmla="*/ 323006 h 360000"/>
                <a:gd name="connsiteX12" fmla="*/ 135000 w 360000"/>
                <a:gd name="connsiteY12" fmla="*/ 345000 h 360000"/>
                <a:gd name="connsiteX13" fmla="*/ 150000 w 360000"/>
                <a:gd name="connsiteY13" fmla="*/ 360000 h 360000"/>
                <a:gd name="connsiteX14" fmla="*/ 210000 w 360000"/>
                <a:gd name="connsiteY14" fmla="*/ 360000 h 360000"/>
                <a:gd name="connsiteX15" fmla="*/ 225000 w 360000"/>
                <a:gd name="connsiteY15" fmla="*/ 345000 h 360000"/>
                <a:gd name="connsiteX16" fmla="*/ 225000 w 360000"/>
                <a:gd name="connsiteY16" fmla="*/ 323006 h 360000"/>
                <a:gd name="connsiteX17" fmla="*/ 249287 w 360000"/>
                <a:gd name="connsiteY17" fmla="*/ 312928 h 360000"/>
                <a:gd name="connsiteX18" fmla="*/ 264859 w 360000"/>
                <a:gd name="connsiteY18" fmla="*/ 328500 h 360000"/>
                <a:gd name="connsiteX19" fmla="*/ 286061 w 360000"/>
                <a:gd name="connsiteY19" fmla="*/ 328500 h 360000"/>
                <a:gd name="connsiteX20" fmla="*/ 328498 w 360000"/>
                <a:gd name="connsiteY20" fmla="*/ 286063 h 360000"/>
                <a:gd name="connsiteX21" fmla="*/ 328498 w 360000"/>
                <a:gd name="connsiteY21" fmla="*/ 264851 h 360000"/>
                <a:gd name="connsiteX22" fmla="*/ 312928 w 360000"/>
                <a:gd name="connsiteY22" fmla="*/ 249281 h 360000"/>
                <a:gd name="connsiteX23" fmla="*/ 323012 w 360000"/>
                <a:gd name="connsiteY23" fmla="*/ 225000 h 360000"/>
                <a:gd name="connsiteX24" fmla="*/ 345000 w 360000"/>
                <a:gd name="connsiteY24" fmla="*/ 225000 h 360000"/>
                <a:gd name="connsiteX25" fmla="*/ 360000 w 360000"/>
                <a:gd name="connsiteY25" fmla="*/ 210000 h 360000"/>
                <a:gd name="connsiteX26" fmla="*/ 360000 w 360000"/>
                <a:gd name="connsiteY26" fmla="*/ 150000 h 360000"/>
                <a:gd name="connsiteX27" fmla="*/ 345000 w 360000"/>
                <a:gd name="connsiteY27" fmla="*/ 135000 h 360000"/>
                <a:gd name="connsiteX28" fmla="*/ 323012 w 360000"/>
                <a:gd name="connsiteY28" fmla="*/ 135000 h 360000"/>
                <a:gd name="connsiteX29" fmla="*/ 312913 w 360000"/>
                <a:gd name="connsiteY29" fmla="*/ 110713 h 360000"/>
                <a:gd name="connsiteX30" fmla="*/ 328498 w 360000"/>
                <a:gd name="connsiteY30" fmla="*/ 95143 h 360000"/>
                <a:gd name="connsiteX31" fmla="*/ 328498 w 360000"/>
                <a:gd name="connsiteY31" fmla="*/ 73931 h 360000"/>
                <a:gd name="connsiteX32" fmla="*/ 286061 w 360000"/>
                <a:gd name="connsiteY32" fmla="*/ 31494 h 360000"/>
                <a:gd name="connsiteX33" fmla="*/ 264859 w 360000"/>
                <a:gd name="connsiteY33" fmla="*/ 31494 h 360000"/>
                <a:gd name="connsiteX34" fmla="*/ 249287 w 360000"/>
                <a:gd name="connsiteY34" fmla="*/ 47051 h 360000"/>
                <a:gd name="connsiteX35" fmla="*/ 225000 w 360000"/>
                <a:gd name="connsiteY35" fmla="*/ 36988 h 360000"/>
                <a:gd name="connsiteX36" fmla="*/ 225000 w 360000"/>
                <a:gd name="connsiteY36" fmla="*/ 15000 h 360000"/>
                <a:gd name="connsiteX37" fmla="*/ 210000 w 360000"/>
                <a:gd name="connsiteY37" fmla="*/ 0 h 360000"/>
                <a:gd name="connsiteX38" fmla="*/ 150000 w 360000"/>
                <a:gd name="connsiteY38" fmla="*/ 0 h 360000"/>
                <a:gd name="connsiteX39" fmla="*/ 135000 w 360000"/>
                <a:gd name="connsiteY39" fmla="*/ 15000 h 360000"/>
                <a:gd name="connsiteX40" fmla="*/ 135000 w 360000"/>
                <a:gd name="connsiteY40" fmla="*/ 36988 h 360000"/>
                <a:gd name="connsiteX41" fmla="*/ 110713 w 360000"/>
                <a:gd name="connsiteY41" fmla="*/ 47066 h 360000"/>
                <a:gd name="connsiteX42" fmla="*/ 95141 w 360000"/>
                <a:gd name="connsiteY42" fmla="*/ 31494 h 360000"/>
                <a:gd name="connsiteX43" fmla="*/ 73939 w 360000"/>
                <a:gd name="connsiteY43" fmla="*/ 31494 h 360000"/>
                <a:gd name="connsiteX44" fmla="*/ 31502 w 360000"/>
                <a:gd name="connsiteY44" fmla="*/ 73931 h 360000"/>
                <a:gd name="connsiteX45" fmla="*/ 31502 w 360000"/>
                <a:gd name="connsiteY45" fmla="*/ 95143 h 360000"/>
                <a:gd name="connsiteX46" fmla="*/ 47059 w 360000"/>
                <a:gd name="connsiteY46" fmla="*/ 110713 h 360000"/>
                <a:gd name="connsiteX47" fmla="*/ 36988 w 360000"/>
                <a:gd name="connsiteY47" fmla="*/ 135000 h 360000"/>
                <a:gd name="connsiteX48" fmla="*/ 48450 w 360000"/>
                <a:gd name="connsiteY48" fmla="*/ 165000 h 360000"/>
                <a:gd name="connsiteX49" fmla="*/ 63090 w 360000"/>
                <a:gd name="connsiteY49" fmla="*/ 153326 h 360000"/>
                <a:gd name="connsiteX50" fmla="*/ 78493 w 360000"/>
                <a:gd name="connsiteY50" fmla="*/ 116237 h 360000"/>
                <a:gd name="connsiteX51" fmla="*/ 76406 w 360000"/>
                <a:gd name="connsiteY51" fmla="*/ 97618 h 360000"/>
                <a:gd name="connsiteX52" fmla="*/ 63332 w 360000"/>
                <a:gd name="connsiteY52" fmla="*/ 84536 h 360000"/>
                <a:gd name="connsiteX53" fmla="*/ 84544 w 360000"/>
                <a:gd name="connsiteY53" fmla="*/ 63326 h 360000"/>
                <a:gd name="connsiteX54" fmla="*/ 97618 w 360000"/>
                <a:gd name="connsiteY54" fmla="*/ 76406 h 360000"/>
                <a:gd name="connsiteX55" fmla="*/ 116235 w 360000"/>
                <a:gd name="connsiteY55" fmla="*/ 78495 h 360000"/>
                <a:gd name="connsiteX56" fmla="*/ 153332 w 360000"/>
                <a:gd name="connsiteY56" fmla="*/ 63092 h 360000"/>
                <a:gd name="connsiteX57" fmla="*/ 165000 w 360000"/>
                <a:gd name="connsiteY57" fmla="*/ 48450 h 360000"/>
                <a:gd name="connsiteX58" fmla="*/ 165000 w 360000"/>
                <a:gd name="connsiteY58" fmla="*/ 30000 h 360000"/>
                <a:gd name="connsiteX59" fmla="*/ 195000 w 360000"/>
                <a:gd name="connsiteY59" fmla="*/ 30000 h 360000"/>
                <a:gd name="connsiteX60" fmla="*/ 195000 w 360000"/>
                <a:gd name="connsiteY60" fmla="*/ 48450 h 360000"/>
                <a:gd name="connsiteX61" fmla="*/ 206668 w 360000"/>
                <a:gd name="connsiteY61" fmla="*/ 63092 h 360000"/>
                <a:gd name="connsiteX62" fmla="*/ 243765 w 360000"/>
                <a:gd name="connsiteY62" fmla="*/ 78495 h 360000"/>
                <a:gd name="connsiteX63" fmla="*/ 262382 w 360000"/>
                <a:gd name="connsiteY63" fmla="*/ 76406 h 360000"/>
                <a:gd name="connsiteX64" fmla="*/ 275456 w 360000"/>
                <a:gd name="connsiteY64" fmla="*/ 63326 h 360000"/>
                <a:gd name="connsiteX65" fmla="*/ 296668 w 360000"/>
                <a:gd name="connsiteY65" fmla="*/ 84536 h 360000"/>
                <a:gd name="connsiteX66" fmla="*/ 283586 w 360000"/>
                <a:gd name="connsiteY66" fmla="*/ 97618 h 360000"/>
                <a:gd name="connsiteX67" fmla="*/ 281507 w 360000"/>
                <a:gd name="connsiteY67" fmla="*/ 116222 h 360000"/>
                <a:gd name="connsiteX68" fmla="*/ 296910 w 360000"/>
                <a:gd name="connsiteY68" fmla="*/ 153311 h 360000"/>
                <a:gd name="connsiteX69" fmla="*/ 311535 w 360000"/>
                <a:gd name="connsiteY69" fmla="*/ 165000 h 360000"/>
                <a:gd name="connsiteX70" fmla="*/ 330000 w 360000"/>
                <a:gd name="connsiteY70" fmla="*/ 165000 h 360000"/>
                <a:gd name="connsiteX71" fmla="*/ 330000 w 360000"/>
                <a:gd name="connsiteY71" fmla="*/ 195000 h 360000"/>
                <a:gd name="connsiteX72" fmla="*/ 311535 w 360000"/>
                <a:gd name="connsiteY72" fmla="*/ 195000 h 360000"/>
                <a:gd name="connsiteX73" fmla="*/ 296910 w 360000"/>
                <a:gd name="connsiteY73" fmla="*/ 206683 h 360000"/>
                <a:gd name="connsiteX74" fmla="*/ 281507 w 360000"/>
                <a:gd name="connsiteY74" fmla="*/ 243780 h 360000"/>
                <a:gd name="connsiteX75" fmla="*/ 283586 w 360000"/>
                <a:gd name="connsiteY75" fmla="*/ 262376 h 360000"/>
                <a:gd name="connsiteX76" fmla="*/ 296668 w 360000"/>
                <a:gd name="connsiteY76" fmla="*/ 275456 h 360000"/>
                <a:gd name="connsiteX77" fmla="*/ 275456 w 360000"/>
                <a:gd name="connsiteY77" fmla="*/ 296668 h 360000"/>
                <a:gd name="connsiteX78" fmla="*/ 262382 w 360000"/>
                <a:gd name="connsiteY78" fmla="*/ 283586 h 360000"/>
                <a:gd name="connsiteX79" fmla="*/ 243765 w 360000"/>
                <a:gd name="connsiteY79" fmla="*/ 281499 h 360000"/>
                <a:gd name="connsiteX80" fmla="*/ 206668 w 360000"/>
                <a:gd name="connsiteY80" fmla="*/ 296910 h 360000"/>
                <a:gd name="connsiteX81" fmla="*/ 195000 w 360000"/>
                <a:gd name="connsiteY81" fmla="*/ 311550 h 360000"/>
                <a:gd name="connsiteX82" fmla="*/ 195000 w 360000"/>
                <a:gd name="connsiteY82" fmla="*/ 330000 h 360000"/>
                <a:gd name="connsiteX83" fmla="*/ 165000 w 360000"/>
                <a:gd name="connsiteY83" fmla="*/ 330000 h 360000"/>
                <a:gd name="connsiteX84" fmla="*/ 165000 w 360000"/>
                <a:gd name="connsiteY84" fmla="*/ 311550 h 360000"/>
                <a:gd name="connsiteX85" fmla="*/ 153332 w 360000"/>
                <a:gd name="connsiteY85" fmla="*/ 296910 h 360000"/>
                <a:gd name="connsiteX86" fmla="*/ 116235 w 360000"/>
                <a:gd name="connsiteY86" fmla="*/ 281499 h 360000"/>
                <a:gd name="connsiteX87" fmla="*/ 97618 w 360000"/>
                <a:gd name="connsiteY87" fmla="*/ 283586 h 360000"/>
                <a:gd name="connsiteX88" fmla="*/ 84544 w 360000"/>
                <a:gd name="connsiteY88" fmla="*/ 296668 h 360000"/>
                <a:gd name="connsiteX89" fmla="*/ 63332 w 360000"/>
                <a:gd name="connsiteY89" fmla="*/ 275456 h 360000"/>
                <a:gd name="connsiteX90" fmla="*/ 76406 w 360000"/>
                <a:gd name="connsiteY90" fmla="*/ 262376 h 360000"/>
                <a:gd name="connsiteX91" fmla="*/ 78493 w 360000"/>
                <a:gd name="connsiteY91" fmla="*/ 243765 h 360000"/>
                <a:gd name="connsiteX92" fmla="*/ 63090 w 360000"/>
                <a:gd name="connsiteY92" fmla="*/ 206668 h 360000"/>
                <a:gd name="connsiteX93" fmla="*/ 48450 w 360000"/>
                <a:gd name="connsiteY93" fmla="*/ 195000 h 360000"/>
                <a:gd name="connsiteX94" fmla="*/ 30000 w 360000"/>
                <a:gd name="connsiteY94" fmla="*/ 195000 h 360000"/>
                <a:gd name="connsiteX95" fmla="*/ 30000 w 360000"/>
                <a:gd name="connsiteY95" fmla="*/ 16500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360000" h="360000">
                  <a:moveTo>
                    <a:pt x="15000" y="135000"/>
                  </a:moveTo>
                  <a:cubicBezTo>
                    <a:pt x="6716" y="135000"/>
                    <a:pt x="0" y="141716"/>
                    <a:pt x="0" y="150000"/>
                  </a:cubicBezTo>
                  <a:lnTo>
                    <a:pt x="0" y="210000"/>
                  </a:lnTo>
                  <a:cubicBezTo>
                    <a:pt x="0" y="218284"/>
                    <a:pt x="6716" y="225000"/>
                    <a:pt x="15000" y="225000"/>
                  </a:cubicBezTo>
                  <a:lnTo>
                    <a:pt x="36988" y="225000"/>
                  </a:lnTo>
                  <a:cubicBezTo>
                    <a:pt x="39632" y="233372"/>
                    <a:pt x="43001" y="241502"/>
                    <a:pt x="47072" y="249281"/>
                  </a:cubicBezTo>
                  <a:lnTo>
                    <a:pt x="31502" y="264851"/>
                  </a:lnTo>
                  <a:cubicBezTo>
                    <a:pt x="25642" y="270711"/>
                    <a:pt x="25642" y="280204"/>
                    <a:pt x="31502" y="286063"/>
                  </a:cubicBezTo>
                  <a:lnTo>
                    <a:pt x="73939" y="328500"/>
                  </a:lnTo>
                  <a:cubicBezTo>
                    <a:pt x="79791" y="334352"/>
                    <a:pt x="89289" y="334352"/>
                    <a:pt x="95141" y="328500"/>
                  </a:cubicBezTo>
                  <a:lnTo>
                    <a:pt x="110713" y="312943"/>
                  </a:lnTo>
                  <a:cubicBezTo>
                    <a:pt x="118498" y="317008"/>
                    <a:pt x="126621" y="320378"/>
                    <a:pt x="135000" y="323006"/>
                  </a:cubicBezTo>
                  <a:lnTo>
                    <a:pt x="135000" y="345000"/>
                  </a:lnTo>
                  <a:cubicBezTo>
                    <a:pt x="135000" y="353284"/>
                    <a:pt x="141716" y="360000"/>
                    <a:pt x="150000" y="360000"/>
                  </a:cubicBezTo>
                  <a:lnTo>
                    <a:pt x="210000" y="360000"/>
                  </a:lnTo>
                  <a:cubicBezTo>
                    <a:pt x="218284" y="360000"/>
                    <a:pt x="225000" y="353284"/>
                    <a:pt x="225000" y="345000"/>
                  </a:cubicBezTo>
                  <a:lnTo>
                    <a:pt x="225000" y="323006"/>
                  </a:lnTo>
                  <a:cubicBezTo>
                    <a:pt x="233379" y="320370"/>
                    <a:pt x="241502" y="316993"/>
                    <a:pt x="249287" y="312928"/>
                  </a:cubicBezTo>
                  <a:lnTo>
                    <a:pt x="264859" y="328500"/>
                  </a:lnTo>
                  <a:cubicBezTo>
                    <a:pt x="270711" y="334352"/>
                    <a:pt x="280209" y="334352"/>
                    <a:pt x="286061" y="328500"/>
                  </a:cubicBezTo>
                  <a:lnTo>
                    <a:pt x="328498" y="286063"/>
                  </a:lnTo>
                  <a:cubicBezTo>
                    <a:pt x="334358" y="280204"/>
                    <a:pt x="334358" y="270711"/>
                    <a:pt x="328498" y="264851"/>
                  </a:cubicBezTo>
                  <a:lnTo>
                    <a:pt x="312928" y="249281"/>
                  </a:lnTo>
                  <a:cubicBezTo>
                    <a:pt x="316999" y="241502"/>
                    <a:pt x="320368" y="233372"/>
                    <a:pt x="323012" y="225000"/>
                  </a:cubicBezTo>
                  <a:lnTo>
                    <a:pt x="345000" y="225000"/>
                  </a:lnTo>
                  <a:cubicBezTo>
                    <a:pt x="353284" y="225000"/>
                    <a:pt x="360000" y="218284"/>
                    <a:pt x="360000" y="210000"/>
                  </a:cubicBezTo>
                  <a:lnTo>
                    <a:pt x="360000" y="150000"/>
                  </a:lnTo>
                  <a:cubicBezTo>
                    <a:pt x="360000" y="141716"/>
                    <a:pt x="353284" y="135000"/>
                    <a:pt x="345000" y="135000"/>
                  </a:cubicBezTo>
                  <a:lnTo>
                    <a:pt x="323012" y="135000"/>
                  </a:lnTo>
                  <a:cubicBezTo>
                    <a:pt x="320368" y="126623"/>
                    <a:pt x="316993" y="118493"/>
                    <a:pt x="312913" y="110713"/>
                  </a:cubicBezTo>
                  <a:lnTo>
                    <a:pt x="328498" y="95143"/>
                  </a:lnTo>
                  <a:cubicBezTo>
                    <a:pt x="334358" y="89284"/>
                    <a:pt x="334358" y="79791"/>
                    <a:pt x="328498" y="73931"/>
                  </a:cubicBezTo>
                  <a:lnTo>
                    <a:pt x="286061" y="31494"/>
                  </a:lnTo>
                  <a:cubicBezTo>
                    <a:pt x="280209" y="25643"/>
                    <a:pt x="270711" y="25643"/>
                    <a:pt x="264859" y="31494"/>
                  </a:cubicBezTo>
                  <a:lnTo>
                    <a:pt x="249287" y="47051"/>
                  </a:lnTo>
                  <a:cubicBezTo>
                    <a:pt x="241502" y="42986"/>
                    <a:pt x="233379" y="39624"/>
                    <a:pt x="225000" y="36988"/>
                  </a:cubicBezTo>
                  <a:lnTo>
                    <a:pt x="225000" y="15000"/>
                  </a:lnTo>
                  <a:cubicBezTo>
                    <a:pt x="225000" y="6716"/>
                    <a:pt x="218284" y="0"/>
                    <a:pt x="210000" y="0"/>
                  </a:cubicBezTo>
                  <a:lnTo>
                    <a:pt x="150000" y="0"/>
                  </a:lnTo>
                  <a:cubicBezTo>
                    <a:pt x="141716" y="0"/>
                    <a:pt x="135000" y="6716"/>
                    <a:pt x="135000" y="15000"/>
                  </a:cubicBezTo>
                  <a:lnTo>
                    <a:pt x="135000" y="36988"/>
                  </a:lnTo>
                  <a:cubicBezTo>
                    <a:pt x="126621" y="39624"/>
                    <a:pt x="118498" y="43001"/>
                    <a:pt x="110713" y="47066"/>
                  </a:cubicBezTo>
                  <a:lnTo>
                    <a:pt x="95141" y="31494"/>
                  </a:lnTo>
                  <a:cubicBezTo>
                    <a:pt x="89289" y="25643"/>
                    <a:pt x="79791" y="25643"/>
                    <a:pt x="73939" y="31494"/>
                  </a:cubicBezTo>
                  <a:lnTo>
                    <a:pt x="31502" y="73931"/>
                  </a:lnTo>
                  <a:cubicBezTo>
                    <a:pt x="25642" y="79791"/>
                    <a:pt x="25642" y="89284"/>
                    <a:pt x="31502" y="95143"/>
                  </a:cubicBezTo>
                  <a:lnTo>
                    <a:pt x="47059" y="110713"/>
                  </a:lnTo>
                  <a:cubicBezTo>
                    <a:pt x="42994" y="118500"/>
                    <a:pt x="39624" y="126623"/>
                    <a:pt x="36988" y="135000"/>
                  </a:cubicBezTo>
                  <a:close/>
                  <a:moveTo>
                    <a:pt x="48450" y="165000"/>
                  </a:moveTo>
                  <a:cubicBezTo>
                    <a:pt x="55459" y="165008"/>
                    <a:pt x="61530" y="160159"/>
                    <a:pt x="63090" y="153326"/>
                  </a:cubicBezTo>
                  <a:cubicBezTo>
                    <a:pt x="66079" y="140179"/>
                    <a:pt x="71293" y="127633"/>
                    <a:pt x="78493" y="116237"/>
                  </a:cubicBezTo>
                  <a:cubicBezTo>
                    <a:pt x="82236" y="110303"/>
                    <a:pt x="81371" y="102576"/>
                    <a:pt x="76406" y="97618"/>
                  </a:cubicBezTo>
                  <a:lnTo>
                    <a:pt x="63332" y="84536"/>
                  </a:lnTo>
                  <a:lnTo>
                    <a:pt x="84544" y="63326"/>
                  </a:lnTo>
                  <a:lnTo>
                    <a:pt x="97618" y="76406"/>
                  </a:lnTo>
                  <a:cubicBezTo>
                    <a:pt x="102576" y="81366"/>
                    <a:pt x="110303" y="82238"/>
                    <a:pt x="116235" y="78495"/>
                  </a:cubicBezTo>
                  <a:cubicBezTo>
                    <a:pt x="127631" y="71288"/>
                    <a:pt x="140179" y="66081"/>
                    <a:pt x="153332" y="63092"/>
                  </a:cubicBezTo>
                  <a:cubicBezTo>
                    <a:pt x="160159" y="61532"/>
                    <a:pt x="165008" y="55453"/>
                    <a:pt x="165000" y="48450"/>
                  </a:cubicBezTo>
                  <a:lnTo>
                    <a:pt x="165000" y="30000"/>
                  </a:lnTo>
                  <a:lnTo>
                    <a:pt x="195000" y="30000"/>
                  </a:lnTo>
                  <a:lnTo>
                    <a:pt x="195000" y="48450"/>
                  </a:lnTo>
                  <a:cubicBezTo>
                    <a:pt x="194993" y="55453"/>
                    <a:pt x="199841" y="61532"/>
                    <a:pt x="206668" y="63092"/>
                  </a:cubicBezTo>
                  <a:cubicBezTo>
                    <a:pt x="219821" y="66081"/>
                    <a:pt x="232361" y="71288"/>
                    <a:pt x="243765" y="78495"/>
                  </a:cubicBezTo>
                  <a:cubicBezTo>
                    <a:pt x="249698" y="82238"/>
                    <a:pt x="257424" y="81366"/>
                    <a:pt x="262382" y="76406"/>
                  </a:cubicBezTo>
                  <a:lnTo>
                    <a:pt x="275456" y="63326"/>
                  </a:lnTo>
                  <a:lnTo>
                    <a:pt x="296668" y="84536"/>
                  </a:lnTo>
                  <a:lnTo>
                    <a:pt x="283586" y="97618"/>
                  </a:lnTo>
                  <a:cubicBezTo>
                    <a:pt x="278634" y="102568"/>
                    <a:pt x="277772" y="110289"/>
                    <a:pt x="281507" y="116222"/>
                  </a:cubicBezTo>
                  <a:cubicBezTo>
                    <a:pt x="288707" y="127618"/>
                    <a:pt x="293914" y="140164"/>
                    <a:pt x="296910" y="153311"/>
                  </a:cubicBezTo>
                  <a:cubicBezTo>
                    <a:pt x="298455" y="160144"/>
                    <a:pt x="304526" y="164993"/>
                    <a:pt x="311535" y="165000"/>
                  </a:cubicBezTo>
                  <a:lnTo>
                    <a:pt x="330000" y="165000"/>
                  </a:lnTo>
                  <a:lnTo>
                    <a:pt x="330000" y="195000"/>
                  </a:lnTo>
                  <a:lnTo>
                    <a:pt x="311535" y="195000"/>
                  </a:lnTo>
                  <a:cubicBezTo>
                    <a:pt x="304526" y="195000"/>
                    <a:pt x="298455" y="199849"/>
                    <a:pt x="296910" y="206683"/>
                  </a:cubicBezTo>
                  <a:cubicBezTo>
                    <a:pt x="293914" y="219831"/>
                    <a:pt x="288707" y="232376"/>
                    <a:pt x="281507" y="243780"/>
                  </a:cubicBezTo>
                  <a:cubicBezTo>
                    <a:pt x="277772" y="249705"/>
                    <a:pt x="278634" y="257424"/>
                    <a:pt x="283586" y="262376"/>
                  </a:cubicBezTo>
                  <a:lnTo>
                    <a:pt x="296668" y="275456"/>
                  </a:lnTo>
                  <a:lnTo>
                    <a:pt x="275456" y="296668"/>
                  </a:lnTo>
                  <a:lnTo>
                    <a:pt x="262382" y="283586"/>
                  </a:lnTo>
                  <a:cubicBezTo>
                    <a:pt x="257424" y="278629"/>
                    <a:pt x="249698" y="277764"/>
                    <a:pt x="243765" y="281499"/>
                  </a:cubicBezTo>
                  <a:cubicBezTo>
                    <a:pt x="232361" y="288707"/>
                    <a:pt x="219821" y="293914"/>
                    <a:pt x="206668" y="296910"/>
                  </a:cubicBezTo>
                  <a:cubicBezTo>
                    <a:pt x="199841" y="298463"/>
                    <a:pt x="194993" y="304541"/>
                    <a:pt x="195000" y="311550"/>
                  </a:cubicBezTo>
                  <a:lnTo>
                    <a:pt x="195000" y="330000"/>
                  </a:lnTo>
                  <a:lnTo>
                    <a:pt x="165000" y="330000"/>
                  </a:lnTo>
                  <a:lnTo>
                    <a:pt x="165000" y="311550"/>
                  </a:lnTo>
                  <a:cubicBezTo>
                    <a:pt x="165008" y="304541"/>
                    <a:pt x="160159" y="298463"/>
                    <a:pt x="153332" y="296910"/>
                  </a:cubicBezTo>
                  <a:cubicBezTo>
                    <a:pt x="140179" y="293914"/>
                    <a:pt x="127631" y="288707"/>
                    <a:pt x="116235" y="281499"/>
                  </a:cubicBezTo>
                  <a:cubicBezTo>
                    <a:pt x="110303" y="277764"/>
                    <a:pt x="102576" y="278629"/>
                    <a:pt x="97618" y="283586"/>
                  </a:cubicBezTo>
                  <a:lnTo>
                    <a:pt x="84544" y="296668"/>
                  </a:lnTo>
                  <a:lnTo>
                    <a:pt x="63332" y="275456"/>
                  </a:lnTo>
                  <a:lnTo>
                    <a:pt x="76406" y="262376"/>
                  </a:lnTo>
                  <a:cubicBezTo>
                    <a:pt x="81371" y="257424"/>
                    <a:pt x="82236" y="249690"/>
                    <a:pt x="78493" y="243765"/>
                  </a:cubicBezTo>
                  <a:cubicBezTo>
                    <a:pt x="71293" y="232361"/>
                    <a:pt x="66079" y="219816"/>
                    <a:pt x="63090" y="206668"/>
                  </a:cubicBezTo>
                  <a:cubicBezTo>
                    <a:pt x="61530" y="199834"/>
                    <a:pt x="55459" y="194993"/>
                    <a:pt x="48450" y="195000"/>
                  </a:cubicBezTo>
                  <a:lnTo>
                    <a:pt x="30000" y="195000"/>
                  </a:lnTo>
                  <a:lnTo>
                    <a:pt x="30000" y="165000"/>
                  </a:lnTo>
                  <a:close/>
                </a:path>
              </a:pathLst>
            </a:custGeom>
            <a:grpFill/>
            <a:ln w="1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1301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59259E-6 L 5E-6 0.1287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5E-6 2.59259E-6 L 5E-6 0.1287 " pathEditMode="relative" rAng="0" ptsTypes="AA">
                                      <p:cBhvr>
                                        <p:cTn id="14" dur="10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3" presetClass="entr" presetSubtype="16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2.59259E-6 L 5E-6 0.1287 " pathEditMode="relative" rAng="0" ptsTypes="AA">
                                      <p:cBhvr>
                                        <p:cTn id="23" dur="10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5E-6 2.59259E-6 L 5E-6 0.1287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decel="10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5E-6 2.59259E-6 L 5E-6 0.1287 " pathEditMode="relative" rAng="0" ptsTypes="AA">
                                      <p:cBhvr>
                                        <p:cTn id="33" dur="10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decel="10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5E-6 2.59259E-6 L 5E-6 0.1287 " pathEditMode="relative" rAng="0" ptsTypes="AA">
                                      <p:cBhvr>
                                        <p:cTn id="38" dur="10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path" presetSubtype="0" decel="100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5E-6 2.59259E-6 L 5E-6 0.1287 " pathEditMode="relative" rAng="0" ptsTypes="AA">
                                      <p:cBhvr>
                                        <p:cTn id="43" dur="10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3" presetClass="entr" presetSubtype="16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decel="100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5E-6 2.59259E-6 L 5E-6 0.1287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path" presetSubtype="0" decel="10000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5E-6 2.59259E-6 L 5E-6 0.1287 " pathEditMode="relative" rAng="0" ptsTypes="AA">
                                      <p:cBhvr>
                                        <p:cTn id="57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decel="10000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5E-6 2.59259E-6 L 5E-6 0.1287 " pathEditMode="relative" rAng="0" ptsTypes="AA">
                                      <p:cBhvr>
                                        <p:cTn id="62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decel="10000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5E-6 2.59259E-6 L 5E-6 0.1287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path" presetSubtype="0" decel="10000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5E-6 2.59259E-6 L 5E-6 0.1287 " pathEditMode="relative" rAng="0" ptsTypes="AA">
                                      <p:cBhvr>
                                        <p:cTn id="72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path" presetSubtype="0" decel="10000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5E-6 2.59259E-6 L 5E-6 0.1287 " pathEditMode="relative" rAng="0" ptsTypes="AA">
                                      <p:cBhvr>
                                        <p:cTn id="77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5E-6 2.59259E-6 L 5E-6 0.1287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4" presetClass="path" presetSubtype="0" decel="10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25E-6 -4.07407E-6 L -1.25E-6 -0.12986 " pathEditMode="relative" rAng="0" ptsTypes="AA">
                                      <p:cBhvr>
                                        <p:cTn id="90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505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4" presetClass="path" presetSubtype="0" decel="10000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1.25E-6 -4.07407E-6 L -1.25E-6 -0.12986 " pathEditMode="relative" rAng="0" ptsTypes="AA">
                                      <p:cBhvr>
                                        <p:cTn id="95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505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4" presetClass="path" presetSubtype="0" decel="10000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1.25E-6 -4.07407E-6 L -1.25E-6 -0.12986 " pathEditMode="relative" rAng="0" ptsTypes="AA">
                                      <p:cBhvr>
                                        <p:cTn id="100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50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2" presetClass="path" presetSubtype="0" decel="10000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animMotion origin="layout" path="M 4.375E-6 -3.33333E-6 L 4.375E-6 0.12871 " pathEditMode="relative" rAng="0" ptsTypes="AA">
                                      <p:cBhvr>
                                        <p:cTn id="105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2" presetClass="path" presetSubtype="0" decel="10000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2.5E-6 3.7037E-7 L 2.5E-6 0.1287 " pathEditMode="relative" rAng="0" ptsTypes="AA">
                                      <p:cBhvr>
                                        <p:cTn id="110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path" presetSubtype="0" decel="10000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2.08333E-6 -1.11111E-6 L 2.08333E-6 0.1287 " pathEditMode="relative" rAng="0" ptsTypes="AA">
                                      <p:cBhvr>
                                        <p:cTn id="115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7" grpId="1" animBg="1"/>
      <p:bldP spid="66" grpId="0" animBg="1"/>
      <p:bldP spid="66" grpId="1" animBg="1"/>
      <p:bldP spid="68" grpId="0" animBg="1"/>
      <p:bldP spid="68" grpId="1" animBg="1"/>
      <p:bldP spid="76" grpId="0" animBg="1"/>
      <p:bldP spid="76" grpId="1" animBg="1"/>
      <p:bldP spid="75" grpId="0" animBg="1"/>
      <p:bldP spid="75" grpId="1" animBg="1"/>
      <p:bldP spid="65" grpId="0" animBg="1"/>
      <p:bldP spid="65" grpId="1" animBg="1"/>
      <p:bldP spid="18" grpId="0" animBg="1"/>
      <p:bldP spid="18" grpId="1" animBg="1"/>
      <p:bldP spid="19" grpId="0"/>
      <p:bldP spid="20" grpId="0" animBg="1"/>
      <p:bldP spid="24" grpId="0"/>
      <p:bldP spid="24" grpId="1"/>
      <p:bldP spid="25" grpId="0"/>
      <p:bldP spid="25" grpId="1"/>
      <p:bldP spid="26" grpId="0"/>
      <p:bldP spid="26" grpId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" name="梯形 1353" hidden="1">
            <a:extLst>
              <a:ext uri="{FF2B5EF4-FFF2-40B4-BE49-F238E27FC236}">
                <a16:creationId xmlns:a16="http://schemas.microsoft.com/office/drawing/2014/main" id="{D42C67B7-4E72-4F1A-E022-A5602D2995E7}"/>
              </a:ext>
            </a:extLst>
          </p:cNvPr>
          <p:cNvSpPr/>
          <p:nvPr/>
        </p:nvSpPr>
        <p:spPr>
          <a:xfrm rot="10800000">
            <a:off x="2432879" y="414686"/>
            <a:ext cx="8938897" cy="3838713"/>
          </a:xfrm>
          <a:prstGeom prst="trapezoid">
            <a:avLst>
              <a:gd name="adj" fmla="val 19567"/>
            </a:avLst>
          </a:prstGeom>
          <a:gradFill flip="none" rotWithShape="1">
            <a:gsLst>
              <a:gs pos="95000">
                <a:schemeClr val="accent1">
                  <a:alpha val="0"/>
                </a:schemeClr>
              </a:gs>
              <a:gs pos="8000">
                <a:schemeClr val="accent1">
                  <a:alpha val="5000"/>
                </a:schemeClr>
              </a:gs>
              <a:gs pos="45000">
                <a:schemeClr val="accent1">
                  <a:alpha val="24000"/>
                </a:schemeClr>
              </a:gs>
            </a:gsLst>
            <a:lin ang="5400000" scaled="1"/>
            <a:tileRect/>
          </a:gra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393" name="文本框 1392">
            <a:extLst>
              <a:ext uri="{FF2B5EF4-FFF2-40B4-BE49-F238E27FC236}">
                <a16:creationId xmlns:a16="http://schemas.microsoft.com/office/drawing/2014/main" id="{B23B49EA-B2C5-5E91-56DA-54B687DAE3B6}"/>
              </a:ext>
            </a:extLst>
          </p:cNvPr>
          <p:cNvSpPr txBox="1"/>
          <p:nvPr/>
        </p:nvSpPr>
        <p:spPr>
          <a:xfrm>
            <a:off x="4671530" y="1114697"/>
            <a:ext cx="4712370" cy="49244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kumimoji="1" lang="zh-CN" altLang="en-US" sz="1600" dirty="0">
                <a:solidFill>
                  <a:schemeClr val="accent2"/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kumimoji="1" lang="en-US" altLang="zh-CN" sz="1600" dirty="0">
                <a:solidFill>
                  <a:schemeClr val="accent2"/>
                </a:solidFill>
                <a:latin typeface="+mn-ea"/>
              </a:rPr>
              <a:t>... ...</a:t>
            </a:r>
          </a:p>
        </p:txBody>
      </p:sp>
      <p:sp>
        <p:nvSpPr>
          <p:cNvPr id="1355" name="椭圆 1354">
            <a:extLst>
              <a:ext uri="{FF2B5EF4-FFF2-40B4-BE49-F238E27FC236}">
                <a16:creationId xmlns:a16="http://schemas.microsoft.com/office/drawing/2014/main" id="{816A3A95-CD3D-0471-2CC6-49760268CC30}"/>
              </a:ext>
            </a:extLst>
          </p:cNvPr>
          <p:cNvSpPr/>
          <p:nvPr/>
        </p:nvSpPr>
        <p:spPr>
          <a:xfrm>
            <a:off x="3227320" y="3673446"/>
            <a:ext cx="7411914" cy="1772390"/>
          </a:xfrm>
          <a:prstGeom prst="ellipse">
            <a:avLst/>
          </a:prstGeom>
          <a:gradFill>
            <a:gsLst>
              <a:gs pos="13000">
                <a:schemeClr val="accent1">
                  <a:alpha val="0"/>
                </a:schemeClr>
              </a:gs>
              <a:gs pos="86000">
                <a:schemeClr val="accent1">
                  <a:alpha val="54000"/>
                </a:schemeClr>
              </a:gs>
            </a:gsLst>
            <a:lin ang="5400000" scaled="1"/>
          </a:gra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356" name="旁门左道出品">
            <a:extLst>
              <a:ext uri="{FF2B5EF4-FFF2-40B4-BE49-F238E27FC236}">
                <a16:creationId xmlns:a16="http://schemas.microsoft.com/office/drawing/2014/main" id="{BC097E2F-D6E1-F8BC-8023-80349F8859BC}"/>
              </a:ext>
            </a:extLst>
          </p:cNvPr>
          <p:cNvSpPr/>
          <p:nvPr/>
        </p:nvSpPr>
        <p:spPr>
          <a:xfrm>
            <a:off x="2402988" y="3721085"/>
            <a:ext cx="9060582" cy="2166629"/>
          </a:xfrm>
          <a:prstGeom prst="ellipse">
            <a:avLst/>
          </a:prstGeom>
          <a:gradFill flip="none" rotWithShape="1">
            <a:gsLst>
              <a:gs pos="25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  <a:tileRect/>
          </a:gradFill>
          <a:ln w="22225">
            <a:gradFill>
              <a:gsLst>
                <a:gs pos="1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1E671DA-FFB6-9084-5B32-594321A29680}"/>
              </a:ext>
            </a:extLst>
          </p:cNvPr>
          <p:cNvGrpSpPr/>
          <p:nvPr/>
        </p:nvGrpSpPr>
        <p:grpSpPr>
          <a:xfrm>
            <a:off x="4990622" y="3484515"/>
            <a:ext cx="4153611" cy="2291370"/>
            <a:chOff x="4990622" y="3484515"/>
            <a:chExt cx="4153611" cy="2291370"/>
          </a:xfrm>
        </p:grpSpPr>
        <p:cxnSp>
          <p:nvCxnSpPr>
            <p:cNvPr id="1366" name="线">
              <a:extLst>
                <a:ext uri="{FF2B5EF4-FFF2-40B4-BE49-F238E27FC236}">
                  <a16:creationId xmlns:a16="http://schemas.microsoft.com/office/drawing/2014/main" id="{97320BF7-2ABA-5EFC-7BB4-D7269D3D42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44233" y="3804147"/>
              <a:ext cx="0" cy="903019"/>
            </a:xfrm>
            <a:prstGeom prst="line">
              <a:avLst/>
            </a:prstGeom>
            <a:ln w="15875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9" name="线">
              <a:extLst>
                <a:ext uri="{FF2B5EF4-FFF2-40B4-BE49-F238E27FC236}">
                  <a16:creationId xmlns:a16="http://schemas.microsoft.com/office/drawing/2014/main" id="{D582ED32-21E8-2BAF-E099-46EAF959B3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90622" y="3484515"/>
              <a:ext cx="0" cy="903019"/>
            </a:xfrm>
            <a:prstGeom prst="line">
              <a:avLst/>
            </a:prstGeom>
            <a:ln w="15875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0" name="线">
              <a:extLst>
                <a:ext uri="{FF2B5EF4-FFF2-40B4-BE49-F238E27FC236}">
                  <a16:creationId xmlns:a16="http://schemas.microsoft.com/office/drawing/2014/main" id="{2ABBD8B5-A990-4A26-B8FA-817E8EF665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69642" y="4872866"/>
              <a:ext cx="0" cy="903019"/>
            </a:xfrm>
            <a:prstGeom prst="line">
              <a:avLst/>
            </a:prstGeom>
            <a:ln w="15875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F6CA7B4-4321-7314-D259-F7CF80C7FB7D}"/>
              </a:ext>
            </a:extLst>
          </p:cNvPr>
          <p:cNvGrpSpPr/>
          <p:nvPr/>
        </p:nvGrpSpPr>
        <p:grpSpPr>
          <a:xfrm>
            <a:off x="3227321" y="2733321"/>
            <a:ext cx="7411913" cy="2047775"/>
            <a:chOff x="3227321" y="2733321"/>
            <a:chExt cx="7411913" cy="2047775"/>
          </a:xfrm>
        </p:grpSpPr>
        <p:sp>
          <p:nvSpPr>
            <p:cNvPr id="1403" name="旁门左道出品">
              <a:extLst>
                <a:ext uri="{FF2B5EF4-FFF2-40B4-BE49-F238E27FC236}">
                  <a16:creationId xmlns:a16="http://schemas.microsoft.com/office/drawing/2014/main" id="{6A82AC5A-EE25-BC05-40B3-4F270BC61943}"/>
                </a:ext>
              </a:extLst>
            </p:cNvPr>
            <p:cNvSpPr/>
            <p:nvPr>
              <p:custDataLst>
                <p:tags r:id="rId63"/>
              </p:custDataLst>
            </p:nvPr>
          </p:nvSpPr>
          <p:spPr>
            <a:xfrm>
              <a:off x="3227321" y="2786618"/>
              <a:ext cx="7411913" cy="1994478"/>
            </a:xfrm>
            <a:prstGeom prst="ellipse">
              <a:avLst/>
            </a:prstGeom>
            <a:noFill/>
            <a:ln w="12700">
              <a:gradFill>
                <a:gsLst>
                  <a:gs pos="100000">
                    <a:schemeClr val="accent1">
                      <a:alpha val="0"/>
                    </a:schemeClr>
                  </a:gs>
                  <a:gs pos="61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7" name="箭头: V 形 6">
              <a:extLst>
                <a:ext uri="{FF2B5EF4-FFF2-40B4-BE49-F238E27FC236}">
                  <a16:creationId xmlns:a16="http://schemas.microsoft.com/office/drawing/2014/main" id="{8BDCE5E2-B8DE-325B-FEC8-2AF5220C9EA8}"/>
                </a:ext>
              </a:extLst>
            </p:cNvPr>
            <p:cNvSpPr>
              <a:spLocks noChangeAspect="1"/>
            </p:cNvSpPr>
            <p:nvPr>
              <p:custDataLst>
                <p:tags r:id="rId64"/>
              </p:custDataLst>
            </p:nvPr>
          </p:nvSpPr>
          <p:spPr>
            <a:xfrm rot="12011924">
              <a:off x="3805082" y="4288530"/>
              <a:ext cx="108001" cy="107629"/>
            </a:xfrm>
            <a:prstGeom prst="chevron">
              <a:avLst>
                <a:gd name="adj" fmla="val 71318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箭头: V 形 7">
              <a:extLst>
                <a:ext uri="{FF2B5EF4-FFF2-40B4-BE49-F238E27FC236}">
                  <a16:creationId xmlns:a16="http://schemas.microsoft.com/office/drawing/2014/main" id="{541B16BF-70B7-A196-E79F-01BF60A166D8}"/>
                </a:ext>
              </a:extLst>
            </p:cNvPr>
            <p:cNvSpPr>
              <a:spLocks noChangeAspect="1"/>
            </p:cNvSpPr>
            <p:nvPr>
              <p:custDataLst>
                <p:tags r:id="rId65"/>
              </p:custDataLst>
            </p:nvPr>
          </p:nvSpPr>
          <p:spPr>
            <a:xfrm rot="21093906">
              <a:off x="5124524" y="2859780"/>
              <a:ext cx="108001" cy="107629"/>
            </a:xfrm>
            <a:prstGeom prst="chevron">
              <a:avLst>
                <a:gd name="adj" fmla="val 74788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箭头: V 形 8">
              <a:extLst>
                <a:ext uri="{FF2B5EF4-FFF2-40B4-BE49-F238E27FC236}">
                  <a16:creationId xmlns:a16="http://schemas.microsoft.com/office/drawing/2014/main" id="{4A7E9932-3CD4-B192-9DA4-B61D0F9F32F6}"/>
                </a:ext>
              </a:extLst>
            </p:cNvPr>
            <p:cNvSpPr>
              <a:spLocks noChangeAspect="1"/>
            </p:cNvSpPr>
            <p:nvPr>
              <p:custDataLst>
                <p:tags r:id="rId66"/>
              </p:custDataLst>
            </p:nvPr>
          </p:nvSpPr>
          <p:spPr>
            <a:xfrm rot="21385001">
              <a:off x="7000833" y="2733321"/>
              <a:ext cx="108373" cy="108000"/>
            </a:xfrm>
            <a:prstGeom prst="chevron">
              <a:avLst>
                <a:gd name="adj" fmla="val 67585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箭头: V 形 9">
              <a:extLst>
                <a:ext uri="{FF2B5EF4-FFF2-40B4-BE49-F238E27FC236}">
                  <a16:creationId xmlns:a16="http://schemas.microsoft.com/office/drawing/2014/main" id="{C5A90EE8-B5FE-7CF9-ED2A-FEA416CAE454}"/>
                </a:ext>
              </a:extLst>
            </p:cNvPr>
            <p:cNvSpPr>
              <a:spLocks noChangeAspect="1"/>
            </p:cNvSpPr>
            <p:nvPr>
              <p:custDataLst>
                <p:tags r:id="rId67"/>
              </p:custDataLst>
            </p:nvPr>
          </p:nvSpPr>
          <p:spPr>
            <a:xfrm rot="417092">
              <a:off x="8905668" y="2897052"/>
              <a:ext cx="108373" cy="108000"/>
            </a:xfrm>
            <a:prstGeom prst="chevron">
              <a:avLst>
                <a:gd name="adj" fmla="val 71950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箭头: V 形 10">
              <a:extLst>
                <a:ext uri="{FF2B5EF4-FFF2-40B4-BE49-F238E27FC236}">
                  <a16:creationId xmlns:a16="http://schemas.microsoft.com/office/drawing/2014/main" id="{BDEA2F7C-62B5-D1A5-AE46-A4F701B5212A}"/>
                </a:ext>
              </a:extLst>
            </p:cNvPr>
            <p:cNvSpPr>
              <a:spLocks noChangeAspect="1"/>
            </p:cNvSpPr>
            <p:nvPr>
              <p:custDataLst>
                <p:tags r:id="rId68"/>
              </p:custDataLst>
            </p:nvPr>
          </p:nvSpPr>
          <p:spPr>
            <a:xfrm rot="9007761">
              <a:off x="9938345" y="4298083"/>
              <a:ext cx="108001" cy="107629"/>
            </a:xfrm>
            <a:prstGeom prst="chevron">
              <a:avLst>
                <a:gd name="adj" fmla="val 73065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10AAD59E-707E-265E-64CC-CCB3390EECB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670638" y="2757672"/>
            <a:ext cx="2107514" cy="1997612"/>
          </a:xfrm>
          <a:custGeom>
            <a:avLst/>
            <a:gdLst>
              <a:gd name="connsiteX0" fmla="*/ 259080 w 2154332"/>
              <a:gd name="connsiteY0" fmla="*/ 1950720 h 1950720"/>
              <a:gd name="connsiteX1" fmla="*/ 2026920 w 2154332"/>
              <a:gd name="connsiteY1" fmla="*/ 1447800 h 1950720"/>
              <a:gd name="connsiteX2" fmla="*/ 1790700 w 2154332"/>
              <a:gd name="connsiteY2" fmla="*/ 571500 h 1950720"/>
              <a:gd name="connsiteX3" fmla="*/ 0 w 2154332"/>
              <a:gd name="connsiteY3" fmla="*/ 0 h 1950720"/>
              <a:gd name="connsiteX0" fmla="*/ 259080 w 2154332"/>
              <a:gd name="connsiteY0" fmla="*/ 1997612 h 1997612"/>
              <a:gd name="connsiteX1" fmla="*/ 2026920 w 2154332"/>
              <a:gd name="connsiteY1" fmla="*/ 1447800 h 1997612"/>
              <a:gd name="connsiteX2" fmla="*/ 1790700 w 2154332"/>
              <a:gd name="connsiteY2" fmla="*/ 571500 h 1997612"/>
              <a:gd name="connsiteX3" fmla="*/ 0 w 2154332"/>
              <a:gd name="connsiteY3" fmla="*/ 0 h 1997612"/>
              <a:gd name="connsiteX0" fmla="*/ 259080 w 2121386"/>
              <a:gd name="connsiteY0" fmla="*/ 1997612 h 1997612"/>
              <a:gd name="connsiteX1" fmla="*/ 1980027 w 2121386"/>
              <a:gd name="connsiteY1" fmla="*/ 1447800 h 1997612"/>
              <a:gd name="connsiteX2" fmla="*/ 1790700 w 2121386"/>
              <a:gd name="connsiteY2" fmla="*/ 571500 h 1997612"/>
              <a:gd name="connsiteX3" fmla="*/ 0 w 2121386"/>
              <a:gd name="connsiteY3" fmla="*/ 0 h 1997612"/>
              <a:gd name="connsiteX0" fmla="*/ 259080 w 2159195"/>
              <a:gd name="connsiteY0" fmla="*/ 1997612 h 1997612"/>
              <a:gd name="connsiteX1" fmla="*/ 1980027 w 2159195"/>
              <a:gd name="connsiteY1" fmla="*/ 1447800 h 1997612"/>
              <a:gd name="connsiteX2" fmla="*/ 1790700 w 2159195"/>
              <a:gd name="connsiteY2" fmla="*/ 571500 h 1997612"/>
              <a:gd name="connsiteX3" fmla="*/ 0 w 2159195"/>
              <a:gd name="connsiteY3" fmla="*/ 0 h 1997612"/>
              <a:gd name="connsiteX0" fmla="*/ 259080 w 2127673"/>
              <a:gd name="connsiteY0" fmla="*/ 1997612 h 1997612"/>
              <a:gd name="connsiteX1" fmla="*/ 1980027 w 2127673"/>
              <a:gd name="connsiteY1" fmla="*/ 1447800 h 1997612"/>
              <a:gd name="connsiteX2" fmla="*/ 1806331 w 2127673"/>
              <a:gd name="connsiteY2" fmla="*/ 540238 h 1997612"/>
              <a:gd name="connsiteX3" fmla="*/ 0 w 2127673"/>
              <a:gd name="connsiteY3" fmla="*/ 0 h 1997612"/>
              <a:gd name="connsiteX0" fmla="*/ 259080 w 2107514"/>
              <a:gd name="connsiteY0" fmla="*/ 1997612 h 1997612"/>
              <a:gd name="connsiteX1" fmla="*/ 1948766 w 2107514"/>
              <a:gd name="connsiteY1" fmla="*/ 1424354 h 1997612"/>
              <a:gd name="connsiteX2" fmla="*/ 1806331 w 2107514"/>
              <a:gd name="connsiteY2" fmla="*/ 540238 h 1997612"/>
              <a:gd name="connsiteX3" fmla="*/ 0 w 2107514"/>
              <a:gd name="connsiteY3" fmla="*/ 0 h 1997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7514" h="1997612">
                <a:moveTo>
                  <a:pt x="259080" y="1997612"/>
                </a:moveTo>
                <a:cubicBezTo>
                  <a:pt x="1015365" y="1861087"/>
                  <a:pt x="1690891" y="1667250"/>
                  <a:pt x="1948766" y="1424354"/>
                </a:cubicBezTo>
                <a:cubicBezTo>
                  <a:pt x="2206641" y="1181458"/>
                  <a:pt x="2144151" y="781538"/>
                  <a:pt x="1806331" y="540238"/>
                </a:cubicBezTo>
                <a:cubicBezTo>
                  <a:pt x="1468511" y="298938"/>
                  <a:pt x="726440" y="165100"/>
                  <a:pt x="0" y="0"/>
                </a:cubicBezTo>
              </a:path>
            </a:pathLst>
          </a:custGeom>
          <a:noFill/>
          <a:ln w="12700">
            <a:solidFill>
              <a:schemeClr val="accent4"/>
            </a:solidFill>
            <a:prstDash val="dash"/>
            <a:tailEnd type="stealth" w="lg" len="lg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/>
          </a:p>
        </p:txBody>
      </p:sp>
      <p:grpSp>
        <p:nvGrpSpPr>
          <p:cNvPr id="3" name="1">
            <a:extLst>
              <a:ext uri="{FF2B5EF4-FFF2-40B4-BE49-F238E27FC236}">
                <a16:creationId xmlns:a16="http://schemas.microsoft.com/office/drawing/2014/main" id="{6FA3A072-FAFE-AD00-2B37-39C6153698F6}"/>
              </a:ext>
            </a:extLst>
          </p:cNvPr>
          <p:cNvGrpSpPr/>
          <p:nvPr/>
        </p:nvGrpSpPr>
        <p:grpSpPr>
          <a:xfrm>
            <a:off x="4753783" y="3826935"/>
            <a:ext cx="1592008" cy="1497441"/>
            <a:chOff x="1039223" y="1429682"/>
            <a:chExt cx="1592008" cy="1497441"/>
          </a:xfrm>
          <a:scene3d>
            <a:camera prst="perspectiveContrastingRightFacing" fov="7200000">
              <a:rot lat="21307330" lon="2659313" rev="21489202"/>
            </a:camera>
            <a:lightRig rig="threePt" dir="t"/>
          </a:scene3d>
        </p:grpSpPr>
        <p:sp>
          <p:nvSpPr>
            <p:cNvPr id="4" name="圆角矩形 3">
              <a:extLst>
                <a:ext uri="{FF2B5EF4-FFF2-40B4-BE49-F238E27FC236}">
                  <a16:creationId xmlns:a16="http://schemas.microsoft.com/office/drawing/2014/main" id="{1DE79F63-02CC-2DE5-EBAF-98BBF10376F7}"/>
                </a:ext>
              </a:extLst>
            </p:cNvPr>
            <p:cNvSpPr/>
            <p:nvPr>
              <p:custDataLst>
                <p:tags r:id="rId53"/>
              </p:custDataLst>
            </p:nvPr>
          </p:nvSpPr>
          <p:spPr>
            <a:xfrm>
              <a:off x="1039223" y="1429682"/>
              <a:ext cx="1592008" cy="1497441"/>
            </a:xfrm>
            <a:prstGeom prst="roundRect">
              <a:avLst>
                <a:gd name="adj" fmla="val 2971"/>
              </a:avLst>
            </a:prstGeom>
            <a:solidFill>
              <a:schemeClr val="bg1"/>
            </a:solidFill>
            <a:ln w="6350">
              <a:solidFill>
                <a:schemeClr val="accent1"/>
              </a:solidFill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5" name="同侧圆角矩形 4">
              <a:extLst>
                <a:ext uri="{FF2B5EF4-FFF2-40B4-BE49-F238E27FC236}">
                  <a16:creationId xmlns:a16="http://schemas.microsoft.com/office/drawing/2014/main" id="{18D35903-F37D-114D-F86F-930323B44E3B}"/>
                </a:ext>
              </a:extLst>
            </p:cNvPr>
            <p:cNvSpPr/>
            <p:nvPr>
              <p:custDataLst>
                <p:tags r:id="rId54"/>
              </p:custDataLst>
            </p:nvPr>
          </p:nvSpPr>
          <p:spPr>
            <a:xfrm>
              <a:off x="1039223" y="1429683"/>
              <a:ext cx="1592008" cy="343699"/>
            </a:xfrm>
            <a:prstGeom prst="round2SameRect">
              <a:avLst/>
            </a:prstGeom>
            <a:solidFill>
              <a:schemeClr val="accent1"/>
            </a:solidFill>
            <a:ln w="6350"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EFC71F1-E8A6-AC0E-9A9A-AE8E873CB58B}"/>
                </a:ext>
              </a:extLst>
            </p:cNvPr>
            <p:cNvSpPr txBox="1"/>
            <p:nvPr>
              <p:custDataLst>
                <p:tags r:id="rId55"/>
              </p:custDataLst>
            </p:nvPr>
          </p:nvSpPr>
          <p:spPr>
            <a:xfrm>
              <a:off x="1424857" y="1478420"/>
              <a:ext cx="820739" cy="246221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none" lIns="0" tIns="0" rIns="0" bIns="0" rtlCol="0" anchor="ctr" anchorCtr="0">
              <a:spAutoFit/>
              <a:sp3d>
                <a:bevelT w="0" h="0"/>
                <a:bevelB w="0" h="0"/>
              </a:sp3d>
            </a:bodyPr>
            <a:lstStyle/>
            <a:p>
              <a:pPr algn="ctr"/>
              <a:r>
                <a:rPr kumimoji="1"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添加文本</a:t>
              </a:r>
              <a:endParaRPr kumimoji="1" lang="en-US" altLang="zh-CN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圆角矩形 32">
              <a:extLst>
                <a:ext uri="{FF2B5EF4-FFF2-40B4-BE49-F238E27FC236}">
                  <a16:creationId xmlns:a16="http://schemas.microsoft.com/office/drawing/2014/main" id="{44C59269-5C47-D1CF-0A3C-55ED0373B7B9}"/>
                </a:ext>
              </a:extLst>
            </p:cNvPr>
            <p:cNvSpPr/>
            <p:nvPr>
              <p:custDataLst>
                <p:tags r:id="rId56"/>
              </p:custDataLst>
            </p:nvPr>
          </p:nvSpPr>
          <p:spPr>
            <a:xfrm>
              <a:off x="1144757" y="188293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53" name="圆角矩形 1352">
              <a:extLst>
                <a:ext uri="{FF2B5EF4-FFF2-40B4-BE49-F238E27FC236}">
                  <a16:creationId xmlns:a16="http://schemas.microsoft.com/office/drawing/2014/main" id="{0D2D0BDF-D260-9ACF-0617-43BBF63EF3FB}"/>
                </a:ext>
              </a:extLst>
            </p:cNvPr>
            <p:cNvSpPr/>
            <p:nvPr>
              <p:custDataLst>
                <p:tags r:id="rId57"/>
              </p:custDataLst>
            </p:nvPr>
          </p:nvSpPr>
          <p:spPr>
            <a:xfrm>
              <a:off x="1144757" y="2022112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57" name="圆角矩形 1356">
              <a:extLst>
                <a:ext uri="{FF2B5EF4-FFF2-40B4-BE49-F238E27FC236}">
                  <a16:creationId xmlns:a16="http://schemas.microsoft.com/office/drawing/2014/main" id="{AB5F5E85-7AC8-A706-FA97-B40AF54016FF}"/>
                </a:ext>
              </a:extLst>
            </p:cNvPr>
            <p:cNvSpPr/>
            <p:nvPr>
              <p:custDataLst>
                <p:tags r:id="rId58"/>
              </p:custDataLst>
            </p:nvPr>
          </p:nvSpPr>
          <p:spPr>
            <a:xfrm>
              <a:off x="1144757" y="216128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58" name="圆角矩形 1357">
              <a:extLst>
                <a:ext uri="{FF2B5EF4-FFF2-40B4-BE49-F238E27FC236}">
                  <a16:creationId xmlns:a16="http://schemas.microsoft.com/office/drawing/2014/main" id="{DCE055E9-E142-4395-8782-5800B22D8DD3}"/>
                </a:ext>
              </a:extLst>
            </p:cNvPr>
            <p:cNvSpPr/>
            <p:nvPr>
              <p:custDataLst>
                <p:tags r:id="rId59"/>
              </p:custDataLst>
            </p:nvPr>
          </p:nvSpPr>
          <p:spPr>
            <a:xfrm>
              <a:off x="1144757" y="2300462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59" name="圆角矩形 1358">
              <a:extLst>
                <a:ext uri="{FF2B5EF4-FFF2-40B4-BE49-F238E27FC236}">
                  <a16:creationId xmlns:a16="http://schemas.microsoft.com/office/drawing/2014/main" id="{0B2B02A1-68A2-C12E-E6FC-64684E5FB7F9}"/>
                </a:ext>
              </a:extLst>
            </p:cNvPr>
            <p:cNvSpPr/>
            <p:nvPr>
              <p:custDataLst>
                <p:tags r:id="rId60"/>
              </p:custDataLst>
            </p:nvPr>
          </p:nvSpPr>
          <p:spPr>
            <a:xfrm>
              <a:off x="1144757" y="243963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60" name="圆角矩形 1359">
              <a:extLst>
                <a:ext uri="{FF2B5EF4-FFF2-40B4-BE49-F238E27FC236}">
                  <a16:creationId xmlns:a16="http://schemas.microsoft.com/office/drawing/2014/main" id="{10102214-B70E-A3F2-1B0E-093D0D353780}"/>
                </a:ext>
              </a:extLst>
            </p:cNvPr>
            <p:cNvSpPr/>
            <p:nvPr>
              <p:custDataLst>
                <p:tags r:id="rId61"/>
              </p:custDataLst>
            </p:nvPr>
          </p:nvSpPr>
          <p:spPr>
            <a:xfrm>
              <a:off x="1144757" y="2578812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61" name="圆角矩形 1360">
              <a:extLst>
                <a:ext uri="{FF2B5EF4-FFF2-40B4-BE49-F238E27FC236}">
                  <a16:creationId xmlns:a16="http://schemas.microsoft.com/office/drawing/2014/main" id="{2C17255A-A739-EBBB-0C61-1E5D0AE08BAC}"/>
                </a:ext>
              </a:extLst>
            </p:cNvPr>
            <p:cNvSpPr/>
            <p:nvPr>
              <p:custDataLst>
                <p:tags r:id="rId62"/>
              </p:custDataLst>
            </p:nvPr>
          </p:nvSpPr>
          <p:spPr>
            <a:xfrm>
              <a:off x="1144757" y="271798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875" name="2">
            <a:extLst>
              <a:ext uri="{FF2B5EF4-FFF2-40B4-BE49-F238E27FC236}">
                <a16:creationId xmlns:a16="http://schemas.microsoft.com/office/drawing/2014/main" id="{35DFDDBD-7C80-C95D-24E0-F223B5201EC2}"/>
              </a:ext>
            </a:extLst>
          </p:cNvPr>
          <p:cNvGrpSpPr/>
          <p:nvPr/>
        </p:nvGrpSpPr>
        <p:grpSpPr>
          <a:xfrm>
            <a:off x="3600302" y="2515842"/>
            <a:ext cx="1592008" cy="1497441"/>
            <a:chOff x="1039223" y="1429682"/>
            <a:chExt cx="1592008" cy="1497441"/>
          </a:xfrm>
          <a:scene3d>
            <a:camera prst="perspectiveContrastingRightFacing" fov="7200000">
              <a:rot lat="305683" lon="18923473" rev="21487802"/>
            </a:camera>
            <a:lightRig rig="threePt" dir="t"/>
          </a:scene3d>
        </p:grpSpPr>
        <p:sp>
          <p:nvSpPr>
            <p:cNvPr id="876" name="圆角矩形 875">
              <a:extLst>
                <a:ext uri="{FF2B5EF4-FFF2-40B4-BE49-F238E27FC236}">
                  <a16:creationId xmlns:a16="http://schemas.microsoft.com/office/drawing/2014/main" id="{475937E0-AE33-1EA3-0529-B5E8C83D2448}"/>
                </a:ext>
              </a:extLst>
            </p:cNvPr>
            <p:cNvSpPr/>
            <p:nvPr>
              <p:custDataLst>
                <p:tags r:id="rId43"/>
              </p:custDataLst>
            </p:nvPr>
          </p:nvSpPr>
          <p:spPr>
            <a:xfrm>
              <a:off x="1039223" y="1429682"/>
              <a:ext cx="1592008" cy="1497441"/>
            </a:xfrm>
            <a:prstGeom prst="roundRect">
              <a:avLst>
                <a:gd name="adj" fmla="val 2971"/>
              </a:avLst>
            </a:prstGeom>
            <a:solidFill>
              <a:schemeClr val="bg1"/>
            </a:solidFill>
            <a:ln w="5779">
              <a:solidFill>
                <a:schemeClr val="accent1"/>
              </a:solidFill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210" tIns="41605" rIns="83210" bIns="41605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sz="1638" dirty="0"/>
            </a:p>
          </p:txBody>
        </p:sp>
        <p:sp>
          <p:nvSpPr>
            <p:cNvPr id="877" name="同侧圆角矩形 876">
              <a:extLst>
                <a:ext uri="{FF2B5EF4-FFF2-40B4-BE49-F238E27FC236}">
                  <a16:creationId xmlns:a16="http://schemas.microsoft.com/office/drawing/2014/main" id="{A0500744-C91B-870A-0273-9E02956BE5B0}"/>
                </a:ext>
              </a:extLst>
            </p:cNvPr>
            <p:cNvSpPr/>
            <p:nvPr>
              <p:custDataLst>
                <p:tags r:id="rId44"/>
              </p:custDataLst>
            </p:nvPr>
          </p:nvSpPr>
          <p:spPr>
            <a:xfrm>
              <a:off x="1039223" y="1429683"/>
              <a:ext cx="1592008" cy="343699"/>
            </a:xfrm>
            <a:prstGeom prst="round2SameRect">
              <a:avLst/>
            </a:prstGeom>
            <a:solidFill>
              <a:schemeClr val="accent1"/>
            </a:solidFill>
            <a:ln w="6350"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210" tIns="41605" rIns="83210" bIns="41605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sz="1638" dirty="0"/>
            </a:p>
          </p:txBody>
        </p:sp>
        <p:sp>
          <p:nvSpPr>
            <p:cNvPr id="878" name="文本框 877">
              <a:extLst>
                <a:ext uri="{FF2B5EF4-FFF2-40B4-BE49-F238E27FC236}">
                  <a16:creationId xmlns:a16="http://schemas.microsoft.com/office/drawing/2014/main" id="{4C87280E-4148-AF0B-C2D1-17818BA7FF62}"/>
                </a:ext>
              </a:extLst>
            </p:cNvPr>
            <p:cNvSpPr txBox="1"/>
            <p:nvPr>
              <p:custDataLst>
                <p:tags r:id="rId45"/>
              </p:custDataLst>
            </p:nvPr>
          </p:nvSpPr>
          <p:spPr>
            <a:xfrm>
              <a:off x="1463329" y="1489513"/>
              <a:ext cx="743794" cy="224036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none" lIns="0" tIns="0" rIns="0" bIns="0" rtlCol="0" anchor="ctr" anchorCtr="0">
              <a:spAutoFit/>
              <a:sp3d>
                <a:bevelT w="0" h="0"/>
                <a:bevelB w="0" h="0"/>
              </a:sp3d>
            </a:bodyPr>
            <a:lstStyle/>
            <a:p>
              <a:pPr algn="ctr"/>
              <a:r>
                <a:rPr kumimoji="1" lang="zh-CN" altLang="en-US" sz="1456" dirty="0">
                  <a:solidFill>
                    <a:schemeClr val="bg1"/>
                  </a:solidFill>
                  <a:latin typeface="+mj-ea"/>
                  <a:ea typeface="+mj-ea"/>
                </a:rPr>
                <a:t>添加文本</a:t>
              </a:r>
              <a:endParaRPr kumimoji="1" lang="en-US" altLang="zh-CN" sz="1456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79" name="圆角矩形 878">
              <a:extLst>
                <a:ext uri="{FF2B5EF4-FFF2-40B4-BE49-F238E27FC236}">
                  <a16:creationId xmlns:a16="http://schemas.microsoft.com/office/drawing/2014/main" id="{7EC70C0D-1963-75D5-53DA-A0FEC219D39A}"/>
                </a:ext>
              </a:extLst>
            </p:cNvPr>
            <p:cNvSpPr/>
            <p:nvPr>
              <p:custDataLst>
                <p:tags r:id="rId46"/>
              </p:custDataLst>
            </p:nvPr>
          </p:nvSpPr>
          <p:spPr>
            <a:xfrm>
              <a:off x="1144757" y="188293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210" tIns="41605" rIns="83210" bIns="41605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sz="1638"/>
            </a:p>
          </p:txBody>
        </p:sp>
        <p:sp>
          <p:nvSpPr>
            <p:cNvPr id="880" name="圆角矩形 879">
              <a:extLst>
                <a:ext uri="{FF2B5EF4-FFF2-40B4-BE49-F238E27FC236}">
                  <a16:creationId xmlns:a16="http://schemas.microsoft.com/office/drawing/2014/main" id="{7B69B221-8934-8543-89CB-18B53486721E}"/>
                </a:ext>
              </a:extLst>
            </p:cNvPr>
            <p:cNvSpPr/>
            <p:nvPr>
              <p:custDataLst>
                <p:tags r:id="rId47"/>
              </p:custDataLst>
            </p:nvPr>
          </p:nvSpPr>
          <p:spPr>
            <a:xfrm>
              <a:off x="1144757" y="2022112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210" tIns="41605" rIns="83210" bIns="41605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sz="1638"/>
            </a:p>
          </p:txBody>
        </p:sp>
        <p:sp>
          <p:nvSpPr>
            <p:cNvPr id="881" name="圆角矩形 880">
              <a:extLst>
                <a:ext uri="{FF2B5EF4-FFF2-40B4-BE49-F238E27FC236}">
                  <a16:creationId xmlns:a16="http://schemas.microsoft.com/office/drawing/2014/main" id="{4AC7CB0C-AAF4-399F-D9A1-D3CFBCB739FB}"/>
                </a:ext>
              </a:extLst>
            </p:cNvPr>
            <p:cNvSpPr/>
            <p:nvPr>
              <p:custDataLst>
                <p:tags r:id="rId48"/>
              </p:custDataLst>
            </p:nvPr>
          </p:nvSpPr>
          <p:spPr>
            <a:xfrm>
              <a:off x="1144757" y="216128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210" tIns="41605" rIns="83210" bIns="41605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sz="1638"/>
            </a:p>
          </p:txBody>
        </p:sp>
        <p:sp>
          <p:nvSpPr>
            <p:cNvPr id="882" name="圆角矩形 881">
              <a:extLst>
                <a:ext uri="{FF2B5EF4-FFF2-40B4-BE49-F238E27FC236}">
                  <a16:creationId xmlns:a16="http://schemas.microsoft.com/office/drawing/2014/main" id="{0CBB514E-15F8-0037-E270-791FFA5C51F9}"/>
                </a:ext>
              </a:extLst>
            </p:cNvPr>
            <p:cNvSpPr/>
            <p:nvPr>
              <p:custDataLst>
                <p:tags r:id="rId49"/>
              </p:custDataLst>
            </p:nvPr>
          </p:nvSpPr>
          <p:spPr>
            <a:xfrm>
              <a:off x="1144757" y="2300462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210" tIns="41605" rIns="83210" bIns="41605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sz="1638"/>
            </a:p>
          </p:txBody>
        </p:sp>
        <p:sp>
          <p:nvSpPr>
            <p:cNvPr id="883" name="圆角矩形 882">
              <a:extLst>
                <a:ext uri="{FF2B5EF4-FFF2-40B4-BE49-F238E27FC236}">
                  <a16:creationId xmlns:a16="http://schemas.microsoft.com/office/drawing/2014/main" id="{1CF7620E-7A44-3CA6-1127-F558CB23620C}"/>
                </a:ext>
              </a:extLst>
            </p:cNvPr>
            <p:cNvSpPr/>
            <p:nvPr>
              <p:custDataLst>
                <p:tags r:id="rId50"/>
              </p:custDataLst>
            </p:nvPr>
          </p:nvSpPr>
          <p:spPr>
            <a:xfrm>
              <a:off x="1144757" y="243963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210" tIns="41605" rIns="83210" bIns="41605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sz="1638"/>
            </a:p>
          </p:txBody>
        </p:sp>
        <p:sp>
          <p:nvSpPr>
            <p:cNvPr id="884" name="圆角矩形 883">
              <a:extLst>
                <a:ext uri="{FF2B5EF4-FFF2-40B4-BE49-F238E27FC236}">
                  <a16:creationId xmlns:a16="http://schemas.microsoft.com/office/drawing/2014/main" id="{F192482D-8480-44EA-6766-DBA416162D57}"/>
                </a:ext>
              </a:extLst>
            </p:cNvPr>
            <p:cNvSpPr/>
            <p:nvPr>
              <p:custDataLst>
                <p:tags r:id="rId51"/>
              </p:custDataLst>
            </p:nvPr>
          </p:nvSpPr>
          <p:spPr>
            <a:xfrm>
              <a:off x="1144757" y="2578812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210" tIns="41605" rIns="83210" bIns="41605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sz="1638"/>
            </a:p>
          </p:txBody>
        </p:sp>
        <p:sp>
          <p:nvSpPr>
            <p:cNvPr id="885" name="圆角矩形 884">
              <a:extLst>
                <a:ext uri="{FF2B5EF4-FFF2-40B4-BE49-F238E27FC236}">
                  <a16:creationId xmlns:a16="http://schemas.microsoft.com/office/drawing/2014/main" id="{4117D94F-2365-34AD-DFDD-7F38AA809FB5}"/>
                </a:ext>
              </a:extLst>
            </p:cNvPr>
            <p:cNvSpPr/>
            <p:nvPr>
              <p:custDataLst>
                <p:tags r:id="rId52"/>
              </p:custDataLst>
            </p:nvPr>
          </p:nvSpPr>
          <p:spPr>
            <a:xfrm>
              <a:off x="1144757" y="271798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210" tIns="41605" rIns="83210" bIns="41605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sz="1638"/>
            </a:p>
          </p:txBody>
        </p:sp>
      </p:grpSp>
      <p:grpSp>
        <p:nvGrpSpPr>
          <p:cNvPr id="886" name="3">
            <a:extLst>
              <a:ext uri="{FF2B5EF4-FFF2-40B4-BE49-F238E27FC236}">
                <a16:creationId xmlns:a16="http://schemas.microsoft.com/office/drawing/2014/main" id="{E89616AE-6201-C422-7F3D-30A99A0C9DE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377634" y="1993100"/>
            <a:ext cx="1592008" cy="1497441"/>
            <a:chOff x="1039223" y="1429682"/>
            <a:chExt cx="1592008" cy="1497441"/>
          </a:xfrm>
          <a:scene3d>
            <a:camera prst="perspectiveContrastingRightFacing" fov="6300000">
              <a:rot lat="317014" lon="19552960" rev="21596129"/>
            </a:camera>
            <a:lightRig rig="threePt" dir="t"/>
          </a:scene3d>
        </p:grpSpPr>
        <p:sp>
          <p:nvSpPr>
            <p:cNvPr id="887" name="圆角矩形 886">
              <a:extLst>
                <a:ext uri="{FF2B5EF4-FFF2-40B4-BE49-F238E27FC236}">
                  <a16:creationId xmlns:a16="http://schemas.microsoft.com/office/drawing/2014/main" id="{4CD275F9-8AE0-27EF-4106-ED4A5E40CE5F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1039223" y="1429682"/>
              <a:ext cx="1592008" cy="1497441"/>
            </a:xfrm>
            <a:prstGeom prst="roundRect">
              <a:avLst>
                <a:gd name="adj" fmla="val 2971"/>
              </a:avLst>
            </a:prstGeom>
            <a:solidFill>
              <a:schemeClr val="bg1"/>
            </a:solidFill>
            <a:ln w="7302">
              <a:solidFill>
                <a:schemeClr val="accent1"/>
              </a:solidFill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5156" tIns="52578" rIns="105156" bIns="52578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sz="2070" dirty="0"/>
            </a:p>
          </p:txBody>
        </p:sp>
        <p:sp>
          <p:nvSpPr>
            <p:cNvPr id="888" name="同侧圆角矩形 887">
              <a:extLst>
                <a:ext uri="{FF2B5EF4-FFF2-40B4-BE49-F238E27FC236}">
                  <a16:creationId xmlns:a16="http://schemas.microsoft.com/office/drawing/2014/main" id="{E2210217-1AED-CF33-4F58-20DCAFB4D5E5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1039223" y="1429683"/>
              <a:ext cx="1592008" cy="343699"/>
            </a:xfrm>
            <a:prstGeom prst="round2SameRect">
              <a:avLst/>
            </a:prstGeom>
            <a:solidFill>
              <a:schemeClr val="accent1"/>
            </a:solidFill>
            <a:ln w="6350"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5156" tIns="52578" rIns="105156" bIns="52578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sz="2070" dirty="0"/>
            </a:p>
          </p:txBody>
        </p:sp>
        <p:sp>
          <p:nvSpPr>
            <p:cNvPr id="889" name="文本框 888">
              <a:extLst>
                <a:ext uri="{FF2B5EF4-FFF2-40B4-BE49-F238E27FC236}">
                  <a16:creationId xmlns:a16="http://schemas.microsoft.com/office/drawing/2014/main" id="{FC0970D7-FABE-55F1-4D06-6B7933932B2E}"/>
                </a:ext>
              </a:extLst>
            </p:cNvPr>
            <p:cNvSpPr txBox="1"/>
            <p:nvPr>
              <p:custDataLst>
                <p:tags r:id="rId35"/>
              </p:custDataLst>
            </p:nvPr>
          </p:nvSpPr>
          <p:spPr>
            <a:xfrm>
              <a:off x="1363942" y="1459952"/>
              <a:ext cx="942566" cy="283154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none" lIns="0" tIns="0" rIns="0" bIns="0" rtlCol="0" anchor="ctr" anchorCtr="0">
              <a:spAutoFit/>
              <a:sp3d>
                <a:bevelT w="0" h="0"/>
                <a:bevelB w="0" h="0"/>
              </a:sp3d>
            </a:bodyPr>
            <a:lstStyle/>
            <a:p>
              <a:pPr algn="ctr"/>
              <a:r>
                <a:rPr kumimoji="1" lang="zh-CN" altLang="en-US" sz="1840" dirty="0">
                  <a:solidFill>
                    <a:schemeClr val="bg1"/>
                  </a:solidFill>
                  <a:latin typeface="+mj-ea"/>
                  <a:ea typeface="+mj-ea"/>
                </a:rPr>
                <a:t>添加文本</a:t>
              </a:r>
              <a:endParaRPr kumimoji="1" lang="en-US" altLang="zh-CN" sz="184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90" name="圆角矩形 889">
              <a:extLst>
                <a:ext uri="{FF2B5EF4-FFF2-40B4-BE49-F238E27FC236}">
                  <a16:creationId xmlns:a16="http://schemas.microsoft.com/office/drawing/2014/main" id="{AE83BBCA-F76E-0671-671C-A99B8EE7FE97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>
            <a:xfrm>
              <a:off x="1144757" y="188293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5156" tIns="52578" rIns="105156" bIns="52578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sz="2070"/>
            </a:p>
          </p:txBody>
        </p:sp>
        <p:sp>
          <p:nvSpPr>
            <p:cNvPr id="891" name="圆角矩形 890">
              <a:extLst>
                <a:ext uri="{FF2B5EF4-FFF2-40B4-BE49-F238E27FC236}">
                  <a16:creationId xmlns:a16="http://schemas.microsoft.com/office/drawing/2014/main" id="{7128CA07-328D-EA01-DA1C-95C996A79506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>
            <a:xfrm>
              <a:off x="1144757" y="2022112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5156" tIns="52578" rIns="105156" bIns="52578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sz="2070"/>
            </a:p>
          </p:txBody>
        </p:sp>
        <p:sp>
          <p:nvSpPr>
            <p:cNvPr id="892" name="圆角矩形 891">
              <a:extLst>
                <a:ext uri="{FF2B5EF4-FFF2-40B4-BE49-F238E27FC236}">
                  <a16:creationId xmlns:a16="http://schemas.microsoft.com/office/drawing/2014/main" id="{162AE6AE-AC40-81DD-788B-9B319B194B34}"/>
                </a:ext>
              </a:extLst>
            </p:cNvPr>
            <p:cNvSpPr/>
            <p:nvPr>
              <p:custDataLst>
                <p:tags r:id="rId38"/>
              </p:custDataLst>
            </p:nvPr>
          </p:nvSpPr>
          <p:spPr>
            <a:xfrm>
              <a:off x="1144757" y="216128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5156" tIns="52578" rIns="105156" bIns="52578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sz="2070"/>
            </a:p>
          </p:txBody>
        </p:sp>
        <p:sp>
          <p:nvSpPr>
            <p:cNvPr id="893" name="圆角矩形 892">
              <a:extLst>
                <a:ext uri="{FF2B5EF4-FFF2-40B4-BE49-F238E27FC236}">
                  <a16:creationId xmlns:a16="http://schemas.microsoft.com/office/drawing/2014/main" id="{68851A22-ADCB-1EC4-8262-D16E86E8606F}"/>
                </a:ext>
              </a:extLst>
            </p:cNvPr>
            <p:cNvSpPr/>
            <p:nvPr>
              <p:custDataLst>
                <p:tags r:id="rId39"/>
              </p:custDataLst>
            </p:nvPr>
          </p:nvSpPr>
          <p:spPr>
            <a:xfrm>
              <a:off x="1144757" y="2300462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5156" tIns="52578" rIns="105156" bIns="52578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sz="2070"/>
            </a:p>
          </p:txBody>
        </p:sp>
        <p:sp>
          <p:nvSpPr>
            <p:cNvPr id="894" name="圆角矩形 893">
              <a:extLst>
                <a:ext uri="{FF2B5EF4-FFF2-40B4-BE49-F238E27FC236}">
                  <a16:creationId xmlns:a16="http://schemas.microsoft.com/office/drawing/2014/main" id="{05FD69C3-C359-17E1-9169-BCEF3EBA4818}"/>
                </a:ext>
              </a:extLst>
            </p:cNvPr>
            <p:cNvSpPr/>
            <p:nvPr>
              <p:custDataLst>
                <p:tags r:id="rId40"/>
              </p:custDataLst>
            </p:nvPr>
          </p:nvSpPr>
          <p:spPr>
            <a:xfrm>
              <a:off x="1144757" y="243963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5156" tIns="52578" rIns="105156" bIns="52578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sz="2070"/>
            </a:p>
          </p:txBody>
        </p:sp>
        <p:sp>
          <p:nvSpPr>
            <p:cNvPr id="895" name="圆角矩形 894">
              <a:extLst>
                <a:ext uri="{FF2B5EF4-FFF2-40B4-BE49-F238E27FC236}">
                  <a16:creationId xmlns:a16="http://schemas.microsoft.com/office/drawing/2014/main" id="{967C3E0E-8D89-2F26-A5A4-80A6A86E3BD5}"/>
                </a:ext>
              </a:extLst>
            </p:cNvPr>
            <p:cNvSpPr/>
            <p:nvPr>
              <p:custDataLst>
                <p:tags r:id="rId41"/>
              </p:custDataLst>
            </p:nvPr>
          </p:nvSpPr>
          <p:spPr>
            <a:xfrm>
              <a:off x="1144757" y="2578812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5156" tIns="52578" rIns="105156" bIns="52578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sz="2070"/>
            </a:p>
          </p:txBody>
        </p:sp>
        <p:sp>
          <p:nvSpPr>
            <p:cNvPr id="1408" name="圆角矩形 1407">
              <a:extLst>
                <a:ext uri="{FF2B5EF4-FFF2-40B4-BE49-F238E27FC236}">
                  <a16:creationId xmlns:a16="http://schemas.microsoft.com/office/drawing/2014/main" id="{EC7F0683-4DD6-9AE1-53C8-09A58D1AB43F}"/>
                </a:ext>
              </a:extLst>
            </p:cNvPr>
            <p:cNvSpPr/>
            <p:nvPr>
              <p:custDataLst>
                <p:tags r:id="rId42"/>
              </p:custDataLst>
            </p:nvPr>
          </p:nvSpPr>
          <p:spPr>
            <a:xfrm>
              <a:off x="1144757" y="271798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5156" tIns="52578" rIns="105156" bIns="52578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sz="2070"/>
            </a:p>
          </p:txBody>
        </p:sp>
      </p:grpSp>
      <p:grpSp>
        <p:nvGrpSpPr>
          <p:cNvPr id="1453" name="4">
            <a:extLst>
              <a:ext uri="{FF2B5EF4-FFF2-40B4-BE49-F238E27FC236}">
                <a16:creationId xmlns:a16="http://schemas.microsoft.com/office/drawing/2014/main" id="{7DF91D7C-11C2-63FD-E334-B952486E9341}"/>
              </a:ext>
            </a:extLst>
          </p:cNvPr>
          <p:cNvGrpSpPr/>
          <p:nvPr/>
        </p:nvGrpSpPr>
        <p:grpSpPr>
          <a:xfrm>
            <a:off x="7105506" y="2051124"/>
            <a:ext cx="1592008" cy="1497441"/>
            <a:chOff x="1039223" y="1429682"/>
            <a:chExt cx="1592008" cy="1497441"/>
          </a:xfrm>
          <a:scene3d>
            <a:camera prst="perspectiveContrastingRightFacing" fov="6300000">
              <a:rot lat="317310" lon="2040000" rev="21816"/>
            </a:camera>
            <a:lightRig rig="threePt" dir="t"/>
          </a:scene3d>
        </p:grpSpPr>
        <p:sp>
          <p:nvSpPr>
            <p:cNvPr id="1454" name="圆角矩形 1453">
              <a:extLst>
                <a:ext uri="{FF2B5EF4-FFF2-40B4-BE49-F238E27FC236}">
                  <a16:creationId xmlns:a16="http://schemas.microsoft.com/office/drawing/2014/main" id="{D596CC61-F7C6-781F-90C7-CB20E48CFFCC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1039223" y="1429682"/>
              <a:ext cx="1592008" cy="1497441"/>
            </a:xfrm>
            <a:prstGeom prst="roundRect">
              <a:avLst>
                <a:gd name="adj" fmla="val 2971"/>
              </a:avLst>
            </a:prstGeom>
            <a:solidFill>
              <a:schemeClr val="bg1"/>
            </a:solidFill>
            <a:ln w="6350">
              <a:solidFill>
                <a:schemeClr val="accent4"/>
              </a:solidFill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455" name="同侧圆角矩形 1454">
              <a:extLst>
                <a:ext uri="{FF2B5EF4-FFF2-40B4-BE49-F238E27FC236}">
                  <a16:creationId xmlns:a16="http://schemas.microsoft.com/office/drawing/2014/main" id="{8864F409-0D0D-C1D8-9EB9-74227DEF56D0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1039223" y="1429683"/>
              <a:ext cx="1592008" cy="343699"/>
            </a:xfrm>
            <a:prstGeom prst="round2SameRect">
              <a:avLst/>
            </a:prstGeom>
            <a:solidFill>
              <a:schemeClr val="accent1"/>
            </a:solidFill>
            <a:ln w="6350"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456" name="文本框 1455">
              <a:extLst>
                <a:ext uri="{FF2B5EF4-FFF2-40B4-BE49-F238E27FC236}">
                  <a16:creationId xmlns:a16="http://schemas.microsoft.com/office/drawing/2014/main" id="{E3926AD4-C082-4999-62BF-862775BF9A64}"/>
                </a:ext>
              </a:extLst>
            </p:cNvPr>
            <p:cNvSpPr txBox="1"/>
            <p:nvPr>
              <p:custDataLst>
                <p:tags r:id="rId25"/>
              </p:custDataLst>
            </p:nvPr>
          </p:nvSpPr>
          <p:spPr>
            <a:xfrm>
              <a:off x="1424857" y="1478420"/>
              <a:ext cx="820739" cy="246221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none" lIns="0" tIns="0" rIns="0" bIns="0" rtlCol="0" anchor="ctr" anchorCtr="0">
              <a:spAutoFit/>
              <a:sp3d>
                <a:bevelT w="0" h="0"/>
                <a:bevelB w="0" h="0"/>
              </a:sp3d>
            </a:bodyPr>
            <a:lstStyle/>
            <a:p>
              <a:pPr algn="ctr"/>
              <a:r>
                <a:rPr kumimoji="1"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添加文本</a:t>
              </a:r>
              <a:endParaRPr kumimoji="1" lang="en-US" altLang="zh-CN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57" name="圆角矩形 1456">
              <a:extLst>
                <a:ext uri="{FF2B5EF4-FFF2-40B4-BE49-F238E27FC236}">
                  <a16:creationId xmlns:a16="http://schemas.microsoft.com/office/drawing/2014/main" id="{C94F7F36-BD53-A991-1FBB-00E715309F90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1144757" y="188293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458" name="圆角矩形 1457">
              <a:extLst>
                <a:ext uri="{FF2B5EF4-FFF2-40B4-BE49-F238E27FC236}">
                  <a16:creationId xmlns:a16="http://schemas.microsoft.com/office/drawing/2014/main" id="{0D8F1B2A-AFA5-0D77-B202-AB97A458FECC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1144757" y="2022112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alpha val="6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459" name="圆角矩形 1458">
              <a:extLst>
                <a:ext uri="{FF2B5EF4-FFF2-40B4-BE49-F238E27FC236}">
                  <a16:creationId xmlns:a16="http://schemas.microsoft.com/office/drawing/2014/main" id="{7DE53E3D-ECB2-861A-3DAE-3375E29CDF29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1144757" y="216128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460" name="圆角矩形 1459">
              <a:extLst>
                <a:ext uri="{FF2B5EF4-FFF2-40B4-BE49-F238E27FC236}">
                  <a16:creationId xmlns:a16="http://schemas.microsoft.com/office/drawing/2014/main" id="{EC0D5575-8F91-95BB-6664-EF65B0771B21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1144757" y="2300462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461" name="圆角矩形 1460">
              <a:extLst>
                <a:ext uri="{FF2B5EF4-FFF2-40B4-BE49-F238E27FC236}">
                  <a16:creationId xmlns:a16="http://schemas.microsoft.com/office/drawing/2014/main" id="{11C1B594-3A11-2F6E-09D2-98E2BE006CEF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1144757" y="243963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462" name="圆角矩形 1461">
              <a:extLst>
                <a:ext uri="{FF2B5EF4-FFF2-40B4-BE49-F238E27FC236}">
                  <a16:creationId xmlns:a16="http://schemas.microsoft.com/office/drawing/2014/main" id="{FC81E004-1C0A-3DCC-B885-23543251C1BB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1144757" y="2578812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463" name="圆角矩形 1462">
              <a:extLst>
                <a:ext uri="{FF2B5EF4-FFF2-40B4-BE49-F238E27FC236}">
                  <a16:creationId xmlns:a16="http://schemas.microsoft.com/office/drawing/2014/main" id="{E6CCFD04-A304-A970-BBC5-B3D9DC834404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1144757" y="271798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442" name="5">
            <a:extLst>
              <a:ext uri="{FF2B5EF4-FFF2-40B4-BE49-F238E27FC236}">
                <a16:creationId xmlns:a16="http://schemas.microsoft.com/office/drawing/2014/main" id="{AEE17F8E-3357-A0C7-693D-95EC7CE3C66F}"/>
              </a:ext>
            </a:extLst>
          </p:cNvPr>
          <p:cNvGrpSpPr/>
          <p:nvPr/>
        </p:nvGrpSpPr>
        <p:grpSpPr>
          <a:xfrm>
            <a:off x="8951779" y="2401317"/>
            <a:ext cx="1592008" cy="1497441"/>
            <a:chOff x="1039223" y="1429682"/>
            <a:chExt cx="1592008" cy="1497441"/>
          </a:xfrm>
          <a:scene3d>
            <a:camera prst="perspectiveContrastingRightFacing" fov="7200000">
              <a:rot lat="21307330" lon="2659314" rev="21489199"/>
            </a:camera>
            <a:lightRig rig="contrasting" dir="t"/>
          </a:scene3d>
        </p:grpSpPr>
        <p:sp>
          <p:nvSpPr>
            <p:cNvPr id="1443" name="圆角矩形 1442">
              <a:extLst>
                <a:ext uri="{FF2B5EF4-FFF2-40B4-BE49-F238E27FC236}">
                  <a16:creationId xmlns:a16="http://schemas.microsoft.com/office/drawing/2014/main" id="{D499DD0F-D311-6467-AD8F-C94912572BCC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1039223" y="1429682"/>
              <a:ext cx="1592008" cy="1497441"/>
            </a:xfrm>
            <a:prstGeom prst="roundRect">
              <a:avLst>
                <a:gd name="adj" fmla="val 2971"/>
              </a:avLst>
            </a:prstGeom>
            <a:solidFill>
              <a:schemeClr val="bg1"/>
            </a:solidFill>
            <a:ln w="6350">
              <a:solidFill>
                <a:schemeClr val="accent1"/>
              </a:solidFill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444" name="同侧圆角矩形 1443">
              <a:extLst>
                <a:ext uri="{FF2B5EF4-FFF2-40B4-BE49-F238E27FC236}">
                  <a16:creationId xmlns:a16="http://schemas.microsoft.com/office/drawing/2014/main" id="{EE624BC1-2560-F329-DAF8-5F0AF23818FD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1039223" y="1429683"/>
              <a:ext cx="1592008" cy="343699"/>
            </a:xfrm>
            <a:prstGeom prst="round2SameRect">
              <a:avLst/>
            </a:prstGeom>
            <a:solidFill>
              <a:schemeClr val="accent1"/>
            </a:solidFill>
            <a:ln w="6350"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445" name="文本框 1444">
              <a:extLst>
                <a:ext uri="{FF2B5EF4-FFF2-40B4-BE49-F238E27FC236}">
                  <a16:creationId xmlns:a16="http://schemas.microsoft.com/office/drawing/2014/main" id="{AAE8B48A-A4A9-8635-A55D-E9C00CB3FB42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1424857" y="1478420"/>
              <a:ext cx="820739" cy="246221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none" lIns="0" tIns="0" rIns="0" bIns="0" rtlCol="0" anchor="ctr" anchorCtr="0">
              <a:spAutoFit/>
              <a:sp3d>
                <a:bevelT w="0" h="0"/>
                <a:bevelB w="0" h="0"/>
              </a:sp3d>
            </a:bodyPr>
            <a:lstStyle/>
            <a:p>
              <a:pPr algn="ctr"/>
              <a:r>
                <a:rPr kumimoji="1"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添加文本</a:t>
              </a:r>
              <a:endParaRPr kumimoji="1" lang="en-US" altLang="zh-CN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46" name="圆角矩形 1445">
              <a:extLst>
                <a:ext uri="{FF2B5EF4-FFF2-40B4-BE49-F238E27FC236}">
                  <a16:creationId xmlns:a16="http://schemas.microsoft.com/office/drawing/2014/main" id="{F48ABF6A-079B-5031-2A0A-CA0C15B85207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1144757" y="188293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447" name="圆角矩形 1446">
              <a:extLst>
                <a:ext uri="{FF2B5EF4-FFF2-40B4-BE49-F238E27FC236}">
                  <a16:creationId xmlns:a16="http://schemas.microsoft.com/office/drawing/2014/main" id="{2810DCB3-F701-D671-62CD-C3C9834ED18A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1144757" y="2022112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448" name="圆角矩形 1447">
              <a:extLst>
                <a:ext uri="{FF2B5EF4-FFF2-40B4-BE49-F238E27FC236}">
                  <a16:creationId xmlns:a16="http://schemas.microsoft.com/office/drawing/2014/main" id="{CE8E75C7-2521-4092-9F33-2E2F515AD409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1144757" y="216128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449" name="圆角矩形 1448">
              <a:extLst>
                <a:ext uri="{FF2B5EF4-FFF2-40B4-BE49-F238E27FC236}">
                  <a16:creationId xmlns:a16="http://schemas.microsoft.com/office/drawing/2014/main" id="{1B0891EB-CEB9-0B4C-1CEE-44CBCF121AAD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1144757" y="2300462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450" name="圆角矩形 1449">
              <a:extLst>
                <a:ext uri="{FF2B5EF4-FFF2-40B4-BE49-F238E27FC236}">
                  <a16:creationId xmlns:a16="http://schemas.microsoft.com/office/drawing/2014/main" id="{464F334E-1E91-67B3-8461-5B29C068C28F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144757" y="243963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451" name="圆角矩形 1450">
              <a:extLst>
                <a:ext uri="{FF2B5EF4-FFF2-40B4-BE49-F238E27FC236}">
                  <a16:creationId xmlns:a16="http://schemas.microsoft.com/office/drawing/2014/main" id="{1CDE92B9-FDE6-F729-C785-C044CA79BCFD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1144757" y="2578812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452" name="圆角矩形 1451">
              <a:extLst>
                <a:ext uri="{FF2B5EF4-FFF2-40B4-BE49-F238E27FC236}">
                  <a16:creationId xmlns:a16="http://schemas.microsoft.com/office/drawing/2014/main" id="{A52473E0-1421-10F1-2B9B-E096565735B2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1144757" y="271798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376" name="6">
            <a:extLst>
              <a:ext uri="{FF2B5EF4-FFF2-40B4-BE49-F238E27FC236}">
                <a16:creationId xmlns:a16="http://schemas.microsoft.com/office/drawing/2014/main" id="{2C3AEA81-51A3-17E5-CB47-385D71F67CD8}"/>
              </a:ext>
            </a:extLst>
          </p:cNvPr>
          <p:cNvGrpSpPr/>
          <p:nvPr/>
        </p:nvGrpSpPr>
        <p:grpSpPr>
          <a:xfrm>
            <a:off x="7651307" y="3795104"/>
            <a:ext cx="1592008" cy="1497441"/>
            <a:chOff x="1039223" y="1429682"/>
            <a:chExt cx="1592008" cy="1497441"/>
          </a:xfrm>
          <a:scene3d>
            <a:camera prst="perspectiveContrastingRightFacing" fov="7200000">
              <a:rot lat="606863" lon="18943041" rev="21487861"/>
            </a:camera>
            <a:lightRig rig="threePt" dir="t"/>
          </a:scene3d>
        </p:grpSpPr>
        <p:sp>
          <p:nvSpPr>
            <p:cNvPr id="1377" name="圆角矩形 1376">
              <a:extLst>
                <a:ext uri="{FF2B5EF4-FFF2-40B4-BE49-F238E27FC236}">
                  <a16:creationId xmlns:a16="http://schemas.microsoft.com/office/drawing/2014/main" id="{7CEB02EC-67D9-61EA-5F39-6FFB63491F0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039223" y="1429682"/>
              <a:ext cx="1592008" cy="1497441"/>
            </a:xfrm>
            <a:prstGeom prst="roundRect">
              <a:avLst>
                <a:gd name="adj" fmla="val 2971"/>
              </a:avLst>
            </a:prstGeom>
            <a:solidFill>
              <a:schemeClr val="bg1"/>
            </a:solidFill>
            <a:ln w="6350">
              <a:solidFill>
                <a:schemeClr val="accent4"/>
              </a:solidFill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378" name="同侧圆角矩形 1377">
              <a:extLst>
                <a:ext uri="{FF2B5EF4-FFF2-40B4-BE49-F238E27FC236}">
                  <a16:creationId xmlns:a16="http://schemas.microsoft.com/office/drawing/2014/main" id="{EDD6922B-0EB0-BE95-663C-FAA25FF28AB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039223" y="1429683"/>
              <a:ext cx="1592008" cy="343699"/>
            </a:xfrm>
            <a:prstGeom prst="round2SameRect">
              <a:avLst/>
            </a:prstGeom>
            <a:solidFill>
              <a:schemeClr val="accent4"/>
            </a:solidFill>
            <a:ln w="6350"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379" name="文本框 1378">
              <a:extLst>
                <a:ext uri="{FF2B5EF4-FFF2-40B4-BE49-F238E27FC236}">
                  <a16:creationId xmlns:a16="http://schemas.microsoft.com/office/drawing/2014/main" id="{CAD99292-73AD-87E8-6DD9-23671FC71505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424857" y="1478420"/>
              <a:ext cx="820739" cy="246221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none" lIns="0" tIns="0" rIns="0" bIns="0" rtlCol="0" anchor="ctr" anchorCtr="0">
              <a:spAutoFit/>
              <a:sp3d>
                <a:bevelT w="0" h="0"/>
                <a:bevelB w="0" h="0"/>
              </a:sp3d>
            </a:bodyPr>
            <a:lstStyle/>
            <a:p>
              <a:pPr algn="ctr"/>
              <a:r>
                <a:rPr kumimoji="1"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添加文本</a:t>
              </a:r>
              <a:endParaRPr kumimoji="1" lang="en-US" altLang="zh-CN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80" name="圆角矩形 1379">
              <a:extLst>
                <a:ext uri="{FF2B5EF4-FFF2-40B4-BE49-F238E27FC236}">
                  <a16:creationId xmlns:a16="http://schemas.microsoft.com/office/drawing/2014/main" id="{12132868-CF9B-73BB-BDD4-4122B5E7926A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144757" y="188293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81" name="圆角矩形 1380">
              <a:extLst>
                <a:ext uri="{FF2B5EF4-FFF2-40B4-BE49-F238E27FC236}">
                  <a16:creationId xmlns:a16="http://schemas.microsoft.com/office/drawing/2014/main" id="{B8CC7653-4E43-2186-A50C-9F3D264675D6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144757" y="2022112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82" name="圆角矩形 1381">
              <a:extLst>
                <a:ext uri="{FF2B5EF4-FFF2-40B4-BE49-F238E27FC236}">
                  <a16:creationId xmlns:a16="http://schemas.microsoft.com/office/drawing/2014/main" id="{A04C027A-0CFB-D2EA-3EDC-1E7566121DC3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144757" y="216128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83" name="圆角矩形 1382">
              <a:extLst>
                <a:ext uri="{FF2B5EF4-FFF2-40B4-BE49-F238E27FC236}">
                  <a16:creationId xmlns:a16="http://schemas.microsoft.com/office/drawing/2014/main" id="{B0398B86-3274-560F-F11C-EAA371E61A8C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144757" y="2300462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84" name="圆角矩形 1383">
              <a:extLst>
                <a:ext uri="{FF2B5EF4-FFF2-40B4-BE49-F238E27FC236}">
                  <a16:creationId xmlns:a16="http://schemas.microsoft.com/office/drawing/2014/main" id="{369259CB-02D4-7755-F4A1-E686E14C6BD5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144757" y="243963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85" name="圆角矩形 1384">
              <a:extLst>
                <a:ext uri="{FF2B5EF4-FFF2-40B4-BE49-F238E27FC236}">
                  <a16:creationId xmlns:a16="http://schemas.microsoft.com/office/drawing/2014/main" id="{4584FCDA-2092-77D9-B218-4DFB1ABC7F63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144757" y="2578812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386" name="圆角矩形 1385">
              <a:extLst>
                <a:ext uri="{FF2B5EF4-FFF2-40B4-BE49-F238E27FC236}">
                  <a16:creationId xmlns:a16="http://schemas.microsoft.com/office/drawing/2014/main" id="{E91CF56A-2341-98F5-C783-6CD7EDC32232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144757" y="2717987"/>
              <a:ext cx="1401730" cy="978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402" name="文本框 1401">
            <a:extLst>
              <a:ext uri="{FF2B5EF4-FFF2-40B4-BE49-F238E27FC236}">
                <a16:creationId xmlns:a16="http://schemas.microsoft.com/office/drawing/2014/main" id="{CDE24A21-D0F3-AE55-382B-B960D0F6EB27}"/>
              </a:ext>
            </a:extLst>
          </p:cNvPr>
          <p:cNvSpPr txBox="1"/>
          <p:nvPr/>
        </p:nvSpPr>
        <p:spPr>
          <a:xfrm>
            <a:off x="6390692" y="3777311"/>
            <a:ext cx="1231106" cy="338619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defPPr>
              <a:defRPr lang="en-US"/>
            </a:defPPr>
            <a:lvl1pPr algn="ctr" defTabSz="914400">
              <a:lnSpc>
                <a:spcPct val="90000"/>
              </a:lnSpc>
              <a:spcBef>
                <a:spcPct val="0"/>
              </a:spcBef>
              <a:buNone/>
              <a:defRPr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99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reflection blurRad="63500" stA="50000" endA="300" endPos="50000" dist="60007" dir="5400000" sy="-100000" algn="bl" rotWithShape="0"/>
                </a:effectLst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99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>
                  <a:reflection blurRad="88900" stA="50000" endA="300" endPos="50000" dist="50800" dir="5400000" sy="-100000" algn="bl" rotWithShape="0"/>
                </a:effectLst>
              </a:rPr>
              <a:t>添加文本</a:t>
            </a:r>
          </a:p>
        </p:txBody>
      </p:sp>
      <p:sp>
        <p:nvSpPr>
          <p:cNvPr id="19" name="矩形: 圆角 13">
            <a:extLst>
              <a:ext uri="{FF2B5EF4-FFF2-40B4-BE49-F238E27FC236}">
                <a16:creationId xmlns:a16="http://schemas.microsoft.com/office/drawing/2014/main" id="{2787B31C-8BB9-020B-D90D-ABFDAFDDF48A}"/>
              </a:ext>
            </a:extLst>
          </p:cNvPr>
          <p:cNvSpPr/>
          <p:nvPr/>
        </p:nvSpPr>
        <p:spPr>
          <a:xfrm>
            <a:off x="107552" y="4356730"/>
            <a:ext cx="1728000" cy="43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70000">
                <a:schemeClr val="accent1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6350">
            <a:solidFill>
              <a:schemeClr val="bg1">
                <a:alpha val="50000"/>
              </a:schemeClr>
            </a:solidFill>
          </a:ln>
          <a:effectLst>
            <a:outerShdw blurRad="381000" dist="127000" dir="5400000" sx="110000" sy="110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5730809-3CEC-0344-4A9D-988BCD37F52B}"/>
              </a:ext>
            </a:extLst>
          </p:cNvPr>
          <p:cNvSpPr txBox="1"/>
          <p:nvPr/>
        </p:nvSpPr>
        <p:spPr>
          <a:xfrm>
            <a:off x="432943" y="2668343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1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spc="0" dirty="0">
                <a:solidFill>
                  <a:schemeClr val="bg1">
                    <a:alpha val="70000"/>
                  </a:schemeClr>
                </a:solidFill>
              </a:rPr>
              <a:t>添加标题文本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0610FDF-9706-826D-792A-D4DCF2C508B0}"/>
              </a:ext>
            </a:extLst>
          </p:cNvPr>
          <p:cNvSpPr txBox="1"/>
          <p:nvPr/>
        </p:nvSpPr>
        <p:spPr>
          <a:xfrm>
            <a:off x="432943" y="2195030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2400" b="0" spc="10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400" spc="0" dirty="0">
                <a:solidFill>
                  <a:schemeClr val="bg1">
                    <a:alpha val="70000"/>
                  </a:schemeClr>
                </a:soli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F99832C-D94C-5078-5BCC-C5483C6B7908}"/>
              </a:ext>
            </a:extLst>
          </p:cNvPr>
          <p:cNvSpPr txBox="1"/>
          <p:nvPr/>
        </p:nvSpPr>
        <p:spPr>
          <a:xfrm>
            <a:off x="432943" y="1752494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2400" b="0" spc="10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400" spc="0" dirty="0">
                <a:solidFill>
                  <a:schemeClr val="bg1">
                    <a:alpha val="70000"/>
                  </a:schemeClr>
                </a:soli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70AD49F-1DE4-815F-E113-3FA45BADCC62}"/>
              </a:ext>
            </a:extLst>
          </p:cNvPr>
          <p:cNvSpPr txBox="1"/>
          <p:nvPr/>
        </p:nvSpPr>
        <p:spPr>
          <a:xfrm>
            <a:off x="432943" y="3141657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1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spc="0" dirty="0">
                <a:solidFill>
                  <a:schemeClr val="bg1">
                    <a:alpha val="70000"/>
                  </a:schemeClr>
                </a:solidFill>
              </a:rPr>
              <a:t>添加标题文本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E37584C-888C-BD73-74FB-34D2EF9792D6}"/>
              </a:ext>
            </a:extLst>
          </p:cNvPr>
          <p:cNvSpPr txBox="1"/>
          <p:nvPr/>
        </p:nvSpPr>
        <p:spPr>
          <a:xfrm>
            <a:off x="432943" y="3584193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2400" b="0" spc="10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400" spc="0" dirty="0">
                <a:solidFill>
                  <a:schemeClr val="bg1">
                    <a:alpha val="70000"/>
                  </a:schemeClr>
                </a:soli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F36A3A7-C85A-1AE4-3BC1-41691C98FE01}"/>
              </a:ext>
            </a:extLst>
          </p:cNvPr>
          <p:cNvSpPr txBox="1"/>
          <p:nvPr/>
        </p:nvSpPr>
        <p:spPr>
          <a:xfrm>
            <a:off x="432943" y="4026729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2400" b="0" spc="10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400" spc="0" dirty="0">
                <a:solidFill>
                  <a:schemeClr val="bg1">
                    <a:alpha val="70000"/>
                  </a:schemeClr>
                </a:soli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8904EC9-B980-424F-37FB-FF8960F193C0}"/>
              </a:ext>
            </a:extLst>
          </p:cNvPr>
          <p:cNvSpPr txBox="1"/>
          <p:nvPr/>
        </p:nvSpPr>
        <p:spPr>
          <a:xfrm>
            <a:off x="356000" y="4453877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600" b="0" spc="10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b="1" spc="0" dirty="0">
                <a:gradFill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</a:rPr>
              <a:t>添加标题文本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57D5451-04A1-174C-3B6E-BC47107249E1}"/>
              </a:ext>
            </a:extLst>
          </p:cNvPr>
          <p:cNvSpPr txBox="1"/>
          <p:nvPr/>
        </p:nvSpPr>
        <p:spPr>
          <a:xfrm>
            <a:off x="432943" y="4911799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2400" b="0" spc="10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400" spc="0" dirty="0">
                <a:solidFill>
                  <a:schemeClr val="bg1">
                    <a:alpha val="70000"/>
                  </a:schemeClr>
                </a:soli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28" name="kindergarten_115425">
            <a:extLst>
              <a:ext uri="{FF2B5EF4-FFF2-40B4-BE49-F238E27FC236}">
                <a16:creationId xmlns:a16="http://schemas.microsoft.com/office/drawing/2014/main" id="{3CA637EA-BF86-7C04-A4F1-EE7DC932A139}"/>
              </a:ext>
            </a:extLst>
          </p:cNvPr>
          <p:cNvSpPr/>
          <p:nvPr/>
        </p:nvSpPr>
        <p:spPr>
          <a:xfrm>
            <a:off x="578857" y="188812"/>
            <a:ext cx="785390" cy="581647"/>
          </a:xfrm>
          <a:custGeom>
            <a:avLst/>
            <a:gdLst>
              <a:gd name="connsiteX0" fmla="*/ 508718 w 605239"/>
              <a:gd name="connsiteY0" fmla="*/ 368634 h 448232"/>
              <a:gd name="connsiteX1" fmla="*/ 537132 w 605239"/>
              <a:gd name="connsiteY1" fmla="*/ 368634 h 448232"/>
              <a:gd name="connsiteX2" fmla="*/ 550974 w 605239"/>
              <a:gd name="connsiteY2" fmla="*/ 382465 h 448232"/>
              <a:gd name="connsiteX3" fmla="*/ 537132 w 605239"/>
              <a:gd name="connsiteY3" fmla="*/ 396296 h 448232"/>
              <a:gd name="connsiteX4" fmla="*/ 508718 w 605239"/>
              <a:gd name="connsiteY4" fmla="*/ 396296 h 448232"/>
              <a:gd name="connsiteX5" fmla="*/ 494875 w 605239"/>
              <a:gd name="connsiteY5" fmla="*/ 382465 h 448232"/>
              <a:gd name="connsiteX6" fmla="*/ 508718 w 605239"/>
              <a:gd name="connsiteY6" fmla="*/ 368634 h 448232"/>
              <a:gd name="connsiteX7" fmla="*/ 384241 w 605239"/>
              <a:gd name="connsiteY7" fmla="*/ 368634 h 448232"/>
              <a:gd name="connsiteX8" fmla="*/ 412655 w 605239"/>
              <a:gd name="connsiteY8" fmla="*/ 368634 h 448232"/>
              <a:gd name="connsiteX9" fmla="*/ 426497 w 605239"/>
              <a:gd name="connsiteY9" fmla="*/ 382465 h 448232"/>
              <a:gd name="connsiteX10" fmla="*/ 412655 w 605239"/>
              <a:gd name="connsiteY10" fmla="*/ 396296 h 448232"/>
              <a:gd name="connsiteX11" fmla="*/ 384241 w 605239"/>
              <a:gd name="connsiteY11" fmla="*/ 396296 h 448232"/>
              <a:gd name="connsiteX12" fmla="*/ 370398 w 605239"/>
              <a:gd name="connsiteY12" fmla="*/ 382465 h 448232"/>
              <a:gd name="connsiteX13" fmla="*/ 384241 w 605239"/>
              <a:gd name="connsiteY13" fmla="*/ 368634 h 448232"/>
              <a:gd name="connsiteX14" fmla="*/ 192540 w 605239"/>
              <a:gd name="connsiteY14" fmla="*/ 368634 h 448232"/>
              <a:gd name="connsiteX15" fmla="*/ 220937 w 605239"/>
              <a:gd name="connsiteY15" fmla="*/ 368634 h 448232"/>
              <a:gd name="connsiteX16" fmla="*/ 234771 w 605239"/>
              <a:gd name="connsiteY16" fmla="*/ 382465 h 448232"/>
              <a:gd name="connsiteX17" fmla="*/ 220937 w 605239"/>
              <a:gd name="connsiteY17" fmla="*/ 396296 h 448232"/>
              <a:gd name="connsiteX18" fmla="*/ 192540 w 605239"/>
              <a:gd name="connsiteY18" fmla="*/ 396296 h 448232"/>
              <a:gd name="connsiteX19" fmla="*/ 178601 w 605239"/>
              <a:gd name="connsiteY19" fmla="*/ 382465 h 448232"/>
              <a:gd name="connsiteX20" fmla="*/ 192540 w 605239"/>
              <a:gd name="connsiteY20" fmla="*/ 368634 h 448232"/>
              <a:gd name="connsiteX21" fmla="*/ 68063 w 605239"/>
              <a:gd name="connsiteY21" fmla="*/ 368634 h 448232"/>
              <a:gd name="connsiteX22" fmla="*/ 96460 w 605239"/>
              <a:gd name="connsiteY22" fmla="*/ 368634 h 448232"/>
              <a:gd name="connsiteX23" fmla="*/ 110294 w 605239"/>
              <a:gd name="connsiteY23" fmla="*/ 382465 h 448232"/>
              <a:gd name="connsiteX24" fmla="*/ 96460 w 605239"/>
              <a:gd name="connsiteY24" fmla="*/ 396296 h 448232"/>
              <a:gd name="connsiteX25" fmla="*/ 68063 w 605239"/>
              <a:gd name="connsiteY25" fmla="*/ 396296 h 448232"/>
              <a:gd name="connsiteX26" fmla="*/ 54124 w 605239"/>
              <a:gd name="connsiteY26" fmla="*/ 382465 h 448232"/>
              <a:gd name="connsiteX27" fmla="*/ 68063 w 605239"/>
              <a:gd name="connsiteY27" fmla="*/ 368634 h 448232"/>
              <a:gd name="connsiteX28" fmla="*/ 273841 w 605239"/>
              <a:gd name="connsiteY28" fmla="*/ 336408 h 448232"/>
              <a:gd name="connsiteX29" fmla="*/ 273841 w 605239"/>
              <a:gd name="connsiteY29" fmla="*/ 420484 h 448232"/>
              <a:gd name="connsiteX30" fmla="*/ 331399 w 605239"/>
              <a:gd name="connsiteY30" fmla="*/ 420484 h 448232"/>
              <a:gd name="connsiteX31" fmla="*/ 331399 w 605239"/>
              <a:gd name="connsiteY31" fmla="*/ 336408 h 448232"/>
              <a:gd name="connsiteX32" fmla="*/ 508718 w 605239"/>
              <a:gd name="connsiteY32" fmla="*/ 308865 h 448232"/>
              <a:gd name="connsiteX33" fmla="*/ 537132 w 605239"/>
              <a:gd name="connsiteY33" fmla="*/ 308865 h 448232"/>
              <a:gd name="connsiteX34" fmla="*/ 550974 w 605239"/>
              <a:gd name="connsiteY34" fmla="*/ 322679 h 448232"/>
              <a:gd name="connsiteX35" fmla="*/ 537132 w 605239"/>
              <a:gd name="connsiteY35" fmla="*/ 336597 h 448232"/>
              <a:gd name="connsiteX36" fmla="*/ 508718 w 605239"/>
              <a:gd name="connsiteY36" fmla="*/ 336597 h 448232"/>
              <a:gd name="connsiteX37" fmla="*/ 494875 w 605239"/>
              <a:gd name="connsiteY37" fmla="*/ 322679 h 448232"/>
              <a:gd name="connsiteX38" fmla="*/ 508718 w 605239"/>
              <a:gd name="connsiteY38" fmla="*/ 308865 h 448232"/>
              <a:gd name="connsiteX39" fmla="*/ 384241 w 605239"/>
              <a:gd name="connsiteY39" fmla="*/ 308865 h 448232"/>
              <a:gd name="connsiteX40" fmla="*/ 412655 w 605239"/>
              <a:gd name="connsiteY40" fmla="*/ 308865 h 448232"/>
              <a:gd name="connsiteX41" fmla="*/ 426497 w 605239"/>
              <a:gd name="connsiteY41" fmla="*/ 322679 h 448232"/>
              <a:gd name="connsiteX42" fmla="*/ 412655 w 605239"/>
              <a:gd name="connsiteY42" fmla="*/ 336597 h 448232"/>
              <a:gd name="connsiteX43" fmla="*/ 384241 w 605239"/>
              <a:gd name="connsiteY43" fmla="*/ 336597 h 448232"/>
              <a:gd name="connsiteX44" fmla="*/ 370398 w 605239"/>
              <a:gd name="connsiteY44" fmla="*/ 322679 h 448232"/>
              <a:gd name="connsiteX45" fmla="*/ 384241 w 605239"/>
              <a:gd name="connsiteY45" fmla="*/ 308865 h 448232"/>
              <a:gd name="connsiteX46" fmla="*/ 192540 w 605239"/>
              <a:gd name="connsiteY46" fmla="*/ 308865 h 448232"/>
              <a:gd name="connsiteX47" fmla="*/ 220937 w 605239"/>
              <a:gd name="connsiteY47" fmla="*/ 308865 h 448232"/>
              <a:gd name="connsiteX48" fmla="*/ 234771 w 605239"/>
              <a:gd name="connsiteY48" fmla="*/ 322679 h 448232"/>
              <a:gd name="connsiteX49" fmla="*/ 220937 w 605239"/>
              <a:gd name="connsiteY49" fmla="*/ 336597 h 448232"/>
              <a:gd name="connsiteX50" fmla="*/ 192540 w 605239"/>
              <a:gd name="connsiteY50" fmla="*/ 336597 h 448232"/>
              <a:gd name="connsiteX51" fmla="*/ 178601 w 605239"/>
              <a:gd name="connsiteY51" fmla="*/ 322679 h 448232"/>
              <a:gd name="connsiteX52" fmla="*/ 192540 w 605239"/>
              <a:gd name="connsiteY52" fmla="*/ 308865 h 448232"/>
              <a:gd name="connsiteX53" fmla="*/ 68063 w 605239"/>
              <a:gd name="connsiteY53" fmla="*/ 308865 h 448232"/>
              <a:gd name="connsiteX54" fmla="*/ 96460 w 605239"/>
              <a:gd name="connsiteY54" fmla="*/ 308865 h 448232"/>
              <a:gd name="connsiteX55" fmla="*/ 110294 w 605239"/>
              <a:gd name="connsiteY55" fmla="*/ 322679 h 448232"/>
              <a:gd name="connsiteX56" fmla="*/ 96460 w 605239"/>
              <a:gd name="connsiteY56" fmla="*/ 336597 h 448232"/>
              <a:gd name="connsiteX57" fmla="*/ 68063 w 605239"/>
              <a:gd name="connsiteY57" fmla="*/ 336597 h 448232"/>
              <a:gd name="connsiteX58" fmla="*/ 54124 w 605239"/>
              <a:gd name="connsiteY58" fmla="*/ 322679 h 448232"/>
              <a:gd name="connsiteX59" fmla="*/ 68063 w 605239"/>
              <a:gd name="connsiteY59" fmla="*/ 308865 h 448232"/>
              <a:gd name="connsiteX60" fmla="*/ 468475 w 605239"/>
              <a:gd name="connsiteY60" fmla="*/ 284445 h 448232"/>
              <a:gd name="connsiteX61" fmla="*/ 468475 w 605239"/>
              <a:gd name="connsiteY61" fmla="*/ 420484 h 448232"/>
              <a:gd name="connsiteX62" fmla="*/ 577449 w 605239"/>
              <a:gd name="connsiteY62" fmla="*/ 420484 h 448232"/>
              <a:gd name="connsiteX63" fmla="*/ 577449 w 605239"/>
              <a:gd name="connsiteY63" fmla="*/ 284445 h 448232"/>
              <a:gd name="connsiteX64" fmla="*/ 27790 w 605239"/>
              <a:gd name="connsiteY64" fmla="*/ 284445 h 448232"/>
              <a:gd name="connsiteX65" fmla="*/ 27790 w 605239"/>
              <a:gd name="connsiteY65" fmla="*/ 420484 h 448232"/>
              <a:gd name="connsiteX66" fmla="*/ 136764 w 605239"/>
              <a:gd name="connsiteY66" fmla="*/ 420484 h 448232"/>
              <a:gd name="connsiteX67" fmla="*/ 136764 w 605239"/>
              <a:gd name="connsiteY67" fmla="*/ 284445 h 448232"/>
              <a:gd name="connsiteX68" fmla="*/ 192547 w 605239"/>
              <a:gd name="connsiteY68" fmla="*/ 249096 h 448232"/>
              <a:gd name="connsiteX69" fmla="*/ 412656 w 605239"/>
              <a:gd name="connsiteY69" fmla="*/ 249096 h 448232"/>
              <a:gd name="connsiteX70" fmla="*/ 426497 w 605239"/>
              <a:gd name="connsiteY70" fmla="*/ 263014 h 448232"/>
              <a:gd name="connsiteX71" fmla="*/ 412656 w 605239"/>
              <a:gd name="connsiteY71" fmla="*/ 276828 h 448232"/>
              <a:gd name="connsiteX72" fmla="*/ 192547 w 605239"/>
              <a:gd name="connsiteY72" fmla="*/ 276828 h 448232"/>
              <a:gd name="connsiteX73" fmla="*/ 178601 w 605239"/>
              <a:gd name="connsiteY73" fmla="*/ 263014 h 448232"/>
              <a:gd name="connsiteX74" fmla="*/ 192547 w 605239"/>
              <a:gd name="connsiteY74" fmla="*/ 249096 h 448232"/>
              <a:gd name="connsiteX75" fmla="*/ 192547 w 605239"/>
              <a:gd name="connsiteY75" fmla="*/ 189327 h 448232"/>
              <a:gd name="connsiteX76" fmla="*/ 412656 w 605239"/>
              <a:gd name="connsiteY76" fmla="*/ 189327 h 448232"/>
              <a:gd name="connsiteX77" fmla="*/ 426497 w 605239"/>
              <a:gd name="connsiteY77" fmla="*/ 203281 h 448232"/>
              <a:gd name="connsiteX78" fmla="*/ 412656 w 605239"/>
              <a:gd name="connsiteY78" fmla="*/ 217130 h 448232"/>
              <a:gd name="connsiteX79" fmla="*/ 192547 w 605239"/>
              <a:gd name="connsiteY79" fmla="*/ 217130 h 448232"/>
              <a:gd name="connsiteX80" fmla="*/ 178601 w 605239"/>
              <a:gd name="connsiteY80" fmla="*/ 203281 h 448232"/>
              <a:gd name="connsiteX81" fmla="*/ 192547 w 605239"/>
              <a:gd name="connsiteY81" fmla="*/ 189327 h 448232"/>
              <a:gd name="connsiteX82" fmla="*/ 164554 w 605239"/>
              <a:gd name="connsiteY82" fmla="*/ 165450 h 448232"/>
              <a:gd name="connsiteX83" fmla="*/ 164554 w 605239"/>
              <a:gd name="connsiteY83" fmla="*/ 420484 h 448232"/>
              <a:gd name="connsiteX84" fmla="*/ 246051 w 605239"/>
              <a:gd name="connsiteY84" fmla="*/ 420484 h 448232"/>
              <a:gd name="connsiteX85" fmla="*/ 246051 w 605239"/>
              <a:gd name="connsiteY85" fmla="*/ 322586 h 448232"/>
              <a:gd name="connsiteX86" fmla="*/ 259894 w 605239"/>
              <a:gd name="connsiteY86" fmla="*/ 308764 h 448232"/>
              <a:gd name="connsiteX87" fmla="*/ 345241 w 605239"/>
              <a:gd name="connsiteY87" fmla="*/ 308764 h 448232"/>
              <a:gd name="connsiteX88" fmla="*/ 359189 w 605239"/>
              <a:gd name="connsiteY88" fmla="*/ 322586 h 448232"/>
              <a:gd name="connsiteX89" fmla="*/ 359189 w 605239"/>
              <a:gd name="connsiteY89" fmla="*/ 420484 h 448232"/>
              <a:gd name="connsiteX90" fmla="*/ 440685 w 605239"/>
              <a:gd name="connsiteY90" fmla="*/ 420484 h 448232"/>
              <a:gd name="connsiteX91" fmla="*/ 440685 w 605239"/>
              <a:gd name="connsiteY91" fmla="*/ 165450 h 448232"/>
              <a:gd name="connsiteX92" fmla="*/ 235330 w 605239"/>
              <a:gd name="connsiteY92" fmla="*/ 107875 h 448232"/>
              <a:gd name="connsiteX93" fmla="*/ 235330 w 605239"/>
              <a:gd name="connsiteY93" fmla="*/ 137806 h 448232"/>
              <a:gd name="connsiteX94" fmla="*/ 369909 w 605239"/>
              <a:gd name="connsiteY94" fmla="*/ 137806 h 448232"/>
              <a:gd name="connsiteX95" fmla="*/ 369909 w 605239"/>
              <a:gd name="connsiteY95" fmla="*/ 107875 h 448232"/>
              <a:gd name="connsiteX96" fmla="*/ 302568 w 605239"/>
              <a:gd name="connsiteY96" fmla="*/ 0 h 448232"/>
              <a:gd name="connsiteX97" fmla="*/ 316515 w 605239"/>
              <a:gd name="connsiteY97" fmla="*/ 13822 h 448232"/>
              <a:gd name="connsiteX98" fmla="*/ 316515 w 605239"/>
              <a:gd name="connsiteY98" fmla="*/ 80127 h 448232"/>
              <a:gd name="connsiteX99" fmla="*/ 383752 w 605239"/>
              <a:gd name="connsiteY99" fmla="*/ 80127 h 448232"/>
              <a:gd name="connsiteX100" fmla="*/ 397699 w 605239"/>
              <a:gd name="connsiteY100" fmla="*/ 93949 h 448232"/>
              <a:gd name="connsiteX101" fmla="*/ 397699 w 605239"/>
              <a:gd name="connsiteY101" fmla="*/ 137806 h 448232"/>
              <a:gd name="connsiteX102" fmla="*/ 454528 w 605239"/>
              <a:gd name="connsiteY102" fmla="*/ 137806 h 448232"/>
              <a:gd name="connsiteX103" fmla="*/ 468475 w 605239"/>
              <a:gd name="connsiteY103" fmla="*/ 151628 h 448232"/>
              <a:gd name="connsiteX104" fmla="*/ 468475 w 605239"/>
              <a:gd name="connsiteY104" fmla="*/ 256697 h 448232"/>
              <a:gd name="connsiteX105" fmla="*/ 591292 w 605239"/>
              <a:gd name="connsiteY105" fmla="*/ 256697 h 448232"/>
              <a:gd name="connsiteX106" fmla="*/ 605239 w 605239"/>
              <a:gd name="connsiteY106" fmla="*/ 270519 h 448232"/>
              <a:gd name="connsiteX107" fmla="*/ 605239 w 605239"/>
              <a:gd name="connsiteY107" fmla="*/ 434306 h 448232"/>
              <a:gd name="connsiteX108" fmla="*/ 591292 w 605239"/>
              <a:gd name="connsiteY108" fmla="*/ 448232 h 448232"/>
              <a:gd name="connsiteX109" fmla="*/ 13843 w 605239"/>
              <a:gd name="connsiteY109" fmla="*/ 448232 h 448232"/>
              <a:gd name="connsiteX110" fmla="*/ 0 w 605239"/>
              <a:gd name="connsiteY110" fmla="*/ 434306 h 448232"/>
              <a:gd name="connsiteX111" fmla="*/ 0 w 605239"/>
              <a:gd name="connsiteY111" fmla="*/ 270519 h 448232"/>
              <a:gd name="connsiteX112" fmla="*/ 13843 w 605239"/>
              <a:gd name="connsiteY112" fmla="*/ 256697 h 448232"/>
              <a:gd name="connsiteX113" fmla="*/ 136764 w 605239"/>
              <a:gd name="connsiteY113" fmla="*/ 256697 h 448232"/>
              <a:gd name="connsiteX114" fmla="*/ 136764 w 605239"/>
              <a:gd name="connsiteY114" fmla="*/ 151628 h 448232"/>
              <a:gd name="connsiteX115" fmla="*/ 150607 w 605239"/>
              <a:gd name="connsiteY115" fmla="*/ 137806 h 448232"/>
              <a:gd name="connsiteX116" fmla="*/ 207540 w 605239"/>
              <a:gd name="connsiteY116" fmla="*/ 137806 h 448232"/>
              <a:gd name="connsiteX117" fmla="*/ 207540 w 605239"/>
              <a:gd name="connsiteY117" fmla="*/ 93949 h 448232"/>
              <a:gd name="connsiteX118" fmla="*/ 221383 w 605239"/>
              <a:gd name="connsiteY118" fmla="*/ 80127 h 448232"/>
              <a:gd name="connsiteX119" fmla="*/ 288725 w 605239"/>
              <a:gd name="connsiteY119" fmla="*/ 80127 h 448232"/>
              <a:gd name="connsiteX120" fmla="*/ 288725 w 605239"/>
              <a:gd name="connsiteY120" fmla="*/ 13822 h 448232"/>
              <a:gd name="connsiteX121" fmla="*/ 302568 w 605239"/>
              <a:gd name="connsiteY121" fmla="*/ 0 h 44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5239" h="448232">
                <a:moveTo>
                  <a:pt x="508718" y="368634"/>
                </a:moveTo>
                <a:lnTo>
                  <a:pt x="537132" y="368634"/>
                </a:lnTo>
                <a:cubicBezTo>
                  <a:pt x="544834" y="368634"/>
                  <a:pt x="550974" y="374874"/>
                  <a:pt x="550974" y="382465"/>
                </a:cubicBezTo>
                <a:cubicBezTo>
                  <a:pt x="550974" y="390160"/>
                  <a:pt x="544834" y="396296"/>
                  <a:pt x="537132" y="396296"/>
                </a:cubicBezTo>
                <a:lnTo>
                  <a:pt x="508718" y="396296"/>
                </a:lnTo>
                <a:cubicBezTo>
                  <a:pt x="501016" y="396296"/>
                  <a:pt x="494875" y="390160"/>
                  <a:pt x="494875" y="382465"/>
                </a:cubicBezTo>
                <a:cubicBezTo>
                  <a:pt x="494875" y="374874"/>
                  <a:pt x="501016" y="368634"/>
                  <a:pt x="508718" y="368634"/>
                </a:cubicBezTo>
                <a:close/>
                <a:moveTo>
                  <a:pt x="384241" y="368634"/>
                </a:moveTo>
                <a:lnTo>
                  <a:pt x="412655" y="368634"/>
                </a:lnTo>
                <a:cubicBezTo>
                  <a:pt x="420357" y="368634"/>
                  <a:pt x="426497" y="374874"/>
                  <a:pt x="426497" y="382465"/>
                </a:cubicBezTo>
                <a:cubicBezTo>
                  <a:pt x="426497" y="390160"/>
                  <a:pt x="420357" y="396296"/>
                  <a:pt x="412655" y="396296"/>
                </a:cubicBezTo>
                <a:lnTo>
                  <a:pt x="384241" y="396296"/>
                </a:lnTo>
                <a:cubicBezTo>
                  <a:pt x="376539" y="396296"/>
                  <a:pt x="370398" y="390160"/>
                  <a:pt x="370398" y="382465"/>
                </a:cubicBezTo>
                <a:cubicBezTo>
                  <a:pt x="370398" y="374874"/>
                  <a:pt x="376539" y="368634"/>
                  <a:pt x="384241" y="368634"/>
                </a:cubicBezTo>
                <a:close/>
                <a:moveTo>
                  <a:pt x="192540" y="368634"/>
                </a:moveTo>
                <a:lnTo>
                  <a:pt x="220937" y="368634"/>
                </a:lnTo>
                <a:cubicBezTo>
                  <a:pt x="228530" y="368634"/>
                  <a:pt x="234771" y="374874"/>
                  <a:pt x="234771" y="382465"/>
                </a:cubicBezTo>
                <a:cubicBezTo>
                  <a:pt x="234771" y="390160"/>
                  <a:pt x="228530" y="396296"/>
                  <a:pt x="220937" y="396296"/>
                </a:cubicBezTo>
                <a:lnTo>
                  <a:pt x="192540" y="396296"/>
                </a:lnTo>
                <a:cubicBezTo>
                  <a:pt x="184842" y="396296"/>
                  <a:pt x="178601" y="390160"/>
                  <a:pt x="178601" y="382465"/>
                </a:cubicBezTo>
                <a:cubicBezTo>
                  <a:pt x="178601" y="374874"/>
                  <a:pt x="184842" y="368634"/>
                  <a:pt x="192540" y="368634"/>
                </a:cubicBezTo>
                <a:close/>
                <a:moveTo>
                  <a:pt x="68063" y="368634"/>
                </a:moveTo>
                <a:lnTo>
                  <a:pt x="96460" y="368634"/>
                </a:lnTo>
                <a:cubicBezTo>
                  <a:pt x="104053" y="368634"/>
                  <a:pt x="110294" y="374874"/>
                  <a:pt x="110294" y="382465"/>
                </a:cubicBezTo>
                <a:cubicBezTo>
                  <a:pt x="110294" y="390160"/>
                  <a:pt x="104053" y="396296"/>
                  <a:pt x="96460" y="396296"/>
                </a:cubicBezTo>
                <a:lnTo>
                  <a:pt x="68063" y="396296"/>
                </a:lnTo>
                <a:cubicBezTo>
                  <a:pt x="60365" y="396296"/>
                  <a:pt x="54124" y="390160"/>
                  <a:pt x="54124" y="382465"/>
                </a:cubicBezTo>
                <a:cubicBezTo>
                  <a:pt x="54124" y="374874"/>
                  <a:pt x="60365" y="368634"/>
                  <a:pt x="68063" y="368634"/>
                </a:cubicBezTo>
                <a:close/>
                <a:moveTo>
                  <a:pt x="273841" y="336408"/>
                </a:moveTo>
                <a:lnTo>
                  <a:pt x="273841" y="420484"/>
                </a:lnTo>
                <a:lnTo>
                  <a:pt x="331399" y="420484"/>
                </a:lnTo>
                <a:lnTo>
                  <a:pt x="331399" y="336408"/>
                </a:lnTo>
                <a:close/>
                <a:moveTo>
                  <a:pt x="508718" y="308865"/>
                </a:moveTo>
                <a:lnTo>
                  <a:pt x="537132" y="308865"/>
                </a:lnTo>
                <a:cubicBezTo>
                  <a:pt x="544834" y="308865"/>
                  <a:pt x="550974" y="315097"/>
                  <a:pt x="550974" y="322679"/>
                </a:cubicBezTo>
                <a:cubicBezTo>
                  <a:pt x="550974" y="330365"/>
                  <a:pt x="544834" y="336597"/>
                  <a:pt x="537132" y="336597"/>
                </a:cubicBezTo>
                <a:lnTo>
                  <a:pt x="508718" y="336597"/>
                </a:lnTo>
                <a:cubicBezTo>
                  <a:pt x="501016" y="336597"/>
                  <a:pt x="494875" y="330365"/>
                  <a:pt x="494875" y="322679"/>
                </a:cubicBezTo>
                <a:cubicBezTo>
                  <a:pt x="494875" y="315097"/>
                  <a:pt x="501016" y="308865"/>
                  <a:pt x="508718" y="308865"/>
                </a:cubicBezTo>
                <a:close/>
                <a:moveTo>
                  <a:pt x="384241" y="308865"/>
                </a:moveTo>
                <a:lnTo>
                  <a:pt x="412655" y="308865"/>
                </a:lnTo>
                <a:cubicBezTo>
                  <a:pt x="420357" y="308865"/>
                  <a:pt x="426497" y="315097"/>
                  <a:pt x="426497" y="322679"/>
                </a:cubicBezTo>
                <a:cubicBezTo>
                  <a:pt x="426497" y="330365"/>
                  <a:pt x="420357" y="336597"/>
                  <a:pt x="412655" y="336597"/>
                </a:cubicBezTo>
                <a:lnTo>
                  <a:pt x="384241" y="336597"/>
                </a:lnTo>
                <a:cubicBezTo>
                  <a:pt x="376539" y="336597"/>
                  <a:pt x="370398" y="330365"/>
                  <a:pt x="370398" y="322679"/>
                </a:cubicBezTo>
                <a:cubicBezTo>
                  <a:pt x="370398" y="315097"/>
                  <a:pt x="376539" y="308865"/>
                  <a:pt x="384241" y="308865"/>
                </a:cubicBezTo>
                <a:close/>
                <a:moveTo>
                  <a:pt x="192540" y="308865"/>
                </a:moveTo>
                <a:lnTo>
                  <a:pt x="220937" y="308865"/>
                </a:lnTo>
                <a:cubicBezTo>
                  <a:pt x="228530" y="308865"/>
                  <a:pt x="234771" y="315097"/>
                  <a:pt x="234771" y="322679"/>
                </a:cubicBezTo>
                <a:cubicBezTo>
                  <a:pt x="234771" y="330365"/>
                  <a:pt x="228530" y="336597"/>
                  <a:pt x="220937" y="336597"/>
                </a:cubicBezTo>
                <a:lnTo>
                  <a:pt x="192540" y="336597"/>
                </a:lnTo>
                <a:cubicBezTo>
                  <a:pt x="184842" y="336597"/>
                  <a:pt x="178601" y="330365"/>
                  <a:pt x="178601" y="322679"/>
                </a:cubicBezTo>
                <a:cubicBezTo>
                  <a:pt x="178601" y="315097"/>
                  <a:pt x="184842" y="308865"/>
                  <a:pt x="192540" y="308865"/>
                </a:cubicBezTo>
                <a:close/>
                <a:moveTo>
                  <a:pt x="68063" y="308865"/>
                </a:moveTo>
                <a:lnTo>
                  <a:pt x="96460" y="308865"/>
                </a:lnTo>
                <a:cubicBezTo>
                  <a:pt x="104053" y="308865"/>
                  <a:pt x="110294" y="315097"/>
                  <a:pt x="110294" y="322679"/>
                </a:cubicBezTo>
                <a:cubicBezTo>
                  <a:pt x="110294" y="330365"/>
                  <a:pt x="104053" y="336597"/>
                  <a:pt x="96460" y="336597"/>
                </a:cubicBezTo>
                <a:lnTo>
                  <a:pt x="68063" y="336597"/>
                </a:lnTo>
                <a:cubicBezTo>
                  <a:pt x="60365" y="336597"/>
                  <a:pt x="54124" y="330365"/>
                  <a:pt x="54124" y="322679"/>
                </a:cubicBezTo>
                <a:cubicBezTo>
                  <a:pt x="54124" y="315097"/>
                  <a:pt x="60365" y="308865"/>
                  <a:pt x="68063" y="308865"/>
                </a:cubicBezTo>
                <a:close/>
                <a:moveTo>
                  <a:pt x="468475" y="284445"/>
                </a:moveTo>
                <a:lnTo>
                  <a:pt x="468475" y="420484"/>
                </a:lnTo>
                <a:lnTo>
                  <a:pt x="577449" y="420484"/>
                </a:lnTo>
                <a:lnTo>
                  <a:pt x="577449" y="284445"/>
                </a:lnTo>
                <a:close/>
                <a:moveTo>
                  <a:pt x="27790" y="284445"/>
                </a:moveTo>
                <a:lnTo>
                  <a:pt x="27790" y="420484"/>
                </a:lnTo>
                <a:lnTo>
                  <a:pt x="136764" y="420484"/>
                </a:lnTo>
                <a:lnTo>
                  <a:pt x="136764" y="284445"/>
                </a:lnTo>
                <a:close/>
                <a:moveTo>
                  <a:pt x="192547" y="249096"/>
                </a:moveTo>
                <a:lnTo>
                  <a:pt x="412656" y="249096"/>
                </a:lnTo>
                <a:cubicBezTo>
                  <a:pt x="420357" y="249096"/>
                  <a:pt x="426497" y="255328"/>
                  <a:pt x="426497" y="263014"/>
                </a:cubicBezTo>
                <a:cubicBezTo>
                  <a:pt x="426497" y="270596"/>
                  <a:pt x="420357" y="276828"/>
                  <a:pt x="412656" y="276828"/>
                </a:cubicBezTo>
                <a:lnTo>
                  <a:pt x="192547" y="276828"/>
                </a:lnTo>
                <a:cubicBezTo>
                  <a:pt x="184845" y="276828"/>
                  <a:pt x="178601" y="270596"/>
                  <a:pt x="178601" y="263014"/>
                </a:cubicBezTo>
                <a:cubicBezTo>
                  <a:pt x="178601" y="255328"/>
                  <a:pt x="184845" y="249096"/>
                  <a:pt x="192547" y="249096"/>
                </a:cubicBezTo>
                <a:close/>
                <a:moveTo>
                  <a:pt x="192547" y="189327"/>
                </a:moveTo>
                <a:lnTo>
                  <a:pt x="412656" y="189327"/>
                </a:lnTo>
                <a:cubicBezTo>
                  <a:pt x="420357" y="189327"/>
                  <a:pt x="426497" y="195575"/>
                  <a:pt x="426497" y="203281"/>
                </a:cubicBezTo>
                <a:cubicBezTo>
                  <a:pt x="426497" y="210882"/>
                  <a:pt x="420357" y="217130"/>
                  <a:pt x="412656" y="217130"/>
                </a:cubicBezTo>
                <a:lnTo>
                  <a:pt x="192547" y="217130"/>
                </a:lnTo>
                <a:cubicBezTo>
                  <a:pt x="184845" y="217130"/>
                  <a:pt x="178601" y="210882"/>
                  <a:pt x="178601" y="203281"/>
                </a:cubicBezTo>
                <a:cubicBezTo>
                  <a:pt x="178601" y="195575"/>
                  <a:pt x="184845" y="189327"/>
                  <a:pt x="192547" y="189327"/>
                </a:cubicBezTo>
                <a:close/>
                <a:moveTo>
                  <a:pt x="164554" y="165450"/>
                </a:moveTo>
                <a:lnTo>
                  <a:pt x="164554" y="420484"/>
                </a:lnTo>
                <a:lnTo>
                  <a:pt x="246051" y="420484"/>
                </a:lnTo>
                <a:lnTo>
                  <a:pt x="246051" y="322586"/>
                </a:lnTo>
                <a:cubicBezTo>
                  <a:pt x="246051" y="314895"/>
                  <a:pt x="252296" y="308764"/>
                  <a:pt x="259894" y="308764"/>
                </a:cubicBezTo>
                <a:lnTo>
                  <a:pt x="345241" y="308764"/>
                </a:lnTo>
                <a:cubicBezTo>
                  <a:pt x="352944" y="308764"/>
                  <a:pt x="359189" y="314895"/>
                  <a:pt x="359189" y="322586"/>
                </a:cubicBezTo>
                <a:lnTo>
                  <a:pt x="359189" y="420484"/>
                </a:lnTo>
                <a:lnTo>
                  <a:pt x="440685" y="420484"/>
                </a:lnTo>
                <a:lnTo>
                  <a:pt x="440685" y="165450"/>
                </a:lnTo>
                <a:close/>
                <a:moveTo>
                  <a:pt x="235330" y="107875"/>
                </a:moveTo>
                <a:lnTo>
                  <a:pt x="235330" y="137806"/>
                </a:lnTo>
                <a:lnTo>
                  <a:pt x="369909" y="137806"/>
                </a:lnTo>
                <a:lnTo>
                  <a:pt x="369909" y="107875"/>
                </a:lnTo>
                <a:close/>
                <a:moveTo>
                  <a:pt x="302568" y="0"/>
                </a:moveTo>
                <a:cubicBezTo>
                  <a:pt x="310270" y="0"/>
                  <a:pt x="316515" y="6236"/>
                  <a:pt x="316515" y="13822"/>
                </a:cubicBezTo>
                <a:lnTo>
                  <a:pt x="316515" y="80127"/>
                </a:lnTo>
                <a:lnTo>
                  <a:pt x="383752" y="80127"/>
                </a:lnTo>
                <a:cubicBezTo>
                  <a:pt x="391454" y="80127"/>
                  <a:pt x="397699" y="86362"/>
                  <a:pt x="397699" y="93949"/>
                </a:cubicBezTo>
                <a:lnTo>
                  <a:pt x="397699" y="137806"/>
                </a:lnTo>
                <a:lnTo>
                  <a:pt x="454528" y="137806"/>
                </a:lnTo>
                <a:cubicBezTo>
                  <a:pt x="462230" y="137806"/>
                  <a:pt x="468475" y="143937"/>
                  <a:pt x="468475" y="151628"/>
                </a:cubicBezTo>
                <a:lnTo>
                  <a:pt x="468475" y="256697"/>
                </a:lnTo>
                <a:lnTo>
                  <a:pt x="591292" y="256697"/>
                </a:lnTo>
                <a:cubicBezTo>
                  <a:pt x="598994" y="256697"/>
                  <a:pt x="605239" y="262932"/>
                  <a:pt x="605239" y="270519"/>
                </a:cubicBezTo>
                <a:lnTo>
                  <a:pt x="605239" y="434306"/>
                </a:lnTo>
                <a:cubicBezTo>
                  <a:pt x="605239" y="441996"/>
                  <a:pt x="598994" y="448232"/>
                  <a:pt x="591292" y="448232"/>
                </a:cubicBezTo>
                <a:lnTo>
                  <a:pt x="13843" y="448232"/>
                </a:lnTo>
                <a:cubicBezTo>
                  <a:pt x="6245" y="448232"/>
                  <a:pt x="0" y="441996"/>
                  <a:pt x="0" y="434306"/>
                </a:cubicBezTo>
                <a:lnTo>
                  <a:pt x="0" y="270519"/>
                </a:lnTo>
                <a:cubicBezTo>
                  <a:pt x="0" y="262932"/>
                  <a:pt x="6245" y="256697"/>
                  <a:pt x="13843" y="256697"/>
                </a:cubicBezTo>
                <a:lnTo>
                  <a:pt x="136764" y="256697"/>
                </a:lnTo>
                <a:lnTo>
                  <a:pt x="136764" y="151628"/>
                </a:lnTo>
                <a:cubicBezTo>
                  <a:pt x="136764" y="143937"/>
                  <a:pt x="143009" y="137806"/>
                  <a:pt x="150607" y="137806"/>
                </a:cubicBezTo>
                <a:lnTo>
                  <a:pt x="207540" y="137806"/>
                </a:lnTo>
                <a:lnTo>
                  <a:pt x="207540" y="93949"/>
                </a:lnTo>
                <a:cubicBezTo>
                  <a:pt x="207540" y="86362"/>
                  <a:pt x="213785" y="80127"/>
                  <a:pt x="221383" y="80127"/>
                </a:cubicBezTo>
                <a:lnTo>
                  <a:pt x="288725" y="80127"/>
                </a:lnTo>
                <a:lnTo>
                  <a:pt x="288725" y="13822"/>
                </a:lnTo>
                <a:cubicBezTo>
                  <a:pt x="288725" y="6236"/>
                  <a:pt x="294970" y="0"/>
                  <a:pt x="302568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304" tIns="26151" rIns="52304" bIns="26151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en-US" sz="103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05EDF2D-ED6D-422A-6D6D-8F8B54516E83}"/>
              </a:ext>
            </a:extLst>
          </p:cNvPr>
          <p:cNvSpPr txBox="1"/>
          <p:nvPr/>
        </p:nvSpPr>
        <p:spPr>
          <a:xfrm>
            <a:off x="330350" y="864777"/>
            <a:ext cx="1282402" cy="61555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/>
          <a:p>
            <a:pPr lvl="0" algn="ctr" defTabSz="914400">
              <a:defRPr/>
            </a:pPr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2700000" scaled="0"/>
                </a:gradFill>
                <a:effectLst>
                  <a:outerShdw blurRad="228600" dist="165100" dir="2700000" sx="97000" sy="97000" algn="tl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rPr>
              <a:t>单击此处添</a:t>
            </a:r>
            <a:endParaRPr lang="en-US" altLang="zh-CN" sz="2000" b="1" dirty="0"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effectLst>
                <a:outerShdw blurRad="228600" dist="165100" dir="2700000" sx="97000" sy="97000" algn="tl" rotWithShape="0">
                  <a:prstClr val="black">
                    <a:alpha val="30000"/>
                  </a:prstClr>
                </a:outerShdw>
              </a:effectLst>
              <a:latin typeface="+mj-ea"/>
              <a:ea typeface="+mj-ea"/>
            </a:endParaRPr>
          </a:p>
          <a:p>
            <a:pPr lvl="0" algn="ctr" defTabSz="914400">
              <a:defRPr/>
            </a:pPr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2700000" scaled="0"/>
                </a:gradFill>
                <a:effectLst>
                  <a:outerShdw blurRad="228600" dist="165100" dir="2700000" sx="97000" sy="97000" algn="tl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rPr>
              <a:t>加标题文本</a:t>
            </a:r>
          </a:p>
        </p:txBody>
      </p:sp>
      <p:sp>
        <p:nvSpPr>
          <p:cNvPr id="30" name="文本占位符 3">
            <a:extLst>
              <a:ext uri="{FF2B5EF4-FFF2-40B4-BE49-F238E27FC236}">
                <a16:creationId xmlns:a16="http://schemas.microsoft.com/office/drawing/2014/main" id="{F41212EE-CD48-16DA-AB1C-BB1BF47AFEC4}"/>
              </a:ext>
            </a:extLst>
          </p:cNvPr>
          <p:cNvSpPr txBox="1">
            <a:spLocks/>
          </p:cNvSpPr>
          <p:nvPr/>
        </p:nvSpPr>
        <p:spPr>
          <a:xfrm>
            <a:off x="2183807" y="159600"/>
            <a:ext cx="3077766" cy="3386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400" b="0" i="0" kern="1200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effectLst/>
                <a:latin typeface="+mj-ea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b="1" dirty="0"/>
              <a:t>单击此处添加标题文本</a:t>
            </a:r>
          </a:p>
        </p:txBody>
      </p:sp>
      <p:grpSp>
        <p:nvGrpSpPr>
          <p:cNvPr id="2" name="图形 2">
            <a:extLst>
              <a:ext uri="{FF2B5EF4-FFF2-40B4-BE49-F238E27FC236}">
                <a16:creationId xmlns:a16="http://schemas.microsoft.com/office/drawing/2014/main" id="{9DF67286-A824-B385-6058-F0544FF2D738}"/>
              </a:ext>
            </a:extLst>
          </p:cNvPr>
          <p:cNvGrpSpPr>
            <a:grpSpLocks noChangeAspect="1"/>
          </p:cNvGrpSpPr>
          <p:nvPr/>
        </p:nvGrpSpPr>
        <p:grpSpPr>
          <a:xfrm>
            <a:off x="8282446" y="2201309"/>
            <a:ext cx="501035" cy="477777"/>
            <a:chOff x="2943077" y="2518750"/>
            <a:chExt cx="209600" cy="199870"/>
          </a:xfrm>
        </p:grpSpPr>
        <p:sp>
          <p:nvSpPr>
            <p:cNvPr id="12" name="任意形状 849">
              <a:extLst>
                <a:ext uri="{FF2B5EF4-FFF2-40B4-BE49-F238E27FC236}">
                  <a16:creationId xmlns:a16="http://schemas.microsoft.com/office/drawing/2014/main" id="{65753EA8-B8D7-97C8-4A94-5D0263CB0DC4}"/>
                </a:ext>
              </a:extLst>
            </p:cNvPr>
            <p:cNvSpPr/>
            <p:nvPr/>
          </p:nvSpPr>
          <p:spPr>
            <a:xfrm>
              <a:off x="2946107" y="2519584"/>
              <a:ext cx="206570" cy="198019"/>
            </a:xfrm>
            <a:custGeom>
              <a:avLst/>
              <a:gdLst>
                <a:gd name="connsiteX0" fmla="*/ 206494 w 206570"/>
                <a:gd name="connsiteY0" fmla="*/ 99052 h 198019"/>
                <a:gd name="connsiteX1" fmla="*/ 107396 w 206570"/>
                <a:gd name="connsiteY1" fmla="*/ 198020 h 198019"/>
                <a:gd name="connsiteX2" fmla="*/ 48540 w 206570"/>
                <a:gd name="connsiteY2" fmla="*/ 178585 h 198019"/>
                <a:gd name="connsiteX3" fmla="*/ 0 w 206570"/>
                <a:gd name="connsiteY3" fmla="*/ 190959 h 198019"/>
                <a:gd name="connsiteX4" fmla="*/ 20228 w 206570"/>
                <a:gd name="connsiteY4" fmla="*/ 145791 h 198019"/>
                <a:gd name="connsiteX5" fmla="*/ 60799 w 206570"/>
                <a:gd name="connsiteY5" fmla="*/ 11743 h 198019"/>
                <a:gd name="connsiteX6" fmla="*/ 194848 w 206570"/>
                <a:gd name="connsiteY6" fmla="*/ 52313 h 198019"/>
                <a:gd name="connsiteX7" fmla="*/ 206571 w 206570"/>
                <a:gd name="connsiteY7" fmla="*/ 99052 h 198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6570" h="198019">
                  <a:moveTo>
                    <a:pt x="206494" y="99052"/>
                  </a:moveTo>
                  <a:cubicBezTo>
                    <a:pt x="206460" y="153747"/>
                    <a:pt x="162092" y="198054"/>
                    <a:pt x="107396" y="198020"/>
                  </a:cubicBezTo>
                  <a:cubicBezTo>
                    <a:pt x="86203" y="198008"/>
                    <a:pt x="65572" y="191193"/>
                    <a:pt x="48540" y="178585"/>
                  </a:cubicBezTo>
                  <a:lnTo>
                    <a:pt x="0" y="190959"/>
                  </a:lnTo>
                  <a:lnTo>
                    <a:pt x="20228" y="145791"/>
                  </a:lnTo>
                  <a:cubicBezTo>
                    <a:pt x="-5586" y="97571"/>
                    <a:pt x="12577" y="37556"/>
                    <a:pt x="60799" y="11743"/>
                  </a:cubicBezTo>
                  <a:cubicBezTo>
                    <a:pt x="109020" y="-14071"/>
                    <a:pt x="169034" y="4094"/>
                    <a:pt x="194848" y="52313"/>
                  </a:cubicBezTo>
                  <a:cubicBezTo>
                    <a:pt x="202544" y="66690"/>
                    <a:pt x="206571" y="82745"/>
                    <a:pt x="206571" y="99052"/>
                  </a:cubicBezTo>
                  <a:close/>
                </a:path>
              </a:pathLst>
            </a:custGeom>
            <a:solidFill>
              <a:schemeClr val="accent4"/>
            </a:solidFill>
            <a:ln w="38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3" name="任意形状 850">
              <a:extLst>
                <a:ext uri="{FF2B5EF4-FFF2-40B4-BE49-F238E27FC236}">
                  <a16:creationId xmlns:a16="http://schemas.microsoft.com/office/drawing/2014/main" id="{C4DA3FD4-03A5-F718-3812-4E4EEE9014D3}"/>
                </a:ext>
              </a:extLst>
            </p:cNvPr>
            <p:cNvSpPr/>
            <p:nvPr/>
          </p:nvSpPr>
          <p:spPr>
            <a:xfrm>
              <a:off x="2943077" y="2518750"/>
              <a:ext cx="209522" cy="199870"/>
            </a:xfrm>
            <a:custGeom>
              <a:avLst/>
              <a:gdLst>
                <a:gd name="connsiteX0" fmla="*/ 209521 w 209522"/>
                <a:gd name="connsiteY0" fmla="*/ 99887 h 199870"/>
                <a:gd name="connsiteX1" fmla="*/ 51834 w 209522"/>
                <a:gd name="connsiteY1" fmla="*/ 180722 h 199870"/>
                <a:gd name="connsiteX2" fmla="*/ 3371 w 209522"/>
                <a:gd name="connsiteY2" fmla="*/ 193403 h 199870"/>
                <a:gd name="connsiteX3" fmla="*/ 0 w 209522"/>
                <a:gd name="connsiteY3" fmla="*/ 194284 h 199870"/>
                <a:gd name="connsiteX4" fmla="*/ 1417 w 209522"/>
                <a:gd name="connsiteY4" fmla="*/ 191104 h 199870"/>
                <a:gd name="connsiteX5" fmla="*/ 21492 w 209522"/>
                <a:gd name="connsiteY5" fmla="*/ 145860 h 199870"/>
                <a:gd name="connsiteX6" fmla="*/ 21492 w 209522"/>
                <a:gd name="connsiteY6" fmla="*/ 147430 h 199870"/>
                <a:gd name="connsiteX7" fmla="*/ 45781 w 209522"/>
                <a:gd name="connsiteY7" fmla="*/ 23036 h 199870"/>
                <a:gd name="connsiteX8" fmla="*/ 209483 w 209522"/>
                <a:gd name="connsiteY8" fmla="*/ 99657 h 199870"/>
                <a:gd name="connsiteX9" fmla="*/ 209521 w 209522"/>
                <a:gd name="connsiteY9" fmla="*/ 99887 h 199870"/>
                <a:gd name="connsiteX10" fmla="*/ 86659 w 209522"/>
                <a:gd name="connsiteY10" fmla="*/ 4953 h 199870"/>
                <a:gd name="connsiteX11" fmla="*/ 16366 w 209522"/>
                <a:gd name="connsiteY11" fmla="*/ 124207 h 199870"/>
                <a:gd name="connsiteX12" fmla="*/ 24749 w 209522"/>
                <a:gd name="connsiteY12" fmla="*/ 145745 h 199870"/>
                <a:gd name="connsiteX13" fmla="*/ 25170 w 209522"/>
                <a:gd name="connsiteY13" fmla="*/ 146549 h 199870"/>
                <a:gd name="connsiteX14" fmla="*/ 24749 w 209522"/>
                <a:gd name="connsiteY14" fmla="*/ 147430 h 199870"/>
                <a:gd name="connsiteX15" fmla="*/ 4367 w 209522"/>
                <a:gd name="connsiteY15" fmla="*/ 192560 h 199870"/>
                <a:gd name="connsiteX16" fmla="*/ 2414 w 209522"/>
                <a:gd name="connsiteY16" fmla="*/ 190223 h 199870"/>
                <a:gd name="connsiteX17" fmla="*/ 51145 w 209522"/>
                <a:gd name="connsiteY17" fmla="*/ 178079 h 199870"/>
                <a:gd name="connsiteX18" fmla="*/ 209521 w 209522"/>
                <a:gd name="connsiteY18" fmla="*/ 99887 h 19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9522" h="199870">
                  <a:moveTo>
                    <a:pt x="209521" y="99887"/>
                  </a:moveTo>
                  <a:cubicBezTo>
                    <a:pt x="209023" y="183596"/>
                    <a:pt x="113553" y="227653"/>
                    <a:pt x="51834" y="180722"/>
                  </a:cubicBezTo>
                  <a:lnTo>
                    <a:pt x="3371" y="193403"/>
                  </a:lnTo>
                  <a:lnTo>
                    <a:pt x="0" y="194284"/>
                  </a:lnTo>
                  <a:lnTo>
                    <a:pt x="1417" y="191104"/>
                  </a:lnTo>
                  <a:lnTo>
                    <a:pt x="21492" y="145860"/>
                  </a:lnTo>
                  <a:lnTo>
                    <a:pt x="21492" y="147430"/>
                  </a:lnTo>
                  <a:cubicBezTo>
                    <a:pt x="-1302" y="106898"/>
                    <a:pt x="9769" y="52152"/>
                    <a:pt x="45781" y="23036"/>
                  </a:cubicBezTo>
                  <a:cubicBezTo>
                    <a:pt x="110909" y="-30599"/>
                    <a:pt x="209253" y="15374"/>
                    <a:pt x="209483" y="99657"/>
                  </a:cubicBezTo>
                  <a:close/>
                  <a:moveTo>
                    <a:pt x="209521" y="99887"/>
                  </a:moveTo>
                  <a:cubicBezTo>
                    <a:pt x="209827" y="36598"/>
                    <a:pt x="147879" y="-11789"/>
                    <a:pt x="86659" y="4953"/>
                  </a:cubicBezTo>
                  <a:cubicBezTo>
                    <a:pt x="34319" y="18474"/>
                    <a:pt x="2847" y="71866"/>
                    <a:pt x="16366" y="124207"/>
                  </a:cubicBezTo>
                  <a:cubicBezTo>
                    <a:pt x="18301" y="131692"/>
                    <a:pt x="21113" y="138922"/>
                    <a:pt x="24749" y="145745"/>
                  </a:cubicBezTo>
                  <a:lnTo>
                    <a:pt x="25170" y="146549"/>
                  </a:lnTo>
                  <a:lnTo>
                    <a:pt x="24749" y="147430"/>
                  </a:lnTo>
                  <a:lnTo>
                    <a:pt x="4367" y="192560"/>
                  </a:lnTo>
                  <a:lnTo>
                    <a:pt x="2414" y="190223"/>
                  </a:lnTo>
                  <a:lnTo>
                    <a:pt x="51145" y="178079"/>
                  </a:lnTo>
                  <a:cubicBezTo>
                    <a:pt x="117346" y="225967"/>
                    <a:pt x="207912" y="182523"/>
                    <a:pt x="209521" y="9988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38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形状 851">
              <a:extLst>
                <a:ext uri="{FF2B5EF4-FFF2-40B4-BE49-F238E27FC236}">
                  <a16:creationId xmlns:a16="http://schemas.microsoft.com/office/drawing/2014/main" id="{0C17D631-BFEC-1D48-FE7A-FB0B43BCBA87}"/>
                </a:ext>
              </a:extLst>
            </p:cNvPr>
            <p:cNvSpPr/>
            <p:nvPr/>
          </p:nvSpPr>
          <p:spPr>
            <a:xfrm>
              <a:off x="3043604" y="2558949"/>
              <a:ext cx="23177" cy="85356"/>
            </a:xfrm>
            <a:custGeom>
              <a:avLst/>
              <a:gdLst>
                <a:gd name="connsiteX0" fmla="*/ 23178 w 23177"/>
                <a:gd name="connsiteY0" fmla="*/ 0 h 85356"/>
                <a:gd name="connsiteX1" fmla="*/ 0 w 23177"/>
                <a:gd name="connsiteY1" fmla="*/ 0 h 85356"/>
                <a:gd name="connsiteX2" fmla="*/ 1571 w 23177"/>
                <a:gd name="connsiteY2" fmla="*/ 85356 h 85356"/>
                <a:gd name="connsiteX3" fmla="*/ 21607 w 23177"/>
                <a:gd name="connsiteY3" fmla="*/ 85356 h 85356"/>
                <a:gd name="connsiteX4" fmla="*/ 23178 w 23177"/>
                <a:gd name="connsiteY4" fmla="*/ 0 h 85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177" h="85356">
                  <a:moveTo>
                    <a:pt x="23178" y="0"/>
                  </a:moveTo>
                  <a:lnTo>
                    <a:pt x="0" y="0"/>
                  </a:lnTo>
                  <a:lnTo>
                    <a:pt x="1571" y="85356"/>
                  </a:lnTo>
                  <a:lnTo>
                    <a:pt x="21607" y="85356"/>
                  </a:lnTo>
                  <a:lnTo>
                    <a:pt x="23178" y="0"/>
                  </a:lnTo>
                  <a:close/>
                </a:path>
              </a:pathLst>
            </a:custGeom>
            <a:solidFill>
              <a:schemeClr val="bg1"/>
            </a:solidFill>
            <a:ln w="38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形状 852">
              <a:extLst>
                <a:ext uri="{FF2B5EF4-FFF2-40B4-BE49-F238E27FC236}">
                  <a16:creationId xmlns:a16="http://schemas.microsoft.com/office/drawing/2014/main" id="{DF152F35-4839-ADA7-80C6-9A3DB1B2FCA1}"/>
                </a:ext>
              </a:extLst>
            </p:cNvPr>
            <p:cNvSpPr/>
            <p:nvPr/>
          </p:nvSpPr>
          <p:spPr>
            <a:xfrm rot="10800000">
              <a:off x="3045175" y="2654994"/>
              <a:ext cx="20036" cy="20036"/>
            </a:xfrm>
            <a:custGeom>
              <a:avLst/>
              <a:gdLst>
                <a:gd name="connsiteX0" fmla="*/ 0 w 20036"/>
                <a:gd name="connsiteY0" fmla="*/ 0 h 20036"/>
                <a:gd name="connsiteX1" fmla="*/ 20036 w 20036"/>
                <a:gd name="connsiteY1" fmla="*/ 0 h 20036"/>
                <a:gd name="connsiteX2" fmla="*/ 20036 w 20036"/>
                <a:gd name="connsiteY2" fmla="*/ 20036 h 20036"/>
                <a:gd name="connsiteX3" fmla="*/ 0 w 20036"/>
                <a:gd name="connsiteY3" fmla="*/ 20036 h 20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36" h="20036">
                  <a:moveTo>
                    <a:pt x="0" y="0"/>
                  </a:moveTo>
                  <a:lnTo>
                    <a:pt x="20036" y="0"/>
                  </a:lnTo>
                  <a:lnTo>
                    <a:pt x="20036" y="20036"/>
                  </a:lnTo>
                  <a:lnTo>
                    <a:pt x="0" y="20036"/>
                  </a:lnTo>
                  <a:close/>
                </a:path>
              </a:pathLst>
            </a:custGeom>
            <a:solidFill>
              <a:schemeClr val="bg1"/>
            </a:solidFill>
            <a:ln w="38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328225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2.5E-6 1.11022E-16 L 2.5E-6 0.10139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6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3" presetClass="entr" presetSubtype="16" decel="10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decel="10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2.5E-6 1.11022E-16 L 2.5E-6 0.10139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6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2.5E-6 1.11022E-16 L 2.5E-6 0.10139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8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6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decel="10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2.5E-6 1.11022E-16 L 2.5E-6 0.10139 " pathEditMode="relative" rAng="0" ptsTypes="AA">
                                      <p:cBhvr>
                                        <p:cTn id="39" dur="1000" spd="-100000" fill="hold"/>
                                        <p:tgtEl>
                                          <p:spTgt spid="8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6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decel="100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2.5E-6 1.11022E-16 L 2.5E-6 0.10139 " pathEditMode="relative" rAng="0" ptsTypes="AA">
                                      <p:cBhvr>
                                        <p:cTn id="44" dur="1000" spd="-100000" fill="hold"/>
                                        <p:tgtEl>
                                          <p:spTgt spid="14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6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5E-6 1.11022E-16 L 2.5E-6 0.10139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1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6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decel="10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2.5E-6 1.11022E-16 L 2.5E-6 0.10139 " pathEditMode="relative" rAng="0" ptsTypes="AA">
                                      <p:cBhvr>
                                        <p:cTn id="54" dur="1000" spd="-100000" fill="hold"/>
                                        <p:tgtEl>
                                          <p:spTgt spid="1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69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3" presetClass="entr" presetSubtype="16" decel="10000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200"/>
                            </p:stCondLst>
                            <p:childTnLst>
                              <p:par>
                                <p:cTn id="63" presetID="26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3" presetClass="entr" presetSubtype="16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3" grpId="0"/>
      <p:bldP spid="1355" grpId="0" animBg="1"/>
      <p:bldP spid="1356" grpId="0" animBg="1"/>
      <p:bldP spid="14" grpId="0" animBg="1"/>
      <p:bldP spid="140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517BA450-A994-981B-D2CB-4D27C278621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565177" y="-1835113"/>
            <a:ext cx="9006912" cy="9006912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7000"/>
                </a:schemeClr>
              </a:gs>
            </a:gsLst>
            <a:lin ang="16200000" scaled="1"/>
            <a:tileRect/>
          </a:gradFill>
          <a:ln w="5651">
            <a:gradFill flip="none" rotWithShape="1">
              <a:gsLst>
                <a:gs pos="0">
                  <a:schemeClr val="accent1"/>
                </a:gs>
                <a:gs pos="44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  <a:effectLst/>
          <a:scene3d>
            <a:camera prst="perspectiveRelaxedModerately" fov="3600000">
              <a:rot lat="17990630" lon="0" rev="0"/>
            </a:camera>
            <a:lightRig rig="contrasting" dir="t"/>
          </a:scene3d>
          <a:sp3d>
            <a:bevelT w="0" h="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>
            <a:sp3d>
              <a:bevelT w="0" h="0"/>
              <a:bevelB w="0" h="0"/>
            </a:sp3d>
          </a:bodyPr>
          <a:lstStyle/>
          <a:p>
            <a:pPr algn="ctr"/>
            <a:endParaRPr lang="zh-CN" altLang="en-US" sz="1602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7ADCCFB7-9001-95DC-2025-6FD6A7B4AAD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078150" y="1703292"/>
            <a:ext cx="1980967" cy="1980967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/>
              </a:gs>
            </a:gsLst>
            <a:lin ang="16200000" scaled="1"/>
            <a:tileRect/>
          </a:gradFill>
          <a:ln w="11303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  <a:effectLst/>
          <a:scene3d>
            <a:camera prst="perspectiveRelaxedModerately" fov="3600000">
              <a:rot lat="17990630" lon="0" rev="0"/>
            </a:camera>
            <a:lightRig rig="contrasting" dir="t"/>
          </a:scene3d>
          <a:sp3d>
            <a:bevelT w="0" h="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>
            <a:sp3d>
              <a:bevelT w="0" h="0"/>
              <a:bevelB w="0" h="0"/>
            </a:sp3d>
          </a:bodyPr>
          <a:lstStyle/>
          <a:p>
            <a:pPr algn="ctr"/>
            <a:endParaRPr lang="zh-CN" altLang="en-US" sz="1602"/>
          </a:p>
        </p:txBody>
      </p:sp>
      <p:sp>
        <p:nvSpPr>
          <p:cNvPr id="35" name="圆: 空心 34">
            <a:extLst>
              <a:ext uri="{FF2B5EF4-FFF2-40B4-BE49-F238E27FC236}">
                <a16:creationId xmlns:a16="http://schemas.microsoft.com/office/drawing/2014/main" id="{8B02AF68-EA5A-F865-9D7D-15BB5B936F1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830955" y="-1569334"/>
            <a:ext cx="8475357" cy="8475357"/>
          </a:xfrm>
          <a:prstGeom prst="donut">
            <a:avLst>
              <a:gd name="adj" fmla="val 23147"/>
            </a:avLst>
          </a:prstGeom>
          <a:gradFill flip="none" rotWithShape="1">
            <a:gsLst>
              <a:gs pos="94000">
                <a:schemeClr val="accent1">
                  <a:alpha val="0"/>
                </a:schemeClr>
              </a:gs>
              <a:gs pos="0">
                <a:schemeClr val="accent1">
                  <a:alpha val="75000"/>
                </a:schemeClr>
              </a:gs>
            </a:gsLst>
            <a:lin ang="16200000" scaled="1"/>
            <a:tileRect/>
          </a:gradFill>
          <a:ln w="5651">
            <a:gradFill flip="none" rotWithShape="1">
              <a:gsLst>
                <a:gs pos="0">
                  <a:schemeClr val="accent1"/>
                </a:gs>
                <a:gs pos="44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  <a:effectLst/>
          <a:scene3d>
            <a:camera prst="perspectiveRelaxedModerately" fov="3600000">
              <a:rot lat="17990630" lon="0" rev="0"/>
            </a:camera>
            <a:lightRig rig="contrasting" dir="t"/>
          </a:scene3d>
          <a:sp3d>
            <a:bevelT w="0" h="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>
            <a:sp3d>
              <a:bevelT w="0" h="0"/>
              <a:bevelB w="0" h="0"/>
            </a:sp3d>
          </a:bodyPr>
          <a:lstStyle/>
          <a:p>
            <a:pPr algn="ctr"/>
            <a:endParaRPr lang="zh-CN" altLang="en-US" sz="1602"/>
          </a:p>
        </p:txBody>
      </p:sp>
      <p:grpSp>
        <p:nvGrpSpPr>
          <p:cNvPr id="2" name="线">
            <a:extLst>
              <a:ext uri="{FF2B5EF4-FFF2-40B4-BE49-F238E27FC236}">
                <a16:creationId xmlns:a16="http://schemas.microsoft.com/office/drawing/2014/main" id="{57B6EEED-A5AB-31C1-F0D1-A438CDA232C0}"/>
              </a:ext>
            </a:extLst>
          </p:cNvPr>
          <p:cNvGrpSpPr/>
          <p:nvPr/>
        </p:nvGrpSpPr>
        <p:grpSpPr>
          <a:xfrm>
            <a:off x="2686660" y="1752494"/>
            <a:ext cx="8763947" cy="4213216"/>
            <a:chOff x="2686660" y="1752494"/>
            <a:chExt cx="8763947" cy="4213216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57C3CC0D-2C7E-932B-BEE6-E83EF3632C7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04916" y="2668344"/>
              <a:ext cx="1264056" cy="3218490"/>
            </a:xfrm>
            <a:prstGeom prst="line">
              <a:avLst/>
            </a:prstGeom>
            <a:ln w="8477">
              <a:gradFill flip="none" rotWithShape="1">
                <a:gsLst>
                  <a:gs pos="13000">
                    <a:schemeClr val="accent1">
                      <a:alpha val="0"/>
                    </a:schemeClr>
                  </a:gs>
                  <a:gs pos="51000">
                    <a:schemeClr val="accent1"/>
                  </a:gs>
                </a:gsLst>
                <a:lin ang="5400000" scaled="1"/>
                <a:tileRect/>
              </a:gra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0A2ABA39-520B-B928-5E01-849DF2B18515}"/>
                </a:ext>
              </a:extLst>
            </p:cNvPr>
            <p:cNvCxnSpPr>
              <a:cxnSpLocks/>
            </p:cNvCxnSpPr>
            <p:nvPr/>
          </p:nvCxnSpPr>
          <p:spPr>
            <a:xfrm>
              <a:off x="7068974" y="2668344"/>
              <a:ext cx="1062797" cy="3297366"/>
            </a:xfrm>
            <a:prstGeom prst="line">
              <a:avLst/>
            </a:prstGeom>
            <a:ln w="8477">
              <a:gradFill flip="none" rotWithShape="1">
                <a:gsLst>
                  <a:gs pos="13000">
                    <a:schemeClr val="accent1">
                      <a:alpha val="0"/>
                    </a:schemeClr>
                  </a:gs>
                  <a:gs pos="51000">
                    <a:schemeClr val="accent1"/>
                  </a:gs>
                </a:gsLst>
                <a:lin ang="5400000" scaled="1"/>
                <a:tileRect/>
              </a:gra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D34D6707-83DE-2DCB-C843-AE51B84D55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73237" y="2668344"/>
              <a:ext cx="3195736" cy="2658931"/>
            </a:xfrm>
            <a:prstGeom prst="line">
              <a:avLst/>
            </a:prstGeom>
            <a:ln w="8477">
              <a:gradFill flip="none" rotWithShape="1">
                <a:gsLst>
                  <a:gs pos="13000">
                    <a:schemeClr val="accent1">
                      <a:alpha val="0"/>
                    </a:schemeClr>
                  </a:gs>
                  <a:gs pos="51000">
                    <a:schemeClr val="accent1"/>
                  </a:gs>
                </a:gsLst>
                <a:lin ang="5400000" scaled="1"/>
                <a:tileRect/>
              </a:gra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621CF470-3C7A-E51E-4299-BC0D17F978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86660" y="2668344"/>
              <a:ext cx="4382314" cy="1602789"/>
            </a:xfrm>
            <a:prstGeom prst="line">
              <a:avLst/>
            </a:prstGeom>
            <a:ln w="8477">
              <a:gradFill flip="none" rotWithShape="1">
                <a:gsLst>
                  <a:gs pos="13000">
                    <a:schemeClr val="accent1">
                      <a:alpha val="0"/>
                    </a:schemeClr>
                  </a:gs>
                  <a:gs pos="51000">
                    <a:schemeClr val="accent1"/>
                  </a:gs>
                </a:gsLst>
                <a:lin ang="5400000" scaled="1"/>
                <a:tileRect/>
              </a:gra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49285F25-9D29-BEA2-1BAD-84054D8F1C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87341" y="2668344"/>
              <a:ext cx="4381633" cy="247386"/>
            </a:xfrm>
            <a:prstGeom prst="line">
              <a:avLst/>
            </a:prstGeom>
            <a:ln w="8477">
              <a:gradFill flip="none" rotWithShape="1">
                <a:gsLst>
                  <a:gs pos="20000">
                    <a:schemeClr val="accent1">
                      <a:alpha val="0"/>
                    </a:schemeClr>
                  </a:gs>
                  <a:gs pos="57000">
                    <a:schemeClr val="accent1"/>
                  </a:gs>
                </a:gsLst>
                <a:lin ang="0" scaled="1"/>
                <a:tileRect/>
              </a:gra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E0690113-A719-306B-A980-9EEBEF3FEA7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059420" y="1752494"/>
              <a:ext cx="3009554" cy="915850"/>
            </a:xfrm>
            <a:prstGeom prst="line">
              <a:avLst/>
            </a:prstGeom>
            <a:ln w="8477"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51000">
                    <a:schemeClr val="accent1"/>
                  </a:gs>
                </a:gsLst>
                <a:lin ang="5400000" scaled="1"/>
                <a:tileRect/>
              </a:gra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C9169266-7F12-178F-15FB-F944E5F3686B}"/>
                </a:ext>
              </a:extLst>
            </p:cNvPr>
            <p:cNvCxnSpPr>
              <a:cxnSpLocks/>
            </p:cNvCxnSpPr>
            <p:nvPr/>
          </p:nvCxnSpPr>
          <p:spPr>
            <a:xfrm>
              <a:off x="7068974" y="2668344"/>
              <a:ext cx="2969937" cy="2723724"/>
            </a:xfrm>
            <a:prstGeom prst="line">
              <a:avLst/>
            </a:prstGeom>
            <a:ln w="8477">
              <a:gradFill flip="none" rotWithShape="1">
                <a:gsLst>
                  <a:gs pos="13000">
                    <a:schemeClr val="accent1">
                      <a:alpha val="0"/>
                    </a:schemeClr>
                  </a:gs>
                  <a:gs pos="51000">
                    <a:schemeClr val="accent1"/>
                  </a:gs>
                </a:gsLst>
                <a:lin ang="5400000" scaled="1"/>
                <a:tileRect/>
              </a:gra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C4D23620-9A92-2182-FD70-D90841E0562B}"/>
                </a:ext>
              </a:extLst>
            </p:cNvPr>
            <p:cNvCxnSpPr>
              <a:cxnSpLocks/>
            </p:cNvCxnSpPr>
            <p:nvPr/>
          </p:nvCxnSpPr>
          <p:spPr>
            <a:xfrm>
              <a:off x="7068974" y="2668344"/>
              <a:ext cx="4294240" cy="1679461"/>
            </a:xfrm>
            <a:prstGeom prst="line">
              <a:avLst/>
            </a:prstGeom>
            <a:ln w="8477">
              <a:gradFill flip="none" rotWithShape="1">
                <a:gsLst>
                  <a:gs pos="13000">
                    <a:schemeClr val="accent1">
                      <a:alpha val="0"/>
                    </a:schemeClr>
                  </a:gs>
                  <a:gs pos="51000">
                    <a:schemeClr val="accent1"/>
                  </a:gs>
                </a:gsLst>
                <a:lin ang="5400000" scaled="1"/>
                <a:tileRect/>
              </a:gra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93D13F14-53BC-AD8E-8771-99D482F9EFD7}"/>
                </a:ext>
              </a:extLst>
            </p:cNvPr>
            <p:cNvCxnSpPr>
              <a:cxnSpLocks/>
            </p:cNvCxnSpPr>
            <p:nvPr/>
          </p:nvCxnSpPr>
          <p:spPr>
            <a:xfrm>
              <a:off x="7068974" y="2668344"/>
              <a:ext cx="4381633" cy="247386"/>
            </a:xfrm>
            <a:prstGeom prst="line">
              <a:avLst/>
            </a:prstGeom>
            <a:ln w="8477">
              <a:gradFill flip="none" rotWithShape="1">
                <a:gsLst>
                  <a:gs pos="13000">
                    <a:schemeClr val="accent1">
                      <a:alpha val="0"/>
                    </a:schemeClr>
                  </a:gs>
                  <a:gs pos="51000">
                    <a:schemeClr val="accent1"/>
                  </a:gs>
                </a:gsLst>
                <a:lin ang="5400000" scaled="1"/>
                <a:tileRect/>
              </a:gra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2A4C6919-B95D-6F27-0915-F8E828AAB42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68974" y="1769997"/>
              <a:ext cx="3019916" cy="898346"/>
            </a:xfrm>
            <a:prstGeom prst="line">
              <a:avLst/>
            </a:prstGeom>
            <a:ln w="8477">
              <a:gradFill flip="none" rotWithShape="1">
                <a:gsLst>
                  <a:gs pos="20000">
                    <a:schemeClr val="accent1">
                      <a:alpha val="0"/>
                    </a:schemeClr>
                  </a:gs>
                  <a:gs pos="57000">
                    <a:schemeClr val="accent1"/>
                  </a:gs>
                </a:gsLst>
                <a:lin ang="0" scaled="1"/>
                <a:tileRect/>
              </a:gra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23855BC3-87B5-1466-FDA7-CE10C45A2FE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018499" y="2382043"/>
            <a:ext cx="660024" cy="249788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 w="5651">
            <a:solidFill>
              <a:schemeClr val="accent1"/>
            </a:solidFill>
          </a:ln>
          <a:effectLst>
            <a:reflection blurRad="12700" stA="5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1382" tIns="40691" rIns="81382" bIns="40691" rtlCol="0" anchor="ctr"/>
          <a:lstStyle/>
          <a:p>
            <a:pPr algn="ctr"/>
            <a:r>
              <a:rPr lang="zh-CN" altLang="en-US" sz="11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添加文本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21089A2-E3FE-197B-C9E0-2F6426428830}"/>
              </a:ext>
            </a:extLst>
          </p:cNvPr>
          <p:cNvGrpSpPr/>
          <p:nvPr/>
        </p:nvGrpSpPr>
        <p:grpSpPr>
          <a:xfrm>
            <a:off x="6135052" y="1031695"/>
            <a:ext cx="1875129" cy="1898331"/>
            <a:chOff x="5206957" y="1132440"/>
            <a:chExt cx="1875129" cy="189833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AC292A1-E794-C597-B315-E1C5CC02BF82}"/>
                </a:ext>
              </a:extLst>
            </p:cNvPr>
            <p:cNvGrpSpPr/>
            <p:nvPr/>
          </p:nvGrpSpPr>
          <p:grpSpPr>
            <a:xfrm>
              <a:off x="5206957" y="1132440"/>
              <a:ext cx="1875129" cy="1898331"/>
              <a:chOff x="8498446" y="321703"/>
              <a:chExt cx="1875129" cy="1898331"/>
            </a:xfrm>
          </p:grpSpPr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1706F232-45D8-33EF-C84A-2C4805611410}"/>
                  </a:ext>
                </a:extLst>
              </p:cNvPr>
              <p:cNvSpPr/>
              <p:nvPr>
                <p:custDataLst>
                  <p:tags r:id="rId33"/>
                </p:custDataLst>
              </p:nvPr>
            </p:nvSpPr>
            <p:spPr>
              <a:xfrm>
                <a:off x="8512594" y="359087"/>
                <a:ext cx="1857625" cy="1857625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accent1">
                      <a:lumMod val="65000"/>
                      <a:lumOff val="35000"/>
                    </a:schemeClr>
                  </a:gs>
                  <a:gs pos="54000">
                    <a:schemeClr val="accent1">
                      <a:lumMod val="9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339090" dist="226060" dir="5400000" sx="95000" sy="95000" algn="tl" rotWithShape="0">
                  <a:schemeClr val="accent1">
                    <a:lumMod val="7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5313" tIns="22657" rIns="45313" bIns="22657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92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/>
                  <a:ea typeface="阿里巴巴普惠体 R"/>
                  <a:cs typeface="+mn-cs"/>
                </a:endParaRPr>
              </a:p>
            </p:txBody>
          </p:sp>
          <p:grpSp>
            <p:nvGrpSpPr>
              <p:cNvPr id="131" name="组合 130">
                <a:extLst>
                  <a:ext uri="{FF2B5EF4-FFF2-40B4-BE49-F238E27FC236}">
                    <a16:creationId xmlns:a16="http://schemas.microsoft.com/office/drawing/2014/main" id="{69D881A3-8976-2B37-CB1E-2508FEEC330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509231" y="355763"/>
                <a:ext cx="1864344" cy="1864271"/>
                <a:chOff x="9439384" y="-1571884"/>
                <a:chExt cx="1010359" cy="1004659"/>
              </a:xfrm>
            </p:grpSpPr>
            <p:pic>
              <p:nvPicPr>
                <p:cNvPr id="127" name="图片 126" descr="黑暗中的蓝色星球&#10;&#10;描述已自动生成">
                  <a:extLst>
                    <a:ext uri="{FF2B5EF4-FFF2-40B4-BE49-F238E27FC236}">
                      <a16:creationId xmlns:a16="http://schemas.microsoft.com/office/drawing/2014/main" id="{473875C4-6B0D-5D8E-ACA7-2006469B1F0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6" cstate="email">
                  <a:alphaModFix amt="60000"/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39384" y="-1571884"/>
                  <a:ext cx="1010349" cy="1004657"/>
                </a:xfrm>
                <a:prstGeom prst="rect">
                  <a:avLst/>
                </a:prstGeom>
                <a:effectLst/>
              </p:spPr>
            </p:pic>
            <p:pic>
              <p:nvPicPr>
                <p:cNvPr id="128" name="图片 127" descr="黑暗中的蓝色星球&#10;&#10;描述已自动生成">
                  <a:extLst>
                    <a:ext uri="{FF2B5EF4-FFF2-40B4-BE49-F238E27FC236}">
                      <a16:creationId xmlns:a16="http://schemas.microsoft.com/office/drawing/2014/main" id="{B13C1506-3CA6-904E-B7D3-B66E8F4CBDA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6" cstate="email">
                  <a:alphaModFix amt="17000"/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39384" y="-1571882"/>
                  <a:ext cx="1010359" cy="1004657"/>
                </a:xfrm>
                <a:prstGeom prst="rect">
                  <a:avLst/>
                </a:prstGeom>
                <a:effectLst/>
              </p:spPr>
            </p:pic>
          </p:grp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1DD0E141-99AE-86E7-D192-086EDB4648C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671461" y="517793"/>
                <a:ext cx="1539898" cy="1540216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25000"/>
                </a:schemeClr>
              </a:solidFill>
              <a:ln>
                <a:noFill/>
              </a:ln>
              <a:effectLst>
                <a:softEdge rad="863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5313" tIns="22657" rIns="45313" bIns="22657" rtlCol="0" anchor="ctr"/>
              <a:lstStyle/>
              <a:p>
                <a:pPr algn="ctr"/>
                <a:endParaRPr lang="zh-CN" altLang="en-US" sz="892">
                  <a:solidFill>
                    <a:schemeClr val="lt1">
                      <a:alpha val="0"/>
                    </a:schemeClr>
                  </a:solidFill>
                </a:endParaRPr>
              </a:p>
            </p:txBody>
          </p:sp>
          <p:pic>
            <p:nvPicPr>
              <p:cNvPr id="133" name="图片 132" descr="黑暗里有星球&#10;&#10;描述已自动生成">
                <a:extLst>
                  <a:ext uri="{FF2B5EF4-FFF2-40B4-BE49-F238E27FC236}">
                    <a16:creationId xmlns:a16="http://schemas.microsoft.com/office/drawing/2014/main" id="{F9CF5AD0-228B-3A62-4C6C-CB7473EACD9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7" cstate="email">
                <a:alphaModFix amt="55000"/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8">
                        <a14:imgEffect>
                          <a14:sharpenSoften amount="5000"/>
                        </a14:imgEffect>
                        <a14:imgEffect>
                          <a14:saturation sat="110000"/>
                        </a14:imgEffect>
                        <a14:imgEffect>
                          <a14:brightnessContrast contrast="3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498446" y="321703"/>
                <a:ext cx="1867303" cy="1661389"/>
              </a:xfrm>
              <a:prstGeom prst="rect">
                <a:avLst/>
              </a:prstGeom>
              <a:effectLst/>
            </p:spPr>
          </p:pic>
        </p:grp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2C6551F7-3664-7BD2-46F1-EE870D0A85DF}"/>
                </a:ext>
              </a:extLst>
            </p:cNvPr>
            <p:cNvSpPr txBox="1"/>
            <p:nvPr>
              <p:custDataLst>
                <p:tags r:id="rId32"/>
              </p:custDataLst>
            </p:nvPr>
          </p:nvSpPr>
          <p:spPr>
            <a:xfrm>
              <a:off x="5506527" y="1963127"/>
              <a:ext cx="1275991" cy="383503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ctr" anchorCtr="1">
              <a:spAutoFit/>
            </a:bodyPr>
            <a:lstStyle>
              <a:defPPr>
                <a:defRPr lang="zh-CN"/>
              </a:defPPr>
              <a:lvl1pPr>
                <a:defRPr sz="1400"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2492">
                  <a:solidFill>
                    <a:schemeClr val="bg1"/>
                  </a:solidFill>
                  <a:effectLst>
                    <a:outerShdw blurRad="381000" dist="113030" algn="ctr" rotWithShape="0">
                      <a:schemeClr val="accent1">
                        <a:lumMod val="50000"/>
                        <a:alpha val="50000"/>
                      </a:schemeClr>
                    </a:outerShdw>
                  </a:effectLst>
                </a:rPr>
                <a:t>添加文本</a:t>
              </a:r>
              <a:endParaRPr lang="zh-CN" altLang="en-US" sz="2492" dirty="0">
                <a:solidFill>
                  <a:schemeClr val="bg1"/>
                </a:solidFill>
                <a:effectLst>
                  <a:outerShdw blurRad="381000" dist="113030" algn="ctr" rotWithShape="0">
                    <a:schemeClr val="accent1">
                      <a:lumMod val="50000"/>
                      <a:alpha val="50000"/>
                    </a:schemeClr>
                  </a:outerShdw>
                </a:effectLst>
              </a:endParaRP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8573E9BD-C1DB-B092-5095-B31A5969EAF4}"/>
              </a:ext>
            </a:extLst>
          </p:cNvPr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3676736" y="1985771"/>
            <a:ext cx="672840" cy="672840"/>
            <a:chOff x="2060024" y="1937610"/>
            <a:chExt cx="621354" cy="621354"/>
          </a:xfrm>
          <a:effectLst>
            <a:reflection blurRad="12700" stA="50000" endA="300" endPos="38500" dist="12700" dir="5400000" sy="-100000" algn="bl" rotWithShape="0"/>
          </a:effectLst>
        </p:grpSpPr>
        <p:pic>
          <p:nvPicPr>
            <p:cNvPr id="18" name="图片 17" descr="图片包含 游戏机, 灯光&#10;&#10;描述已自动生成">
              <a:extLst>
                <a:ext uri="{FF2B5EF4-FFF2-40B4-BE49-F238E27FC236}">
                  <a16:creationId xmlns:a16="http://schemas.microsoft.com/office/drawing/2014/main" id="{B386C497-2E3F-E653-1852-FEF576B489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60024" y="1937610"/>
              <a:ext cx="621354" cy="621354"/>
            </a:xfrm>
            <a:prstGeom prst="rect">
              <a:avLst/>
            </a:prstGeom>
            <a:effectLst/>
          </p:spPr>
        </p:pic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D22C749E-6815-0824-A498-5E915CB8C115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2152974" y="2030561"/>
              <a:ext cx="435451" cy="435451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5000"/>
                    <a:lumOff val="9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591" dist="30518" dir="5400000" sx="98000" sy="98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zh-SG" altLang="en-US" sz="721"/>
            </a:p>
          </p:txBody>
        </p:sp>
        <p:pic>
          <p:nvPicPr>
            <p:cNvPr id="137" name="图形 136">
              <a:extLst>
                <a:ext uri="{FF2B5EF4-FFF2-40B4-BE49-F238E27FC236}">
                  <a16:creationId xmlns:a16="http://schemas.microsoft.com/office/drawing/2014/main" id="{DF61E868-4588-ADF4-6EBB-C0D0F4380A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p:blipFill>
          <p:spPr>
            <a:xfrm>
              <a:off x="2258559" y="2136145"/>
              <a:ext cx="224280" cy="224280"/>
            </a:xfrm>
            <a:prstGeom prst="rect">
              <a:avLst/>
            </a:prstGeom>
            <a:effectLst/>
          </p:spPr>
        </p:pic>
      </p:grpSp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9E4E3CDB-663C-A1A7-5ACA-B67B63DB9CEE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2897392" y="3008728"/>
            <a:ext cx="751839" cy="751839"/>
            <a:chOff x="2085688" y="2710909"/>
            <a:chExt cx="751839" cy="751839"/>
          </a:xfrm>
          <a:effectLst>
            <a:reflection blurRad="12700" stA="50000" endA="300" endPos="38500" dist="12700" dir="5400000" sy="-100000" algn="bl" rotWithShape="0"/>
          </a:effectLst>
        </p:grpSpPr>
        <p:pic>
          <p:nvPicPr>
            <p:cNvPr id="144" name="图片 143" descr="图片包含 游戏机, 灯光&#10;&#10;描述已自动生成">
              <a:extLst>
                <a:ext uri="{FF2B5EF4-FFF2-40B4-BE49-F238E27FC236}">
                  <a16:creationId xmlns:a16="http://schemas.microsoft.com/office/drawing/2014/main" id="{D6F9119D-6BFE-8DF7-8867-4BE55E1FEC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5688" y="2710909"/>
              <a:ext cx="751839" cy="751839"/>
            </a:xfrm>
            <a:prstGeom prst="rect">
              <a:avLst/>
            </a:prstGeom>
            <a:effectLst/>
          </p:spPr>
        </p:pic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A1AE21CA-43CA-2926-BD30-A68A343FD88A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2198158" y="2823379"/>
              <a:ext cx="526896" cy="52689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5000"/>
                    <a:lumOff val="9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84634" dist="36927" dir="5400000" sx="98000" sy="98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zh-SG" altLang="en-US" sz="872"/>
            </a:p>
          </p:txBody>
        </p:sp>
        <p:pic>
          <p:nvPicPr>
            <p:cNvPr id="188" name="图形 187">
              <a:extLst>
                <a:ext uri="{FF2B5EF4-FFF2-40B4-BE49-F238E27FC236}">
                  <a16:creationId xmlns:a16="http://schemas.microsoft.com/office/drawing/2014/main" id="{D1B7E0E1-5BB7-309C-828D-01E8F250CC6C}"/>
                </a:ext>
              </a:extLst>
            </p:cNvPr>
            <p:cNvPicPr>
              <a:picLocks/>
            </p:cNvPicPr>
            <p:nvPr/>
          </p:nvPicPr>
          <p:blipFill>
            <a:blip r:embed="rId4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p:blipFill>
          <p:spPr>
            <a:xfrm>
              <a:off x="2325916" y="2951136"/>
              <a:ext cx="271379" cy="271379"/>
            </a:xfrm>
            <a:prstGeom prst="rect">
              <a:avLst/>
            </a:prstGeom>
            <a:effectLst/>
          </p:spPr>
        </p:pic>
      </p:grp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9B98CA7A-A085-2998-C0C2-95CE39B69768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3570484" y="3970763"/>
            <a:ext cx="813974" cy="813974"/>
            <a:chOff x="2497521" y="3744738"/>
            <a:chExt cx="813974" cy="813974"/>
          </a:xfrm>
          <a:effectLst>
            <a:reflection blurRad="12700" stA="50000" endA="300" endPos="38500" dist="12700" dir="5400000" sy="-100000" algn="bl" rotWithShape="0"/>
          </a:effectLst>
        </p:grpSpPr>
        <p:pic>
          <p:nvPicPr>
            <p:cNvPr id="148" name="图片 147" descr="图片包含 游戏机, 灯光&#10;&#10;描述已自动生成">
              <a:extLst>
                <a:ext uri="{FF2B5EF4-FFF2-40B4-BE49-F238E27FC236}">
                  <a16:creationId xmlns:a16="http://schemas.microsoft.com/office/drawing/2014/main" id="{4C822FA0-49DE-F979-15B0-DC2D37394B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7521" y="3744738"/>
              <a:ext cx="813974" cy="813974"/>
            </a:xfrm>
            <a:prstGeom prst="rect">
              <a:avLst/>
            </a:prstGeom>
            <a:effectLst/>
          </p:spPr>
        </p:pic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87B7A36C-731B-5E73-7A36-F0848FC540C4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2619287" y="3866504"/>
              <a:ext cx="570441" cy="570441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5000"/>
                    <a:lumOff val="9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99893" dist="39979" dir="5400000" sx="98000" sy="98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zh-SG" altLang="en-US" sz="944"/>
            </a:p>
          </p:txBody>
        </p:sp>
        <p:pic>
          <p:nvPicPr>
            <p:cNvPr id="190" name="图形 189">
              <a:extLst>
                <a:ext uri="{FF2B5EF4-FFF2-40B4-BE49-F238E27FC236}">
                  <a16:creationId xmlns:a16="http://schemas.microsoft.com/office/drawing/2014/main" id="{94ED2614-E34A-0A01-A92D-A0A1414B3E5B}"/>
                </a:ext>
              </a:extLst>
            </p:cNvPr>
            <p:cNvPicPr>
              <a:picLocks/>
            </p:cNvPicPr>
            <p:nvPr/>
          </p:nvPicPr>
          <p:blipFill>
            <a:blip r:embed="rId46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p:blipFill>
          <p:spPr>
            <a:xfrm>
              <a:off x="2757603" y="4004821"/>
              <a:ext cx="293807" cy="293807"/>
            </a:xfrm>
            <a:prstGeom prst="rect">
              <a:avLst/>
            </a:prstGeom>
            <a:effectLst/>
          </p:spPr>
        </p:pic>
      </p:grpSp>
      <p:grpSp>
        <p:nvGrpSpPr>
          <p:cNvPr id="203" name="组合 202">
            <a:extLst>
              <a:ext uri="{FF2B5EF4-FFF2-40B4-BE49-F238E27FC236}">
                <a16:creationId xmlns:a16="http://schemas.microsoft.com/office/drawing/2014/main" id="{E4A6DD2C-022A-4024-75B4-6760928D9772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4940740" y="4512556"/>
            <a:ext cx="845042" cy="845042"/>
            <a:chOff x="3513865" y="4524094"/>
            <a:chExt cx="845042" cy="845042"/>
          </a:xfrm>
          <a:effectLst>
            <a:reflection blurRad="12700" stA="50000" endA="300" endPos="38500" dist="12700" dir="5400000" sy="-100000" algn="bl" rotWithShape="0"/>
          </a:effectLst>
        </p:grpSpPr>
        <p:pic>
          <p:nvPicPr>
            <p:cNvPr id="152" name="图片 151" descr="图片包含 游戏机, 灯光&#10;&#10;描述已自动生成">
              <a:extLst>
                <a:ext uri="{FF2B5EF4-FFF2-40B4-BE49-F238E27FC236}">
                  <a16:creationId xmlns:a16="http://schemas.microsoft.com/office/drawing/2014/main" id="{1D0169C1-9169-16B9-92E4-56CA55216F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3865" y="4524094"/>
              <a:ext cx="845042" cy="845042"/>
            </a:xfrm>
            <a:prstGeom prst="rect">
              <a:avLst/>
            </a:prstGeom>
            <a:effectLst/>
          </p:spPr>
        </p:pic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483F271F-95AC-1829-C0CB-A40A08B0EB83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3640279" y="4650508"/>
              <a:ext cx="592214" cy="59221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5000"/>
                    <a:lumOff val="9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07523" dist="41504" dir="5400000" sx="98000" sy="98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zh-SG" altLang="en-US" sz="981"/>
            </a:p>
          </p:txBody>
        </p:sp>
        <p:pic>
          <p:nvPicPr>
            <p:cNvPr id="191" name="图形 190">
              <a:extLst>
                <a:ext uri="{FF2B5EF4-FFF2-40B4-BE49-F238E27FC236}">
                  <a16:creationId xmlns:a16="http://schemas.microsoft.com/office/drawing/2014/main" id="{BAB50AB5-8370-91CD-DFB1-C76DD3C12428}"/>
                </a:ext>
              </a:extLst>
            </p:cNvPr>
            <p:cNvPicPr>
              <a:picLocks/>
            </p:cNvPicPr>
            <p:nvPr/>
          </p:nvPicPr>
          <p:blipFill>
            <a:blip r:embed="rId49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p:blipFill>
          <p:spPr>
            <a:xfrm>
              <a:off x="3783875" y="4794103"/>
              <a:ext cx="305021" cy="305021"/>
            </a:xfrm>
            <a:prstGeom prst="rect">
              <a:avLst/>
            </a:prstGeom>
            <a:effectLst/>
          </p:spPr>
        </p:pic>
      </p:grp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793ADA00-81F8-B204-E292-B4F5DF639350}"/>
              </a:ext>
            </a:extLst>
          </p:cNvPr>
          <p:cNvGrpSpPr>
            <a:grpSpLocks noChangeAspect="1"/>
          </p:cNvGrpSpPr>
          <p:nvPr>
            <p:custDataLst>
              <p:tags r:id="rId10"/>
            </p:custDataLst>
          </p:nvPr>
        </p:nvGrpSpPr>
        <p:grpSpPr>
          <a:xfrm>
            <a:off x="6555884" y="4646380"/>
            <a:ext cx="903528" cy="903528"/>
            <a:chOff x="4973749" y="4857171"/>
            <a:chExt cx="878843" cy="878843"/>
          </a:xfrm>
          <a:effectLst>
            <a:reflection blurRad="12700" stA="50000" endA="300" endPos="38500" dist="12700" dir="5400000" sy="-100000" algn="bl" rotWithShape="0"/>
          </a:effectLst>
        </p:grpSpPr>
        <p:pic>
          <p:nvPicPr>
            <p:cNvPr id="156" name="图片 155" descr="图片包含 游戏机, 灯光&#10;&#10;描述已自动生成">
              <a:extLst>
                <a:ext uri="{FF2B5EF4-FFF2-40B4-BE49-F238E27FC236}">
                  <a16:creationId xmlns:a16="http://schemas.microsoft.com/office/drawing/2014/main" id="{57884194-360E-251E-59C4-7DBF50782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5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73749" y="4857171"/>
              <a:ext cx="878843" cy="878843"/>
            </a:xfrm>
            <a:prstGeom prst="rect">
              <a:avLst/>
            </a:prstGeom>
            <a:effectLst/>
          </p:spPr>
        </p:pic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87E99CA4-BC10-4EF3-88CC-7B47742675C6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5105215" y="4988643"/>
              <a:ext cx="615902" cy="61590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5000"/>
                    <a:lumOff val="9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15824" dist="43164" dir="5400000" sx="98000" sy="98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zh-SG" altLang="en-US" sz="1020"/>
            </a:p>
          </p:txBody>
        </p:sp>
        <p:pic>
          <p:nvPicPr>
            <p:cNvPr id="192" name="图形 191">
              <a:extLst>
                <a:ext uri="{FF2B5EF4-FFF2-40B4-BE49-F238E27FC236}">
                  <a16:creationId xmlns:a16="http://schemas.microsoft.com/office/drawing/2014/main" id="{C95B852A-1F32-5562-2C8D-AF5D3DF69B03}"/>
                </a:ext>
              </a:extLst>
            </p:cNvPr>
            <p:cNvPicPr>
              <a:picLocks/>
            </p:cNvPicPr>
            <p:nvPr/>
          </p:nvPicPr>
          <p:blipFill>
            <a:blip r:embed="rId5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p:blipFill>
          <p:spPr>
            <a:xfrm>
              <a:off x="5254557" y="5137981"/>
              <a:ext cx="317222" cy="317222"/>
            </a:xfrm>
            <a:prstGeom prst="rect">
              <a:avLst/>
            </a:prstGeom>
            <a:effectLst/>
          </p:spPr>
        </p:pic>
      </p:grp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42F59A42-9273-5AC7-1A6F-A2A7F9DBA15E}"/>
              </a:ext>
            </a:extLst>
          </p:cNvPr>
          <p:cNvGrpSpPr>
            <a:grpSpLocks noChangeAspect="1"/>
          </p:cNvGrpSpPr>
          <p:nvPr>
            <p:custDataLst>
              <p:tags r:id="rId11"/>
            </p:custDataLst>
          </p:nvPr>
        </p:nvGrpSpPr>
        <p:grpSpPr>
          <a:xfrm>
            <a:off x="8173415" y="4576987"/>
            <a:ext cx="845856" cy="845856"/>
            <a:chOff x="6350063" y="4865082"/>
            <a:chExt cx="878843" cy="878843"/>
          </a:xfrm>
          <a:effectLst>
            <a:reflection blurRad="12700" stA="50000" endA="300" endPos="38500" dist="12700" dir="5400000" sy="-100000" algn="bl" rotWithShape="0"/>
          </a:effectLst>
        </p:grpSpPr>
        <p:pic>
          <p:nvPicPr>
            <p:cNvPr id="160" name="图片 159" descr="图片包含 游戏机, 灯光&#10;&#10;描述已自动生成">
              <a:extLst>
                <a:ext uri="{FF2B5EF4-FFF2-40B4-BE49-F238E27FC236}">
                  <a16:creationId xmlns:a16="http://schemas.microsoft.com/office/drawing/2014/main" id="{5F209357-35F1-5FED-0EEC-0BD0A931A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50063" y="4865082"/>
              <a:ext cx="878843" cy="878843"/>
            </a:xfrm>
            <a:prstGeom prst="rect">
              <a:avLst/>
            </a:prstGeom>
            <a:effectLst/>
          </p:spPr>
        </p:pic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1F97781D-2217-ABF7-1054-F11315AE154C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6481532" y="4996554"/>
              <a:ext cx="615902" cy="61590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5000"/>
                    <a:lumOff val="9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15824" dist="43164" dir="5400000" sx="98000" sy="98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zh-SG" altLang="en-US" sz="1020"/>
            </a:p>
          </p:txBody>
        </p:sp>
        <p:pic>
          <p:nvPicPr>
            <p:cNvPr id="193" name="图形 192">
              <a:extLst>
                <a:ext uri="{FF2B5EF4-FFF2-40B4-BE49-F238E27FC236}">
                  <a16:creationId xmlns:a16="http://schemas.microsoft.com/office/drawing/2014/main" id="{D5FC9CEE-6211-F5C3-9B7A-F7BD2BA3B546}"/>
                </a:ext>
              </a:extLst>
            </p:cNvPr>
            <p:cNvPicPr>
              <a:picLocks/>
            </p:cNvPicPr>
            <p:nvPr/>
          </p:nvPicPr>
          <p:blipFill>
            <a:blip r:embed="rId5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p:blipFill>
          <p:spPr>
            <a:xfrm>
              <a:off x="6630872" y="5145890"/>
              <a:ext cx="317222" cy="317222"/>
            </a:xfrm>
            <a:prstGeom prst="rect">
              <a:avLst/>
            </a:prstGeom>
            <a:effectLst/>
          </p:spPr>
        </p:pic>
      </p:grpSp>
      <p:grpSp>
        <p:nvGrpSpPr>
          <p:cNvPr id="200" name="组合 199">
            <a:extLst>
              <a:ext uri="{FF2B5EF4-FFF2-40B4-BE49-F238E27FC236}">
                <a16:creationId xmlns:a16="http://schemas.microsoft.com/office/drawing/2014/main" id="{73A0347D-0156-037C-A741-BA67FAFF4D3F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9718869" y="4082437"/>
            <a:ext cx="813974" cy="813974"/>
            <a:chOff x="7918509" y="4698589"/>
            <a:chExt cx="813974" cy="813974"/>
          </a:xfrm>
          <a:effectLst>
            <a:reflection blurRad="12700" stA="50000" endA="300" endPos="38500" dist="12700" dir="5400000" sy="-100000" algn="bl" rotWithShape="0"/>
          </a:effectLst>
        </p:grpSpPr>
        <p:pic>
          <p:nvPicPr>
            <p:cNvPr id="164" name="图片 163" descr="图片包含 游戏机, 灯光&#10;&#10;描述已自动生成">
              <a:extLst>
                <a:ext uri="{FF2B5EF4-FFF2-40B4-BE49-F238E27FC236}">
                  <a16:creationId xmlns:a16="http://schemas.microsoft.com/office/drawing/2014/main" id="{F1F57BAA-8619-CE8A-ECC1-FE0AA6DC25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18509" y="4698589"/>
              <a:ext cx="813974" cy="813974"/>
            </a:xfrm>
            <a:prstGeom prst="rect">
              <a:avLst/>
            </a:prstGeom>
            <a:effectLst/>
          </p:spPr>
        </p:pic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0D367A8D-2421-B83A-60AD-9FC990A30121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8040273" y="4820357"/>
              <a:ext cx="570441" cy="570441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5000"/>
                    <a:lumOff val="9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99893" dist="39979" dir="5400000" sx="98000" sy="98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zh-SG" altLang="en-US" sz="944"/>
            </a:p>
          </p:txBody>
        </p:sp>
        <p:pic>
          <p:nvPicPr>
            <p:cNvPr id="189" name="图形 188">
              <a:extLst>
                <a:ext uri="{FF2B5EF4-FFF2-40B4-BE49-F238E27FC236}">
                  <a16:creationId xmlns:a16="http://schemas.microsoft.com/office/drawing/2014/main" id="{945B849C-E145-344F-8C31-A3B9B03603E5}"/>
                </a:ext>
              </a:extLst>
            </p:cNvPr>
            <p:cNvPicPr>
              <a:picLocks/>
            </p:cNvPicPr>
            <p:nvPr/>
          </p:nvPicPr>
          <p:blipFill>
            <a:blip r:embed="rId56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p:blipFill>
          <p:spPr>
            <a:xfrm>
              <a:off x="8178591" y="4958671"/>
              <a:ext cx="293807" cy="293807"/>
            </a:xfrm>
            <a:prstGeom prst="rect">
              <a:avLst/>
            </a:prstGeom>
            <a:effectLst/>
          </p:spPr>
        </p:pic>
      </p:grp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2D26928B-BDC6-B11F-F4FF-1EBC157C56A7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10532843" y="3004896"/>
            <a:ext cx="801547" cy="801547"/>
            <a:chOff x="9253845" y="4013401"/>
            <a:chExt cx="801547" cy="801547"/>
          </a:xfrm>
          <a:effectLst>
            <a:reflection blurRad="12700" stA="50000" endA="300" endPos="38500" dist="12700" dir="5400000" sy="-100000" algn="bl" rotWithShape="0"/>
          </a:effectLst>
        </p:grpSpPr>
        <p:pic>
          <p:nvPicPr>
            <p:cNvPr id="168" name="图片 167" descr="图片包含 游戏机, 灯光&#10;&#10;描述已自动生成">
              <a:extLst>
                <a:ext uri="{FF2B5EF4-FFF2-40B4-BE49-F238E27FC236}">
                  <a16:creationId xmlns:a16="http://schemas.microsoft.com/office/drawing/2014/main" id="{CE36766B-4F05-BF7E-B53C-0B890D4C13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53845" y="4013401"/>
              <a:ext cx="801547" cy="801547"/>
            </a:xfrm>
            <a:prstGeom prst="rect">
              <a:avLst/>
            </a:prstGeom>
            <a:effectLst/>
          </p:spPr>
        </p:pic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D6A192BA-692E-863F-A359-1EF1BC63B1C3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9373752" y="4133308"/>
              <a:ext cx="561732" cy="56173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5000"/>
                    <a:lumOff val="9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96842" dist="39368" dir="5400000" sx="98000" sy="98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zh-SG" altLang="en-US" sz="930"/>
            </a:p>
          </p:txBody>
        </p:sp>
        <p:pic>
          <p:nvPicPr>
            <p:cNvPr id="198" name="图形 197">
              <a:extLst>
                <a:ext uri="{FF2B5EF4-FFF2-40B4-BE49-F238E27FC236}">
                  <a16:creationId xmlns:a16="http://schemas.microsoft.com/office/drawing/2014/main" id="{862F5613-87AC-B79B-159C-5B7DCC321412}"/>
                </a:ext>
              </a:extLst>
            </p:cNvPr>
            <p:cNvPicPr>
              <a:picLocks/>
            </p:cNvPicPr>
            <p:nvPr/>
          </p:nvPicPr>
          <p:blipFill>
            <a:blip r:embed="rId59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0"/>
                </a:ext>
              </a:extLst>
            </a:blip>
            <a:stretch>
              <a:fillRect/>
            </a:stretch>
          </p:blipFill>
          <p:spPr>
            <a:xfrm>
              <a:off x="9509958" y="4269512"/>
              <a:ext cx="289321" cy="289321"/>
            </a:xfrm>
            <a:prstGeom prst="rect">
              <a:avLst/>
            </a:prstGeom>
            <a:effectLst/>
          </p:spPr>
        </p:pic>
      </p:grp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3D22F68E-2076-E962-B3F0-DF93107ECB4C}"/>
              </a:ext>
            </a:extLst>
          </p:cNvPr>
          <p:cNvGrpSpPr>
            <a:grpSpLocks noChangeAspect="1"/>
          </p:cNvGrpSpPr>
          <p:nvPr>
            <p:custDataLst>
              <p:tags r:id="rId14"/>
            </p:custDataLst>
          </p:nvPr>
        </p:nvGrpSpPr>
        <p:grpSpPr>
          <a:xfrm>
            <a:off x="9824618" y="1974714"/>
            <a:ext cx="672840" cy="672840"/>
            <a:chOff x="9322371" y="2884634"/>
            <a:chExt cx="751839" cy="751839"/>
          </a:xfrm>
          <a:effectLst>
            <a:reflection blurRad="12700" stA="50000" endA="300" endPos="38500" dist="12700" dir="5400000" sy="-100000" algn="bl" rotWithShape="0"/>
          </a:effectLst>
        </p:grpSpPr>
        <p:pic>
          <p:nvPicPr>
            <p:cNvPr id="172" name="图片 171" descr="图片包含 游戏机, 灯光&#10;&#10;描述已自动生成">
              <a:extLst>
                <a:ext uri="{FF2B5EF4-FFF2-40B4-BE49-F238E27FC236}">
                  <a16:creationId xmlns:a16="http://schemas.microsoft.com/office/drawing/2014/main" id="{B178A302-FF22-78AA-F6D3-C24405E230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22371" y="2884634"/>
              <a:ext cx="751839" cy="751839"/>
            </a:xfrm>
            <a:prstGeom prst="rect">
              <a:avLst/>
            </a:prstGeom>
            <a:effectLst/>
          </p:spPr>
        </p:pic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29B07D2A-09E4-81F3-5940-A52AD21841F7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9434843" y="2997105"/>
              <a:ext cx="526896" cy="52689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5000"/>
                    <a:lumOff val="9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84634" dist="36927" dir="5400000" sx="98000" sy="98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zh-SG" altLang="en-US" sz="872"/>
            </a:p>
          </p:txBody>
        </p:sp>
        <p:pic>
          <p:nvPicPr>
            <p:cNvPr id="194" name="图形 193">
              <a:extLst>
                <a:ext uri="{FF2B5EF4-FFF2-40B4-BE49-F238E27FC236}">
                  <a16:creationId xmlns:a16="http://schemas.microsoft.com/office/drawing/2014/main" id="{84CA3AB2-5E5C-F1EE-F640-5BE977FB2675}"/>
                </a:ext>
              </a:extLst>
            </p:cNvPr>
            <p:cNvPicPr>
              <a:picLocks/>
            </p:cNvPicPr>
            <p:nvPr/>
          </p:nvPicPr>
          <p:blipFill>
            <a:blip r:embed="rId61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tretch>
              <a:fillRect/>
            </a:stretch>
          </p:blipFill>
          <p:spPr>
            <a:xfrm>
              <a:off x="9562600" y="3124862"/>
              <a:ext cx="271379" cy="271379"/>
            </a:xfrm>
            <a:prstGeom prst="rect">
              <a:avLst/>
            </a:prstGeom>
            <a:effectLst/>
          </p:spPr>
        </p:pic>
      </p:grpSp>
      <p:sp>
        <p:nvSpPr>
          <p:cNvPr id="206" name="矩形: 圆角 205">
            <a:extLst>
              <a:ext uri="{FF2B5EF4-FFF2-40B4-BE49-F238E27FC236}">
                <a16:creationId xmlns:a16="http://schemas.microsoft.com/office/drawing/2014/main" id="{78B854C5-034F-7AB8-A3A4-6CA7859A6249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4942412" y="2915398"/>
            <a:ext cx="660024" cy="249788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 w="5651">
            <a:solidFill>
              <a:schemeClr val="accent1"/>
            </a:solidFill>
          </a:ln>
          <a:effectLst>
            <a:reflection blurRad="12700" stA="5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1382" tIns="40691" rIns="81382" bIns="40691" rtlCol="0" anchor="ctr"/>
          <a:lstStyle/>
          <a:p>
            <a:pPr algn="ctr"/>
            <a:r>
              <a:rPr lang="zh-CN" altLang="en-US" sz="11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添加文本</a:t>
            </a:r>
            <a:endParaRPr lang="zh-CN" altLang="en-US" sz="1100" dirty="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effectLst/>
              <a:latin typeface="+mj-ea"/>
              <a:ea typeface="+mj-ea"/>
            </a:endParaRPr>
          </a:p>
        </p:txBody>
      </p:sp>
      <p:sp>
        <p:nvSpPr>
          <p:cNvPr id="4" name="矩形: 圆角 205">
            <a:extLst>
              <a:ext uri="{FF2B5EF4-FFF2-40B4-BE49-F238E27FC236}">
                <a16:creationId xmlns:a16="http://schemas.microsoft.com/office/drawing/2014/main" id="{7F34E56C-42C6-BD7B-AC01-EC607395755A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5299159" y="3324323"/>
            <a:ext cx="660024" cy="249788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 w="5651">
            <a:solidFill>
              <a:schemeClr val="accent1"/>
            </a:solidFill>
          </a:ln>
          <a:effectLst>
            <a:reflection blurRad="12700" stA="5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1382" tIns="40691" rIns="81382" bIns="40691" rtlCol="0" anchor="ctr"/>
          <a:lstStyle/>
          <a:p>
            <a:pPr algn="ctr"/>
            <a:r>
              <a:rPr lang="zh-CN" altLang="en-US" sz="11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添加文本</a:t>
            </a:r>
            <a:endParaRPr lang="zh-CN" altLang="en-US" sz="1100" dirty="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effectLst/>
              <a:latin typeface="+mj-ea"/>
              <a:ea typeface="+mj-ea"/>
            </a:endParaRPr>
          </a:p>
        </p:txBody>
      </p:sp>
      <p:sp>
        <p:nvSpPr>
          <p:cNvPr id="5" name="矩形: 圆角 205">
            <a:extLst>
              <a:ext uri="{FF2B5EF4-FFF2-40B4-BE49-F238E27FC236}">
                <a16:creationId xmlns:a16="http://schemas.microsoft.com/office/drawing/2014/main" id="{A1779365-F22C-ECC7-B64C-5BC627A2D239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5932255" y="3598303"/>
            <a:ext cx="660537" cy="249788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 w="5651">
            <a:solidFill>
              <a:schemeClr val="accent1"/>
            </a:solidFill>
          </a:ln>
          <a:effectLst>
            <a:reflection blurRad="12700" stA="5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1382" tIns="40691" rIns="81382" bIns="40691" rtlCol="0" anchor="ctr"/>
          <a:lstStyle/>
          <a:p>
            <a:pPr algn="ctr"/>
            <a:r>
              <a:rPr lang="zh-CN" altLang="en-US" sz="11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添加文本</a:t>
            </a:r>
            <a:endParaRPr lang="zh-CN" altLang="en-US" sz="1100" dirty="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effectLst/>
              <a:latin typeface="+mj-ea"/>
              <a:ea typeface="+mj-ea"/>
            </a:endParaRPr>
          </a:p>
        </p:txBody>
      </p:sp>
      <p:sp>
        <p:nvSpPr>
          <p:cNvPr id="6" name="矩形: 圆角 205">
            <a:extLst>
              <a:ext uri="{FF2B5EF4-FFF2-40B4-BE49-F238E27FC236}">
                <a16:creationId xmlns:a16="http://schemas.microsoft.com/office/drawing/2014/main" id="{1FFD0E35-439F-876E-BD3F-A3950F159BA9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6711759" y="3680077"/>
            <a:ext cx="660537" cy="249788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 w="5651">
            <a:solidFill>
              <a:schemeClr val="accent1"/>
            </a:solidFill>
          </a:ln>
          <a:effectLst>
            <a:reflection blurRad="12700" stA="5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1382" tIns="40691" rIns="81382" bIns="40691" rtlCol="0" anchor="ctr"/>
          <a:lstStyle/>
          <a:p>
            <a:pPr algn="ctr"/>
            <a:r>
              <a:rPr lang="zh-CN" altLang="en-US" sz="11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添加文本</a:t>
            </a:r>
            <a:endParaRPr lang="zh-CN" altLang="en-US" sz="1100" dirty="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effectLst/>
              <a:latin typeface="+mj-ea"/>
              <a:ea typeface="+mj-ea"/>
            </a:endParaRPr>
          </a:p>
        </p:txBody>
      </p:sp>
      <p:sp>
        <p:nvSpPr>
          <p:cNvPr id="7" name="矩形: 圆角 205">
            <a:extLst>
              <a:ext uri="{FF2B5EF4-FFF2-40B4-BE49-F238E27FC236}">
                <a16:creationId xmlns:a16="http://schemas.microsoft.com/office/drawing/2014/main" id="{D56E7C21-75F0-ACA8-1748-D6C5F4FAF9E4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7463453" y="3605360"/>
            <a:ext cx="660537" cy="249788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 w="5651">
            <a:solidFill>
              <a:schemeClr val="accent1"/>
            </a:solidFill>
          </a:ln>
          <a:effectLst>
            <a:reflection blurRad="12700" stA="5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1382" tIns="40691" rIns="81382" bIns="40691" rtlCol="0" anchor="ctr"/>
          <a:lstStyle/>
          <a:p>
            <a:pPr algn="ctr"/>
            <a:r>
              <a:rPr lang="zh-CN" altLang="en-US" sz="11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添加文本</a:t>
            </a:r>
            <a:endParaRPr lang="zh-CN" altLang="en-US" sz="1100" dirty="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effectLst/>
              <a:latin typeface="+mj-ea"/>
              <a:ea typeface="+mj-ea"/>
            </a:endParaRPr>
          </a:p>
        </p:txBody>
      </p:sp>
      <p:sp>
        <p:nvSpPr>
          <p:cNvPr id="11" name="矩形: 圆角 205">
            <a:extLst>
              <a:ext uri="{FF2B5EF4-FFF2-40B4-BE49-F238E27FC236}">
                <a16:creationId xmlns:a16="http://schemas.microsoft.com/office/drawing/2014/main" id="{266F2B84-7825-D039-918A-77CF0A7F386F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8128205" y="3333300"/>
            <a:ext cx="660537" cy="249788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 w="5651">
            <a:solidFill>
              <a:schemeClr val="accent1"/>
            </a:solidFill>
          </a:ln>
          <a:effectLst>
            <a:reflection blurRad="12700" stA="5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1382" tIns="40691" rIns="81382" bIns="40691" rtlCol="0" anchor="ctr"/>
          <a:lstStyle/>
          <a:p>
            <a:pPr algn="ctr"/>
            <a:r>
              <a:rPr lang="zh-CN" altLang="en-US" sz="11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添加文本</a:t>
            </a:r>
            <a:endParaRPr lang="zh-CN" altLang="en-US" sz="1100" dirty="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effectLst/>
              <a:latin typeface="+mj-ea"/>
              <a:ea typeface="+mj-ea"/>
            </a:endParaRPr>
          </a:p>
        </p:txBody>
      </p:sp>
      <p:sp>
        <p:nvSpPr>
          <p:cNvPr id="12" name="矩形: 圆角 205">
            <a:extLst>
              <a:ext uri="{FF2B5EF4-FFF2-40B4-BE49-F238E27FC236}">
                <a16:creationId xmlns:a16="http://schemas.microsoft.com/office/drawing/2014/main" id="{1612264B-80C5-9C94-B895-7385923DFFD5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8530222" y="2885863"/>
            <a:ext cx="660537" cy="249788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 w="5651">
            <a:solidFill>
              <a:schemeClr val="accent1"/>
            </a:solidFill>
          </a:ln>
          <a:effectLst>
            <a:reflection blurRad="12700" stA="5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1382" tIns="40691" rIns="81382" bIns="40691" rtlCol="0" anchor="ctr"/>
          <a:lstStyle/>
          <a:p>
            <a:pPr algn="ctr"/>
            <a:r>
              <a:rPr lang="zh-CN" altLang="en-US" sz="11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添加文本</a:t>
            </a:r>
            <a:endParaRPr lang="zh-CN" altLang="en-US" sz="1100" dirty="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effectLst/>
              <a:latin typeface="+mj-ea"/>
              <a:ea typeface="+mj-ea"/>
            </a:endParaRPr>
          </a:p>
        </p:txBody>
      </p:sp>
      <p:sp>
        <p:nvSpPr>
          <p:cNvPr id="13" name="矩形: 圆角 205">
            <a:extLst>
              <a:ext uri="{FF2B5EF4-FFF2-40B4-BE49-F238E27FC236}">
                <a16:creationId xmlns:a16="http://schemas.microsoft.com/office/drawing/2014/main" id="{C31850F5-CDF7-2278-2F34-186C71DFF447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8427167" y="2357045"/>
            <a:ext cx="660537" cy="249788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 w="5651">
            <a:solidFill>
              <a:schemeClr val="accent1"/>
            </a:solidFill>
          </a:ln>
          <a:effectLst>
            <a:reflection blurRad="12700" stA="5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1382" tIns="40691" rIns="81382" bIns="40691" rtlCol="0" anchor="ctr"/>
          <a:lstStyle/>
          <a:p>
            <a:pPr algn="ctr"/>
            <a:r>
              <a:rPr lang="zh-CN" altLang="en-US" sz="11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添加文本</a:t>
            </a:r>
            <a:endParaRPr lang="zh-CN" altLang="en-US" sz="1100" dirty="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effectLst/>
              <a:latin typeface="+mj-ea"/>
              <a:ea typeface="+mj-ea"/>
            </a:endParaRPr>
          </a:p>
        </p:txBody>
      </p:sp>
      <p:sp>
        <p:nvSpPr>
          <p:cNvPr id="8" name="矩形: 圆角 13">
            <a:extLst>
              <a:ext uri="{FF2B5EF4-FFF2-40B4-BE49-F238E27FC236}">
                <a16:creationId xmlns:a16="http://schemas.microsoft.com/office/drawing/2014/main" id="{8DBFC5EB-658D-6613-2644-137914A4D9CB}"/>
              </a:ext>
            </a:extLst>
          </p:cNvPr>
          <p:cNvSpPr/>
          <p:nvPr/>
        </p:nvSpPr>
        <p:spPr>
          <a:xfrm>
            <a:off x="107552" y="4803521"/>
            <a:ext cx="1728000" cy="43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70000">
                <a:schemeClr val="accent1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6350">
            <a:solidFill>
              <a:schemeClr val="bg1">
                <a:alpha val="50000"/>
              </a:schemeClr>
            </a:solidFill>
          </a:ln>
          <a:effectLst>
            <a:outerShdw blurRad="381000" dist="127000" dir="5400000" sx="110000" sy="110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C229C28-D8DA-607B-F7C9-07F3D2637066}"/>
              </a:ext>
            </a:extLst>
          </p:cNvPr>
          <p:cNvSpPr txBox="1"/>
          <p:nvPr/>
        </p:nvSpPr>
        <p:spPr>
          <a:xfrm>
            <a:off x="432943" y="2668343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1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spc="0" dirty="0">
                <a:solidFill>
                  <a:schemeClr val="bg1">
                    <a:alpha val="70000"/>
                  </a:schemeClr>
                </a:solidFill>
              </a:rPr>
              <a:t>添加标题文本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2F8C4A3-D844-3F45-E197-B54F018B4CF9}"/>
              </a:ext>
            </a:extLst>
          </p:cNvPr>
          <p:cNvSpPr txBox="1"/>
          <p:nvPr/>
        </p:nvSpPr>
        <p:spPr>
          <a:xfrm>
            <a:off x="432943" y="2195030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2400" b="0" spc="10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400" spc="0" dirty="0">
                <a:solidFill>
                  <a:schemeClr val="bg1">
                    <a:alpha val="70000"/>
                  </a:schemeClr>
                </a:soli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9676950-71CE-458A-41B5-A104C5F2AA95}"/>
              </a:ext>
            </a:extLst>
          </p:cNvPr>
          <p:cNvSpPr txBox="1"/>
          <p:nvPr/>
        </p:nvSpPr>
        <p:spPr>
          <a:xfrm>
            <a:off x="432943" y="1752494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2400" b="0" spc="10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400" spc="0" dirty="0">
                <a:solidFill>
                  <a:schemeClr val="bg1">
                    <a:alpha val="70000"/>
                  </a:schemeClr>
                </a:soli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9AE56FA-41CA-4342-18E1-EB3225B5F19A}"/>
              </a:ext>
            </a:extLst>
          </p:cNvPr>
          <p:cNvSpPr txBox="1"/>
          <p:nvPr/>
        </p:nvSpPr>
        <p:spPr>
          <a:xfrm>
            <a:off x="432943" y="3141657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1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spc="0" dirty="0">
                <a:solidFill>
                  <a:schemeClr val="bg1">
                    <a:alpha val="70000"/>
                  </a:schemeClr>
                </a:solidFill>
              </a:rPr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F35D698-DF6E-DAFE-788E-E3FB44F190EB}"/>
              </a:ext>
            </a:extLst>
          </p:cNvPr>
          <p:cNvSpPr txBox="1"/>
          <p:nvPr/>
        </p:nvSpPr>
        <p:spPr>
          <a:xfrm>
            <a:off x="432943" y="3584193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2400" b="0" spc="10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400" spc="0" dirty="0">
                <a:solidFill>
                  <a:schemeClr val="bg1">
                    <a:alpha val="70000"/>
                  </a:schemeClr>
                </a:soli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B60F951-5D7D-F937-016C-F4C56CB55949}"/>
              </a:ext>
            </a:extLst>
          </p:cNvPr>
          <p:cNvSpPr txBox="1"/>
          <p:nvPr/>
        </p:nvSpPr>
        <p:spPr>
          <a:xfrm>
            <a:off x="432943" y="4026729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2400" b="0" spc="10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400" spc="0" dirty="0">
                <a:solidFill>
                  <a:schemeClr val="bg1">
                    <a:alpha val="70000"/>
                  </a:schemeClr>
                </a:soli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E0BD479-5289-6607-EB69-E961AA36468D}"/>
              </a:ext>
            </a:extLst>
          </p:cNvPr>
          <p:cNvSpPr txBox="1"/>
          <p:nvPr/>
        </p:nvSpPr>
        <p:spPr>
          <a:xfrm>
            <a:off x="432943" y="4469265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1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spc="0" dirty="0">
                <a:solidFill>
                  <a:schemeClr val="bg1">
                    <a:alpha val="70000"/>
                  </a:schemeClr>
                </a:solidFill>
              </a:rPr>
              <a:t>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AD146E5-F99F-96FC-3138-C3C955ACCAC3}"/>
              </a:ext>
            </a:extLst>
          </p:cNvPr>
          <p:cNvSpPr txBox="1"/>
          <p:nvPr/>
        </p:nvSpPr>
        <p:spPr>
          <a:xfrm>
            <a:off x="351190" y="4896411"/>
            <a:ext cx="1240725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600" b="0" spc="100">
                <a:gradFill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b="1" spc="0"/>
              <a:t>添加标题文本</a:t>
            </a:r>
            <a:endParaRPr lang="zh-CN" altLang="en-US" b="1" spc="0" dirty="0"/>
          </a:p>
        </p:txBody>
      </p:sp>
      <p:sp>
        <p:nvSpPr>
          <p:cNvPr id="24" name="kindergarten_115425">
            <a:extLst>
              <a:ext uri="{FF2B5EF4-FFF2-40B4-BE49-F238E27FC236}">
                <a16:creationId xmlns:a16="http://schemas.microsoft.com/office/drawing/2014/main" id="{384C8D1A-F298-B90D-AB53-6BE0DA45DAD9}"/>
              </a:ext>
            </a:extLst>
          </p:cNvPr>
          <p:cNvSpPr/>
          <p:nvPr/>
        </p:nvSpPr>
        <p:spPr>
          <a:xfrm>
            <a:off x="578857" y="188812"/>
            <a:ext cx="785390" cy="581647"/>
          </a:xfrm>
          <a:custGeom>
            <a:avLst/>
            <a:gdLst>
              <a:gd name="connsiteX0" fmla="*/ 508718 w 605239"/>
              <a:gd name="connsiteY0" fmla="*/ 368634 h 448232"/>
              <a:gd name="connsiteX1" fmla="*/ 537132 w 605239"/>
              <a:gd name="connsiteY1" fmla="*/ 368634 h 448232"/>
              <a:gd name="connsiteX2" fmla="*/ 550974 w 605239"/>
              <a:gd name="connsiteY2" fmla="*/ 382465 h 448232"/>
              <a:gd name="connsiteX3" fmla="*/ 537132 w 605239"/>
              <a:gd name="connsiteY3" fmla="*/ 396296 h 448232"/>
              <a:gd name="connsiteX4" fmla="*/ 508718 w 605239"/>
              <a:gd name="connsiteY4" fmla="*/ 396296 h 448232"/>
              <a:gd name="connsiteX5" fmla="*/ 494875 w 605239"/>
              <a:gd name="connsiteY5" fmla="*/ 382465 h 448232"/>
              <a:gd name="connsiteX6" fmla="*/ 508718 w 605239"/>
              <a:gd name="connsiteY6" fmla="*/ 368634 h 448232"/>
              <a:gd name="connsiteX7" fmla="*/ 384241 w 605239"/>
              <a:gd name="connsiteY7" fmla="*/ 368634 h 448232"/>
              <a:gd name="connsiteX8" fmla="*/ 412655 w 605239"/>
              <a:gd name="connsiteY8" fmla="*/ 368634 h 448232"/>
              <a:gd name="connsiteX9" fmla="*/ 426497 w 605239"/>
              <a:gd name="connsiteY9" fmla="*/ 382465 h 448232"/>
              <a:gd name="connsiteX10" fmla="*/ 412655 w 605239"/>
              <a:gd name="connsiteY10" fmla="*/ 396296 h 448232"/>
              <a:gd name="connsiteX11" fmla="*/ 384241 w 605239"/>
              <a:gd name="connsiteY11" fmla="*/ 396296 h 448232"/>
              <a:gd name="connsiteX12" fmla="*/ 370398 w 605239"/>
              <a:gd name="connsiteY12" fmla="*/ 382465 h 448232"/>
              <a:gd name="connsiteX13" fmla="*/ 384241 w 605239"/>
              <a:gd name="connsiteY13" fmla="*/ 368634 h 448232"/>
              <a:gd name="connsiteX14" fmla="*/ 192540 w 605239"/>
              <a:gd name="connsiteY14" fmla="*/ 368634 h 448232"/>
              <a:gd name="connsiteX15" fmla="*/ 220937 w 605239"/>
              <a:gd name="connsiteY15" fmla="*/ 368634 h 448232"/>
              <a:gd name="connsiteX16" fmla="*/ 234771 w 605239"/>
              <a:gd name="connsiteY16" fmla="*/ 382465 h 448232"/>
              <a:gd name="connsiteX17" fmla="*/ 220937 w 605239"/>
              <a:gd name="connsiteY17" fmla="*/ 396296 h 448232"/>
              <a:gd name="connsiteX18" fmla="*/ 192540 w 605239"/>
              <a:gd name="connsiteY18" fmla="*/ 396296 h 448232"/>
              <a:gd name="connsiteX19" fmla="*/ 178601 w 605239"/>
              <a:gd name="connsiteY19" fmla="*/ 382465 h 448232"/>
              <a:gd name="connsiteX20" fmla="*/ 192540 w 605239"/>
              <a:gd name="connsiteY20" fmla="*/ 368634 h 448232"/>
              <a:gd name="connsiteX21" fmla="*/ 68063 w 605239"/>
              <a:gd name="connsiteY21" fmla="*/ 368634 h 448232"/>
              <a:gd name="connsiteX22" fmla="*/ 96460 w 605239"/>
              <a:gd name="connsiteY22" fmla="*/ 368634 h 448232"/>
              <a:gd name="connsiteX23" fmla="*/ 110294 w 605239"/>
              <a:gd name="connsiteY23" fmla="*/ 382465 h 448232"/>
              <a:gd name="connsiteX24" fmla="*/ 96460 w 605239"/>
              <a:gd name="connsiteY24" fmla="*/ 396296 h 448232"/>
              <a:gd name="connsiteX25" fmla="*/ 68063 w 605239"/>
              <a:gd name="connsiteY25" fmla="*/ 396296 h 448232"/>
              <a:gd name="connsiteX26" fmla="*/ 54124 w 605239"/>
              <a:gd name="connsiteY26" fmla="*/ 382465 h 448232"/>
              <a:gd name="connsiteX27" fmla="*/ 68063 w 605239"/>
              <a:gd name="connsiteY27" fmla="*/ 368634 h 448232"/>
              <a:gd name="connsiteX28" fmla="*/ 273841 w 605239"/>
              <a:gd name="connsiteY28" fmla="*/ 336408 h 448232"/>
              <a:gd name="connsiteX29" fmla="*/ 273841 w 605239"/>
              <a:gd name="connsiteY29" fmla="*/ 420484 h 448232"/>
              <a:gd name="connsiteX30" fmla="*/ 331399 w 605239"/>
              <a:gd name="connsiteY30" fmla="*/ 420484 h 448232"/>
              <a:gd name="connsiteX31" fmla="*/ 331399 w 605239"/>
              <a:gd name="connsiteY31" fmla="*/ 336408 h 448232"/>
              <a:gd name="connsiteX32" fmla="*/ 508718 w 605239"/>
              <a:gd name="connsiteY32" fmla="*/ 308865 h 448232"/>
              <a:gd name="connsiteX33" fmla="*/ 537132 w 605239"/>
              <a:gd name="connsiteY33" fmla="*/ 308865 h 448232"/>
              <a:gd name="connsiteX34" fmla="*/ 550974 w 605239"/>
              <a:gd name="connsiteY34" fmla="*/ 322679 h 448232"/>
              <a:gd name="connsiteX35" fmla="*/ 537132 w 605239"/>
              <a:gd name="connsiteY35" fmla="*/ 336597 h 448232"/>
              <a:gd name="connsiteX36" fmla="*/ 508718 w 605239"/>
              <a:gd name="connsiteY36" fmla="*/ 336597 h 448232"/>
              <a:gd name="connsiteX37" fmla="*/ 494875 w 605239"/>
              <a:gd name="connsiteY37" fmla="*/ 322679 h 448232"/>
              <a:gd name="connsiteX38" fmla="*/ 508718 w 605239"/>
              <a:gd name="connsiteY38" fmla="*/ 308865 h 448232"/>
              <a:gd name="connsiteX39" fmla="*/ 384241 w 605239"/>
              <a:gd name="connsiteY39" fmla="*/ 308865 h 448232"/>
              <a:gd name="connsiteX40" fmla="*/ 412655 w 605239"/>
              <a:gd name="connsiteY40" fmla="*/ 308865 h 448232"/>
              <a:gd name="connsiteX41" fmla="*/ 426497 w 605239"/>
              <a:gd name="connsiteY41" fmla="*/ 322679 h 448232"/>
              <a:gd name="connsiteX42" fmla="*/ 412655 w 605239"/>
              <a:gd name="connsiteY42" fmla="*/ 336597 h 448232"/>
              <a:gd name="connsiteX43" fmla="*/ 384241 w 605239"/>
              <a:gd name="connsiteY43" fmla="*/ 336597 h 448232"/>
              <a:gd name="connsiteX44" fmla="*/ 370398 w 605239"/>
              <a:gd name="connsiteY44" fmla="*/ 322679 h 448232"/>
              <a:gd name="connsiteX45" fmla="*/ 384241 w 605239"/>
              <a:gd name="connsiteY45" fmla="*/ 308865 h 448232"/>
              <a:gd name="connsiteX46" fmla="*/ 192540 w 605239"/>
              <a:gd name="connsiteY46" fmla="*/ 308865 h 448232"/>
              <a:gd name="connsiteX47" fmla="*/ 220937 w 605239"/>
              <a:gd name="connsiteY47" fmla="*/ 308865 h 448232"/>
              <a:gd name="connsiteX48" fmla="*/ 234771 w 605239"/>
              <a:gd name="connsiteY48" fmla="*/ 322679 h 448232"/>
              <a:gd name="connsiteX49" fmla="*/ 220937 w 605239"/>
              <a:gd name="connsiteY49" fmla="*/ 336597 h 448232"/>
              <a:gd name="connsiteX50" fmla="*/ 192540 w 605239"/>
              <a:gd name="connsiteY50" fmla="*/ 336597 h 448232"/>
              <a:gd name="connsiteX51" fmla="*/ 178601 w 605239"/>
              <a:gd name="connsiteY51" fmla="*/ 322679 h 448232"/>
              <a:gd name="connsiteX52" fmla="*/ 192540 w 605239"/>
              <a:gd name="connsiteY52" fmla="*/ 308865 h 448232"/>
              <a:gd name="connsiteX53" fmla="*/ 68063 w 605239"/>
              <a:gd name="connsiteY53" fmla="*/ 308865 h 448232"/>
              <a:gd name="connsiteX54" fmla="*/ 96460 w 605239"/>
              <a:gd name="connsiteY54" fmla="*/ 308865 h 448232"/>
              <a:gd name="connsiteX55" fmla="*/ 110294 w 605239"/>
              <a:gd name="connsiteY55" fmla="*/ 322679 h 448232"/>
              <a:gd name="connsiteX56" fmla="*/ 96460 w 605239"/>
              <a:gd name="connsiteY56" fmla="*/ 336597 h 448232"/>
              <a:gd name="connsiteX57" fmla="*/ 68063 w 605239"/>
              <a:gd name="connsiteY57" fmla="*/ 336597 h 448232"/>
              <a:gd name="connsiteX58" fmla="*/ 54124 w 605239"/>
              <a:gd name="connsiteY58" fmla="*/ 322679 h 448232"/>
              <a:gd name="connsiteX59" fmla="*/ 68063 w 605239"/>
              <a:gd name="connsiteY59" fmla="*/ 308865 h 448232"/>
              <a:gd name="connsiteX60" fmla="*/ 468475 w 605239"/>
              <a:gd name="connsiteY60" fmla="*/ 284445 h 448232"/>
              <a:gd name="connsiteX61" fmla="*/ 468475 w 605239"/>
              <a:gd name="connsiteY61" fmla="*/ 420484 h 448232"/>
              <a:gd name="connsiteX62" fmla="*/ 577449 w 605239"/>
              <a:gd name="connsiteY62" fmla="*/ 420484 h 448232"/>
              <a:gd name="connsiteX63" fmla="*/ 577449 w 605239"/>
              <a:gd name="connsiteY63" fmla="*/ 284445 h 448232"/>
              <a:gd name="connsiteX64" fmla="*/ 27790 w 605239"/>
              <a:gd name="connsiteY64" fmla="*/ 284445 h 448232"/>
              <a:gd name="connsiteX65" fmla="*/ 27790 w 605239"/>
              <a:gd name="connsiteY65" fmla="*/ 420484 h 448232"/>
              <a:gd name="connsiteX66" fmla="*/ 136764 w 605239"/>
              <a:gd name="connsiteY66" fmla="*/ 420484 h 448232"/>
              <a:gd name="connsiteX67" fmla="*/ 136764 w 605239"/>
              <a:gd name="connsiteY67" fmla="*/ 284445 h 448232"/>
              <a:gd name="connsiteX68" fmla="*/ 192547 w 605239"/>
              <a:gd name="connsiteY68" fmla="*/ 249096 h 448232"/>
              <a:gd name="connsiteX69" fmla="*/ 412656 w 605239"/>
              <a:gd name="connsiteY69" fmla="*/ 249096 h 448232"/>
              <a:gd name="connsiteX70" fmla="*/ 426497 w 605239"/>
              <a:gd name="connsiteY70" fmla="*/ 263014 h 448232"/>
              <a:gd name="connsiteX71" fmla="*/ 412656 w 605239"/>
              <a:gd name="connsiteY71" fmla="*/ 276828 h 448232"/>
              <a:gd name="connsiteX72" fmla="*/ 192547 w 605239"/>
              <a:gd name="connsiteY72" fmla="*/ 276828 h 448232"/>
              <a:gd name="connsiteX73" fmla="*/ 178601 w 605239"/>
              <a:gd name="connsiteY73" fmla="*/ 263014 h 448232"/>
              <a:gd name="connsiteX74" fmla="*/ 192547 w 605239"/>
              <a:gd name="connsiteY74" fmla="*/ 249096 h 448232"/>
              <a:gd name="connsiteX75" fmla="*/ 192547 w 605239"/>
              <a:gd name="connsiteY75" fmla="*/ 189327 h 448232"/>
              <a:gd name="connsiteX76" fmla="*/ 412656 w 605239"/>
              <a:gd name="connsiteY76" fmla="*/ 189327 h 448232"/>
              <a:gd name="connsiteX77" fmla="*/ 426497 w 605239"/>
              <a:gd name="connsiteY77" fmla="*/ 203281 h 448232"/>
              <a:gd name="connsiteX78" fmla="*/ 412656 w 605239"/>
              <a:gd name="connsiteY78" fmla="*/ 217130 h 448232"/>
              <a:gd name="connsiteX79" fmla="*/ 192547 w 605239"/>
              <a:gd name="connsiteY79" fmla="*/ 217130 h 448232"/>
              <a:gd name="connsiteX80" fmla="*/ 178601 w 605239"/>
              <a:gd name="connsiteY80" fmla="*/ 203281 h 448232"/>
              <a:gd name="connsiteX81" fmla="*/ 192547 w 605239"/>
              <a:gd name="connsiteY81" fmla="*/ 189327 h 448232"/>
              <a:gd name="connsiteX82" fmla="*/ 164554 w 605239"/>
              <a:gd name="connsiteY82" fmla="*/ 165450 h 448232"/>
              <a:gd name="connsiteX83" fmla="*/ 164554 w 605239"/>
              <a:gd name="connsiteY83" fmla="*/ 420484 h 448232"/>
              <a:gd name="connsiteX84" fmla="*/ 246051 w 605239"/>
              <a:gd name="connsiteY84" fmla="*/ 420484 h 448232"/>
              <a:gd name="connsiteX85" fmla="*/ 246051 w 605239"/>
              <a:gd name="connsiteY85" fmla="*/ 322586 h 448232"/>
              <a:gd name="connsiteX86" fmla="*/ 259894 w 605239"/>
              <a:gd name="connsiteY86" fmla="*/ 308764 h 448232"/>
              <a:gd name="connsiteX87" fmla="*/ 345241 w 605239"/>
              <a:gd name="connsiteY87" fmla="*/ 308764 h 448232"/>
              <a:gd name="connsiteX88" fmla="*/ 359189 w 605239"/>
              <a:gd name="connsiteY88" fmla="*/ 322586 h 448232"/>
              <a:gd name="connsiteX89" fmla="*/ 359189 w 605239"/>
              <a:gd name="connsiteY89" fmla="*/ 420484 h 448232"/>
              <a:gd name="connsiteX90" fmla="*/ 440685 w 605239"/>
              <a:gd name="connsiteY90" fmla="*/ 420484 h 448232"/>
              <a:gd name="connsiteX91" fmla="*/ 440685 w 605239"/>
              <a:gd name="connsiteY91" fmla="*/ 165450 h 448232"/>
              <a:gd name="connsiteX92" fmla="*/ 235330 w 605239"/>
              <a:gd name="connsiteY92" fmla="*/ 107875 h 448232"/>
              <a:gd name="connsiteX93" fmla="*/ 235330 w 605239"/>
              <a:gd name="connsiteY93" fmla="*/ 137806 h 448232"/>
              <a:gd name="connsiteX94" fmla="*/ 369909 w 605239"/>
              <a:gd name="connsiteY94" fmla="*/ 137806 h 448232"/>
              <a:gd name="connsiteX95" fmla="*/ 369909 w 605239"/>
              <a:gd name="connsiteY95" fmla="*/ 107875 h 448232"/>
              <a:gd name="connsiteX96" fmla="*/ 302568 w 605239"/>
              <a:gd name="connsiteY96" fmla="*/ 0 h 448232"/>
              <a:gd name="connsiteX97" fmla="*/ 316515 w 605239"/>
              <a:gd name="connsiteY97" fmla="*/ 13822 h 448232"/>
              <a:gd name="connsiteX98" fmla="*/ 316515 w 605239"/>
              <a:gd name="connsiteY98" fmla="*/ 80127 h 448232"/>
              <a:gd name="connsiteX99" fmla="*/ 383752 w 605239"/>
              <a:gd name="connsiteY99" fmla="*/ 80127 h 448232"/>
              <a:gd name="connsiteX100" fmla="*/ 397699 w 605239"/>
              <a:gd name="connsiteY100" fmla="*/ 93949 h 448232"/>
              <a:gd name="connsiteX101" fmla="*/ 397699 w 605239"/>
              <a:gd name="connsiteY101" fmla="*/ 137806 h 448232"/>
              <a:gd name="connsiteX102" fmla="*/ 454528 w 605239"/>
              <a:gd name="connsiteY102" fmla="*/ 137806 h 448232"/>
              <a:gd name="connsiteX103" fmla="*/ 468475 w 605239"/>
              <a:gd name="connsiteY103" fmla="*/ 151628 h 448232"/>
              <a:gd name="connsiteX104" fmla="*/ 468475 w 605239"/>
              <a:gd name="connsiteY104" fmla="*/ 256697 h 448232"/>
              <a:gd name="connsiteX105" fmla="*/ 591292 w 605239"/>
              <a:gd name="connsiteY105" fmla="*/ 256697 h 448232"/>
              <a:gd name="connsiteX106" fmla="*/ 605239 w 605239"/>
              <a:gd name="connsiteY106" fmla="*/ 270519 h 448232"/>
              <a:gd name="connsiteX107" fmla="*/ 605239 w 605239"/>
              <a:gd name="connsiteY107" fmla="*/ 434306 h 448232"/>
              <a:gd name="connsiteX108" fmla="*/ 591292 w 605239"/>
              <a:gd name="connsiteY108" fmla="*/ 448232 h 448232"/>
              <a:gd name="connsiteX109" fmla="*/ 13843 w 605239"/>
              <a:gd name="connsiteY109" fmla="*/ 448232 h 448232"/>
              <a:gd name="connsiteX110" fmla="*/ 0 w 605239"/>
              <a:gd name="connsiteY110" fmla="*/ 434306 h 448232"/>
              <a:gd name="connsiteX111" fmla="*/ 0 w 605239"/>
              <a:gd name="connsiteY111" fmla="*/ 270519 h 448232"/>
              <a:gd name="connsiteX112" fmla="*/ 13843 w 605239"/>
              <a:gd name="connsiteY112" fmla="*/ 256697 h 448232"/>
              <a:gd name="connsiteX113" fmla="*/ 136764 w 605239"/>
              <a:gd name="connsiteY113" fmla="*/ 256697 h 448232"/>
              <a:gd name="connsiteX114" fmla="*/ 136764 w 605239"/>
              <a:gd name="connsiteY114" fmla="*/ 151628 h 448232"/>
              <a:gd name="connsiteX115" fmla="*/ 150607 w 605239"/>
              <a:gd name="connsiteY115" fmla="*/ 137806 h 448232"/>
              <a:gd name="connsiteX116" fmla="*/ 207540 w 605239"/>
              <a:gd name="connsiteY116" fmla="*/ 137806 h 448232"/>
              <a:gd name="connsiteX117" fmla="*/ 207540 w 605239"/>
              <a:gd name="connsiteY117" fmla="*/ 93949 h 448232"/>
              <a:gd name="connsiteX118" fmla="*/ 221383 w 605239"/>
              <a:gd name="connsiteY118" fmla="*/ 80127 h 448232"/>
              <a:gd name="connsiteX119" fmla="*/ 288725 w 605239"/>
              <a:gd name="connsiteY119" fmla="*/ 80127 h 448232"/>
              <a:gd name="connsiteX120" fmla="*/ 288725 w 605239"/>
              <a:gd name="connsiteY120" fmla="*/ 13822 h 448232"/>
              <a:gd name="connsiteX121" fmla="*/ 302568 w 605239"/>
              <a:gd name="connsiteY121" fmla="*/ 0 h 44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5239" h="448232">
                <a:moveTo>
                  <a:pt x="508718" y="368634"/>
                </a:moveTo>
                <a:lnTo>
                  <a:pt x="537132" y="368634"/>
                </a:lnTo>
                <a:cubicBezTo>
                  <a:pt x="544834" y="368634"/>
                  <a:pt x="550974" y="374874"/>
                  <a:pt x="550974" y="382465"/>
                </a:cubicBezTo>
                <a:cubicBezTo>
                  <a:pt x="550974" y="390160"/>
                  <a:pt x="544834" y="396296"/>
                  <a:pt x="537132" y="396296"/>
                </a:cubicBezTo>
                <a:lnTo>
                  <a:pt x="508718" y="396296"/>
                </a:lnTo>
                <a:cubicBezTo>
                  <a:pt x="501016" y="396296"/>
                  <a:pt x="494875" y="390160"/>
                  <a:pt x="494875" y="382465"/>
                </a:cubicBezTo>
                <a:cubicBezTo>
                  <a:pt x="494875" y="374874"/>
                  <a:pt x="501016" y="368634"/>
                  <a:pt x="508718" y="368634"/>
                </a:cubicBezTo>
                <a:close/>
                <a:moveTo>
                  <a:pt x="384241" y="368634"/>
                </a:moveTo>
                <a:lnTo>
                  <a:pt x="412655" y="368634"/>
                </a:lnTo>
                <a:cubicBezTo>
                  <a:pt x="420357" y="368634"/>
                  <a:pt x="426497" y="374874"/>
                  <a:pt x="426497" y="382465"/>
                </a:cubicBezTo>
                <a:cubicBezTo>
                  <a:pt x="426497" y="390160"/>
                  <a:pt x="420357" y="396296"/>
                  <a:pt x="412655" y="396296"/>
                </a:cubicBezTo>
                <a:lnTo>
                  <a:pt x="384241" y="396296"/>
                </a:lnTo>
                <a:cubicBezTo>
                  <a:pt x="376539" y="396296"/>
                  <a:pt x="370398" y="390160"/>
                  <a:pt x="370398" y="382465"/>
                </a:cubicBezTo>
                <a:cubicBezTo>
                  <a:pt x="370398" y="374874"/>
                  <a:pt x="376539" y="368634"/>
                  <a:pt x="384241" y="368634"/>
                </a:cubicBezTo>
                <a:close/>
                <a:moveTo>
                  <a:pt x="192540" y="368634"/>
                </a:moveTo>
                <a:lnTo>
                  <a:pt x="220937" y="368634"/>
                </a:lnTo>
                <a:cubicBezTo>
                  <a:pt x="228530" y="368634"/>
                  <a:pt x="234771" y="374874"/>
                  <a:pt x="234771" y="382465"/>
                </a:cubicBezTo>
                <a:cubicBezTo>
                  <a:pt x="234771" y="390160"/>
                  <a:pt x="228530" y="396296"/>
                  <a:pt x="220937" y="396296"/>
                </a:cubicBezTo>
                <a:lnTo>
                  <a:pt x="192540" y="396296"/>
                </a:lnTo>
                <a:cubicBezTo>
                  <a:pt x="184842" y="396296"/>
                  <a:pt x="178601" y="390160"/>
                  <a:pt x="178601" y="382465"/>
                </a:cubicBezTo>
                <a:cubicBezTo>
                  <a:pt x="178601" y="374874"/>
                  <a:pt x="184842" y="368634"/>
                  <a:pt x="192540" y="368634"/>
                </a:cubicBezTo>
                <a:close/>
                <a:moveTo>
                  <a:pt x="68063" y="368634"/>
                </a:moveTo>
                <a:lnTo>
                  <a:pt x="96460" y="368634"/>
                </a:lnTo>
                <a:cubicBezTo>
                  <a:pt x="104053" y="368634"/>
                  <a:pt x="110294" y="374874"/>
                  <a:pt x="110294" y="382465"/>
                </a:cubicBezTo>
                <a:cubicBezTo>
                  <a:pt x="110294" y="390160"/>
                  <a:pt x="104053" y="396296"/>
                  <a:pt x="96460" y="396296"/>
                </a:cubicBezTo>
                <a:lnTo>
                  <a:pt x="68063" y="396296"/>
                </a:lnTo>
                <a:cubicBezTo>
                  <a:pt x="60365" y="396296"/>
                  <a:pt x="54124" y="390160"/>
                  <a:pt x="54124" y="382465"/>
                </a:cubicBezTo>
                <a:cubicBezTo>
                  <a:pt x="54124" y="374874"/>
                  <a:pt x="60365" y="368634"/>
                  <a:pt x="68063" y="368634"/>
                </a:cubicBezTo>
                <a:close/>
                <a:moveTo>
                  <a:pt x="273841" y="336408"/>
                </a:moveTo>
                <a:lnTo>
                  <a:pt x="273841" y="420484"/>
                </a:lnTo>
                <a:lnTo>
                  <a:pt x="331399" y="420484"/>
                </a:lnTo>
                <a:lnTo>
                  <a:pt x="331399" y="336408"/>
                </a:lnTo>
                <a:close/>
                <a:moveTo>
                  <a:pt x="508718" y="308865"/>
                </a:moveTo>
                <a:lnTo>
                  <a:pt x="537132" y="308865"/>
                </a:lnTo>
                <a:cubicBezTo>
                  <a:pt x="544834" y="308865"/>
                  <a:pt x="550974" y="315097"/>
                  <a:pt x="550974" y="322679"/>
                </a:cubicBezTo>
                <a:cubicBezTo>
                  <a:pt x="550974" y="330365"/>
                  <a:pt x="544834" y="336597"/>
                  <a:pt x="537132" y="336597"/>
                </a:cubicBezTo>
                <a:lnTo>
                  <a:pt x="508718" y="336597"/>
                </a:lnTo>
                <a:cubicBezTo>
                  <a:pt x="501016" y="336597"/>
                  <a:pt x="494875" y="330365"/>
                  <a:pt x="494875" y="322679"/>
                </a:cubicBezTo>
                <a:cubicBezTo>
                  <a:pt x="494875" y="315097"/>
                  <a:pt x="501016" y="308865"/>
                  <a:pt x="508718" y="308865"/>
                </a:cubicBezTo>
                <a:close/>
                <a:moveTo>
                  <a:pt x="384241" y="308865"/>
                </a:moveTo>
                <a:lnTo>
                  <a:pt x="412655" y="308865"/>
                </a:lnTo>
                <a:cubicBezTo>
                  <a:pt x="420357" y="308865"/>
                  <a:pt x="426497" y="315097"/>
                  <a:pt x="426497" y="322679"/>
                </a:cubicBezTo>
                <a:cubicBezTo>
                  <a:pt x="426497" y="330365"/>
                  <a:pt x="420357" y="336597"/>
                  <a:pt x="412655" y="336597"/>
                </a:cubicBezTo>
                <a:lnTo>
                  <a:pt x="384241" y="336597"/>
                </a:lnTo>
                <a:cubicBezTo>
                  <a:pt x="376539" y="336597"/>
                  <a:pt x="370398" y="330365"/>
                  <a:pt x="370398" y="322679"/>
                </a:cubicBezTo>
                <a:cubicBezTo>
                  <a:pt x="370398" y="315097"/>
                  <a:pt x="376539" y="308865"/>
                  <a:pt x="384241" y="308865"/>
                </a:cubicBezTo>
                <a:close/>
                <a:moveTo>
                  <a:pt x="192540" y="308865"/>
                </a:moveTo>
                <a:lnTo>
                  <a:pt x="220937" y="308865"/>
                </a:lnTo>
                <a:cubicBezTo>
                  <a:pt x="228530" y="308865"/>
                  <a:pt x="234771" y="315097"/>
                  <a:pt x="234771" y="322679"/>
                </a:cubicBezTo>
                <a:cubicBezTo>
                  <a:pt x="234771" y="330365"/>
                  <a:pt x="228530" y="336597"/>
                  <a:pt x="220937" y="336597"/>
                </a:cubicBezTo>
                <a:lnTo>
                  <a:pt x="192540" y="336597"/>
                </a:lnTo>
                <a:cubicBezTo>
                  <a:pt x="184842" y="336597"/>
                  <a:pt x="178601" y="330365"/>
                  <a:pt x="178601" y="322679"/>
                </a:cubicBezTo>
                <a:cubicBezTo>
                  <a:pt x="178601" y="315097"/>
                  <a:pt x="184842" y="308865"/>
                  <a:pt x="192540" y="308865"/>
                </a:cubicBezTo>
                <a:close/>
                <a:moveTo>
                  <a:pt x="68063" y="308865"/>
                </a:moveTo>
                <a:lnTo>
                  <a:pt x="96460" y="308865"/>
                </a:lnTo>
                <a:cubicBezTo>
                  <a:pt x="104053" y="308865"/>
                  <a:pt x="110294" y="315097"/>
                  <a:pt x="110294" y="322679"/>
                </a:cubicBezTo>
                <a:cubicBezTo>
                  <a:pt x="110294" y="330365"/>
                  <a:pt x="104053" y="336597"/>
                  <a:pt x="96460" y="336597"/>
                </a:cubicBezTo>
                <a:lnTo>
                  <a:pt x="68063" y="336597"/>
                </a:lnTo>
                <a:cubicBezTo>
                  <a:pt x="60365" y="336597"/>
                  <a:pt x="54124" y="330365"/>
                  <a:pt x="54124" y="322679"/>
                </a:cubicBezTo>
                <a:cubicBezTo>
                  <a:pt x="54124" y="315097"/>
                  <a:pt x="60365" y="308865"/>
                  <a:pt x="68063" y="308865"/>
                </a:cubicBezTo>
                <a:close/>
                <a:moveTo>
                  <a:pt x="468475" y="284445"/>
                </a:moveTo>
                <a:lnTo>
                  <a:pt x="468475" y="420484"/>
                </a:lnTo>
                <a:lnTo>
                  <a:pt x="577449" y="420484"/>
                </a:lnTo>
                <a:lnTo>
                  <a:pt x="577449" y="284445"/>
                </a:lnTo>
                <a:close/>
                <a:moveTo>
                  <a:pt x="27790" y="284445"/>
                </a:moveTo>
                <a:lnTo>
                  <a:pt x="27790" y="420484"/>
                </a:lnTo>
                <a:lnTo>
                  <a:pt x="136764" y="420484"/>
                </a:lnTo>
                <a:lnTo>
                  <a:pt x="136764" y="284445"/>
                </a:lnTo>
                <a:close/>
                <a:moveTo>
                  <a:pt x="192547" y="249096"/>
                </a:moveTo>
                <a:lnTo>
                  <a:pt x="412656" y="249096"/>
                </a:lnTo>
                <a:cubicBezTo>
                  <a:pt x="420357" y="249096"/>
                  <a:pt x="426497" y="255328"/>
                  <a:pt x="426497" y="263014"/>
                </a:cubicBezTo>
                <a:cubicBezTo>
                  <a:pt x="426497" y="270596"/>
                  <a:pt x="420357" y="276828"/>
                  <a:pt x="412656" y="276828"/>
                </a:cubicBezTo>
                <a:lnTo>
                  <a:pt x="192547" y="276828"/>
                </a:lnTo>
                <a:cubicBezTo>
                  <a:pt x="184845" y="276828"/>
                  <a:pt x="178601" y="270596"/>
                  <a:pt x="178601" y="263014"/>
                </a:cubicBezTo>
                <a:cubicBezTo>
                  <a:pt x="178601" y="255328"/>
                  <a:pt x="184845" y="249096"/>
                  <a:pt x="192547" y="249096"/>
                </a:cubicBezTo>
                <a:close/>
                <a:moveTo>
                  <a:pt x="192547" y="189327"/>
                </a:moveTo>
                <a:lnTo>
                  <a:pt x="412656" y="189327"/>
                </a:lnTo>
                <a:cubicBezTo>
                  <a:pt x="420357" y="189327"/>
                  <a:pt x="426497" y="195575"/>
                  <a:pt x="426497" y="203281"/>
                </a:cubicBezTo>
                <a:cubicBezTo>
                  <a:pt x="426497" y="210882"/>
                  <a:pt x="420357" y="217130"/>
                  <a:pt x="412656" y="217130"/>
                </a:cubicBezTo>
                <a:lnTo>
                  <a:pt x="192547" y="217130"/>
                </a:lnTo>
                <a:cubicBezTo>
                  <a:pt x="184845" y="217130"/>
                  <a:pt x="178601" y="210882"/>
                  <a:pt x="178601" y="203281"/>
                </a:cubicBezTo>
                <a:cubicBezTo>
                  <a:pt x="178601" y="195575"/>
                  <a:pt x="184845" y="189327"/>
                  <a:pt x="192547" y="189327"/>
                </a:cubicBezTo>
                <a:close/>
                <a:moveTo>
                  <a:pt x="164554" y="165450"/>
                </a:moveTo>
                <a:lnTo>
                  <a:pt x="164554" y="420484"/>
                </a:lnTo>
                <a:lnTo>
                  <a:pt x="246051" y="420484"/>
                </a:lnTo>
                <a:lnTo>
                  <a:pt x="246051" y="322586"/>
                </a:lnTo>
                <a:cubicBezTo>
                  <a:pt x="246051" y="314895"/>
                  <a:pt x="252296" y="308764"/>
                  <a:pt x="259894" y="308764"/>
                </a:cubicBezTo>
                <a:lnTo>
                  <a:pt x="345241" y="308764"/>
                </a:lnTo>
                <a:cubicBezTo>
                  <a:pt x="352944" y="308764"/>
                  <a:pt x="359189" y="314895"/>
                  <a:pt x="359189" y="322586"/>
                </a:cubicBezTo>
                <a:lnTo>
                  <a:pt x="359189" y="420484"/>
                </a:lnTo>
                <a:lnTo>
                  <a:pt x="440685" y="420484"/>
                </a:lnTo>
                <a:lnTo>
                  <a:pt x="440685" y="165450"/>
                </a:lnTo>
                <a:close/>
                <a:moveTo>
                  <a:pt x="235330" y="107875"/>
                </a:moveTo>
                <a:lnTo>
                  <a:pt x="235330" y="137806"/>
                </a:lnTo>
                <a:lnTo>
                  <a:pt x="369909" y="137806"/>
                </a:lnTo>
                <a:lnTo>
                  <a:pt x="369909" y="107875"/>
                </a:lnTo>
                <a:close/>
                <a:moveTo>
                  <a:pt x="302568" y="0"/>
                </a:moveTo>
                <a:cubicBezTo>
                  <a:pt x="310270" y="0"/>
                  <a:pt x="316515" y="6236"/>
                  <a:pt x="316515" y="13822"/>
                </a:cubicBezTo>
                <a:lnTo>
                  <a:pt x="316515" y="80127"/>
                </a:lnTo>
                <a:lnTo>
                  <a:pt x="383752" y="80127"/>
                </a:lnTo>
                <a:cubicBezTo>
                  <a:pt x="391454" y="80127"/>
                  <a:pt x="397699" y="86362"/>
                  <a:pt x="397699" y="93949"/>
                </a:cubicBezTo>
                <a:lnTo>
                  <a:pt x="397699" y="137806"/>
                </a:lnTo>
                <a:lnTo>
                  <a:pt x="454528" y="137806"/>
                </a:lnTo>
                <a:cubicBezTo>
                  <a:pt x="462230" y="137806"/>
                  <a:pt x="468475" y="143937"/>
                  <a:pt x="468475" y="151628"/>
                </a:cubicBezTo>
                <a:lnTo>
                  <a:pt x="468475" y="256697"/>
                </a:lnTo>
                <a:lnTo>
                  <a:pt x="591292" y="256697"/>
                </a:lnTo>
                <a:cubicBezTo>
                  <a:pt x="598994" y="256697"/>
                  <a:pt x="605239" y="262932"/>
                  <a:pt x="605239" y="270519"/>
                </a:cubicBezTo>
                <a:lnTo>
                  <a:pt x="605239" y="434306"/>
                </a:lnTo>
                <a:cubicBezTo>
                  <a:pt x="605239" y="441996"/>
                  <a:pt x="598994" y="448232"/>
                  <a:pt x="591292" y="448232"/>
                </a:cubicBezTo>
                <a:lnTo>
                  <a:pt x="13843" y="448232"/>
                </a:lnTo>
                <a:cubicBezTo>
                  <a:pt x="6245" y="448232"/>
                  <a:pt x="0" y="441996"/>
                  <a:pt x="0" y="434306"/>
                </a:cubicBezTo>
                <a:lnTo>
                  <a:pt x="0" y="270519"/>
                </a:lnTo>
                <a:cubicBezTo>
                  <a:pt x="0" y="262932"/>
                  <a:pt x="6245" y="256697"/>
                  <a:pt x="13843" y="256697"/>
                </a:cubicBezTo>
                <a:lnTo>
                  <a:pt x="136764" y="256697"/>
                </a:lnTo>
                <a:lnTo>
                  <a:pt x="136764" y="151628"/>
                </a:lnTo>
                <a:cubicBezTo>
                  <a:pt x="136764" y="143937"/>
                  <a:pt x="143009" y="137806"/>
                  <a:pt x="150607" y="137806"/>
                </a:cubicBezTo>
                <a:lnTo>
                  <a:pt x="207540" y="137806"/>
                </a:lnTo>
                <a:lnTo>
                  <a:pt x="207540" y="93949"/>
                </a:lnTo>
                <a:cubicBezTo>
                  <a:pt x="207540" y="86362"/>
                  <a:pt x="213785" y="80127"/>
                  <a:pt x="221383" y="80127"/>
                </a:cubicBezTo>
                <a:lnTo>
                  <a:pt x="288725" y="80127"/>
                </a:lnTo>
                <a:lnTo>
                  <a:pt x="288725" y="13822"/>
                </a:lnTo>
                <a:cubicBezTo>
                  <a:pt x="288725" y="6236"/>
                  <a:pt x="294970" y="0"/>
                  <a:pt x="302568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304" tIns="26151" rIns="52304" bIns="26151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en-US" sz="103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6CF8FC1-83C7-701F-78D4-C9401507BA98}"/>
              </a:ext>
            </a:extLst>
          </p:cNvPr>
          <p:cNvSpPr txBox="1"/>
          <p:nvPr/>
        </p:nvSpPr>
        <p:spPr>
          <a:xfrm>
            <a:off x="330352" y="864777"/>
            <a:ext cx="1282402" cy="61555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/>
          <a:p>
            <a:pPr lvl="0" algn="ctr" defTabSz="914400">
              <a:defRPr/>
            </a:pPr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2700000" scaled="0"/>
                </a:gradFill>
                <a:effectLst>
                  <a:outerShdw blurRad="228600" dist="165100" dir="2700000" sx="97000" sy="97000" algn="tl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rPr>
              <a:t>单击此处添</a:t>
            </a:r>
            <a:endParaRPr lang="en-US" altLang="zh-CN" sz="2000" b="1" dirty="0"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effectLst>
                <a:outerShdw blurRad="228600" dist="165100" dir="2700000" sx="97000" sy="97000" algn="tl" rotWithShape="0">
                  <a:prstClr val="black">
                    <a:alpha val="30000"/>
                  </a:prstClr>
                </a:outerShdw>
              </a:effectLst>
              <a:latin typeface="+mj-ea"/>
              <a:ea typeface="+mj-ea"/>
            </a:endParaRPr>
          </a:p>
          <a:p>
            <a:pPr lvl="0" algn="ctr" defTabSz="914400">
              <a:defRPr/>
            </a:pPr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2700000" scaled="0"/>
                </a:gradFill>
                <a:effectLst>
                  <a:outerShdw blurRad="228600" dist="165100" dir="2700000" sx="97000" sy="97000" algn="tl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rPr>
              <a:t>加标题文本</a:t>
            </a:r>
          </a:p>
        </p:txBody>
      </p:sp>
      <p:sp>
        <p:nvSpPr>
          <p:cNvPr id="26" name="文本占位符 3">
            <a:extLst>
              <a:ext uri="{FF2B5EF4-FFF2-40B4-BE49-F238E27FC236}">
                <a16:creationId xmlns:a16="http://schemas.microsoft.com/office/drawing/2014/main" id="{24F3C00A-8BE7-872D-3FB6-3C7A607357BE}"/>
              </a:ext>
            </a:extLst>
          </p:cNvPr>
          <p:cNvSpPr txBox="1">
            <a:spLocks/>
          </p:cNvSpPr>
          <p:nvPr/>
        </p:nvSpPr>
        <p:spPr>
          <a:xfrm>
            <a:off x="2183807" y="159600"/>
            <a:ext cx="3077766" cy="3386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400" b="0" i="0" kern="1200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effectLst/>
                <a:latin typeface="+mj-ea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b="1" dirty="0"/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66441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6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586 0.00648 L 0.03529 0.01366 " pathEditMode="relative" rAng="0" ptsTypes="AA">
                                      <p:cBhvr>
                                        <p:cTn id="27" dur="1000" spd="-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7" y="347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586 0.00648 L 0.04244 0.01597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46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586 0.00648 L 0.04948 -0.00787 " pathEditMode="relative" rAng="0" ptsTypes="AA">
                                      <p:cBhvr>
                                        <p:cTn id="37" dur="1000" spd="-100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" y="-718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586 0.00648 L 0.08685 -0.00926 " pathEditMode="relative" rAng="0" ptsTypes="AA">
                                      <p:cBhvr>
                                        <p:cTn id="42" dur="1000" spd="-100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5" y="-78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586 0.00648 L 0.04831 -0.03797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" y="-2222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586 0.00649 L 0.07617 -0.06111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2" y="-338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586 0.00649 L 0.02526 -0.06157 " pathEditMode="relative" rAng="0" ptsTypes="AA">
                                      <p:cBhvr>
                                        <p:cTn id="57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9" y="-340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586 0.00648 L 0.04258 -0.08959 " pathEditMode="relative" rAng="0" ptsTypes="AA">
                                      <p:cBhvr>
                                        <p:cTn id="62" dur="1000" spd="-100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2" y="-4815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586 0.00648 L -0.0026 -0.05903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328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586 0.00648 L -0.00091 -0.09144 " pathEditMode="relative" rAng="0" ptsTypes="AA">
                                      <p:cBhvr>
                                        <p:cTn id="72" dur="1000" spd="-100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-490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586 0.00648 L -0.02109 -0.05417 " pathEditMode="relative" rAng="0" ptsTypes="AA">
                                      <p:cBhvr>
                                        <p:cTn id="77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-3032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586 0.00648 L -0.03841 -0.09399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502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586 0.00648 L -0.0444 -0.04491 " pathEditMode="relative" rAng="0" ptsTypes="AA">
                                      <p:cBhvr>
                                        <p:cTn id="87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2569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586 0.00648 L -0.07578 -0.06921 " pathEditMode="relative" rAng="0" ptsTypes="AA">
                                      <p:cBhvr>
                                        <p:cTn id="92" dur="1000" spd="-100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3" y="-379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70833E-6 1.11111E-6 L -0.05 -0.01713 " pathEditMode="relative" rAng="0" ptsTypes="AA">
                                      <p:cBhvr>
                                        <p:cTn id="97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-856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5065 -0.01042 L -0.10716 -0.03264 " pathEditMode="relative" rAng="0" ptsTypes="AA">
                                      <p:cBhvr>
                                        <p:cTn id="102" dur="1000" spd="-100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6" y="-1111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8.33333E-7 4.44444E-6 L -0.04609 0.00671 " pathEditMode="relative" rAng="0" ptsTypes="AA">
                                      <p:cBhvr>
                                        <p:cTn id="107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5" y="324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2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237 0.00578 L -0.05846 0.0125 " pathEditMode="relative" rAng="0" ptsTypes="AA">
                                      <p:cBhvr>
                                        <p:cTn id="112" dur="1000" spd="-100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5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5" grpId="0" animBg="1"/>
      <p:bldP spid="88" grpId="0" animBg="1"/>
      <p:bldP spid="88" grpId="1" animBg="1"/>
      <p:bldP spid="206" grpId="0" animBg="1"/>
      <p:bldP spid="206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功能与技术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zh-CN"/>
              <a:t>Features and technology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FE6403-0F14-DA69-126A-D98025486481}"/>
              </a:ext>
            </a:extLst>
          </p:cNvPr>
          <p:cNvSpPr txBox="1"/>
          <p:nvPr/>
        </p:nvSpPr>
        <p:spPr>
          <a:xfrm>
            <a:off x="4868411" y="5302403"/>
            <a:ext cx="5995231" cy="886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51PPT模板网 官网唯一网址：www.51pptmoban.com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>
          <a:xfrm>
            <a:off x="669188" y="175840"/>
            <a:ext cx="3847207" cy="423257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单击此处添加标题文本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8725A8E1-37F6-8E33-F673-8603D0ACCDC9}"/>
              </a:ext>
            </a:extLst>
          </p:cNvPr>
          <p:cNvGrpSpPr/>
          <p:nvPr/>
        </p:nvGrpSpPr>
        <p:grpSpPr>
          <a:xfrm>
            <a:off x="1851062" y="1389147"/>
            <a:ext cx="8554316" cy="4786177"/>
            <a:chOff x="1851062" y="1492737"/>
            <a:chExt cx="8554316" cy="4786177"/>
          </a:xfrm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1C5F1B08-CBBB-8126-865F-9DFFA8BCD3F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51062" y="1966506"/>
              <a:ext cx="759823" cy="666871"/>
              <a:chOff x="1683037" y="4185998"/>
              <a:chExt cx="947459" cy="831553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7D1880DF-8DAA-7E0E-47C0-8527C12D4AE5}"/>
                  </a:ext>
                </a:extLst>
              </p:cNvPr>
              <p:cNvSpPr txBox="1"/>
              <p:nvPr/>
            </p:nvSpPr>
            <p:spPr>
              <a:xfrm>
                <a:off x="1683037" y="4827580"/>
                <a:ext cx="947459" cy="189971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kumimoji="1" lang="zh-CN" altLang="en-US" sz="99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添加标题文本</a:t>
                </a:r>
              </a:p>
            </p:txBody>
          </p: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6EBD7BB5-9E6B-8DCB-F096-7FAD25C52065}"/>
                  </a:ext>
                </a:extLst>
              </p:cNvPr>
              <p:cNvGrpSpPr/>
              <p:nvPr/>
            </p:nvGrpSpPr>
            <p:grpSpPr>
              <a:xfrm>
                <a:off x="1788253" y="4185998"/>
                <a:ext cx="737022" cy="599649"/>
                <a:chOff x="1857870" y="3280600"/>
                <a:chExt cx="737022" cy="599649"/>
              </a:xfrm>
            </p:grpSpPr>
            <p:grpSp>
              <p:nvGrpSpPr>
                <p:cNvPr id="70" name="组合 69">
                  <a:extLst>
                    <a:ext uri="{FF2B5EF4-FFF2-40B4-BE49-F238E27FC236}">
                      <a16:creationId xmlns:a16="http://schemas.microsoft.com/office/drawing/2014/main" id="{EE0E49A4-E222-09DB-AFF8-27B4D64263C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857870" y="3280600"/>
                  <a:ext cx="737022" cy="599649"/>
                  <a:chOff x="9932095" y="3720422"/>
                  <a:chExt cx="4372578" cy="3557575"/>
                </a:xfrm>
              </p:grpSpPr>
              <p:sp>
                <p:nvSpPr>
                  <p:cNvPr id="71" name="pangmenzd">
                    <a:extLst>
                      <a:ext uri="{FF2B5EF4-FFF2-40B4-BE49-F238E27FC236}">
                        <a16:creationId xmlns:a16="http://schemas.microsoft.com/office/drawing/2014/main" id="{DDDC6F0A-898A-ACD8-C1E8-A33AC4F98500}"/>
                      </a:ext>
                    </a:extLst>
                  </p:cNvPr>
                  <p:cNvSpPr/>
                  <p:nvPr/>
                </p:nvSpPr>
                <p:spPr>
                  <a:xfrm>
                    <a:off x="9976778" y="5840494"/>
                    <a:ext cx="4315245" cy="1437503"/>
                  </a:xfrm>
                  <a:prstGeom prst="ellipse">
                    <a:avLst/>
                  </a:prstGeom>
                  <a:gradFill>
                    <a:gsLst>
                      <a:gs pos="100000">
                        <a:schemeClr val="accent1">
                          <a:alpha val="27000"/>
                        </a:schemeClr>
                      </a:gs>
                      <a:gs pos="2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72" name="椭圆 71">
                    <a:extLst>
                      <a:ext uri="{FF2B5EF4-FFF2-40B4-BE49-F238E27FC236}">
                        <a16:creationId xmlns:a16="http://schemas.microsoft.com/office/drawing/2014/main" id="{24A285B2-89AD-C7B5-D1D1-DF111CA4C053}"/>
                      </a:ext>
                    </a:extLst>
                  </p:cNvPr>
                  <p:cNvSpPr/>
                  <p:nvPr/>
                </p:nvSpPr>
                <p:spPr>
                  <a:xfrm>
                    <a:off x="10622307" y="5959052"/>
                    <a:ext cx="3024195" cy="952368"/>
                  </a:xfrm>
                  <a:prstGeom prst="ellipse">
                    <a:avLst/>
                  </a:prstGeom>
                  <a:gradFill>
                    <a:gsLst>
                      <a:gs pos="100000">
                        <a:schemeClr val="accent1">
                          <a:alpha val="30000"/>
                        </a:schemeClr>
                      </a:gs>
                      <a:gs pos="2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73" name="椭圆 72">
                    <a:extLst>
                      <a:ext uri="{FF2B5EF4-FFF2-40B4-BE49-F238E27FC236}">
                        <a16:creationId xmlns:a16="http://schemas.microsoft.com/office/drawing/2014/main" id="{FE9511E4-5EC3-875A-65BD-D15A1BA0B24C}"/>
                      </a:ext>
                    </a:extLst>
                  </p:cNvPr>
                  <p:cNvSpPr/>
                  <p:nvPr/>
                </p:nvSpPr>
                <p:spPr>
                  <a:xfrm>
                    <a:off x="10482154" y="5926131"/>
                    <a:ext cx="3304500" cy="1079914"/>
                  </a:xfrm>
                  <a:prstGeom prst="ellipse">
                    <a:avLst/>
                  </a:prstGeom>
                  <a:noFill/>
                  <a:ln w="11430">
                    <a:gradFill>
                      <a:gsLst>
                        <a:gs pos="29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74" name="旁门左道出品">
                    <a:extLst>
                      <a:ext uri="{FF2B5EF4-FFF2-40B4-BE49-F238E27FC236}">
                        <a16:creationId xmlns:a16="http://schemas.microsoft.com/office/drawing/2014/main" id="{07556E34-A606-C41E-BCD1-CDB7FD598FFE}"/>
                      </a:ext>
                    </a:extLst>
                  </p:cNvPr>
                  <p:cNvSpPr/>
                  <p:nvPr/>
                </p:nvSpPr>
                <p:spPr>
                  <a:xfrm>
                    <a:off x="10841083" y="6085732"/>
                    <a:ext cx="2553936" cy="626367"/>
                  </a:xfrm>
                  <a:prstGeom prst="ellipse">
                    <a:avLst/>
                  </a:prstGeom>
                  <a:gradFill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45000"/>
                        </a:schemeClr>
                      </a:gs>
                    </a:gsLst>
                    <a:lin ang="5400000" scaled="1"/>
                  </a:gradFill>
                  <a:ln w="5715">
                    <a:gradFill>
                      <a:gsLst>
                        <a:gs pos="13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75" name="任意多边形: 形状 213" hidden="1">
                    <a:extLst>
                      <a:ext uri="{FF2B5EF4-FFF2-40B4-BE49-F238E27FC236}">
                        <a16:creationId xmlns:a16="http://schemas.microsoft.com/office/drawing/2014/main" id="{F7548E07-4E88-37C9-30A8-833A3E63B59C}"/>
                      </a:ext>
                    </a:extLst>
                  </p:cNvPr>
                  <p:cNvSpPr/>
                  <p:nvPr/>
                </p:nvSpPr>
                <p:spPr>
                  <a:xfrm>
                    <a:off x="9932095" y="3720422"/>
                    <a:ext cx="4372578" cy="2972155"/>
                  </a:xfrm>
                  <a:custGeom>
                    <a:avLst/>
                    <a:gdLst>
                      <a:gd name="connsiteX0" fmla="*/ 0 w 5234940"/>
                      <a:gd name="connsiteY0" fmla="*/ 0 h 4280606"/>
                      <a:gd name="connsiteX1" fmla="*/ 5234940 w 5234940"/>
                      <a:gd name="connsiteY1" fmla="*/ 0 h 4280606"/>
                      <a:gd name="connsiteX2" fmla="*/ 4146911 w 5234940"/>
                      <a:gd name="connsiteY2" fmla="*/ 3904503 h 4280606"/>
                      <a:gd name="connsiteX3" fmla="*/ 4147148 w 5234940"/>
                      <a:gd name="connsiteY3" fmla="*/ 3905653 h 4280606"/>
                      <a:gd name="connsiteX4" fmla="*/ 2618332 w 5234940"/>
                      <a:gd name="connsiteY4" fmla="*/ 4280606 h 4280606"/>
                      <a:gd name="connsiteX5" fmla="*/ 1097409 w 5234940"/>
                      <a:gd name="connsiteY5" fmla="*/ 3943990 h 4280606"/>
                      <a:gd name="connsiteX6" fmla="*/ 1090790 w 5234940"/>
                      <a:gd name="connsiteY6" fmla="*/ 3911842 h 4280606"/>
                      <a:gd name="connsiteX7" fmla="*/ 1090074 w 5234940"/>
                      <a:gd name="connsiteY7" fmla="*/ 3911842 h 4280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234940" h="4280606">
                        <a:moveTo>
                          <a:pt x="0" y="0"/>
                        </a:moveTo>
                        <a:lnTo>
                          <a:pt x="5234940" y="0"/>
                        </a:lnTo>
                        <a:lnTo>
                          <a:pt x="4146911" y="3904503"/>
                        </a:lnTo>
                        <a:lnTo>
                          <a:pt x="4147148" y="3905653"/>
                        </a:lnTo>
                        <a:cubicBezTo>
                          <a:pt x="4147148" y="4112734"/>
                          <a:pt x="3462674" y="4280606"/>
                          <a:pt x="2618332" y="4280606"/>
                        </a:cubicBezTo>
                        <a:cubicBezTo>
                          <a:pt x="1826762" y="4280606"/>
                          <a:pt x="1175700" y="4133063"/>
                          <a:pt x="1097409" y="3943990"/>
                        </a:cubicBezTo>
                        <a:lnTo>
                          <a:pt x="1090790" y="3911842"/>
                        </a:lnTo>
                        <a:lnTo>
                          <a:pt x="1090074" y="3911842"/>
                        </a:lnTo>
                        <a:close/>
                      </a:path>
                    </a:pathLst>
                  </a:custGeom>
                  <a:gradFill>
                    <a:gsLst>
                      <a:gs pos="30000">
                        <a:schemeClr val="accent1">
                          <a:alpha val="0"/>
                        </a:schemeClr>
                      </a:gs>
                      <a:gs pos="99000">
                        <a:schemeClr val="accent1">
                          <a:alpha val="30000"/>
                        </a:schemeClr>
                      </a:gs>
                    </a:gsLst>
                    <a:lin ang="5400000" scaled="1"/>
                  </a:gradFill>
                  <a:ln w="2857">
                    <a:gradFill>
                      <a:gsLst>
                        <a:gs pos="13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82296" tIns="41148" rIns="82296" bIns="41148" rtlCol="0" anchor="ctr">
                    <a:noAutofit/>
                  </a:bodyPr>
                  <a:lstStyle/>
                  <a:p>
                    <a:pPr algn="ctr"/>
                    <a:endParaRPr lang="zh-CN" altLang="en-US" sz="572"/>
                  </a:p>
                </p:txBody>
              </p:sp>
            </p:grpSp>
            <p:grpSp>
              <p:nvGrpSpPr>
                <p:cNvPr id="27" name="图形 9" descr="数据库">
                  <a:extLst>
                    <a:ext uri="{FF2B5EF4-FFF2-40B4-BE49-F238E27FC236}">
                      <a16:creationId xmlns:a16="http://schemas.microsoft.com/office/drawing/2014/main" id="{5E337BC0-BE6E-4791-2234-24512A913B3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2098881" y="3360638"/>
                  <a:ext cx="255010" cy="346082"/>
                  <a:chOff x="4552961" y="2362811"/>
                  <a:chExt cx="480060" cy="651504"/>
                </a:xfr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66000">
                      <a:schemeClr val="accent1"/>
                    </a:gs>
                  </a:gsLst>
                  <a:lin ang="2700000" scaled="1"/>
                </a:gradFill>
              </p:grpSpPr>
              <p:sp>
                <p:nvSpPr>
                  <p:cNvPr id="28" name="任意形状 27">
                    <a:extLst>
                      <a:ext uri="{FF2B5EF4-FFF2-40B4-BE49-F238E27FC236}">
                        <a16:creationId xmlns:a16="http://schemas.microsoft.com/office/drawing/2014/main" id="{7093C374-1621-ABA7-6734-489ACBD76057}"/>
                      </a:ext>
                    </a:extLst>
                  </p:cNvPr>
                  <p:cNvSpPr/>
                  <p:nvPr/>
                </p:nvSpPr>
                <p:spPr>
                  <a:xfrm>
                    <a:off x="4552961" y="2362811"/>
                    <a:ext cx="480060" cy="137160"/>
                  </a:xfrm>
                  <a:custGeom>
                    <a:avLst/>
                    <a:gdLst>
                      <a:gd name="connsiteX0" fmla="*/ 533400 w 533400"/>
                      <a:gd name="connsiteY0" fmla="*/ 76200 h 152400"/>
                      <a:gd name="connsiteX1" fmla="*/ 266700 w 533400"/>
                      <a:gd name="connsiteY1" fmla="*/ 152400 h 152400"/>
                      <a:gd name="connsiteX2" fmla="*/ 0 w 533400"/>
                      <a:gd name="connsiteY2" fmla="*/ 76200 h 152400"/>
                      <a:gd name="connsiteX3" fmla="*/ 266700 w 533400"/>
                      <a:gd name="connsiteY3" fmla="*/ 0 h 152400"/>
                      <a:gd name="connsiteX4" fmla="*/ 533400 w 533400"/>
                      <a:gd name="connsiteY4" fmla="*/ 762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3400" h="152400">
                        <a:moveTo>
                          <a:pt x="533400" y="76200"/>
                        </a:moveTo>
                        <a:cubicBezTo>
                          <a:pt x="533400" y="118284"/>
                          <a:pt x="413994" y="152400"/>
                          <a:pt x="266700" y="152400"/>
                        </a:cubicBezTo>
                        <a:cubicBezTo>
                          <a:pt x="119406" y="152400"/>
                          <a:pt x="0" y="118284"/>
                          <a:pt x="0" y="76200"/>
                        </a:cubicBezTo>
                        <a:cubicBezTo>
                          <a:pt x="0" y="34116"/>
                          <a:pt x="119406" y="0"/>
                          <a:pt x="266700" y="0"/>
                        </a:cubicBezTo>
                        <a:cubicBezTo>
                          <a:pt x="413994" y="0"/>
                          <a:pt x="533400" y="34116"/>
                          <a:pt x="533400" y="7620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2296" tIns="41148" rIns="82296" bIns="41148" rtlCol="0" anchor="ctr"/>
                  <a:lstStyle/>
                  <a:p>
                    <a:endParaRPr lang="zh-CN" altLang="en-US" sz="1620"/>
                  </a:p>
                </p:txBody>
              </p:sp>
              <p:sp>
                <p:nvSpPr>
                  <p:cNvPr id="29" name="任意形状 28">
                    <a:extLst>
                      <a:ext uri="{FF2B5EF4-FFF2-40B4-BE49-F238E27FC236}">
                        <a16:creationId xmlns:a16="http://schemas.microsoft.com/office/drawing/2014/main" id="{62A93FC6-EEE0-76E6-96EC-E9B9D4FA057A}"/>
                      </a:ext>
                    </a:extLst>
                  </p:cNvPr>
                  <p:cNvSpPr/>
                  <p:nvPr/>
                </p:nvSpPr>
                <p:spPr>
                  <a:xfrm>
                    <a:off x="4552961" y="2465678"/>
                    <a:ext cx="480060" cy="205739"/>
                  </a:xfrm>
                  <a:custGeom>
                    <a:avLst/>
                    <a:gdLst>
                      <a:gd name="connsiteX0" fmla="*/ 457200 w 533400"/>
                      <a:gd name="connsiteY0" fmla="*/ 152400 h 228600"/>
                      <a:gd name="connsiteX1" fmla="*/ 438150 w 533400"/>
                      <a:gd name="connsiteY1" fmla="*/ 133350 h 228600"/>
                      <a:gd name="connsiteX2" fmla="*/ 457200 w 533400"/>
                      <a:gd name="connsiteY2" fmla="*/ 114300 h 228600"/>
                      <a:gd name="connsiteX3" fmla="*/ 476250 w 533400"/>
                      <a:gd name="connsiteY3" fmla="*/ 133350 h 228600"/>
                      <a:gd name="connsiteX4" fmla="*/ 457200 w 533400"/>
                      <a:gd name="connsiteY4" fmla="*/ 152400 h 228600"/>
                      <a:gd name="connsiteX5" fmla="*/ 266700 w 533400"/>
                      <a:gd name="connsiteY5" fmla="*/ 76200 h 228600"/>
                      <a:gd name="connsiteX6" fmla="*/ 0 w 533400"/>
                      <a:gd name="connsiteY6" fmla="*/ 0 h 228600"/>
                      <a:gd name="connsiteX7" fmla="*/ 0 w 533400"/>
                      <a:gd name="connsiteY7" fmla="*/ 152400 h 228600"/>
                      <a:gd name="connsiteX8" fmla="*/ 266700 w 533400"/>
                      <a:gd name="connsiteY8" fmla="*/ 228600 h 228600"/>
                      <a:gd name="connsiteX9" fmla="*/ 533400 w 533400"/>
                      <a:gd name="connsiteY9" fmla="*/ 152400 h 228600"/>
                      <a:gd name="connsiteX10" fmla="*/ 533400 w 533400"/>
                      <a:gd name="connsiteY10" fmla="*/ 0 h 228600"/>
                      <a:gd name="connsiteX11" fmla="*/ 266700 w 533400"/>
                      <a:gd name="connsiteY11" fmla="*/ 76200 h 228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33400" h="228600">
                        <a:moveTo>
                          <a:pt x="457200" y="152400"/>
                        </a:moveTo>
                        <a:cubicBezTo>
                          <a:pt x="445770" y="152400"/>
                          <a:pt x="438150" y="144780"/>
                          <a:pt x="438150" y="133350"/>
                        </a:cubicBezTo>
                        <a:cubicBezTo>
                          <a:pt x="438150" y="121920"/>
                          <a:pt x="445770" y="114300"/>
                          <a:pt x="457200" y="114300"/>
                        </a:cubicBezTo>
                        <a:cubicBezTo>
                          <a:pt x="468630" y="114300"/>
                          <a:pt x="476250" y="121920"/>
                          <a:pt x="476250" y="133350"/>
                        </a:cubicBezTo>
                        <a:cubicBezTo>
                          <a:pt x="476250" y="144780"/>
                          <a:pt x="468630" y="152400"/>
                          <a:pt x="457200" y="152400"/>
                        </a:cubicBezTo>
                        <a:close/>
                        <a:moveTo>
                          <a:pt x="266700" y="76200"/>
                        </a:moveTo>
                        <a:cubicBezTo>
                          <a:pt x="120015" y="76200"/>
                          <a:pt x="0" y="41910"/>
                          <a:pt x="0" y="0"/>
                        </a:cubicBezTo>
                        <a:lnTo>
                          <a:pt x="0" y="152400"/>
                        </a:lnTo>
                        <a:cubicBezTo>
                          <a:pt x="0" y="194310"/>
                          <a:pt x="120015" y="228600"/>
                          <a:pt x="266700" y="228600"/>
                        </a:cubicBezTo>
                        <a:cubicBezTo>
                          <a:pt x="413385" y="228600"/>
                          <a:pt x="533400" y="194310"/>
                          <a:pt x="533400" y="152400"/>
                        </a:cubicBezTo>
                        <a:lnTo>
                          <a:pt x="533400" y="0"/>
                        </a:lnTo>
                        <a:cubicBezTo>
                          <a:pt x="533400" y="41910"/>
                          <a:pt x="413385" y="76200"/>
                          <a:pt x="266700" y="7620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2296" tIns="41148" rIns="82296" bIns="41148" rtlCol="0" anchor="ctr"/>
                  <a:lstStyle/>
                  <a:p>
                    <a:endParaRPr lang="zh-CN" altLang="en-US" sz="1620"/>
                  </a:p>
                </p:txBody>
              </p:sp>
              <p:sp>
                <p:nvSpPr>
                  <p:cNvPr id="30" name="任意形状 29">
                    <a:extLst>
                      <a:ext uri="{FF2B5EF4-FFF2-40B4-BE49-F238E27FC236}">
                        <a16:creationId xmlns:a16="http://schemas.microsoft.com/office/drawing/2014/main" id="{3CBE106B-35B1-F4FE-0C61-E7754BB3206F}"/>
                      </a:ext>
                    </a:extLst>
                  </p:cNvPr>
                  <p:cNvSpPr/>
                  <p:nvPr/>
                </p:nvSpPr>
                <p:spPr>
                  <a:xfrm>
                    <a:off x="4552961" y="2637129"/>
                    <a:ext cx="480060" cy="205739"/>
                  </a:xfrm>
                  <a:custGeom>
                    <a:avLst/>
                    <a:gdLst>
                      <a:gd name="connsiteX0" fmla="*/ 457200 w 533400"/>
                      <a:gd name="connsiteY0" fmla="*/ 152400 h 228600"/>
                      <a:gd name="connsiteX1" fmla="*/ 438150 w 533400"/>
                      <a:gd name="connsiteY1" fmla="*/ 133350 h 228600"/>
                      <a:gd name="connsiteX2" fmla="*/ 457200 w 533400"/>
                      <a:gd name="connsiteY2" fmla="*/ 114300 h 228600"/>
                      <a:gd name="connsiteX3" fmla="*/ 476250 w 533400"/>
                      <a:gd name="connsiteY3" fmla="*/ 133350 h 228600"/>
                      <a:gd name="connsiteX4" fmla="*/ 457200 w 533400"/>
                      <a:gd name="connsiteY4" fmla="*/ 152400 h 228600"/>
                      <a:gd name="connsiteX5" fmla="*/ 266700 w 533400"/>
                      <a:gd name="connsiteY5" fmla="*/ 76200 h 228600"/>
                      <a:gd name="connsiteX6" fmla="*/ 0 w 533400"/>
                      <a:gd name="connsiteY6" fmla="*/ 0 h 228600"/>
                      <a:gd name="connsiteX7" fmla="*/ 0 w 533400"/>
                      <a:gd name="connsiteY7" fmla="*/ 152400 h 228600"/>
                      <a:gd name="connsiteX8" fmla="*/ 266700 w 533400"/>
                      <a:gd name="connsiteY8" fmla="*/ 228600 h 228600"/>
                      <a:gd name="connsiteX9" fmla="*/ 533400 w 533400"/>
                      <a:gd name="connsiteY9" fmla="*/ 152400 h 228600"/>
                      <a:gd name="connsiteX10" fmla="*/ 533400 w 533400"/>
                      <a:gd name="connsiteY10" fmla="*/ 0 h 228600"/>
                      <a:gd name="connsiteX11" fmla="*/ 266700 w 533400"/>
                      <a:gd name="connsiteY11" fmla="*/ 76200 h 228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33400" h="228600">
                        <a:moveTo>
                          <a:pt x="457200" y="152400"/>
                        </a:moveTo>
                        <a:cubicBezTo>
                          <a:pt x="445770" y="152400"/>
                          <a:pt x="438150" y="144780"/>
                          <a:pt x="438150" y="133350"/>
                        </a:cubicBezTo>
                        <a:cubicBezTo>
                          <a:pt x="438150" y="121920"/>
                          <a:pt x="445770" y="114300"/>
                          <a:pt x="457200" y="114300"/>
                        </a:cubicBezTo>
                        <a:cubicBezTo>
                          <a:pt x="468630" y="114300"/>
                          <a:pt x="476250" y="121920"/>
                          <a:pt x="476250" y="133350"/>
                        </a:cubicBezTo>
                        <a:cubicBezTo>
                          <a:pt x="476250" y="144780"/>
                          <a:pt x="468630" y="152400"/>
                          <a:pt x="457200" y="152400"/>
                        </a:cubicBezTo>
                        <a:close/>
                        <a:moveTo>
                          <a:pt x="266700" y="76200"/>
                        </a:moveTo>
                        <a:cubicBezTo>
                          <a:pt x="120015" y="76200"/>
                          <a:pt x="0" y="41910"/>
                          <a:pt x="0" y="0"/>
                        </a:cubicBezTo>
                        <a:lnTo>
                          <a:pt x="0" y="152400"/>
                        </a:lnTo>
                        <a:cubicBezTo>
                          <a:pt x="0" y="194310"/>
                          <a:pt x="120015" y="228600"/>
                          <a:pt x="266700" y="228600"/>
                        </a:cubicBezTo>
                        <a:cubicBezTo>
                          <a:pt x="413385" y="228600"/>
                          <a:pt x="533400" y="194310"/>
                          <a:pt x="533400" y="152400"/>
                        </a:cubicBezTo>
                        <a:lnTo>
                          <a:pt x="533400" y="0"/>
                        </a:lnTo>
                        <a:cubicBezTo>
                          <a:pt x="533400" y="41910"/>
                          <a:pt x="413385" y="76200"/>
                          <a:pt x="266700" y="7620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2296" tIns="41148" rIns="82296" bIns="41148" rtlCol="0" anchor="ctr"/>
                  <a:lstStyle/>
                  <a:p>
                    <a:endParaRPr lang="zh-CN" altLang="en-US" sz="1620"/>
                  </a:p>
                </p:txBody>
              </p:sp>
              <p:sp>
                <p:nvSpPr>
                  <p:cNvPr id="31" name="任意形状 30">
                    <a:extLst>
                      <a:ext uri="{FF2B5EF4-FFF2-40B4-BE49-F238E27FC236}">
                        <a16:creationId xmlns:a16="http://schemas.microsoft.com/office/drawing/2014/main" id="{58AE853C-A950-54EA-3E87-3143CAA283BB}"/>
                      </a:ext>
                    </a:extLst>
                  </p:cNvPr>
                  <p:cNvSpPr/>
                  <p:nvPr/>
                </p:nvSpPr>
                <p:spPr>
                  <a:xfrm>
                    <a:off x="4552961" y="2808576"/>
                    <a:ext cx="480060" cy="205739"/>
                  </a:xfrm>
                  <a:custGeom>
                    <a:avLst/>
                    <a:gdLst>
                      <a:gd name="connsiteX0" fmla="*/ 457200 w 533400"/>
                      <a:gd name="connsiteY0" fmla="*/ 152400 h 228600"/>
                      <a:gd name="connsiteX1" fmla="*/ 438150 w 533400"/>
                      <a:gd name="connsiteY1" fmla="*/ 133350 h 228600"/>
                      <a:gd name="connsiteX2" fmla="*/ 457200 w 533400"/>
                      <a:gd name="connsiteY2" fmla="*/ 114300 h 228600"/>
                      <a:gd name="connsiteX3" fmla="*/ 476250 w 533400"/>
                      <a:gd name="connsiteY3" fmla="*/ 133350 h 228600"/>
                      <a:gd name="connsiteX4" fmla="*/ 457200 w 533400"/>
                      <a:gd name="connsiteY4" fmla="*/ 152400 h 228600"/>
                      <a:gd name="connsiteX5" fmla="*/ 266700 w 533400"/>
                      <a:gd name="connsiteY5" fmla="*/ 76200 h 228600"/>
                      <a:gd name="connsiteX6" fmla="*/ 0 w 533400"/>
                      <a:gd name="connsiteY6" fmla="*/ 0 h 228600"/>
                      <a:gd name="connsiteX7" fmla="*/ 0 w 533400"/>
                      <a:gd name="connsiteY7" fmla="*/ 152400 h 228600"/>
                      <a:gd name="connsiteX8" fmla="*/ 266700 w 533400"/>
                      <a:gd name="connsiteY8" fmla="*/ 228600 h 228600"/>
                      <a:gd name="connsiteX9" fmla="*/ 533400 w 533400"/>
                      <a:gd name="connsiteY9" fmla="*/ 152400 h 228600"/>
                      <a:gd name="connsiteX10" fmla="*/ 533400 w 533400"/>
                      <a:gd name="connsiteY10" fmla="*/ 0 h 228600"/>
                      <a:gd name="connsiteX11" fmla="*/ 266700 w 533400"/>
                      <a:gd name="connsiteY11" fmla="*/ 76200 h 228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33400" h="228600">
                        <a:moveTo>
                          <a:pt x="457200" y="152400"/>
                        </a:moveTo>
                        <a:cubicBezTo>
                          <a:pt x="445770" y="152400"/>
                          <a:pt x="438150" y="144780"/>
                          <a:pt x="438150" y="133350"/>
                        </a:cubicBezTo>
                        <a:cubicBezTo>
                          <a:pt x="438150" y="121920"/>
                          <a:pt x="445770" y="114300"/>
                          <a:pt x="457200" y="114300"/>
                        </a:cubicBezTo>
                        <a:cubicBezTo>
                          <a:pt x="468630" y="114300"/>
                          <a:pt x="476250" y="121920"/>
                          <a:pt x="476250" y="133350"/>
                        </a:cubicBezTo>
                        <a:cubicBezTo>
                          <a:pt x="476250" y="144780"/>
                          <a:pt x="468630" y="152400"/>
                          <a:pt x="457200" y="152400"/>
                        </a:cubicBezTo>
                        <a:close/>
                        <a:moveTo>
                          <a:pt x="266700" y="76200"/>
                        </a:moveTo>
                        <a:cubicBezTo>
                          <a:pt x="120015" y="76200"/>
                          <a:pt x="0" y="41910"/>
                          <a:pt x="0" y="0"/>
                        </a:cubicBezTo>
                        <a:lnTo>
                          <a:pt x="0" y="152400"/>
                        </a:lnTo>
                        <a:cubicBezTo>
                          <a:pt x="0" y="194310"/>
                          <a:pt x="120015" y="228600"/>
                          <a:pt x="266700" y="228600"/>
                        </a:cubicBezTo>
                        <a:cubicBezTo>
                          <a:pt x="413385" y="228600"/>
                          <a:pt x="533400" y="194310"/>
                          <a:pt x="533400" y="152400"/>
                        </a:cubicBezTo>
                        <a:lnTo>
                          <a:pt x="533400" y="0"/>
                        </a:lnTo>
                        <a:cubicBezTo>
                          <a:pt x="533400" y="41910"/>
                          <a:pt x="413385" y="76200"/>
                          <a:pt x="266700" y="7620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2296" tIns="41148" rIns="82296" bIns="41148" rtlCol="0" anchor="ctr"/>
                  <a:lstStyle/>
                  <a:p>
                    <a:endParaRPr lang="zh-CN" altLang="en-US" sz="1620"/>
                  </a:p>
                </p:txBody>
              </p:sp>
            </p:grpSp>
          </p:grpSp>
        </p:grpSp>
        <p:grpSp>
          <p:nvGrpSpPr>
            <p:cNvPr id="567" name="组合 566">
              <a:extLst>
                <a:ext uri="{FF2B5EF4-FFF2-40B4-BE49-F238E27FC236}">
                  <a16:creationId xmlns:a16="http://schemas.microsoft.com/office/drawing/2014/main" id="{30D91799-669C-D59A-A916-B0807E6FA265}"/>
                </a:ext>
              </a:extLst>
            </p:cNvPr>
            <p:cNvGrpSpPr/>
            <p:nvPr/>
          </p:nvGrpSpPr>
          <p:grpSpPr>
            <a:xfrm>
              <a:off x="3209943" y="2508084"/>
              <a:ext cx="1864751" cy="1187128"/>
              <a:chOff x="3226853" y="2391949"/>
              <a:chExt cx="1864751" cy="1187128"/>
            </a:xfrm>
          </p:grpSpPr>
          <p:sp>
            <p:nvSpPr>
              <p:cNvPr id="545" name="椭圆 544">
                <a:extLst>
                  <a:ext uri="{FF2B5EF4-FFF2-40B4-BE49-F238E27FC236}">
                    <a16:creationId xmlns:a16="http://schemas.microsoft.com/office/drawing/2014/main" id="{BA5F76F4-9078-654C-4B6F-8D01FDBB2AA5}"/>
                  </a:ext>
                </a:extLst>
              </p:cNvPr>
              <p:cNvSpPr/>
              <p:nvPr/>
            </p:nvSpPr>
            <p:spPr>
              <a:xfrm>
                <a:off x="3226853" y="2391949"/>
                <a:ext cx="1864751" cy="1187128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20000"/>
                </a:schemeClr>
              </a:solidFill>
              <a:ln w="2857">
                <a:solidFill>
                  <a:schemeClr val="accent1">
                    <a:alpha val="60143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kumimoji="1" lang="zh-CN" altLang="en-US" sz="1620"/>
              </a:p>
            </p:txBody>
          </p:sp>
          <p:grpSp>
            <p:nvGrpSpPr>
              <p:cNvPr id="394" name="组合 393">
                <a:extLst>
                  <a:ext uri="{FF2B5EF4-FFF2-40B4-BE49-F238E27FC236}">
                    <a16:creationId xmlns:a16="http://schemas.microsoft.com/office/drawing/2014/main" id="{ECF58BE4-2082-E716-DAC8-B9D1489368B4}"/>
                  </a:ext>
                </a:extLst>
              </p:cNvPr>
              <p:cNvGrpSpPr/>
              <p:nvPr/>
            </p:nvGrpSpPr>
            <p:grpSpPr>
              <a:xfrm>
                <a:off x="3545417" y="2520030"/>
                <a:ext cx="1281959" cy="796235"/>
                <a:chOff x="3567995" y="2711348"/>
                <a:chExt cx="1281959" cy="796235"/>
              </a:xfrm>
            </p:grpSpPr>
            <p:grpSp>
              <p:nvGrpSpPr>
                <p:cNvPr id="103" name="组合 102">
                  <a:extLst>
                    <a:ext uri="{FF2B5EF4-FFF2-40B4-BE49-F238E27FC236}">
                      <a16:creationId xmlns:a16="http://schemas.microsoft.com/office/drawing/2014/main" id="{FFDB9C6E-7B4C-7DEB-9846-5C03527D7837}"/>
                    </a:ext>
                  </a:extLst>
                </p:cNvPr>
                <p:cNvGrpSpPr/>
                <p:nvPr/>
              </p:nvGrpSpPr>
              <p:grpSpPr>
                <a:xfrm>
                  <a:off x="3567995" y="2825381"/>
                  <a:ext cx="759823" cy="682202"/>
                  <a:chOff x="1575359" y="1779871"/>
                  <a:chExt cx="892628" cy="801441"/>
                </a:xfrm>
              </p:grpSpPr>
              <p:sp>
                <p:nvSpPr>
                  <p:cNvPr id="26" name="文本框 25">
                    <a:extLst>
                      <a:ext uri="{FF2B5EF4-FFF2-40B4-BE49-F238E27FC236}">
                        <a16:creationId xmlns:a16="http://schemas.microsoft.com/office/drawing/2014/main" id="{E6F6AA4E-754B-ECC6-F53D-97815AF6D4A1}"/>
                      </a:ext>
                    </a:extLst>
                  </p:cNvPr>
                  <p:cNvSpPr txBox="1"/>
                  <p:nvPr/>
                </p:nvSpPr>
                <p:spPr>
                  <a:xfrm>
                    <a:off x="1575359" y="2402335"/>
                    <a:ext cx="892628" cy="178977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/>
                    <a:r>
                      <a:rPr kumimoji="1" lang="zh-CN" altLang="en-US" sz="99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添加标题文本</a:t>
                    </a:r>
                  </a:p>
                </p:txBody>
              </p:sp>
              <p:grpSp>
                <p:nvGrpSpPr>
                  <p:cNvPr id="3" name="组合 2">
                    <a:extLst>
                      <a:ext uri="{FF2B5EF4-FFF2-40B4-BE49-F238E27FC236}">
                        <a16:creationId xmlns:a16="http://schemas.microsoft.com/office/drawing/2014/main" id="{78EE4AE7-194B-3DBE-33C9-FD5A298B28F7}"/>
                      </a:ext>
                    </a:extLst>
                  </p:cNvPr>
                  <p:cNvGrpSpPr/>
                  <p:nvPr/>
                </p:nvGrpSpPr>
                <p:grpSpPr>
                  <a:xfrm>
                    <a:off x="1653162" y="1779871"/>
                    <a:ext cx="737021" cy="576006"/>
                    <a:chOff x="1295479" y="1595024"/>
                    <a:chExt cx="737021" cy="576006"/>
                  </a:xfrm>
                </p:grpSpPr>
                <p:grpSp>
                  <p:nvGrpSpPr>
                    <p:cNvPr id="58" name="组合 57">
                      <a:extLst>
                        <a:ext uri="{FF2B5EF4-FFF2-40B4-BE49-F238E27FC236}">
                          <a16:creationId xmlns:a16="http://schemas.microsoft.com/office/drawing/2014/main" id="{0D7890AA-EEE0-35C0-83E5-4213B3C0F338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1295479" y="1595024"/>
                      <a:ext cx="737021" cy="576006"/>
                      <a:chOff x="8449143" y="3178059"/>
                      <a:chExt cx="4372547" cy="3417298"/>
                    </a:xfrm>
                  </p:grpSpPr>
                  <p:sp>
                    <p:nvSpPr>
                      <p:cNvPr id="59" name="pangmenzd">
                        <a:extLst>
                          <a:ext uri="{FF2B5EF4-FFF2-40B4-BE49-F238E27FC236}">
                            <a16:creationId xmlns:a16="http://schemas.microsoft.com/office/drawing/2014/main" id="{5495C5BF-03A5-B29B-3879-6926C4FF0E8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93812" y="5157857"/>
                        <a:ext cx="4315221" cy="1437500"/>
                      </a:xfrm>
                      <a:prstGeom prst="ellipse">
                        <a:avLst/>
                      </a:prstGeom>
                      <a:gradFill>
                        <a:gsLst>
                          <a:gs pos="100000">
                            <a:schemeClr val="accent1">
                              <a:alpha val="27000"/>
                            </a:schemeClr>
                          </a:gs>
                          <a:gs pos="20000">
                            <a:schemeClr val="accent1">
                              <a:alpha val="0"/>
                            </a:schemeClr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82296" tIns="41148" rIns="82296" bIns="41148" rtlCol="0" anchor="ctr"/>
                      <a:lstStyle/>
                      <a:p>
                        <a:pPr algn="ctr"/>
                        <a:endParaRPr lang="zh-CN" altLang="en-US" sz="572"/>
                      </a:p>
                    </p:txBody>
                  </p:sp>
                  <p:sp>
                    <p:nvSpPr>
                      <p:cNvPr id="60" name="椭圆 59">
                        <a:extLst>
                          <a:ext uri="{FF2B5EF4-FFF2-40B4-BE49-F238E27FC236}">
                            <a16:creationId xmlns:a16="http://schemas.microsoft.com/office/drawing/2014/main" id="{38391CC7-D09E-DE9D-074B-D8419193FB7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39337" y="5276416"/>
                        <a:ext cx="3024172" cy="952369"/>
                      </a:xfrm>
                      <a:prstGeom prst="ellipse">
                        <a:avLst/>
                      </a:prstGeom>
                      <a:gradFill>
                        <a:gsLst>
                          <a:gs pos="100000">
                            <a:schemeClr val="accent1">
                              <a:alpha val="30000"/>
                            </a:schemeClr>
                          </a:gs>
                          <a:gs pos="20000">
                            <a:schemeClr val="accent1">
                              <a:alpha val="0"/>
                            </a:schemeClr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82296" tIns="41148" rIns="82296" bIns="41148" rtlCol="0" anchor="ctr"/>
                      <a:lstStyle/>
                      <a:p>
                        <a:pPr algn="ctr"/>
                        <a:endParaRPr lang="zh-CN" altLang="en-US" sz="572"/>
                      </a:p>
                    </p:txBody>
                  </p:sp>
                  <p:sp>
                    <p:nvSpPr>
                      <p:cNvPr id="61" name="椭圆 60">
                        <a:extLst>
                          <a:ext uri="{FF2B5EF4-FFF2-40B4-BE49-F238E27FC236}">
                            <a16:creationId xmlns:a16="http://schemas.microsoft.com/office/drawing/2014/main" id="{ED71D44D-2F7F-219D-D2F5-F79E49C5870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999197" y="5243498"/>
                        <a:ext cx="3304478" cy="1079915"/>
                      </a:xfrm>
                      <a:prstGeom prst="ellipse">
                        <a:avLst/>
                      </a:prstGeom>
                      <a:noFill/>
                      <a:ln w="11430">
                        <a:gradFill>
                          <a:gsLst>
                            <a:gs pos="29000">
                              <a:schemeClr val="accent1">
                                <a:alpha val="0"/>
                              </a:schemeClr>
                            </a:gs>
                            <a:gs pos="100000">
                              <a:schemeClr val="accent1"/>
                            </a:gs>
                          </a:gsLst>
                          <a:lin ang="5400000" scaled="1"/>
                        </a:gra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82296" tIns="41148" rIns="82296" bIns="41148" rtlCol="0" anchor="ctr"/>
                      <a:lstStyle/>
                      <a:p>
                        <a:pPr algn="ctr"/>
                        <a:endParaRPr lang="zh-CN" altLang="en-US" sz="572"/>
                      </a:p>
                    </p:txBody>
                  </p:sp>
                  <p:sp>
                    <p:nvSpPr>
                      <p:cNvPr id="62" name="旁门左道出品">
                        <a:extLst>
                          <a:ext uri="{FF2B5EF4-FFF2-40B4-BE49-F238E27FC236}">
                            <a16:creationId xmlns:a16="http://schemas.microsoft.com/office/drawing/2014/main" id="{0C64C897-7615-5D22-683F-BFF1E019309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58122" y="5403104"/>
                        <a:ext cx="2553921" cy="626368"/>
                      </a:xfrm>
                      <a:prstGeom prst="ellipse">
                        <a:avLst/>
                      </a:prstGeom>
                      <a:gradFill>
                        <a:gsLst>
                          <a:gs pos="2000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45000"/>
                            </a:schemeClr>
                          </a:gs>
                        </a:gsLst>
                        <a:lin ang="5400000" scaled="1"/>
                      </a:gradFill>
                      <a:ln w="5715">
                        <a:gradFill>
                          <a:gsLst>
                            <a:gs pos="13000">
                              <a:schemeClr val="accent1">
                                <a:alpha val="0"/>
                              </a:schemeClr>
                            </a:gs>
                            <a:gs pos="100000">
                              <a:schemeClr val="accent1"/>
                            </a:gs>
                          </a:gsLst>
                          <a:lin ang="5400000" scaled="1"/>
                        </a:gra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82296" tIns="41148" rIns="82296" bIns="41148" rtlCol="0" anchor="ctr"/>
                      <a:lstStyle/>
                      <a:p>
                        <a:pPr algn="ctr"/>
                        <a:endParaRPr lang="zh-CN" altLang="en-US" sz="572"/>
                      </a:p>
                    </p:txBody>
                  </p:sp>
                  <p:sp>
                    <p:nvSpPr>
                      <p:cNvPr id="63" name="任意多边形: 形状 213" hidden="1">
                        <a:extLst>
                          <a:ext uri="{FF2B5EF4-FFF2-40B4-BE49-F238E27FC236}">
                            <a16:creationId xmlns:a16="http://schemas.microsoft.com/office/drawing/2014/main" id="{72A67234-BF57-F3B7-3C4F-922C25C9F22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9143" y="3178059"/>
                        <a:ext cx="4372547" cy="2800144"/>
                      </a:xfrm>
                      <a:custGeom>
                        <a:avLst/>
                        <a:gdLst>
                          <a:gd name="connsiteX0" fmla="*/ 0 w 5234940"/>
                          <a:gd name="connsiteY0" fmla="*/ 0 h 4280606"/>
                          <a:gd name="connsiteX1" fmla="*/ 5234940 w 5234940"/>
                          <a:gd name="connsiteY1" fmla="*/ 0 h 4280606"/>
                          <a:gd name="connsiteX2" fmla="*/ 4146911 w 5234940"/>
                          <a:gd name="connsiteY2" fmla="*/ 3904503 h 4280606"/>
                          <a:gd name="connsiteX3" fmla="*/ 4147148 w 5234940"/>
                          <a:gd name="connsiteY3" fmla="*/ 3905653 h 4280606"/>
                          <a:gd name="connsiteX4" fmla="*/ 2618332 w 5234940"/>
                          <a:gd name="connsiteY4" fmla="*/ 4280606 h 4280606"/>
                          <a:gd name="connsiteX5" fmla="*/ 1097409 w 5234940"/>
                          <a:gd name="connsiteY5" fmla="*/ 3943990 h 4280606"/>
                          <a:gd name="connsiteX6" fmla="*/ 1090790 w 5234940"/>
                          <a:gd name="connsiteY6" fmla="*/ 3911842 h 4280606"/>
                          <a:gd name="connsiteX7" fmla="*/ 1090074 w 5234940"/>
                          <a:gd name="connsiteY7" fmla="*/ 3911842 h 428060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5234940" h="4280606">
                            <a:moveTo>
                              <a:pt x="0" y="0"/>
                            </a:moveTo>
                            <a:lnTo>
                              <a:pt x="5234940" y="0"/>
                            </a:lnTo>
                            <a:lnTo>
                              <a:pt x="4146911" y="3904503"/>
                            </a:lnTo>
                            <a:lnTo>
                              <a:pt x="4147148" y="3905653"/>
                            </a:lnTo>
                            <a:cubicBezTo>
                              <a:pt x="4147148" y="4112734"/>
                              <a:pt x="3462674" y="4280606"/>
                              <a:pt x="2618332" y="4280606"/>
                            </a:cubicBezTo>
                            <a:cubicBezTo>
                              <a:pt x="1826762" y="4280606"/>
                              <a:pt x="1175700" y="4133063"/>
                              <a:pt x="1097409" y="3943990"/>
                            </a:cubicBezTo>
                            <a:lnTo>
                              <a:pt x="1090790" y="3911842"/>
                            </a:lnTo>
                            <a:lnTo>
                              <a:pt x="1090074" y="3911842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30000">
                            <a:schemeClr val="accent1">
                              <a:alpha val="0"/>
                            </a:schemeClr>
                          </a:gs>
                          <a:gs pos="99000">
                            <a:schemeClr val="accent1">
                              <a:alpha val="30000"/>
                            </a:schemeClr>
                          </a:gs>
                        </a:gsLst>
                        <a:lin ang="5400000" scaled="1"/>
                      </a:gradFill>
                      <a:ln w="2857">
                        <a:gradFill>
                          <a:gsLst>
                            <a:gs pos="13000">
                              <a:schemeClr val="accent1">
                                <a:alpha val="0"/>
                              </a:schemeClr>
                            </a:gs>
                            <a:gs pos="100000">
                              <a:schemeClr val="accent1"/>
                            </a:gs>
                          </a:gsLst>
                          <a:lin ang="5400000" scaled="1"/>
                        </a:gra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wrap="square" lIns="82296" tIns="41148" rIns="82296" bIns="41148" rtlCol="0" anchor="ctr">
                        <a:noAutofit/>
                      </a:bodyPr>
                      <a:lstStyle/>
                      <a:p>
                        <a:pPr algn="ctr"/>
                        <a:endParaRPr lang="zh-CN" altLang="en-US" sz="572"/>
                      </a:p>
                    </p:txBody>
                  </p:sp>
                </p:grpSp>
                <p:grpSp>
                  <p:nvGrpSpPr>
                    <p:cNvPr id="25" name="组合 24">
                      <a:extLst>
                        <a:ext uri="{FF2B5EF4-FFF2-40B4-BE49-F238E27FC236}">
                          <a16:creationId xmlns:a16="http://schemas.microsoft.com/office/drawing/2014/main" id="{627CFC4A-A984-850B-29AE-B1C8CD925AFA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1518091" y="1684597"/>
                      <a:ext cx="291796" cy="299910"/>
                      <a:chOff x="3431500" y="2138148"/>
                      <a:chExt cx="335112" cy="344435"/>
                    </a:xfrm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66000">
                          <a:schemeClr val="accent1"/>
                        </a:gs>
                      </a:gsLst>
                      <a:lin ang="2700000" scaled="1"/>
                      <a:tileRect/>
                    </a:gradFill>
                  </p:grpSpPr>
                  <p:sp>
                    <p:nvSpPr>
                      <p:cNvPr id="18" name="任意形状 17">
                        <a:extLst>
                          <a:ext uri="{FF2B5EF4-FFF2-40B4-BE49-F238E27FC236}">
                            <a16:creationId xmlns:a16="http://schemas.microsoft.com/office/drawing/2014/main" id="{C3DD9B10-F527-6C49-F53B-4E87CCE0839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585091" y="2398801"/>
                        <a:ext cx="27925" cy="37235"/>
                      </a:xfrm>
                      <a:custGeom>
                        <a:avLst/>
                        <a:gdLst>
                          <a:gd name="connsiteX0" fmla="*/ 0 w 31029"/>
                          <a:gd name="connsiteY0" fmla="*/ 0 h 41372"/>
                          <a:gd name="connsiteX1" fmla="*/ 31029 w 31029"/>
                          <a:gd name="connsiteY1" fmla="*/ 0 h 41372"/>
                          <a:gd name="connsiteX2" fmla="*/ 31029 w 31029"/>
                          <a:gd name="connsiteY2" fmla="*/ 41373 h 41372"/>
                          <a:gd name="connsiteX3" fmla="*/ 0 w 31029"/>
                          <a:gd name="connsiteY3" fmla="*/ 41373 h 4137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1029" h="41372">
                            <a:moveTo>
                              <a:pt x="0" y="0"/>
                            </a:moveTo>
                            <a:lnTo>
                              <a:pt x="31029" y="0"/>
                            </a:lnTo>
                            <a:lnTo>
                              <a:pt x="31029" y="41373"/>
                            </a:lnTo>
                            <a:lnTo>
                              <a:pt x="0" y="41373"/>
                            </a:ln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19" name="任意形状 18">
                        <a:extLst>
                          <a:ext uri="{FF2B5EF4-FFF2-40B4-BE49-F238E27FC236}">
                            <a16:creationId xmlns:a16="http://schemas.microsoft.com/office/drawing/2014/main" id="{F90DAF10-D0C0-F56C-03A9-D60645167E3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585091" y="2454657"/>
                        <a:ext cx="27925" cy="27926"/>
                      </a:xfrm>
                      <a:custGeom>
                        <a:avLst/>
                        <a:gdLst>
                          <a:gd name="connsiteX0" fmla="*/ 0 w 31029"/>
                          <a:gd name="connsiteY0" fmla="*/ 0 h 31029"/>
                          <a:gd name="connsiteX1" fmla="*/ 31029 w 31029"/>
                          <a:gd name="connsiteY1" fmla="*/ 0 h 31029"/>
                          <a:gd name="connsiteX2" fmla="*/ 31029 w 31029"/>
                          <a:gd name="connsiteY2" fmla="*/ 31029 h 31029"/>
                          <a:gd name="connsiteX3" fmla="*/ 0 w 31029"/>
                          <a:gd name="connsiteY3" fmla="*/ 31029 h 3102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1029" h="31029">
                            <a:moveTo>
                              <a:pt x="0" y="0"/>
                            </a:moveTo>
                            <a:lnTo>
                              <a:pt x="31029" y="0"/>
                            </a:lnTo>
                            <a:lnTo>
                              <a:pt x="31029" y="31029"/>
                            </a:lnTo>
                            <a:lnTo>
                              <a:pt x="0" y="31029"/>
                            </a:ln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20" name="任意形状 19">
                        <a:extLst>
                          <a:ext uri="{FF2B5EF4-FFF2-40B4-BE49-F238E27FC236}">
                            <a16:creationId xmlns:a16="http://schemas.microsoft.com/office/drawing/2014/main" id="{0A69A50B-3132-7337-3A00-09AFBE54D6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31635" y="2454657"/>
                        <a:ext cx="134977" cy="27926"/>
                      </a:xfrm>
                      <a:custGeom>
                        <a:avLst/>
                        <a:gdLst>
                          <a:gd name="connsiteX0" fmla="*/ 0 w 149975"/>
                          <a:gd name="connsiteY0" fmla="*/ 0 h 31029"/>
                          <a:gd name="connsiteX1" fmla="*/ 149976 w 149975"/>
                          <a:gd name="connsiteY1" fmla="*/ 0 h 31029"/>
                          <a:gd name="connsiteX2" fmla="*/ 149976 w 149975"/>
                          <a:gd name="connsiteY2" fmla="*/ 31029 h 31029"/>
                          <a:gd name="connsiteX3" fmla="*/ 0 w 149975"/>
                          <a:gd name="connsiteY3" fmla="*/ 31029 h 3102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49975" h="31029">
                            <a:moveTo>
                              <a:pt x="0" y="0"/>
                            </a:moveTo>
                            <a:lnTo>
                              <a:pt x="149976" y="0"/>
                            </a:lnTo>
                            <a:lnTo>
                              <a:pt x="149976" y="31029"/>
                            </a:lnTo>
                            <a:lnTo>
                              <a:pt x="0" y="31029"/>
                            </a:ln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21" name="任意形状 20">
                        <a:extLst>
                          <a:ext uri="{FF2B5EF4-FFF2-40B4-BE49-F238E27FC236}">
                            <a16:creationId xmlns:a16="http://schemas.microsoft.com/office/drawing/2014/main" id="{7CAE3A44-B59F-A172-DB3A-486C6544843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431500" y="2454657"/>
                        <a:ext cx="134977" cy="27926"/>
                      </a:xfrm>
                      <a:custGeom>
                        <a:avLst/>
                        <a:gdLst>
                          <a:gd name="connsiteX0" fmla="*/ 0 w 149975"/>
                          <a:gd name="connsiteY0" fmla="*/ 0 h 31029"/>
                          <a:gd name="connsiteX1" fmla="*/ 149976 w 149975"/>
                          <a:gd name="connsiteY1" fmla="*/ 0 h 31029"/>
                          <a:gd name="connsiteX2" fmla="*/ 149976 w 149975"/>
                          <a:gd name="connsiteY2" fmla="*/ 31029 h 31029"/>
                          <a:gd name="connsiteX3" fmla="*/ 0 w 149975"/>
                          <a:gd name="connsiteY3" fmla="*/ 31029 h 3102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49975" h="31029">
                            <a:moveTo>
                              <a:pt x="0" y="0"/>
                            </a:moveTo>
                            <a:lnTo>
                              <a:pt x="149976" y="0"/>
                            </a:lnTo>
                            <a:lnTo>
                              <a:pt x="149976" y="31029"/>
                            </a:lnTo>
                            <a:lnTo>
                              <a:pt x="0" y="31029"/>
                            </a:ln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22" name="任意形状 21">
                        <a:extLst>
                          <a:ext uri="{FF2B5EF4-FFF2-40B4-BE49-F238E27FC236}">
                            <a16:creationId xmlns:a16="http://schemas.microsoft.com/office/drawing/2014/main" id="{B867A124-9CF5-82DE-1AFE-5E376CD202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450121" y="2324328"/>
                        <a:ext cx="297881" cy="74472"/>
                      </a:xfrm>
                      <a:custGeom>
                        <a:avLst/>
                        <a:gdLst>
                          <a:gd name="connsiteX0" fmla="*/ 312466 w 330980"/>
                          <a:gd name="connsiteY0" fmla="*/ 0 h 82745"/>
                          <a:gd name="connsiteX1" fmla="*/ 18514 w 330980"/>
                          <a:gd name="connsiteY1" fmla="*/ 0 h 82745"/>
                          <a:gd name="connsiteX2" fmla="*/ 0 w 330980"/>
                          <a:gd name="connsiteY2" fmla="*/ 18514 h 82745"/>
                          <a:gd name="connsiteX3" fmla="*/ 0 w 330980"/>
                          <a:gd name="connsiteY3" fmla="*/ 64231 h 82745"/>
                          <a:gd name="connsiteX4" fmla="*/ 18514 w 330980"/>
                          <a:gd name="connsiteY4" fmla="*/ 82745 h 82745"/>
                          <a:gd name="connsiteX5" fmla="*/ 312466 w 330980"/>
                          <a:gd name="connsiteY5" fmla="*/ 82745 h 82745"/>
                          <a:gd name="connsiteX6" fmla="*/ 330981 w 330980"/>
                          <a:gd name="connsiteY6" fmla="*/ 64231 h 82745"/>
                          <a:gd name="connsiteX7" fmla="*/ 330981 w 330980"/>
                          <a:gd name="connsiteY7" fmla="*/ 18514 h 82745"/>
                          <a:gd name="connsiteX8" fmla="*/ 312466 w 330980"/>
                          <a:gd name="connsiteY8" fmla="*/ 0 h 82745"/>
                          <a:gd name="connsiteX9" fmla="*/ 51716 w 330980"/>
                          <a:gd name="connsiteY9" fmla="*/ 51716 h 82745"/>
                          <a:gd name="connsiteX10" fmla="*/ 41373 w 330980"/>
                          <a:gd name="connsiteY10" fmla="*/ 41373 h 82745"/>
                          <a:gd name="connsiteX11" fmla="*/ 51716 w 330980"/>
                          <a:gd name="connsiteY11" fmla="*/ 31029 h 82745"/>
                          <a:gd name="connsiteX12" fmla="*/ 62059 w 330980"/>
                          <a:gd name="connsiteY12" fmla="*/ 41373 h 82745"/>
                          <a:gd name="connsiteX13" fmla="*/ 51716 w 330980"/>
                          <a:gd name="connsiteY13" fmla="*/ 51716 h 82745"/>
                          <a:gd name="connsiteX14" fmla="*/ 103431 w 330980"/>
                          <a:gd name="connsiteY14" fmla="*/ 51716 h 82745"/>
                          <a:gd name="connsiteX15" fmla="*/ 93088 w 330980"/>
                          <a:gd name="connsiteY15" fmla="*/ 41373 h 82745"/>
                          <a:gd name="connsiteX16" fmla="*/ 103431 w 330980"/>
                          <a:gd name="connsiteY16" fmla="*/ 31029 h 82745"/>
                          <a:gd name="connsiteX17" fmla="*/ 113775 w 330980"/>
                          <a:gd name="connsiteY17" fmla="*/ 41373 h 82745"/>
                          <a:gd name="connsiteX18" fmla="*/ 103431 w 330980"/>
                          <a:gd name="connsiteY18" fmla="*/ 51716 h 82745"/>
                          <a:gd name="connsiteX19" fmla="*/ 155147 w 330980"/>
                          <a:gd name="connsiteY19" fmla="*/ 51716 h 82745"/>
                          <a:gd name="connsiteX20" fmla="*/ 144804 w 330980"/>
                          <a:gd name="connsiteY20" fmla="*/ 41373 h 82745"/>
                          <a:gd name="connsiteX21" fmla="*/ 155147 w 330980"/>
                          <a:gd name="connsiteY21" fmla="*/ 31029 h 82745"/>
                          <a:gd name="connsiteX22" fmla="*/ 165490 w 330980"/>
                          <a:gd name="connsiteY22" fmla="*/ 41373 h 82745"/>
                          <a:gd name="connsiteX23" fmla="*/ 155147 w 330980"/>
                          <a:gd name="connsiteY23" fmla="*/ 51716 h 827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</a:cxnLst>
                        <a:rect l="l" t="t" r="r" b="b"/>
                        <a:pathLst>
                          <a:path w="330980" h="82745">
                            <a:moveTo>
                              <a:pt x="312466" y="0"/>
                            </a:moveTo>
                            <a:lnTo>
                              <a:pt x="18514" y="0"/>
                            </a:lnTo>
                            <a:cubicBezTo>
                              <a:pt x="8289" y="0"/>
                              <a:pt x="0" y="8289"/>
                              <a:pt x="0" y="18514"/>
                            </a:cubicBezTo>
                            <a:lnTo>
                              <a:pt x="0" y="64231"/>
                            </a:lnTo>
                            <a:cubicBezTo>
                              <a:pt x="0" y="74456"/>
                              <a:pt x="8289" y="82745"/>
                              <a:pt x="18514" y="82745"/>
                            </a:cubicBezTo>
                            <a:lnTo>
                              <a:pt x="312466" y="82745"/>
                            </a:lnTo>
                            <a:cubicBezTo>
                              <a:pt x="322692" y="82745"/>
                              <a:pt x="330981" y="74456"/>
                              <a:pt x="330981" y="64231"/>
                            </a:cubicBezTo>
                            <a:lnTo>
                              <a:pt x="330981" y="18514"/>
                            </a:lnTo>
                            <a:cubicBezTo>
                              <a:pt x="330981" y="8289"/>
                              <a:pt x="322692" y="0"/>
                              <a:pt x="312466" y="0"/>
                            </a:cubicBezTo>
                            <a:close/>
                            <a:moveTo>
                              <a:pt x="51716" y="51716"/>
                            </a:moveTo>
                            <a:cubicBezTo>
                              <a:pt x="46003" y="51716"/>
                              <a:pt x="41373" y="47085"/>
                              <a:pt x="41373" y="41373"/>
                            </a:cubicBezTo>
                            <a:cubicBezTo>
                              <a:pt x="41373" y="35660"/>
                              <a:pt x="46003" y="31029"/>
                              <a:pt x="51716" y="31029"/>
                            </a:cubicBezTo>
                            <a:cubicBezTo>
                              <a:pt x="57428" y="31029"/>
                              <a:pt x="62059" y="35660"/>
                              <a:pt x="62059" y="41373"/>
                            </a:cubicBezTo>
                            <a:cubicBezTo>
                              <a:pt x="62059" y="47085"/>
                              <a:pt x="57428" y="51716"/>
                              <a:pt x="51716" y="51716"/>
                            </a:cubicBezTo>
                            <a:close/>
                            <a:moveTo>
                              <a:pt x="103431" y="51716"/>
                            </a:moveTo>
                            <a:cubicBezTo>
                              <a:pt x="97719" y="51716"/>
                              <a:pt x="93088" y="47085"/>
                              <a:pt x="93088" y="41373"/>
                            </a:cubicBezTo>
                            <a:cubicBezTo>
                              <a:pt x="93088" y="35660"/>
                              <a:pt x="97719" y="31029"/>
                              <a:pt x="103431" y="31029"/>
                            </a:cubicBezTo>
                            <a:cubicBezTo>
                              <a:pt x="109144" y="31029"/>
                              <a:pt x="113775" y="35660"/>
                              <a:pt x="113775" y="41373"/>
                            </a:cubicBezTo>
                            <a:cubicBezTo>
                              <a:pt x="113775" y="47085"/>
                              <a:pt x="109144" y="51716"/>
                              <a:pt x="103431" y="51716"/>
                            </a:cubicBezTo>
                            <a:close/>
                            <a:moveTo>
                              <a:pt x="155147" y="51716"/>
                            </a:moveTo>
                            <a:cubicBezTo>
                              <a:pt x="149435" y="51716"/>
                              <a:pt x="144804" y="47085"/>
                              <a:pt x="144804" y="41373"/>
                            </a:cubicBezTo>
                            <a:cubicBezTo>
                              <a:pt x="144804" y="35660"/>
                              <a:pt x="149435" y="31029"/>
                              <a:pt x="155147" y="31029"/>
                            </a:cubicBezTo>
                            <a:cubicBezTo>
                              <a:pt x="160860" y="31029"/>
                              <a:pt x="165490" y="35660"/>
                              <a:pt x="165490" y="41373"/>
                            </a:cubicBezTo>
                            <a:cubicBezTo>
                              <a:pt x="165490" y="47085"/>
                              <a:pt x="160860" y="51716"/>
                              <a:pt x="155147" y="51716"/>
                            </a:cubicBez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23" name="任意形状 22">
                        <a:extLst>
                          <a:ext uri="{FF2B5EF4-FFF2-40B4-BE49-F238E27FC236}">
                            <a16:creationId xmlns:a16="http://schemas.microsoft.com/office/drawing/2014/main" id="{4DD7709E-E2F3-90A2-DBB3-C31F77487BF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450121" y="2231237"/>
                        <a:ext cx="297881" cy="74472"/>
                      </a:xfrm>
                      <a:custGeom>
                        <a:avLst/>
                        <a:gdLst>
                          <a:gd name="connsiteX0" fmla="*/ 312466 w 330980"/>
                          <a:gd name="connsiteY0" fmla="*/ 0 h 82745"/>
                          <a:gd name="connsiteX1" fmla="*/ 18514 w 330980"/>
                          <a:gd name="connsiteY1" fmla="*/ 0 h 82745"/>
                          <a:gd name="connsiteX2" fmla="*/ 0 w 330980"/>
                          <a:gd name="connsiteY2" fmla="*/ 18514 h 82745"/>
                          <a:gd name="connsiteX3" fmla="*/ 0 w 330980"/>
                          <a:gd name="connsiteY3" fmla="*/ 64231 h 82745"/>
                          <a:gd name="connsiteX4" fmla="*/ 18514 w 330980"/>
                          <a:gd name="connsiteY4" fmla="*/ 82745 h 82745"/>
                          <a:gd name="connsiteX5" fmla="*/ 312466 w 330980"/>
                          <a:gd name="connsiteY5" fmla="*/ 82745 h 82745"/>
                          <a:gd name="connsiteX6" fmla="*/ 330981 w 330980"/>
                          <a:gd name="connsiteY6" fmla="*/ 64231 h 82745"/>
                          <a:gd name="connsiteX7" fmla="*/ 330981 w 330980"/>
                          <a:gd name="connsiteY7" fmla="*/ 18514 h 82745"/>
                          <a:gd name="connsiteX8" fmla="*/ 312466 w 330980"/>
                          <a:gd name="connsiteY8" fmla="*/ 0 h 82745"/>
                          <a:gd name="connsiteX9" fmla="*/ 51716 w 330980"/>
                          <a:gd name="connsiteY9" fmla="*/ 51716 h 82745"/>
                          <a:gd name="connsiteX10" fmla="*/ 41373 w 330980"/>
                          <a:gd name="connsiteY10" fmla="*/ 41373 h 82745"/>
                          <a:gd name="connsiteX11" fmla="*/ 51716 w 330980"/>
                          <a:gd name="connsiteY11" fmla="*/ 31029 h 82745"/>
                          <a:gd name="connsiteX12" fmla="*/ 62059 w 330980"/>
                          <a:gd name="connsiteY12" fmla="*/ 41373 h 82745"/>
                          <a:gd name="connsiteX13" fmla="*/ 51716 w 330980"/>
                          <a:gd name="connsiteY13" fmla="*/ 51716 h 82745"/>
                          <a:gd name="connsiteX14" fmla="*/ 103431 w 330980"/>
                          <a:gd name="connsiteY14" fmla="*/ 51716 h 82745"/>
                          <a:gd name="connsiteX15" fmla="*/ 93088 w 330980"/>
                          <a:gd name="connsiteY15" fmla="*/ 41373 h 82745"/>
                          <a:gd name="connsiteX16" fmla="*/ 103431 w 330980"/>
                          <a:gd name="connsiteY16" fmla="*/ 31029 h 82745"/>
                          <a:gd name="connsiteX17" fmla="*/ 113775 w 330980"/>
                          <a:gd name="connsiteY17" fmla="*/ 41373 h 82745"/>
                          <a:gd name="connsiteX18" fmla="*/ 103431 w 330980"/>
                          <a:gd name="connsiteY18" fmla="*/ 51716 h 82745"/>
                          <a:gd name="connsiteX19" fmla="*/ 155147 w 330980"/>
                          <a:gd name="connsiteY19" fmla="*/ 51716 h 82745"/>
                          <a:gd name="connsiteX20" fmla="*/ 144804 w 330980"/>
                          <a:gd name="connsiteY20" fmla="*/ 41373 h 82745"/>
                          <a:gd name="connsiteX21" fmla="*/ 155147 w 330980"/>
                          <a:gd name="connsiteY21" fmla="*/ 31029 h 82745"/>
                          <a:gd name="connsiteX22" fmla="*/ 165490 w 330980"/>
                          <a:gd name="connsiteY22" fmla="*/ 41373 h 82745"/>
                          <a:gd name="connsiteX23" fmla="*/ 155147 w 330980"/>
                          <a:gd name="connsiteY23" fmla="*/ 51716 h 827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</a:cxnLst>
                        <a:rect l="l" t="t" r="r" b="b"/>
                        <a:pathLst>
                          <a:path w="330980" h="82745">
                            <a:moveTo>
                              <a:pt x="312466" y="0"/>
                            </a:moveTo>
                            <a:lnTo>
                              <a:pt x="18514" y="0"/>
                            </a:lnTo>
                            <a:cubicBezTo>
                              <a:pt x="8289" y="0"/>
                              <a:pt x="0" y="8289"/>
                              <a:pt x="0" y="18514"/>
                            </a:cubicBezTo>
                            <a:lnTo>
                              <a:pt x="0" y="64231"/>
                            </a:lnTo>
                            <a:cubicBezTo>
                              <a:pt x="0" y="74456"/>
                              <a:pt x="8289" y="82745"/>
                              <a:pt x="18514" y="82745"/>
                            </a:cubicBezTo>
                            <a:lnTo>
                              <a:pt x="312466" y="82745"/>
                            </a:lnTo>
                            <a:cubicBezTo>
                              <a:pt x="322692" y="82745"/>
                              <a:pt x="330981" y="74456"/>
                              <a:pt x="330981" y="64231"/>
                            </a:cubicBezTo>
                            <a:lnTo>
                              <a:pt x="330981" y="18514"/>
                            </a:lnTo>
                            <a:cubicBezTo>
                              <a:pt x="330981" y="8289"/>
                              <a:pt x="322692" y="0"/>
                              <a:pt x="312466" y="0"/>
                            </a:cubicBezTo>
                            <a:close/>
                            <a:moveTo>
                              <a:pt x="51716" y="51716"/>
                            </a:moveTo>
                            <a:cubicBezTo>
                              <a:pt x="46003" y="51716"/>
                              <a:pt x="41373" y="47085"/>
                              <a:pt x="41373" y="41373"/>
                            </a:cubicBezTo>
                            <a:cubicBezTo>
                              <a:pt x="41373" y="35660"/>
                              <a:pt x="46003" y="31029"/>
                              <a:pt x="51716" y="31029"/>
                            </a:cubicBezTo>
                            <a:cubicBezTo>
                              <a:pt x="57428" y="31029"/>
                              <a:pt x="62059" y="35660"/>
                              <a:pt x="62059" y="41373"/>
                            </a:cubicBezTo>
                            <a:cubicBezTo>
                              <a:pt x="62059" y="47085"/>
                              <a:pt x="57428" y="51716"/>
                              <a:pt x="51716" y="51716"/>
                            </a:cubicBezTo>
                            <a:close/>
                            <a:moveTo>
                              <a:pt x="103431" y="51716"/>
                            </a:moveTo>
                            <a:cubicBezTo>
                              <a:pt x="97719" y="51716"/>
                              <a:pt x="93088" y="47085"/>
                              <a:pt x="93088" y="41373"/>
                            </a:cubicBezTo>
                            <a:cubicBezTo>
                              <a:pt x="93088" y="35660"/>
                              <a:pt x="97719" y="31029"/>
                              <a:pt x="103431" y="31029"/>
                            </a:cubicBezTo>
                            <a:cubicBezTo>
                              <a:pt x="109144" y="31029"/>
                              <a:pt x="113775" y="35660"/>
                              <a:pt x="113775" y="41373"/>
                            </a:cubicBezTo>
                            <a:cubicBezTo>
                              <a:pt x="113775" y="47085"/>
                              <a:pt x="109144" y="51716"/>
                              <a:pt x="103431" y="51716"/>
                            </a:cubicBezTo>
                            <a:close/>
                            <a:moveTo>
                              <a:pt x="155147" y="51716"/>
                            </a:moveTo>
                            <a:cubicBezTo>
                              <a:pt x="149435" y="51716"/>
                              <a:pt x="144804" y="47085"/>
                              <a:pt x="144804" y="41373"/>
                            </a:cubicBezTo>
                            <a:cubicBezTo>
                              <a:pt x="144804" y="35660"/>
                              <a:pt x="149435" y="31029"/>
                              <a:pt x="155147" y="31029"/>
                            </a:cubicBezTo>
                            <a:cubicBezTo>
                              <a:pt x="160860" y="31029"/>
                              <a:pt x="165490" y="35660"/>
                              <a:pt x="165490" y="41373"/>
                            </a:cubicBezTo>
                            <a:cubicBezTo>
                              <a:pt x="165490" y="47085"/>
                              <a:pt x="160860" y="51716"/>
                              <a:pt x="155147" y="51716"/>
                            </a:cubicBez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24" name="任意形状 23">
                        <a:extLst>
                          <a:ext uri="{FF2B5EF4-FFF2-40B4-BE49-F238E27FC236}">
                            <a16:creationId xmlns:a16="http://schemas.microsoft.com/office/drawing/2014/main" id="{B302AC62-EFB9-748B-D4BD-B0F8BE06EB5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450121" y="2138148"/>
                        <a:ext cx="297880" cy="74472"/>
                      </a:xfrm>
                      <a:custGeom>
                        <a:avLst/>
                        <a:gdLst>
                          <a:gd name="connsiteX0" fmla="*/ 312466 w 330980"/>
                          <a:gd name="connsiteY0" fmla="*/ 0 h 82745"/>
                          <a:gd name="connsiteX1" fmla="*/ 18514 w 330980"/>
                          <a:gd name="connsiteY1" fmla="*/ 0 h 82745"/>
                          <a:gd name="connsiteX2" fmla="*/ 0 w 330980"/>
                          <a:gd name="connsiteY2" fmla="*/ 18514 h 82745"/>
                          <a:gd name="connsiteX3" fmla="*/ 0 w 330980"/>
                          <a:gd name="connsiteY3" fmla="*/ 64231 h 82745"/>
                          <a:gd name="connsiteX4" fmla="*/ 18514 w 330980"/>
                          <a:gd name="connsiteY4" fmla="*/ 82745 h 82745"/>
                          <a:gd name="connsiteX5" fmla="*/ 312466 w 330980"/>
                          <a:gd name="connsiteY5" fmla="*/ 82745 h 82745"/>
                          <a:gd name="connsiteX6" fmla="*/ 330981 w 330980"/>
                          <a:gd name="connsiteY6" fmla="*/ 64231 h 82745"/>
                          <a:gd name="connsiteX7" fmla="*/ 330981 w 330980"/>
                          <a:gd name="connsiteY7" fmla="*/ 18514 h 82745"/>
                          <a:gd name="connsiteX8" fmla="*/ 312466 w 330980"/>
                          <a:gd name="connsiteY8" fmla="*/ 0 h 82745"/>
                          <a:gd name="connsiteX9" fmla="*/ 51716 w 330980"/>
                          <a:gd name="connsiteY9" fmla="*/ 51716 h 82745"/>
                          <a:gd name="connsiteX10" fmla="*/ 41373 w 330980"/>
                          <a:gd name="connsiteY10" fmla="*/ 41373 h 82745"/>
                          <a:gd name="connsiteX11" fmla="*/ 51716 w 330980"/>
                          <a:gd name="connsiteY11" fmla="*/ 31029 h 82745"/>
                          <a:gd name="connsiteX12" fmla="*/ 62059 w 330980"/>
                          <a:gd name="connsiteY12" fmla="*/ 41373 h 82745"/>
                          <a:gd name="connsiteX13" fmla="*/ 51716 w 330980"/>
                          <a:gd name="connsiteY13" fmla="*/ 51716 h 82745"/>
                          <a:gd name="connsiteX14" fmla="*/ 103431 w 330980"/>
                          <a:gd name="connsiteY14" fmla="*/ 51716 h 82745"/>
                          <a:gd name="connsiteX15" fmla="*/ 93088 w 330980"/>
                          <a:gd name="connsiteY15" fmla="*/ 41373 h 82745"/>
                          <a:gd name="connsiteX16" fmla="*/ 103431 w 330980"/>
                          <a:gd name="connsiteY16" fmla="*/ 31029 h 82745"/>
                          <a:gd name="connsiteX17" fmla="*/ 113775 w 330980"/>
                          <a:gd name="connsiteY17" fmla="*/ 41373 h 82745"/>
                          <a:gd name="connsiteX18" fmla="*/ 103431 w 330980"/>
                          <a:gd name="connsiteY18" fmla="*/ 51716 h 82745"/>
                          <a:gd name="connsiteX19" fmla="*/ 155147 w 330980"/>
                          <a:gd name="connsiteY19" fmla="*/ 51716 h 82745"/>
                          <a:gd name="connsiteX20" fmla="*/ 144804 w 330980"/>
                          <a:gd name="connsiteY20" fmla="*/ 41373 h 82745"/>
                          <a:gd name="connsiteX21" fmla="*/ 155147 w 330980"/>
                          <a:gd name="connsiteY21" fmla="*/ 31029 h 82745"/>
                          <a:gd name="connsiteX22" fmla="*/ 165490 w 330980"/>
                          <a:gd name="connsiteY22" fmla="*/ 41373 h 82745"/>
                          <a:gd name="connsiteX23" fmla="*/ 155147 w 330980"/>
                          <a:gd name="connsiteY23" fmla="*/ 51716 h 827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</a:cxnLst>
                        <a:rect l="l" t="t" r="r" b="b"/>
                        <a:pathLst>
                          <a:path w="330980" h="82745">
                            <a:moveTo>
                              <a:pt x="312466" y="0"/>
                            </a:moveTo>
                            <a:lnTo>
                              <a:pt x="18514" y="0"/>
                            </a:lnTo>
                            <a:cubicBezTo>
                              <a:pt x="8289" y="0"/>
                              <a:pt x="0" y="8289"/>
                              <a:pt x="0" y="18514"/>
                            </a:cubicBezTo>
                            <a:lnTo>
                              <a:pt x="0" y="64231"/>
                            </a:lnTo>
                            <a:cubicBezTo>
                              <a:pt x="0" y="74456"/>
                              <a:pt x="8289" y="82745"/>
                              <a:pt x="18514" y="82745"/>
                            </a:cubicBezTo>
                            <a:lnTo>
                              <a:pt x="312466" y="82745"/>
                            </a:lnTo>
                            <a:cubicBezTo>
                              <a:pt x="322692" y="82745"/>
                              <a:pt x="330981" y="74456"/>
                              <a:pt x="330981" y="64231"/>
                            </a:cubicBezTo>
                            <a:lnTo>
                              <a:pt x="330981" y="18514"/>
                            </a:lnTo>
                            <a:cubicBezTo>
                              <a:pt x="330981" y="8289"/>
                              <a:pt x="322692" y="0"/>
                              <a:pt x="312466" y="0"/>
                            </a:cubicBezTo>
                            <a:close/>
                            <a:moveTo>
                              <a:pt x="51716" y="51716"/>
                            </a:moveTo>
                            <a:cubicBezTo>
                              <a:pt x="46003" y="51716"/>
                              <a:pt x="41373" y="47085"/>
                              <a:pt x="41373" y="41373"/>
                            </a:cubicBezTo>
                            <a:cubicBezTo>
                              <a:pt x="41373" y="35660"/>
                              <a:pt x="46003" y="31029"/>
                              <a:pt x="51716" y="31029"/>
                            </a:cubicBezTo>
                            <a:cubicBezTo>
                              <a:pt x="57428" y="31029"/>
                              <a:pt x="62059" y="35660"/>
                              <a:pt x="62059" y="41373"/>
                            </a:cubicBezTo>
                            <a:cubicBezTo>
                              <a:pt x="62059" y="47085"/>
                              <a:pt x="57428" y="51716"/>
                              <a:pt x="51716" y="51716"/>
                            </a:cubicBezTo>
                            <a:close/>
                            <a:moveTo>
                              <a:pt x="103431" y="51716"/>
                            </a:moveTo>
                            <a:cubicBezTo>
                              <a:pt x="97719" y="51716"/>
                              <a:pt x="93088" y="47085"/>
                              <a:pt x="93088" y="41373"/>
                            </a:cubicBezTo>
                            <a:cubicBezTo>
                              <a:pt x="93088" y="35660"/>
                              <a:pt x="97719" y="31029"/>
                              <a:pt x="103431" y="31029"/>
                            </a:cubicBezTo>
                            <a:cubicBezTo>
                              <a:pt x="109144" y="31029"/>
                              <a:pt x="113775" y="35660"/>
                              <a:pt x="113775" y="41373"/>
                            </a:cubicBezTo>
                            <a:cubicBezTo>
                              <a:pt x="113775" y="47085"/>
                              <a:pt x="109144" y="51716"/>
                              <a:pt x="103431" y="51716"/>
                            </a:cubicBezTo>
                            <a:close/>
                            <a:moveTo>
                              <a:pt x="155147" y="51716"/>
                            </a:moveTo>
                            <a:cubicBezTo>
                              <a:pt x="149435" y="51716"/>
                              <a:pt x="144804" y="47085"/>
                              <a:pt x="144804" y="41373"/>
                            </a:cubicBezTo>
                            <a:cubicBezTo>
                              <a:pt x="144804" y="35660"/>
                              <a:pt x="149435" y="31029"/>
                              <a:pt x="155147" y="31029"/>
                            </a:cubicBezTo>
                            <a:cubicBezTo>
                              <a:pt x="160860" y="31029"/>
                              <a:pt x="165490" y="35660"/>
                              <a:pt x="165490" y="41373"/>
                            </a:cubicBezTo>
                            <a:cubicBezTo>
                              <a:pt x="165490" y="47085"/>
                              <a:pt x="160860" y="51716"/>
                              <a:pt x="155147" y="51716"/>
                            </a:cubicBez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</p:grpSp>
              </p:grpSp>
            </p:grpSp>
            <p:grpSp>
              <p:nvGrpSpPr>
                <p:cNvPr id="92" name="组合 91">
                  <a:extLst>
                    <a:ext uri="{FF2B5EF4-FFF2-40B4-BE49-F238E27FC236}">
                      <a16:creationId xmlns:a16="http://schemas.microsoft.com/office/drawing/2014/main" id="{138DCE1B-7B7A-8D72-A074-86EA74E76937}"/>
                    </a:ext>
                  </a:extLst>
                </p:cNvPr>
                <p:cNvGrpSpPr/>
                <p:nvPr/>
              </p:nvGrpSpPr>
              <p:grpSpPr>
                <a:xfrm>
                  <a:off x="4308412" y="2711348"/>
                  <a:ext cx="253274" cy="408349"/>
                  <a:chOff x="3183017" y="1281142"/>
                  <a:chExt cx="297546" cy="479719"/>
                </a:xfrm>
              </p:grpSpPr>
              <p:grpSp>
                <p:nvGrpSpPr>
                  <p:cNvPr id="78" name="组合 77">
                    <a:extLst>
                      <a:ext uri="{FF2B5EF4-FFF2-40B4-BE49-F238E27FC236}">
                        <a16:creationId xmlns:a16="http://schemas.microsoft.com/office/drawing/2014/main" id="{50D3BC95-BFAF-ECFC-C014-288CE49F07A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3209699" y="1281142"/>
                    <a:ext cx="244170" cy="250948"/>
                    <a:chOff x="3408223" y="2203178"/>
                    <a:chExt cx="335114" cy="344419"/>
                  </a:xfrm>
                  <a:gradFill flip="none" rotWithShape="1"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66000">
                        <a:schemeClr val="accent1"/>
                      </a:gs>
                    </a:gsLst>
                    <a:lin ang="2700000" scaled="1"/>
                    <a:tileRect/>
                  </a:gradFill>
                </p:grpSpPr>
                <p:sp>
                  <p:nvSpPr>
                    <p:cNvPr id="79" name="任意形状 78">
                      <a:extLst>
                        <a:ext uri="{FF2B5EF4-FFF2-40B4-BE49-F238E27FC236}">
                          <a16:creationId xmlns:a16="http://schemas.microsoft.com/office/drawing/2014/main" id="{1868060C-ADC9-315D-63BD-3EB568A3894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61816" y="2463816"/>
                      <a:ext cx="27926" cy="37234"/>
                    </a:xfrm>
                    <a:custGeom>
                      <a:avLst/>
                      <a:gdLst>
                        <a:gd name="connsiteX0" fmla="*/ 0 w 31029"/>
                        <a:gd name="connsiteY0" fmla="*/ 0 h 41372"/>
                        <a:gd name="connsiteX1" fmla="*/ 31029 w 31029"/>
                        <a:gd name="connsiteY1" fmla="*/ 0 h 41372"/>
                        <a:gd name="connsiteX2" fmla="*/ 31029 w 31029"/>
                        <a:gd name="connsiteY2" fmla="*/ 41373 h 41372"/>
                        <a:gd name="connsiteX3" fmla="*/ 0 w 31029"/>
                        <a:gd name="connsiteY3" fmla="*/ 41373 h 413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1029" h="41372">
                          <a:moveTo>
                            <a:pt x="0" y="0"/>
                          </a:moveTo>
                          <a:lnTo>
                            <a:pt x="31029" y="0"/>
                          </a:lnTo>
                          <a:lnTo>
                            <a:pt x="31029" y="41373"/>
                          </a:lnTo>
                          <a:lnTo>
                            <a:pt x="0" y="41373"/>
                          </a:ln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80" name="任意形状 79">
                      <a:extLst>
                        <a:ext uri="{FF2B5EF4-FFF2-40B4-BE49-F238E27FC236}">
                          <a16:creationId xmlns:a16="http://schemas.microsoft.com/office/drawing/2014/main" id="{1B8D7D4E-E737-69DB-C1B4-671E6B1560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61816" y="2519670"/>
                      <a:ext cx="27926" cy="27926"/>
                    </a:xfrm>
                    <a:custGeom>
                      <a:avLst/>
                      <a:gdLst>
                        <a:gd name="connsiteX0" fmla="*/ 0 w 31029"/>
                        <a:gd name="connsiteY0" fmla="*/ 0 h 31029"/>
                        <a:gd name="connsiteX1" fmla="*/ 31029 w 31029"/>
                        <a:gd name="connsiteY1" fmla="*/ 0 h 31029"/>
                        <a:gd name="connsiteX2" fmla="*/ 31029 w 31029"/>
                        <a:gd name="connsiteY2" fmla="*/ 31029 h 31029"/>
                        <a:gd name="connsiteX3" fmla="*/ 0 w 31029"/>
                        <a:gd name="connsiteY3" fmla="*/ 31029 h 310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1029" h="31029">
                          <a:moveTo>
                            <a:pt x="0" y="0"/>
                          </a:moveTo>
                          <a:lnTo>
                            <a:pt x="31029" y="0"/>
                          </a:lnTo>
                          <a:lnTo>
                            <a:pt x="31029" y="31029"/>
                          </a:lnTo>
                          <a:lnTo>
                            <a:pt x="0" y="31029"/>
                          </a:ln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81" name="任意形状 80">
                      <a:extLst>
                        <a:ext uri="{FF2B5EF4-FFF2-40B4-BE49-F238E27FC236}">
                          <a16:creationId xmlns:a16="http://schemas.microsoft.com/office/drawing/2014/main" id="{E0E8012D-4538-D5D8-1330-B0D608EFD3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08360" y="2519671"/>
                      <a:ext cx="134977" cy="27926"/>
                    </a:xfrm>
                    <a:custGeom>
                      <a:avLst/>
                      <a:gdLst>
                        <a:gd name="connsiteX0" fmla="*/ 0 w 149975"/>
                        <a:gd name="connsiteY0" fmla="*/ 0 h 31029"/>
                        <a:gd name="connsiteX1" fmla="*/ 149976 w 149975"/>
                        <a:gd name="connsiteY1" fmla="*/ 0 h 31029"/>
                        <a:gd name="connsiteX2" fmla="*/ 149976 w 149975"/>
                        <a:gd name="connsiteY2" fmla="*/ 31029 h 31029"/>
                        <a:gd name="connsiteX3" fmla="*/ 0 w 149975"/>
                        <a:gd name="connsiteY3" fmla="*/ 31029 h 310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49975" h="31029">
                          <a:moveTo>
                            <a:pt x="0" y="0"/>
                          </a:moveTo>
                          <a:lnTo>
                            <a:pt x="149976" y="0"/>
                          </a:lnTo>
                          <a:lnTo>
                            <a:pt x="149976" y="31029"/>
                          </a:lnTo>
                          <a:lnTo>
                            <a:pt x="0" y="31029"/>
                          </a:ln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82" name="任意形状 81">
                      <a:extLst>
                        <a:ext uri="{FF2B5EF4-FFF2-40B4-BE49-F238E27FC236}">
                          <a16:creationId xmlns:a16="http://schemas.microsoft.com/office/drawing/2014/main" id="{0E238B07-2075-79D3-B693-6F283DAF2CD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08223" y="2519671"/>
                      <a:ext cx="134978" cy="27926"/>
                    </a:xfrm>
                    <a:custGeom>
                      <a:avLst/>
                      <a:gdLst>
                        <a:gd name="connsiteX0" fmla="*/ 0 w 149975"/>
                        <a:gd name="connsiteY0" fmla="*/ 0 h 31029"/>
                        <a:gd name="connsiteX1" fmla="*/ 149976 w 149975"/>
                        <a:gd name="connsiteY1" fmla="*/ 0 h 31029"/>
                        <a:gd name="connsiteX2" fmla="*/ 149976 w 149975"/>
                        <a:gd name="connsiteY2" fmla="*/ 31029 h 31029"/>
                        <a:gd name="connsiteX3" fmla="*/ 0 w 149975"/>
                        <a:gd name="connsiteY3" fmla="*/ 31029 h 310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49975" h="31029">
                          <a:moveTo>
                            <a:pt x="0" y="0"/>
                          </a:moveTo>
                          <a:lnTo>
                            <a:pt x="149976" y="0"/>
                          </a:lnTo>
                          <a:lnTo>
                            <a:pt x="149976" y="31029"/>
                          </a:lnTo>
                          <a:lnTo>
                            <a:pt x="0" y="31029"/>
                          </a:ln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83" name="任意形状 82">
                      <a:extLst>
                        <a:ext uri="{FF2B5EF4-FFF2-40B4-BE49-F238E27FC236}">
                          <a16:creationId xmlns:a16="http://schemas.microsoft.com/office/drawing/2014/main" id="{4AD19B8B-6C83-ACE0-EEE9-BDDAB89B96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26843" y="2389350"/>
                      <a:ext cx="297881" cy="74469"/>
                    </a:xfrm>
                    <a:custGeom>
                      <a:avLst/>
                      <a:gdLst>
                        <a:gd name="connsiteX0" fmla="*/ 312466 w 330980"/>
                        <a:gd name="connsiteY0" fmla="*/ 0 h 82745"/>
                        <a:gd name="connsiteX1" fmla="*/ 18514 w 330980"/>
                        <a:gd name="connsiteY1" fmla="*/ 0 h 82745"/>
                        <a:gd name="connsiteX2" fmla="*/ 0 w 330980"/>
                        <a:gd name="connsiteY2" fmla="*/ 18514 h 82745"/>
                        <a:gd name="connsiteX3" fmla="*/ 0 w 330980"/>
                        <a:gd name="connsiteY3" fmla="*/ 64231 h 82745"/>
                        <a:gd name="connsiteX4" fmla="*/ 18514 w 330980"/>
                        <a:gd name="connsiteY4" fmla="*/ 82745 h 82745"/>
                        <a:gd name="connsiteX5" fmla="*/ 312466 w 330980"/>
                        <a:gd name="connsiteY5" fmla="*/ 82745 h 82745"/>
                        <a:gd name="connsiteX6" fmla="*/ 330981 w 330980"/>
                        <a:gd name="connsiteY6" fmla="*/ 64231 h 82745"/>
                        <a:gd name="connsiteX7" fmla="*/ 330981 w 330980"/>
                        <a:gd name="connsiteY7" fmla="*/ 18514 h 82745"/>
                        <a:gd name="connsiteX8" fmla="*/ 312466 w 330980"/>
                        <a:gd name="connsiteY8" fmla="*/ 0 h 82745"/>
                        <a:gd name="connsiteX9" fmla="*/ 51716 w 330980"/>
                        <a:gd name="connsiteY9" fmla="*/ 51716 h 82745"/>
                        <a:gd name="connsiteX10" fmla="*/ 41373 w 330980"/>
                        <a:gd name="connsiteY10" fmla="*/ 41373 h 82745"/>
                        <a:gd name="connsiteX11" fmla="*/ 51716 w 330980"/>
                        <a:gd name="connsiteY11" fmla="*/ 31029 h 82745"/>
                        <a:gd name="connsiteX12" fmla="*/ 62059 w 330980"/>
                        <a:gd name="connsiteY12" fmla="*/ 41373 h 82745"/>
                        <a:gd name="connsiteX13" fmla="*/ 51716 w 330980"/>
                        <a:gd name="connsiteY13" fmla="*/ 51716 h 82745"/>
                        <a:gd name="connsiteX14" fmla="*/ 103431 w 330980"/>
                        <a:gd name="connsiteY14" fmla="*/ 51716 h 82745"/>
                        <a:gd name="connsiteX15" fmla="*/ 93088 w 330980"/>
                        <a:gd name="connsiteY15" fmla="*/ 41373 h 82745"/>
                        <a:gd name="connsiteX16" fmla="*/ 103431 w 330980"/>
                        <a:gd name="connsiteY16" fmla="*/ 31029 h 82745"/>
                        <a:gd name="connsiteX17" fmla="*/ 113775 w 330980"/>
                        <a:gd name="connsiteY17" fmla="*/ 41373 h 82745"/>
                        <a:gd name="connsiteX18" fmla="*/ 103431 w 330980"/>
                        <a:gd name="connsiteY18" fmla="*/ 51716 h 82745"/>
                        <a:gd name="connsiteX19" fmla="*/ 155147 w 330980"/>
                        <a:gd name="connsiteY19" fmla="*/ 51716 h 82745"/>
                        <a:gd name="connsiteX20" fmla="*/ 144804 w 330980"/>
                        <a:gd name="connsiteY20" fmla="*/ 41373 h 82745"/>
                        <a:gd name="connsiteX21" fmla="*/ 155147 w 330980"/>
                        <a:gd name="connsiteY21" fmla="*/ 31029 h 82745"/>
                        <a:gd name="connsiteX22" fmla="*/ 165490 w 330980"/>
                        <a:gd name="connsiteY22" fmla="*/ 41373 h 82745"/>
                        <a:gd name="connsiteX23" fmla="*/ 155147 w 330980"/>
                        <a:gd name="connsiteY23" fmla="*/ 51716 h 827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330980" h="82745">
                          <a:moveTo>
                            <a:pt x="312466" y="0"/>
                          </a:moveTo>
                          <a:lnTo>
                            <a:pt x="18514" y="0"/>
                          </a:lnTo>
                          <a:cubicBezTo>
                            <a:pt x="8289" y="0"/>
                            <a:pt x="0" y="8289"/>
                            <a:pt x="0" y="18514"/>
                          </a:cubicBezTo>
                          <a:lnTo>
                            <a:pt x="0" y="64231"/>
                          </a:lnTo>
                          <a:cubicBezTo>
                            <a:pt x="0" y="74456"/>
                            <a:pt x="8289" y="82745"/>
                            <a:pt x="18514" y="82745"/>
                          </a:cubicBezTo>
                          <a:lnTo>
                            <a:pt x="312466" y="82745"/>
                          </a:lnTo>
                          <a:cubicBezTo>
                            <a:pt x="322692" y="82745"/>
                            <a:pt x="330981" y="74456"/>
                            <a:pt x="330981" y="64231"/>
                          </a:cubicBezTo>
                          <a:lnTo>
                            <a:pt x="330981" y="18514"/>
                          </a:lnTo>
                          <a:cubicBezTo>
                            <a:pt x="330981" y="8289"/>
                            <a:pt x="322692" y="0"/>
                            <a:pt x="312466" y="0"/>
                          </a:cubicBezTo>
                          <a:close/>
                          <a:moveTo>
                            <a:pt x="51716" y="51716"/>
                          </a:moveTo>
                          <a:cubicBezTo>
                            <a:pt x="46003" y="51716"/>
                            <a:pt x="41373" y="47085"/>
                            <a:pt x="41373" y="41373"/>
                          </a:cubicBezTo>
                          <a:cubicBezTo>
                            <a:pt x="41373" y="35660"/>
                            <a:pt x="46003" y="31029"/>
                            <a:pt x="51716" y="31029"/>
                          </a:cubicBezTo>
                          <a:cubicBezTo>
                            <a:pt x="57428" y="31029"/>
                            <a:pt x="62059" y="35660"/>
                            <a:pt x="62059" y="41373"/>
                          </a:cubicBezTo>
                          <a:cubicBezTo>
                            <a:pt x="62059" y="47085"/>
                            <a:pt x="57428" y="51716"/>
                            <a:pt x="51716" y="51716"/>
                          </a:cubicBezTo>
                          <a:close/>
                          <a:moveTo>
                            <a:pt x="103431" y="51716"/>
                          </a:moveTo>
                          <a:cubicBezTo>
                            <a:pt x="97719" y="51716"/>
                            <a:pt x="93088" y="47085"/>
                            <a:pt x="93088" y="41373"/>
                          </a:cubicBezTo>
                          <a:cubicBezTo>
                            <a:pt x="93088" y="35660"/>
                            <a:pt x="97719" y="31029"/>
                            <a:pt x="103431" y="31029"/>
                          </a:cubicBezTo>
                          <a:cubicBezTo>
                            <a:pt x="109144" y="31029"/>
                            <a:pt x="113775" y="35660"/>
                            <a:pt x="113775" y="41373"/>
                          </a:cubicBezTo>
                          <a:cubicBezTo>
                            <a:pt x="113775" y="47085"/>
                            <a:pt x="109144" y="51716"/>
                            <a:pt x="103431" y="51716"/>
                          </a:cubicBezTo>
                          <a:close/>
                          <a:moveTo>
                            <a:pt x="155147" y="51716"/>
                          </a:moveTo>
                          <a:cubicBezTo>
                            <a:pt x="149435" y="51716"/>
                            <a:pt x="144804" y="47085"/>
                            <a:pt x="144804" y="41373"/>
                          </a:cubicBezTo>
                          <a:cubicBezTo>
                            <a:pt x="144804" y="35660"/>
                            <a:pt x="149435" y="31029"/>
                            <a:pt x="155147" y="31029"/>
                          </a:cubicBezTo>
                          <a:cubicBezTo>
                            <a:pt x="160860" y="31029"/>
                            <a:pt x="165490" y="35660"/>
                            <a:pt x="165490" y="41373"/>
                          </a:cubicBezTo>
                          <a:cubicBezTo>
                            <a:pt x="165490" y="47085"/>
                            <a:pt x="160860" y="51716"/>
                            <a:pt x="155147" y="51716"/>
                          </a:cubicBez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84" name="任意形状 83">
                      <a:extLst>
                        <a:ext uri="{FF2B5EF4-FFF2-40B4-BE49-F238E27FC236}">
                          <a16:creationId xmlns:a16="http://schemas.microsoft.com/office/drawing/2014/main" id="{9361AD35-2B8A-529A-D794-49A7BA055D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26843" y="2296262"/>
                      <a:ext cx="297881" cy="74469"/>
                    </a:xfrm>
                    <a:custGeom>
                      <a:avLst/>
                      <a:gdLst>
                        <a:gd name="connsiteX0" fmla="*/ 312466 w 330980"/>
                        <a:gd name="connsiteY0" fmla="*/ 0 h 82745"/>
                        <a:gd name="connsiteX1" fmla="*/ 18514 w 330980"/>
                        <a:gd name="connsiteY1" fmla="*/ 0 h 82745"/>
                        <a:gd name="connsiteX2" fmla="*/ 0 w 330980"/>
                        <a:gd name="connsiteY2" fmla="*/ 18514 h 82745"/>
                        <a:gd name="connsiteX3" fmla="*/ 0 w 330980"/>
                        <a:gd name="connsiteY3" fmla="*/ 64231 h 82745"/>
                        <a:gd name="connsiteX4" fmla="*/ 18514 w 330980"/>
                        <a:gd name="connsiteY4" fmla="*/ 82745 h 82745"/>
                        <a:gd name="connsiteX5" fmla="*/ 312466 w 330980"/>
                        <a:gd name="connsiteY5" fmla="*/ 82745 h 82745"/>
                        <a:gd name="connsiteX6" fmla="*/ 330981 w 330980"/>
                        <a:gd name="connsiteY6" fmla="*/ 64231 h 82745"/>
                        <a:gd name="connsiteX7" fmla="*/ 330981 w 330980"/>
                        <a:gd name="connsiteY7" fmla="*/ 18514 h 82745"/>
                        <a:gd name="connsiteX8" fmla="*/ 312466 w 330980"/>
                        <a:gd name="connsiteY8" fmla="*/ 0 h 82745"/>
                        <a:gd name="connsiteX9" fmla="*/ 51716 w 330980"/>
                        <a:gd name="connsiteY9" fmla="*/ 51716 h 82745"/>
                        <a:gd name="connsiteX10" fmla="*/ 41373 w 330980"/>
                        <a:gd name="connsiteY10" fmla="*/ 41373 h 82745"/>
                        <a:gd name="connsiteX11" fmla="*/ 51716 w 330980"/>
                        <a:gd name="connsiteY11" fmla="*/ 31029 h 82745"/>
                        <a:gd name="connsiteX12" fmla="*/ 62059 w 330980"/>
                        <a:gd name="connsiteY12" fmla="*/ 41373 h 82745"/>
                        <a:gd name="connsiteX13" fmla="*/ 51716 w 330980"/>
                        <a:gd name="connsiteY13" fmla="*/ 51716 h 82745"/>
                        <a:gd name="connsiteX14" fmla="*/ 103431 w 330980"/>
                        <a:gd name="connsiteY14" fmla="*/ 51716 h 82745"/>
                        <a:gd name="connsiteX15" fmla="*/ 93088 w 330980"/>
                        <a:gd name="connsiteY15" fmla="*/ 41373 h 82745"/>
                        <a:gd name="connsiteX16" fmla="*/ 103431 w 330980"/>
                        <a:gd name="connsiteY16" fmla="*/ 31029 h 82745"/>
                        <a:gd name="connsiteX17" fmla="*/ 113775 w 330980"/>
                        <a:gd name="connsiteY17" fmla="*/ 41373 h 82745"/>
                        <a:gd name="connsiteX18" fmla="*/ 103431 w 330980"/>
                        <a:gd name="connsiteY18" fmla="*/ 51716 h 82745"/>
                        <a:gd name="connsiteX19" fmla="*/ 155147 w 330980"/>
                        <a:gd name="connsiteY19" fmla="*/ 51716 h 82745"/>
                        <a:gd name="connsiteX20" fmla="*/ 144804 w 330980"/>
                        <a:gd name="connsiteY20" fmla="*/ 41373 h 82745"/>
                        <a:gd name="connsiteX21" fmla="*/ 155147 w 330980"/>
                        <a:gd name="connsiteY21" fmla="*/ 31029 h 82745"/>
                        <a:gd name="connsiteX22" fmla="*/ 165490 w 330980"/>
                        <a:gd name="connsiteY22" fmla="*/ 41373 h 82745"/>
                        <a:gd name="connsiteX23" fmla="*/ 155147 w 330980"/>
                        <a:gd name="connsiteY23" fmla="*/ 51716 h 827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330980" h="82745">
                          <a:moveTo>
                            <a:pt x="312466" y="0"/>
                          </a:moveTo>
                          <a:lnTo>
                            <a:pt x="18514" y="0"/>
                          </a:lnTo>
                          <a:cubicBezTo>
                            <a:pt x="8289" y="0"/>
                            <a:pt x="0" y="8289"/>
                            <a:pt x="0" y="18514"/>
                          </a:cubicBezTo>
                          <a:lnTo>
                            <a:pt x="0" y="64231"/>
                          </a:lnTo>
                          <a:cubicBezTo>
                            <a:pt x="0" y="74456"/>
                            <a:pt x="8289" y="82745"/>
                            <a:pt x="18514" y="82745"/>
                          </a:cubicBezTo>
                          <a:lnTo>
                            <a:pt x="312466" y="82745"/>
                          </a:lnTo>
                          <a:cubicBezTo>
                            <a:pt x="322692" y="82745"/>
                            <a:pt x="330981" y="74456"/>
                            <a:pt x="330981" y="64231"/>
                          </a:cubicBezTo>
                          <a:lnTo>
                            <a:pt x="330981" y="18514"/>
                          </a:lnTo>
                          <a:cubicBezTo>
                            <a:pt x="330981" y="8289"/>
                            <a:pt x="322692" y="0"/>
                            <a:pt x="312466" y="0"/>
                          </a:cubicBezTo>
                          <a:close/>
                          <a:moveTo>
                            <a:pt x="51716" y="51716"/>
                          </a:moveTo>
                          <a:cubicBezTo>
                            <a:pt x="46003" y="51716"/>
                            <a:pt x="41373" y="47085"/>
                            <a:pt x="41373" y="41373"/>
                          </a:cubicBezTo>
                          <a:cubicBezTo>
                            <a:pt x="41373" y="35660"/>
                            <a:pt x="46003" y="31029"/>
                            <a:pt x="51716" y="31029"/>
                          </a:cubicBezTo>
                          <a:cubicBezTo>
                            <a:pt x="57428" y="31029"/>
                            <a:pt x="62059" y="35660"/>
                            <a:pt x="62059" y="41373"/>
                          </a:cubicBezTo>
                          <a:cubicBezTo>
                            <a:pt x="62059" y="47085"/>
                            <a:pt x="57428" y="51716"/>
                            <a:pt x="51716" y="51716"/>
                          </a:cubicBezTo>
                          <a:close/>
                          <a:moveTo>
                            <a:pt x="103431" y="51716"/>
                          </a:moveTo>
                          <a:cubicBezTo>
                            <a:pt x="97719" y="51716"/>
                            <a:pt x="93088" y="47085"/>
                            <a:pt x="93088" y="41373"/>
                          </a:cubicBezTo>
                          <a:cubicBezTo>
                            <a:pt x="93088" y="35660"/>
                            <a:pt x="97719" y="31029"/>
                            <a:pt x="103431" y="31029"/>
                          </a:cubicBezTo>
                          <a:cubicBezTo>
                            <a:pt x="109144" y="31029"/>
                            <a:pt x="113775" y="35660"/>
                            <a:pt x="113775" y="41373"/>
                          </a:cubicBezTo>
                          <a:cubicBezTo>
                            <a:pt x="113775" y="47085"/>
                            <a:pt x="109144" y="51716"/>
                            <a:pt x="103431" y="51716"/>
                          </a:cubicBezTo>
                          <a:close/>
                          <a:moveTo>
                            <a:pt x="155147" y="51716"/>
                          </a:moveTo>
                          <a:cubicBezTo>
                            <a:pt x="149435" y="51716"/>
                            <a:pt x="144804" y="47085"/>
                            <a:pt x="144804" y="41373"/>
                          </a:cubicBezTo>
                          <a:cubicBezTo>
                            <a:pt x="144804" y="35660"/>
                            <a:pt x="149435" y="31029"/>
                            <a:pt x="155147" y="31029"/>
                          </a:cubicBezTo>
                          <a:cubicBezTo>
                            <a:pt x="160860" y="31029"/>
                            <a:pt x="165490" y="35660"/>
                            <a:pt x="165490" y="41373"/>
                          </a:cubicBezTo>
                          <a:cubicBezTo>
                            <a:pt x="165490" y="47085"/>
                            <a:pt x="160860" y="51716"/>
                            <a:pt x="155147" y="51716"/>
                          </a:cubicBez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85" name="任意形状 84">
                      <a:extLst>
                        <a:ext uri="{FF2B5EF4-FFF2-40B4-BE49-F238E27FC236}">
                          <a16:creationId xmlns:a16="http://schemas.microsoft.com/office/drawing/2014/main" id="{FCD60842-89C8-BECE-07DE-B40FC085196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26843" y="2203178"/>
                      <a:ext cx="297881" cy="74470"/>
                    </a:xfrm>
                    <a:custGeom>
                      <a:avLst/>
                      <a:gdLst>
                        <a:gd name="connsiteX0" fmla="*/ 312466 w 330980"/>
                        <a:gd name="connsiteY0" fmla="*/ 0 h 82745"/>
                        <a:gd name="connsiteX1" fmla="*/ 18514 w 330980"/>
                        <a:gd name="connsiteY1" fmla="*/ 0 h 82745"/>
                        <a:gd name="connsiteX2" fmla="*/ 0 w 330980"/>
                        <a:gd name="connsiteY2" fmla="*/ 18514 h 82745"/>
                        <a:gd name="connsiteX3" fmla="*/ 0 w 330980"/>
                        <a:gd name="connsiteY3" fmla="*/ 64231 h 82745"/>
                        <a:gd name="connsiteX4" fmla="*/ 18514 w 330980"/>
                        <a:gd name="connsiteY4" fmla="*/ 82745 h 82745"/>
                        <a:gd name="connsiteX5" fmla="*/ 312466 w 330980"/>
                        <a:gd name="connsiteY5" fmla="*/ 82745 h 82745"/>
                        <a:gd name="connsiteX6" fmla="*/ 330981 w 330980"/>
                        <a:gd name="connsiteY6" fmla="*/ 64231 h 82745"/>
                        <a:gd name="connsiteX7" fmla="*/ 330981 w 330980"/>
                        <a:gd name="connsiteY7" fmla="*/ 18514 h 82745"/>
                        <a:gd name="connsiteX8" fmla="*/ 312466 w 330980"/>
                        <a:gd name="connsiteY8" fmla="*/ 0 h 82745"/>
                        <a:gd name="connsiteX9" fmla="*/ 51716 w 330980"/>
                        <a:gd name="connsiteY9" fmla="*/ 51716 h 82745"/>
                        <a:gd name="connsiteX10" fmla="*/ 41373 w 330980"/>
                        <a:gd name="connsiteY10" fmla="*/ 41373 h 82745"/>
                        <a:gd name="connsiteX11" fmla="*/ 51716 w 330980"/>
                        <a:gd name="connsiteY11" fmla="*/ 31029 h 82745"/>
                        <a:gd name="connsiteX12" fmla="*/ 62059 w 330980"/>
                        <a:gd name="connsiteY12" fmla="*/ 41373 h 82745"/>
                        <a:gd name="connsiteX13" fmla="*/ 51716 w 330980"/>
                        <a:gd name="connsiteY13" fmla="*/ 51716 h 82745"/>
                        <a:gd name="connsiteX14" fmla="*/ 103431 w 330980"/>
                        <a:gd name="connsiteY14" fmla="*/ 51716 h 82745"/>
                        <a:gd name="connsiteX15" fmla="*/ 93088 w 330980"/>
                        <a:gd name="connsiteY15" fmla="*/ 41373 h 82745"/>
                        <a:gd name="connsiteX16" fmla="*/ 103431 w 330980"/>
                        <a:gd name="connsiteY16" fmla="*/ 31029 h 82745"/>
                        <a:gd name="connsiteX17" fmla="*/ 113775 w 330980"/>
                        <a:gd name="connsiteY17" fmla="*/ 41373 h 82745"/>
                        <a:gd name="connsiteX18" fmla="*/ 103431 w 330980"/>
                        <a:gd name="connsiteY18" fmla="*/ 51716 h 82745"/>
                        <a:gd name="connsiteX19" fmla="*/ 155147 w 330980"/>
                        <a:gd name="connsiteY19" fmla="*/ 51716 h 82745"/>
                        <a:gd name="connsiteX20" fmla="*/ 144804 w 330980"/>
                        <a:gd name="connsiteY20" fmla="*/ 41373 h 82745"/>
                        <a:gd name="connsiteX21" fmla="*/ 155147 w 330980"/>
                        <a:gd name="connsiteY21" fmla="*/ 31029 h 82745"/>
                        <a:gd name="connsiteX22" fmla="*/ 165490 w 330980"/>
                        <a:gd name="connsiteY22" fmla="*/ 41373 h 82745"/>
                        <a:gd name="connsiteX23" fmla="*/ 155147 w 330980"/>
                        <a:gd name="connsiteY23" fmla="*/ 51716 h 827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330980" h="82745">
                          <a:moveTo>
                            <a:pt x="312466" y="0"/>
                          </a:moveTo>
                          <a:lnTo>
                            <a:pt x="18514" y="0"/>
                          </a:lnTo>
                          <a:cubicBezTo>
                            <a:pt x="8289" y="0"/>
                            <a:pt x="0" y="8289"/>
                            <a:pt x="0" y="18514"/>
                          </a:cubicBezTo>
                          <a:lnTo>
                            <a:pt x="0" y="64231"/>
                          </a:lnTo>
                          <a:cubicBezTo>
                            <a:pt x="0" y="74456"/>
                            <a:pt x="8289" y="82745"/>
                            <a:pt x="18514" y="82745"/>
                          </a:cubicBezTo>
                          <a:lnTo>
                            <a:pt x="312466" y="82745"/>
                          </a:lnTo>
                          <a:cubicBezTo>
                            <a:pt x="322692" y="82745"/>
                            <a:pt x="330981" y="74456"/>
                            <a:pt x="330981" y="64231"/>
                          </a:cubicBezTo>
                          <a:lnTo>
                            <a:pt x="330981" y="18514"/>
                          </a:lnTo>
                          <a:cubicBezTo>
                            <a:pt x="330981" y="8289"/>
                            <a:pt x="322692" y="0"/>
                            <a:pt x="312466" y="0"/>
                          </a:cubicBezTo>
                          <a:close/>
                          <a:moveTo>
                            <a:pt x="51716" y="51716"/>
                          </a:moveTo>
                          <a:cubicBezTo>
                            <a:pt x="46003" y="51716"/>
                            <a:pt x="41373" y="47085"/>
                            <a:pt x="41373" y="41373"/>
                          </a:cubicBezTo>
                          <a:cubicBezTo>
                            <a:pt x="41373" y="35660"/>
                            <a:pt x="46003" y="31029"/>
                            <a:pt x="51716" y="31029"/>
                          </a:cubicBezTo>
                          <a:cubicBezTo>
                            <a:pt x="57428" y="31029"/>
                            <a:pt x="62059" y="35660"/>
                            <a:pt x="62059" y="41373"/>
                          </a:cubicBezTo>
                          <a:cubicBezTo>
                            <a:pt x="62059" y="47085"/>
                            <a:pt x="57428" y="51716"/>
                            <a:pt x="51716" y="51716"/>
                          </a:cubicBezTo>
                          <a:close/>
                          <a:moveTo>
                            <a:pt x="103431" y="51716"/>
                          </a:moveTo>
                          <a:cubicBezTo>
                            <a:pt x="97719" y="51716"/>
                            <a:pt x="93088" y="47085"/>
                            <a:pt x="93088" y="41373"/>
                          </a:cubicBezTo>
                          <a:cubicBezTo>
                            <a:pt x="93088" y="35660"/>
                            <a:pt x="97719" y="31029"/>
                            <a:pt x="103431" y="31029"/>
                          </a:cubicBezTo>
                          <a:cubicBezTo>
                            <a:pt x="109144" y="31029"/>
                            <a:pt x="113775" y="35660"/>
                            <a:pt x="113775" y="41373"/>
                          </a:cubicBezTo>
                          <a:cubicBezTo>
                            <a:pt x="113775" y="47085"/>
                            <a:pt x="109144" y="51716"/>
                            <a:pt x="103431" y="51716"/>
                          </a:cubicBezTo>
                          <a:close/>
                          <a:moveTo>
                            <a:pt x="155147" y="51716"/>
                          </a:moveTo>
                          <a:cubicBezTo>
                            <a:pt x="149435" y="51716"/>
                            <a:pt x="144804" y="47085"/>
                            <a:pt x="144804" y="41373"/>
                          </a:cubicBezTo>
                          <a:cubicBezTo>
                            <a:pt x="144804" y="35660"/>
                            <a:pt x="149435" y="31029"/>
                            <a:pt x="155147" y="31029"/>
                          </a:cubicBezTo>
                          <a:cubicBezTo>
                            <a:pt x="160860" y="31029"/>
                            <a:pt x="165490" y="35660"/>
                            <a:pt x="165490" y="41373"/>
                          </a:cubicBezTo>
                          <a:cubicBezTo>
                            <a:pt x="165490" y="47085"/>
                            <a:pt x="160860" y="51716"/>
                            <a:pt x="155147" y="51716"/>
                          </a:cubicBez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</p:grpSp>
              <p:sp>
                <p:nvSpPr>
                  <p:cNvPr id="91" name="文本框 90">
                    <a:extLst>
                      <a:ext uri="{FF2B5EF4-FFF2-40B4-BE49-F238E27FC236}">
                        <a16:creationId xmlns:a16="http://schemas.microsoft.com/office/drawing/2014/main" id="{5FA6C55A-99C2-5FD9-7397-E6410832FE67}"/>
                      </a:ext>
                    </a:extLst>
                  </p:cNvPr>
                  <p:cNvSpPr txBox="1"/>
                  <p:nvPr/>
                </p:nvSpPr>
                <p:spPr>
                  <a:xfrm>
                    <a:off x="3183017" y="1581885"/>
                    <a:ext cx="297546" cy="178976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/>
                    <a:r>
                      <a:rPr kumimoji="1" lang="zh-CN" altLang="en-US" sz="99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标题</a:t>
                    </a:r>
                  </a:p>
                </p:txBody>
              </p:sp>
            </p:grpSp>
            <p:grpSp>
              <p:nvGrpSpPr>
                <p:cNvPr id="93" name="组合 92">
                  <a:extLst>
                    <a:ext uri="{FF2B5EF4-FFF2-40B4-BE49-F238E27FC236}">
                      <a16:creationId xmlns:a16="http://schemas.microsoft.com/office/drawing/2014/main" id="{10D92CF1-7038-002E-E17E-2AE7978CDC2C}"/>
                    </a:ext>
                  </a:extLst>
                </p:cNvPr>
                <p:cNvGrpSpPr/>
                <p:nvPr/>
              </p:nvGrpSpPr>
              <p:grpSpPr>
                <a:xfrm>
                  <a:off x="4596680" y="2968076"/>
                  <a:ext cx="253274" cy="408346"/>
                  <a:chOff x="3145385" y="1247629"/>
                  <a:chExt cx="297546" cy="479715"/>
                </a:xfrm>
              </p:grpSpPr>
              <p:grpSp>
                <p:nvGrpSpPr>
                  <p:cNvPr id="94" name="组合 93">
                    <a:extLst>
                      <a:ext uri="{FF2B5EF4-FFF2-40B4-BE49-F238E27FC236}">
                        <a16:creationId xmlns:a16="http://schemas.microsoft.com/office/drawing/2014/main" id="{C30609F3-4E2E-BAFA-C8D6-DD96A4B0AF51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3172074" y="1247629"/>
                    <a:ext cx="244174" cy="250951"/>
                    <a:chOff x="3356642" y="2157173"/>
                    <a:chExt cx="335124" cy="344422"/>
                  </a:xfrm>
                  <a:gradFill flip="none" rotWithShape="1"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66000">
                        <a:schemeClr val="accent1"/>
                      </a:gs>
                    </a:gsLst>
                    <a:lin ang="2700000" scaled="1"/>
                    <a:tileRect/>
                  </a:gradFill>
                </p:grpSpPr>
                <p:sp>
                  <p:nvSpPr>
                    <p:cNvPr id="96" name="任意形状 95">
                      <a:extLst>
                        <a:ext uri="{FF2B5EF4-FFF2-40B4-BE49-F238E27FC236}">
                          <a16:creationId xmlns:a16="http://schemas.microsoft.com/office/drawing/2014/main" id="{6B144391-AE3E-D43C-4910-C5846E5807A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10239" y="2417817"/>
                      <a:ext cx="27927" cy="37234"/>
                    </a:xfrm>
                    <a:custGeom>
                      <a:avLst/>
                      <a:gdLst>
                        <a:gd name="connsiteX0" fmla="*/ 0 w 31029"/>
                        <a:gd name="connsiteY0" fmla="*/ 0 h 41372"/>
                        <a:gd name="connsiteX1" fmla="*/ 31029 w 31029"/>
                        <a:gd name="connsiteY1" fmla="*/ 0 h 41372"/>
                        <a:gd name="connsiteX2" fmla="*/ 31029 w 31029"/>
                        <a:gd name="connsiteY2" fmla="*/ 41373 h 41372"/>
                        <a:gd name="connsiteX3" fmla="*/ 0 w 31029"/>
                        <a:gd name="connsiteY3" fmla="*/ 41373 h 413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1029" h="41372">
                          <a:moveTo>
                            <a:pt x="0" y="0"/>
                          </a:moveTo>
                          <a:lnTo>
                            <a:pt x="31029" y="0"/>
                          </a:lnTo>
                          <a:lnTo>
                            <a:pt x="31029" y="41373"/>
                          </a:lnTo>
                          <a:lnTo>
                            <a:pt x="0" y="41373"/>
                          </a:ln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97" name="任意形状 96">
                      <a:extLst>
                        <a:ext uri="{FF2B5EF4-FFF2-40B4-BE49-F238E27FC236}">
                          <a16:creationId xmlns:a16="http://schemas.microsoft.com/office/drawing/2014/main" id="{67A49E07-9AF2-0BAD-E44C-3F95A25CD4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10239" y="2473667"/>
                      <a:ext cx="27927" cy="27926"/>
                    </a:xfrm>
                    <a:custGeom>
                      <a:avLst/>
                      <a:gdLst>
                        <a:gd name="connsiteX0" fmla="*/ 0 w 31029"/>
                        <a:gd name="connsiteY0" fmla="*/ 0 h 31029"/>
                        <a:gd name="connsiteX1" fmla="*/ 31029 w 31029"/>
                        <a:gd name="connsiteY1" fmla="*/ 0 h 31029"/>
                        <a:gd name="connsiteX2" fmla="*/ 31029 w 31029"/>
                        <a:gd name="connsiteY2" fmla="*/ 31029 h 31029"/>
                        <a:gd name="connsiteX3" fmla="*/ 0 w 31029"/>
                        <a:gd name="connsiteY3" fmla="*/ 31029 h 310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1029" h="31029">
                          <a:moveTo>
                            <a:pt x="0" y="0"/>
                          </a:moveTo>
                          <a:lnTo>
                            <a:pt x="31029" y="0"/>
                          </a:lnTo>
                          <a:lnTo>
                            <a:pt x="31029" y="31029"/>
                          </a:lnTo>
                          <a:lnTo>
                            <a:pt x="0" y="31029"/>
                          </a:ln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98" name="任意形状 97">
                      <a:extLst>
                        <a:ext uri="{FF2B5EF4-FFF2-40B4-BE49-F238E27FC236}">
                          <a16:creationId xmlns:a16="http://schemas.microsoft.com/office/drawing/2014/main" id="{E3FBBC9A-7226-1D05-F00E-67D232538A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56786" y="2473669"/>
                      <a:ext cx="134980" cy="27926"/>
                    </a:xfrm>
                    <a:custGeom>
                      <a:avLst/>
                      <a:gdLst>
                        <a:gd name="connsiteX0" fmla="*/ 0 w 149975"/>
                        <a:gd name="connsiteY0" fmla="*/ 0 h 31029"/>
                        <a:gd name="connsiteX1" fmla="*/ 149976 w 149975"/>
                        <a:gd name="connsiteY1" fmla="*/ 0 h 31029"/>
                        <a:gd name="connsiteX2" fmla="*/ 149976 w 149975"/>
                        <a:gd name="connsiteY2" fmla="*/ 31029 h 31029"/>
                        <a:gd name="connsiteX3" fmla="*/ 0 w 149975"/>
                        <a:gd name="connsiteY3" fmla="*/ 31029 h 310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49975" h="31029">
                          <a:moveTo>
                            <a:pt x="0" y="0"/>
                          </a:moveTo>
                          <a:lnTo>
                            <a:pt x="149976" y="0"/>
                          </a:lnTo>
                          <a:lnTo>
                            <a:pt x="149976" y="31029"/>
                          </a:lnTo>
                          <a:lnTo>
                            <a:pt x="0" y="31029"/>
                          </a:ln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99" name="任意形状 98">
                      <a:extLst>
                        <a:ext uri="{FF2B5EF4-FFF2-40B4-BE49-F238E27FC236}">
                          <a16:creationId xmlns:a16="http://schemas.microsoft.com/office/drawing/2014/main" id="{F60DC88A-5528-DE48-1AD5-2B8CCA9B152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56642" y="2473669"/>
                      <a:ext cx="134979" cy="27926"/>
                    </a:xfrm>
                    <a:custGeom>
                      <a:avLst/>
                      <a:gdLst>
                        <a:gd name="connsiteX0" fmla="*/ 0 w 149975"/>
                        <a:gd name="connsiteY0" fmla="*/ 0 h 31029"/>
                        <a:gd name="connsiteX1" fmla="*/ 149976 w 149975"/>
                        <a:gd name="connsiteY1" fmla="*/ 0 h 31029"/>
                        <a:gd name="connsiteX2" fmla="*/ 149976 w 149975"/>
                        <a:gd name="connsiteY2" fmla="*/ 31029 h 31029"/>
                        <a:gd name="connsiteX3" fmla="*/ 0 w 149975"/>
                        <a:gd name="connsiteY3" fmla="*/ 31029 h 310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49975" h="31029">
                          <a:moveTo>
                            <a:pt x="0" y="0"/>
                          </a:moveTo>
                          <a:lnTo>
                            <a:pt x="149976" y="0"/>
                          </a:lnTo>
                          <a:lnTo>
                            <a:pt x="149976" y="31029"/>
                          </a:lnTo>
                          <a:lnTo>
                            <a:pt x="0" y="31029"/>
                          </a:ln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100" name="任意形状 99">
                      <a:extLst>
                        <a:ext uri="{FF2B5EF4-FFF2-40B4-BE49-F238E27FC236}">
                          <a16:creationId xmlns:a16="http://schemas.microsoft.com/office/drawing/2014/main" id="{EB837369-6E19-9C70-253F-156EDB4FB1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75259" y="2343346"/>
                      <a:ext cx="297885" cy="74470"/>
                    </a:xfrm>
                    <a:custGeom>
                      <a:avLst/>
                      <a:gdLst>
                        <a:gd name="connsiteX0" fmla="*/ 312466 w 330980"/>
                        <a:gd name="connsiteY0" fmla="*/ 0 h 82745"/>
                        <a:gd name="connsiteX1" fmla="*/ 18514 w 330980"/>
                        <a:gd name="connsiteY1" fmla="*/ 0 h 82745"/>
                        <a:gd name="connsiteX2" fmla="*/ 0 w 330980"/>
                        <a:gd name="connsiteY2" fmla="*/ 18514 h 82745"/>
                        <a:gd name="connsiteX3" fmla="*/ 0 w 330980"/>
                        <a:gd name="connsiteY3" fmla="*/ 64231 h 82745"/>
                        <a:gd name="connsiteX4" fmla="*/ 18514 w 330980"/>
                        <a:gd name="connsiteY4" fmla="*/ 82745 h 82745"/>
                        <a:gd name="connsiteX5" fmla="*/ 312466 w 330980"/>
                        <a:gd name="connsiteY5" fmla="*/ 82745 h 82745"/>
                        <a:gd name="connsiteX6" fmla="*/ 330981 w 330980"/>
                        <a:gd name="connsiteY6" fmla="*/ 64231 h 82745"/>
                        <a:gd name="connsiteX7" fmla="*/ 330981 w 330980"/>
                        <a:gd name="connsiteY7" fmla="*/ 18514 h 82745"/>
                        <a:gd name="connsiteX8" fmla="*/ 312466 w 330980"/>
                        <a:gd name="connsiteY8" fmla="*/ 0 h 82745"/>
                        <a:gd name="connsiteX9" fmla="*/ 51716 w 330980"/>
                        <a:gd name="connsiteY9" fmla="*/ 51716 h 82745"/>
                        <a:gd name="connsiteX10" fmla="*/ 41373 w 330980"/>
                        <a:gd name="connsiteY10" fmla="*/ 41373 h 82745"/>
                        <a:gd name="connsiteX11" fmla="*/ 51716 w 330980"/>
                        <a:gd name="connsiteY11" fmla="*/ 31029 h 82745"/>
                        <a:gd name="connsiteX12" fmla="*/ 62059 w 330980"/>
                        <a:gd name="connsiteY12" fmla="*/ 41373 h 82745"/>
                        <a:gd name="connsiteX13" fmla="*/ 51716 w 330980"/>
                        <a:gd name="connsiteY13" fmla="*/ 51716 h 82745"/>
                        <a:gd name="connsiteX14" fmla="*/ 103431 w 330980"/>
                        <a:gd name="connsiteY14" fmla="*/ 51716 h 82745"/>
                        <a:gd name="connsiteX15" fmla="*/ 93088 w 330980"/>
                        <a:gd name="connsiteY15" fmla="*/ 41373 h 82745"/>
                        <a:gd name="connsiteX16" fmla="*/ 103431 w 330980"/>
                        <a:gd name="connsiteY16" fmla="*/ 31029 h 82745"/>
                        <a:gd name="connsiteX17" fmla="*/ 113775 w 330980"/>
                        <a:gd name="connsiteY17" fmla="*/ 41373 h 82745"/>
                        <a:gd name="connsiteX18" fmla="*/ 103431 w 330980"/>
                        <a:gd name="connsiteY18" fmla="*/ 51716 h 82745"/>
                        <a:gd name="connsiteX19" fmla="*/ 155147 w 330980"/>
                        <a:gd name="connsiteY19" fmla="*/ 51716 h 82745"/>
                        <a:gd name="connsiteX20" fmla="*/ 144804 w 330980"/>
                        <a:gd name="connsiteY20" fmla="*/ 41373 h 82745"/>
                        <a:gd name="connsiteX21" fmla="*/ 155147 w 330980"/>
                        <a:gd name="connsiteY21" fmla="*/ 31029 h 82745"/>
                        <a:gd name="connsiteX22" fmla="*/ 165490 w 330980"/>
                        <a:gd name="connsiteY22" fmla="*/ 41373 h 82745"/>
                        <a:gd name="connsiteX23" fmla="*/ 155147 w 330980"/>
                        <a:gd name="connsiteY23" fmla="*/ 51716 h 827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330980" h="82745">
                          <a:moveTo>
                            <a:pt x="312466" y="0"/>
                          </a:moveTo>
                          <a:lnTo>
                            <a:pt x="18514" y="0"/>
                          </a:lnTo>
                          <a:cubicBezTo>
                            <a:pt x="8289" y="0"/>
                            <a:pt x="0" y="8289"/>
                            <a:pt x="0" y="18514"/>
                          </a:cubicBezTo>
                          <a:lnTo>
                            <a:pt x="0" y="64231"/>
                          </a:lnTo>
                          <a:cubicBezTo>
                            <a:pt x="0" y="74456"/>
                            <a:pt x="8289" y="82745"/>
                            <a:pt x="18514" y="82745"/>
                          </a:cubicBezTo>
                          <a:lnTo>
                            <a:pt x="312466" y="82745"/>
                          </a:lnTo>
                          <a:cubicBezTo>
                            <a:pt x="322692" y="82745"/>
                            <a:pt x="330981" y="74456"/>
                            <a:pt x="330981" y="64231"/>
                          </a:cubicBezTo>
                          <a:lnTo>
                            <a:pt x="330981" y="18514"/>
                          </a:lnTo>
                          <a:cubicBezTo>
                            <a:pt x="330981" y="8289"/>
                            <a:pt x="322692" y="0"/>
                            <a:pt x="312466" y="0"/>
                          </a:cubicBezTo>
                          <a:close/>
                          <a:moveTo>
                            <a:pt x="51716" y="51716"/>
                          </a:moveTo>
                          <a:cubicBezTo>
                            <a:pt x="46003" y="51716"/>
                            <a:pt x="41373" y="47085"/>
                            <a:pt x="41373" y="41373"/>
                          </a:cubicBezTo>
                          <a:cubicBezTo>
                            <a:pt x="41373" y="35660"/>
                            <a:pt x="46003" y="31029"/>
                            <a:pt x="51716" y="31029"/>
                          </a:cubicBezTo>
                          <a:cubicBezTo>
                            <a:pt x="57428" y="31029"/>
                            <a:pt x="62059" y="35660"/>
                            <a:pt x="62059" y="41373"/>
                          </a:cubicBezTo>
                          <a:cubicBezTo>
                            <a:pt x="62059" y="47085"/>
                            <a:pt x="57428" y="51716"/>
                            <a:pt x="51716" y="51716"/>
                          </a:cubicBezTo>
                          <a:close/>
                          <a:moveTo>
                            <a:pt x="103431" y="51716"/>
                          </a:moveTo>
                          <a:cubicBezTo>
                            <a:pt x="97719" y="51716"/>
                            <a:pt x="93088" y="47085"/>
                            <a:pt x="93088" y="41373"/>
                          </a:cubicBezTo>
                          <a:cubicBezTo>
                            <a:pt x="93088" y="35660"/>
                            <a:pt x="97719" y="31029"/>
                            <a:pt x="103431" y="31029"/>
                          </a:cubicBezTo>
                          <a:cubicBezTo>
                            <a:pt x="109144" y="31029"/>
                            <a:pt x="113775" y="35660"/>
                            <a:pt x="113775" y="41373"/>
                          </a:cubicBezTo>
                          <a:cubicBezTo>
                            <a:pt x="113775" y="47085"/>
                            <a:pt x="109144" y="51716"/>
                            <a:pt x="103431" y="51716"/>
                          </a:cubicBezTo>
                          <a:close/>
                          <a:moveTo>
                            <a:pt x="155147" y="51716"/>
                          </a:moveTo>
                          <a:cubicBezTo>
                            <a:pt x="149435" y="51716"/>
                            <a:pt x="144804" y="47085"/>
                            <a:pt x="144804" y="41373"/>
                          </a:cubicBezTo>
                          <a:cubicBezTo>
                            <a:pt x="144804" y="35660"/>
                            <a:pt x="149435" y="31029"/>
                            <a:pt x="155147" y="31029"/>
                          </a:cubicBezTo>
                          <a:cubicBezTo>
                            <a:pt x="160860" y="31029"/>
                            <a:pt x="165490" y="35660"/>
                            <a:pt x="165490" y="41373"/>
                          </a:cubicBezTo>
                          <a:cubicBezTo>
                            <a:pt x="165490" y="47085"/>
                            <a:pt x="160860" y="51716"/>
                            <a:pt x="155147" y="51716"/>
                          </a:cubicBez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101" name="任意形状 100">
                      <a:extLst>
                        <a:ext uri="{FF2B5EF4-FFF2-40B4-BE49-F238E27FC236}">
                          <a16:creationId xmlns:a16="http://schemas.microsoft.com/office/drawing/2014/main" id="{B93530AF-8120-8676-AD2F-214C119F4D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75259" y="2250259"/>
                      <a:ext cx="297885" cy="74470"/>
                    </a:xfrm>
                    <a:custGeom>
                      <a:avLst/>
                      <a:gdLst>
                        <a:gd name="connsiteX0" fmla="*/ 312466 w 330980"/>
                        <a:gd name="connsiteY0" fmla="*/ 0 h 82745"/>
                        <a:gd name="connsiteX1" fmla="*/ 18514 w 330980"/>
                        <a:gd name="connsiteY1" fmla="*/ 0 h 82745"/>
                        <a:gd name="connsiteX2" fmla="*/ 0 w 330980"/>
                        <a:gd name="connsiteY2" fmla="*/ 18514 h 82745"/>
                        <a:gd name="connsiteX3" fmla="*/ 0 w 330980"/>
                        <a:gd name="connsiteY3" fmla="*/ 64231 h 82745"/>
                        <a:gd name="connsiteX4" fmla="*/ 18514 w 330980"/>
                        <a:gd name="connsiteY4" fmla="*/ 82745 h 82745"/>
                        <a:gd name="connsiteX5" fmla="*/ 312466 w 330980"/>
                        <a:gd name="connsiteY5" fmla="*/ 82745 h 82745"/>
                        <a:gd name="connsiteX6" fmla="*/ 330981 w 330980"/>
                        <a:gd name="connsiteY6" fmla="*/ 64231 h 82745"/>
                        <a:gd name="connsiteX7" fmla="*/ 330981 w 330980"/>
                        <a:gd name="connsiteY7" fmla="*/ 18514 h 82745"/>
                        <a:gd name="connsiteX8" fmla="*/ 312466 w 330980"/>
                        <a:gd name="connsiteY8" fmla="*/ 0 h 82745"/>
                        <a:gd name="connsiteX9" fmla="*/ 51716 w 330980"/>
                        <a:gd name="connsiteY9" fmla="*/ 51716 h 82745"/>
                        <a:gd name="connsiteX10" fmla="*/ 41373 w 330980"/>
                        <a:gd name="connsiteY10" fmla="*/ 41373 h 82745"/>
                        <a:gd name="connsiteX11" fmla="*/ 51716 w 330980"/>
                        <a:gd name="connsiteY11" fmla="*/ 31029 h 82745"/>
                        <a:gd name="connsiteX12" fmla="*/ 62059 w 330980"/>
                        <a:gd name="connsiteY12" fmla="*/ 41373 h 82745"/>
                        <a:gd name="connsiteX13" fmla="*/ 51716 w 330980"/>
                        <a:gd name="connsiteY13" fmla="*/ 51716 h 82745"/>
                        <a:gd name="connsiteX14" fmla="*/ 103431 w 330980"/>
                        <a:gd name="connsiteY14" fmla="*/ 51716 h 82745"/>
                        <a:gd name="connsiteX15" fmla="*/ 93088 w 330980"/>
                        <a:gd name="connsiteY15" fmla="*/ 41373 h 82745"/>
                        <a:gd name="connsiteX16" fmla="*/ 103431 w 330980"/>
                        <a:gd name="connsiteY16" fmla="*/ 31029 h 82745"/>
                        <a:gd name="connsiteX17" fmla="*/ 113775 w 330980"/>
                        <a:gd name="connsiteY17" fmla="*/ 41373 h 82745"/>
                        <a:gd name="connsiteX18" fmla="*/ 103431 w 330980"/>
                        <a:gd name="connsiteY18" fmla="*/ 51716 h 82745"/>
                        <a:gd name="connsiteX19" fmla="*/ 155147 w 330980"/>
                        <a:gd name="connsiteY19" fmla="*/ 51716 h 82745"/>
                        <a:gd name="connsiteX20" fmla="*/ 144804 w 330980"/>
                        <a:gd name="connsiteY20" fmla="*/ 41373 h 82745"/>
                        <a:gd name="connsiteX21" fmla="*/ 155147 w 330980"/>
                        <a:gd name="connsiteY21" fmla="*/ 31029 h 82745"/>
                        <a:gd name="connsiteX22" fmla="*/ 165490 w 330980"/>
                        <a:gd name="connsiteY22" fmla="*/ 41373 h 82745"/>
                        <a:gd name="connsiteX23" fmla="*/ 155147 w 330980"/>
                        <a:gd name="connsiteY23" fmla="*/ 51716 h 827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330980" h="82745">
                          <a:moveTo>
                            <a:pt x="312466" y="0"/>
                          </a:moveTo>
                          <a:lnTo>
                            <a:pt x="18514" y="0"/>
                          </a:lnTo>
                          <a:cubicBezTo>
                            <a:pt x="8289" y="0"/>
                            <a:pt x="0" y="8289"/>
                            <a:pt x="0" y="18514"/>
                          </a:cubicBezTo>
                          <a:lnTo>
                            <a:pt x="0" y="64231"/>
                          </a:lnTo>
                          <a:cubicBezTo>
                            <a:pt x="0" y="74456"/>
                            <a:pt x="8289" y="82745"/>
                            <a:pt x="18514" y="82745"/>
                          </a:cubicBezTo>
                          <a:lnTo>
                            <a:pt x="312466" y="82745"/>
                          </a:lnTo>
                          <a:cubicBezTo>
                            <a:pt x="322692" y="82745"/>
                            <a:pt x="330981" y="74456"/>
                            <a:pt x="330981" y="64231"/>
                          </a:cubicBezTo>
                          <a:lnTo>
                            <a:pt x="330981" y="18514"/>
                          </a:lnTo>
                          <a:cubicBezTo>
                            <a:pt x="330981" y="8289"/>
                            <a:pt x="322692" y="0"/>
                            <a:pt x="312466" y="0"/>
                          </a:cubicBezTo>
                          <a:close/>
                          <a:moveTo>
                            <a:pt x="51716" y="51716"/>
                          </a:moveTo>
                          <a:cubicBezTo>
                            <a:pt x="46003" y="51716"/>
                            <a:pt x="41373" y="47085"/>
                            <a:pt x="41373" y="41373"/>
                          </a:cubicBezTo>
                          <a:cubicBezTo>
                            <a:pt x="41373" y="35660"/>
                            <a:pt x="46003" y="31029"/>
                            <a:pt x="51716" y="31029"/>
                          </a:cubicBezTo>
                          <a:cubicBezTo>
                            <a:pt x="57428" y="31029"/>
                            <a:pt x="62059" y="35660"/>
                            <a:pt x="62059" y="41373"/>
                          </a:cubicBezTo>
                          <a:cubicBezTo>
                            <a:pt x="62059" y="47085"/>
                            <a:pt x="57428" y="51716"/>
                            <a:pt x="51716" y="51716"/>
                          </a:cubicBezTo>
                          <a:close/>
                          <a:moveTo>
                            <a:pt x="103431" y="51716"/>
                          </a:moveTo>
                          <a:cubicBezTo>
                            <a:pt x="97719" y="51716"/>
                            <a:pt x="93088" y="47085"/>
                            <a:pt x="93088" y="41373"/>
                          </a:cubicBezTo>
                          <a:cubicBezTo>
                            <a:pt x="93088" y="35660"/>
                            <a:pt x="97719" y="31029"/>
                            <a:pt x="103431" y="31029"/>
                          </a:cubicBezTo>
                          <a:cubicBezTo>
                            <a:pt x="109144" y="31029"/>
                            <a:pt x="113775" y="35660"/>
                            <a:pt x="113775" y="41373"/>
                          </a:cubicBezTo>
                          <a:cubicBezTo>
                            <a:pt x="113775" y="47085"/>
                            <a:pt x="109144" y="51716"/>
                            <a:pt x="103431" y="51716"/>
                          </a:cubicBezTo>
                          <a:close/>
                          <a:moveTo>
                            <a:pt x="155147" y="51716"/>
                          </a:moveTo>
                          <a:cubicBezTo>
                            <a:pt x="149435" y="51716"/>
                            <a:pt x="144804" y="47085"/>
                            <a:pt x="144804" y="41373"/>
                          </a:cubicBezTo>
                          <a:cubicBezTo>
                            <a:pt x="144804" y="35660"/>
                            <a:pt x="149435" y="31029"/>
                            <a:pt x="155147" y="31029"/>
                          </a:cubicBezTo>
                          <a:cubicBezTo>
                            <a:pt x="160860" y="31029"/>
                            <a:pt x="165490" y="35660"/>
                            <a:pt x="165490" y="41373"/>
                          </a:cubicBezTo>
                          <a:cubicBezTo>
                            <a:pt x="165490" y="47085"/>
                            <a:pt x="160860" y="51716"/>
                            <a:pt x="155147" y="51716"/>
                          </a:cubicBez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102" name="任意形状 101">
                      <a:extLst>
                        <a:ext uri="{FF2B5EF4-FFF2-40B4-BE49-F238E27FC236}">
                          <a16:creationId xmlns:a16="http://schemas.microsoft.com/office/drawing/2014/main" id="{9F2C1212-FA1D-DE89-6E8F-9EC3126FE74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75259" y="2157173"/>
                      <a:ext cx="297886" cy="74469"/>
                    </a:xfrm>
                    <a:custGeom>
                      <a:avLst/>
                      <a:gdLst>
                        <a:gd name="connsiteX0" fmla="*/ 312466 w 330980"/>
                        <a:gd name="connsiteY0" fmla="*/ 0 h 82745"/>
                        <a:gd name="connsiteX1" fmla="*/ 18514 w 330980"/>
                        <a:gd name="connsiteY1" fmla="*/ 0 h 82745"/>
                        <a:gd name="connsiteX2" fmla="*/ 0 w 330980"/>
                        <a:gd name="connsiteY2" fmla="*/ 18514 h 82745"/>
                        <a:gd name="connsiteX3" fmla="*/ 0 w 330980"/>
                        <a:gd name="connsiteY3" fmla="*/ 64231 h 82745"/>
                        <a:gd name="connsiteX4" fmla="*/ 18514 w 330980"/>
                        <a:gd name="connsiteY4" fmla="*/ 82745 h 82745"/>
                        <a:gd name="connsiteX5" fmla="*/ 312466 w 330980"/>
                        <a:gd name="connsiteY5" fmla="*/ 82745 h 82745"/>
                        <a:gd name="connsiteX6" fmla="*/ 330981 w 330980"/>
                        <a:gd name="connsiteY6" fmla="*/ 64231 h 82745"/>
                        <a:gd name="connsiteX7" fmla="*/ 330981 w 330980"/>
                        <a:gd name="connsiteY7" fmla="*/ 18514 h 82745"/>
                        <a:gd name="connsiteX8" fmla="*/ 312466 w 330980"/>
                        <a:gd name="connsiteY8" fmla="*/ 0 h 82745"/>
                        <a:gd name="connsiteX9" fmla="*/ 51716 w 330980"/>
                        <a:gd name="connsiteY9" fmla="*/ 51716 h 82745"/>
                        <a:gd name="connsiteX10" fmla="*/ 41373 w 330980"/>
                        <a:gd name="connsiteY10" fmla="*/ 41373 h 82745"/>
                        <a:gd name="connsiteX11" fmla="*/ 51716 w 330980"/>
                        <a:gd name="connsiteY11" fmla="*/ 31029 h 82745"/>
                        <a:gd name="connsiteX12" fmla="*/ 62059 w 330980"/>
                        <a:gd name="connsiteY12" fmla="*/ 41373 h 82745"/>
                        <a:gd name="connsiteX13" fmla="*/ 51716 w 330980"/>
                        <a:gd name="connsiteY13" fmla="*/ 51716 h 82745"/>
                        <a:gd name="connsiteX14" fmla="*/ 103431 w 330980"/>
                        <a:gd name="connsiteY14" fmla="*/ 51716 h 82745"/>
                        <a:gd name="connsiteX15" fmla="*/ 93088 w 330980"/>
                        <a:gd name="connsiteY15" fmla="*/ 41373 h 82745"/>
                        <a:gd name="connsiteX16" fmla="*/ 103431 w 330980"/>
                        <a:gd name="connsiteY16" fmla="*/ 31029 h 82745"/>
                        <a:gd name="connsiteX17" fmla="*/ 113775 w 330980"/>
                        <a:gd name="connsiteY17" fmla="*/ 41373 h 82745"/>
                        <a:gd name="connsiteX18" fmla="*/ 103431 w 330980"/>
                        <a:gd name="connsiteY18" fmla="*/ 51716 h 82745"/>
                        <a:gd name="connsiteX19" fmla="*/ 155147 w 330980"/>
                        <a:gd name="connsiteY19" fmla="*/ 51716 h 82745"/>
                        <a:gd name="connsiteX20" fmla="*/ 144804 w 330980"/>
                        <a:gd name="connsiteY20" fmla="*/ 41373 h 82745"/>
                        <a:gd name="connsiteX21" fmla="*/ 155147 w 330980"/>
                        <a:gd name="connsiteY21" fmla="*/ 31029 h 82745"/>
                        <a:gd name="connsiteX22" fmla="*/ 165490 w 330980"/>
                        <a:gd name="connsiteY22" fmla="*/ 41373 h 82745"/>
                        <a:gd name="connsiteX23" fmla="*/ 155147 w 330980"/>
                        <a:gd name="connsiteY23" fmla="*/ 51716 h 827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330980" h="82745">
                          <a:moveTo>
                            <a:pt x="312466" y="0"/>
                          </a:moveTo>
                          <a:lnTo>
                            <a:pt x="18514" y="0"/>
                          </a:lnTo>
                          <a:cubicBezTo>
                            <a:pt x="8289" y="0"/>
                            <a:pt x="0" y="8289"/>
                            <a:pt x="0" y="18514"/>
                          </a:cubicBezTo>
                          <a:lnTo>
                            <a:pt x="0" y="64231"/>
                          </a:lnTo>
                          <a:cubicBezTo>
                            <a:pt x="0" y="74456"/>
                            <a:pt x="8289" y="82745"/>
                            <a:pt x="18514" y="82745"/>
                          </a:cubicBezTo>
                          <a:lnTo>
                            <a:pt x="312466" y="82745"/>
                          </a:lnTo>
                          <a:cubicBezTo>
                            <a:pt x="322692" y="82745"/>
                            <a:pt x="330981" y="74456"/>
                            <a:pt x="330981" y="64231"/>
                          </a:cubicBezTo>
                          <a:lnTo>
                            <a:pt x="330981" y="18514"/>
                          </a:lnTo>
                          <a:cubicBezTo>
                            <a:pt x="330981" y="8289"/>
                            <a:pt x="322692" y="0"/>
                            <a:pt x="312466" y="0"/>
                          </a:cubicBezTo>
                          <a:close/>
                          <a:moveTo>
                            <a:pt x="51716" y="51716"/>
                          </a:moveTo>
                          <a:cubicBezTo>
                            <a:pt x="46003" y="51716"/>
                            <a:pt x="41373" y="47085"/>
                            <a:pt x="41373" y="41373"/>
                          </a:cubicBezTo>
                          <a:cubicBezTo>
                            <a:pt x="41373" y="35660"/>
                            <a:pt x="46003" y="31029"/>
                            <a:pt x="51716" y="31029"/>
                          </a:cubicBezTo>
                          <a:cubicBezTo>
                            <a:pt x="57428" y="31029"/>
                            <a:pt x="62059" y="35660"/>
                            <a:pt x="62059" y="41373"/>
                          </a:cubicBezTo>
                          <a:cubicBezTo>
                            <a:pt x="62059" y="47085"/>
                            <a:pt x="57428" y="51716"/>
                            <a:pt x="51716" y="51716"/>
                          </a:cubicBezTo>
                          <a:close/>
                          <a:moveTo>
                            <a:pt x="103431" y="51716"/>
                          </a:moveTo>
                          <a:cubicBezTo>
                            <a:pt x="97719" y="51716"/>
                            <a:pt x="93088" y="47085"/>
                            <a:pt x="93088" y="41373"/>
                          </a:cubicBezTo>
                          <a:cubicBezTo>
                            <a:pt x="93088" y="35660"/>
                            <a:pt x="97719" y="31029"/>
                            <a:pt x="103431" y="31029"/>
                          </a:cubicBezTo>
                          <a:cubicBezTo>
                            <a:pt x="109144" y="31029"/>
                            <a:pt x="113775" y="35660"/>
                            <a:pt x="113775" y="41373"/>
                          </a:cubicBezTo>
                          <a:cubicBezTo>
                            <a:pt x="113775" y="47085"/>
                            <a:pt x="109144" y="51716"/>
                            <a:pt x="103431" y="51716"/>
                          </a:cubicBezTo>
                          <a:close/>
                          <a:moveTo>
                            <a:pt x="155147" y="51716"/>
                          </a:moveTo>
                          <a:cubicBezTo>
                            <a:pt x="149435" y="51716"/>
                            <a:pt x="144804" y="47085"/>
                            <a:pt x="144804" y="41373"/>
                          </a:cubicBezTo>
                          <a:cubicBezTo>
                            <a:pt x="144804" y="35660"/>
                            <a:pt x="149435" y="31029"/>
                            <a:pt x="155147" y="31029"/>
                          </a:cubicBezTo>
                          <a:cubicBezTo>
                            <a:pt x="160860" y="31029"/>
                            <a:pt x="165490" y="35660"/>
                            <a:pt x="165490" y="41373"/>
                          </a:cubicBezTo>
                          <a:cubicBezTo>
                            <a:pt x="165490" y="47085"/>
                            <a:pt x="160860" y="51716"/>
                            <a:pt x="155147" y="51716"/>
                          </a:cubicBez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</p:grpSp>
              <p:sp>
                <p:nvSpPr>
                  <p:cNvPr id="95" name="文本框 94">
                    <a:extLst>
                      <a:ext uri="{FF2B5EF4-FFF2-40B4-BE49-F238E27FC236}">
                        <a16:creationId xmlns:a16="http://schemas.microsoft.com/office/drawing/2014/main" id="{DEE2A3D2-AD43-14EB-2723-FA65DC9C9F6D}"/>
                      </a:ext>
                    </a:extLst>
                  </p:cNvPr>
                  <p:cNvSpPr txBox="1"/>
                  <p:nvPr/>
                </p:nvSpPr>
                <p:spPr>
                  <a:xfrm>
                    <a:off x="3145385" y="1548368"/>
                    <a:ext cx="297546" cy="178976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/>
                    <a:r>
                      <a:rPr kumimoji="1" lang="zh-CN" altLang="en-US" sz="99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标题</a:t>
                    </a:r>
                  </a:p>
                </p:txBody>
              </p:sp>
            </p:grpSp>
          </p:grp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FB5E4B8-9952-D2D2-F0D2-4DB351B9B808}"/>
                </a:ext>
              </a:extLst>
            </p:cNvPr>
            <p:cNvGrpSpPr/>
            <p:nvPr/>
          </p:nvGrpSpPr>
          <p:grpSpPr>
            <a:xfrm>
              <a:off x="1851063" y="3510018"/>
              <a:ext cx="759824" cy="661638"/>
              <a:chOff x="1758877" y="3510018"/>
              <a:chExt cx="759824" cy="661638"/>
            </a:xfrm>
          </p:grpSpPr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1AE92A7A-41BB-9E9A-7F2C-3A576DF80C5D}"/>
                  </a:ext>
                </a:extLst>
              </p:cNvPr>
              <p:cNvSpPr txBox="1"/>
              <p:nvPr/>
            </p:nvSpPr>
            <p:spPr>
              <a:xfrm>
                <a:off x="1758877" y="4019307"/>
                <a:ext cx="759824" cy="15234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kumimoji="1" lang="zh-CN" altLang="en-US" sz="99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添加标题文本</a:t>
                </a:r>
                <a:endParaRPr kumimoji="1" lang="en-US" altLang="zh-CN" sz="99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grpSp>
            <p:nvGrpSpPr>
              <p:cNvPr id="110" name="组合 109">
                <a:extLst>
                  <a:ext uri="{FF2B5EF4-FFF2-40B4-BE49-F238E27FC236}">
                    <a16:creationId xmlns:a16="http://schemas.microsoft.com/office/drawing/2014/main" id="{DC542B22-7545-D3E6-2E68-9DB3FEC9FF4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854142" y="3510018"/>
                <a:ext cx="569286" cy="477504"/>
                <a:chOff x="10053579" y="2341243"/>
                <a:chExt cx="4372556" cy="3667604"/>
              </a:xfrm>
            </p:grpSpPr>
            <p:sp>
              <p:nvSpPr>
                <p:cNvPr id="116" name="pangmenzd">
                  <a:extLst>
                    <a:ext uri="{FF2B5EF4-FFF2-40B4-BE49-F238E27FC236}">
                      <a16:creationId xmlns:a16="http://schemas.microsoft.com/office/drawing/2014/main" id="{4604B340-6192-BCF5-C7A6-89F366F17EDB}"/>
                    </a:ext>
                  </a:extLst>
                </p:cNvPr>
                <p:cNvSpPr/>
                <p:nvPr/>
              </p:nvSpPr>
              <p:spPr>
                <a:xfrm>
                  <a:off x="10098266" y="4571335"/>
                  <a:ext cx="4315227" cy="1437512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alpha val="27000"/>
                      </a:schemeClr>
                    </a:gs>
                    <a:gs pos="2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117" name="椭圆 116">
                  <a:extLst>
                    <a:ext uri="{FF2B5EF4-FFF2-40B4-BE49-F238E27FC236}">
                      <a16:creationId xmlns:a16="http://schemas.microsoft.com/office/drawing/2014/main" id="{D6A2BB26-DDC1-7A41-ADBB-AC946F7FA894}"/>
                    </a:ext>
                  </a:extLst>
                </p:cNvPr>
                <p:cNvSpPr/>
                <p:nvPr/>
              </p:nvSpPr>
              <p:spPr>
                <a:xfrm>
                  <a:off x="10743789" y="4689888"/>
                  <a:ext cx="3024181" cy="952371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alpha val="30000"/>
                      </a:schemeClr>
                    </a:gs>
                    <a:gs pos="2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118" name="椭圆 117">
                  <a:extLst>
                    <a:ext uri="{FF2B5EF4-FFF2-40B4-BE49-F238E27FC236}">
                      <a16:creationId xmlns:a16="http://schemas.microsoft.com/office/drawing/2014/main" id="{529756E8-AF6D-C31C-B267-EB85EA81E104}"/>
                    </a:ext>
                  </a:extLst>
                </p:cNvPr>
                <p:cNvSpPr/>
                <p:nvPr/>
              </p:nvSpPr>
              <p:spPr>
                <a:xfrm>
                  <a:off x="10603638" y="4656976"/>
                  <a:ext cx="3304483" cy="1079918"/>
                </a:xfrm>
                <a:prstGeom prst="ellipse">
                  <a:avLst/>
                </a:prstGeom>
                <a:noFill/>
                <a:ln w="11430">
                  <a:gradFill>
                    <a:gsLst>
                      <a:gs pos="29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119" name="旁门左道出品">
                  <a:extLst>
                    <a:ext uri="{FF2B5EF4-FFF2-40B4-BE49-F238E27FC236}">
                      <a16:creationId xmlns:a16="http://schemas.microsoft.com/office/drawing/2014/main" id="{5C6404A6-668E-1866-7785-69C3E972735E}"/>
                    </a:ext>
                  </a:extLst>
                </p:cNvPr>
                <p:cNvSpPr/>
                <p:nvPr/>
              </p:nvSpPr>
              <p:spPr>
                <a:xfrm>
                  <a:off x="10962568" y="4816567"/>
                  <a:ext cx="2553926" cy="626368"/>
                </a:xfrm>
                <a:prstGeom prst="ellipse">
                  <a:avLst/>
                </a:prstGeom>
                <a:gradFill>
                  <a:gsLst>
                    <a:gs pos="20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45000"/>
                      </a:schemeClr>
                    </a:gs>
                  </a:gsLst>
                  <a:lin ang="5400000" scaled="1"/>
                </a:gradFill>
                <a:ln w="5715">
                  <a:gradFill>
                    <a:gsLst>
                      <a:gs pos="13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120" name="任意多边形: 形状 213" hidden="1">
                  <a:extLst>
                    <a:ext uri="{FF2B5EF4-FFF2-40B4-BE49-F238E27FC236}">
                      <a16:creationId xmlns:a16="http://schemas.microsoft.com/office/drawing/2014/main" id="{813F4517-C691-A887-B599-66C5805EC5F9}"/>
                    </a:ext>
                  </a:extLst>
                </p:cNvPr>
                <p:cNvSpPr/>
                <p:nvPr/>
              </p:nvSpPr>
              <p:spPr>
                <a:xfrm>
                  <a:off x="10053579" y="2341243"/>
                  <a:ext cx="4372556" cy="3085831"/>
                </a:xfrm>
                <a:custGeom>
                  <a:avLst/>
                  <a:gdLst>
                    <a:gd name="connsiteX0" fmla="*/ 0 w 5234940"/>
                    <a:gd name="connsiteY0" fmla="*/ 0 h 4280606"/>
                    <a:gd name="connsiteX1" fmla="*/ 5234940 w 5234940"/>
                    <a:gd name="connsiteY1" fmla="*/ 0 h 4280606"/>
                    <a:gd name="connsiteX2" fmla="*/ 4146911 w 5234940"/>
                    <a:gd name="connsiteY2" fmla="*/ 3904503 h 4280606"/>
                    <a:gd name="connsiteX3" fmla="*/ 4147148 w 5234940"/>
                    <a:gd name="connsiteY3" fmla="*/ 3905653 h 4280606"/>
                    <a:gd name="connsiteX4" fmla="*/ 2618332 w 5234940"/>
                    <a:gd name="connsiteY4" fmla="*/ 4280606 h 4280606"/>
                    <a:gd name="connsiteX5" fmla="*/ 1097409 w 5234940"/>
                    <a:gd name="connsiteY5" fmla="*/ 3943990 h 4280606"/>
                    <a:gd name="connsiteX6" fmla="*/ 1090790 w 5234940"/>
                    <a:gd name="connsiteY6" fmla="*/ 3911842 h 4280606"/>
                    <a:gd name="connsiteX7" fmla="*/ 1090074 w 5234940"/>
                    <a:gd name="connsiteY7" fmla="*/ 3911842 h 4280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234940" h="4280606">
                      <a:moveTo>
                        <a:pt x="0" y="0"/>
                      </a:moveTo>
                      <a:lnTo>
                        <a:pt x="5234940" y="0"/>
                      </a:lnTo>
                      <a:lnTo>
                        <a:pt x="4146911" y="3904503"/>
                      </a:lnTo>
                      <a:lnTo>
                        <a:pt x="4147148" y="3905653"/>
                      </a:lnTo>
                      <a:cubicBezTo>
                        <a:pt x="4147148" y="4112734"/>
                        <a:pt x="3462674" y="4280606"/>
                        <a:pt x="2618332" y="4280606"/>
                      </a:cubicBezTo>
                      <a:cubicBezTo>
                        <a:pt x="1826762" y="4280606"/>
                        <a:pt x="1175700" y="4133063"/>
                        <a:pt x="1097409" y="3943990"/>
                      </a:cubicBezTo>
                      <a:lnTo>
                        <a:pt x="1090790" y="3911842"/>
                      </a:lnTo>
                      <a:lnTo>
                        <a:pt x="1090074" y="3911842"/>
                      </a:lnTo>
                      <a:close/>
                    </a:path>
                  </a:pathLst>
                </a:custGeom>
                <a:gradFill>
                  <a:gsLst>
                    <a:gs pos="30000">
                      <a:schemeClr val="accent1">
                        <a:alpha val="0"/>
                      </a:schemeClr>
                    </a:gs>
                    <a:gs pos="99000">
                      <a:schemeClr val="accent1">
                        <a:alpha val="30000"/>
                      </a:schemeClr>
                    </a:gs>
                  </a:gsLst>
                  <a:lin ang="5400000" scaled="1"/>
                </a:gradFill>
                <a:ln w="2857">
                  <a:gradFill>
                    <a:gsLst>
                      <a:gs pos="13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82296" tIns="41148" rIns="82296" bIns="41148" rtlCol="0" anchor="ctr">
                  <a:noAutofit/>
                </a:bodyPr>
                <a:lstStyle/>
                <a:p>
                  <a:pPr algn="ctr"/>
                  <a:endParaRPr lang="zh-CN" altLang="en-US" sz="572"/>
                </a:p>
              </p:txBody>
            </p:sp>
          </p:grpSp>
          <p:grpSp>
            <p:nvGrpSpPr>
              <p:cNvPr id="111" name="图形 9" descr="数据库">
                <a:extLst>
                  <a:ext uri="{FF2B5EF4-FFF2-40B4-BE49-F238E27FC236}">
                    <a16:creationId xmlns:a16="http://schemas.microsoft.com/office/drawing/2014/main" id="{77455994-F7DD-2BDA-208B-0BE285AF38C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040301" y="3586162"/>
                <a:ext cx="196974" cy="267320"/>
                <a:chOff x="4591564" y="1960112"/>
                <a:chExt cx="480066" cy="651511"/>
              </a:xfr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66000">
                    <a:schemeClr val="accent1"/>
                  </a:gs>
                </a:gsLst>
                <a:lin ang="2700000" scaled="1"/>
              </a:gradFill>
            </p:grpSpPr>
            <p:sp>
              <p:nvSpPr>
                <p:cNvPr id="112" name="任意形状 111">
                  <a:extLst>
                    <a:ext uri="{FF2B5EF4-FFF2-40B4-BE49-F238E27FC236}">
                      <a16:creationId xmlns:a16="http://schemas.microsoft.com/office/drawing/2014/main" id="{7CE43432-25CA-6EB6-AEB6-D8D0F53D150E}"/>
                    </a:ext>
                  </a:extLst>
                </p:cNvPr>
                <p:cNvSpPr/>
                <p:nvPr/>
              </p:nvSpPr>
              <p:spPr>
                <a:xfrm>
                  <a:off x="4591564" y="1960112"/>
                  <a:ext cx="480064" cy="137161"/>
                </a:xfrm>
                <a:custGeom>
                  <a:avLst/>
                  <a:gdLst>
                    <a:gd name="connsiteX0" fmla="*/ 533400 w 533400"/>
                    <a:gd name="connsiteY0" fmla="*/ 76200 h 152400"/>
                    <a:gd name="connsiteX1" fmla="*/ 266700 w 533400"/>
                    <a:gd name="connsiteY1" fmla="*/ 152400 h 152400"/>
                    <a:gd name="connsiteX2" fmla="*/ 0 w 533400"/>
                    <a:gd name="connsiteY2" fmla="*/ 76200 h 152400"/>
                    <a:gd name="connsiteX3" fmla="*/ 266700 w 533400"/>
                    <a:gd name="connsiteY3" fmla="*/ 0 h 152400"/>
                    <a:gd name="connsiteX4" fmla="*/ 533400 w 533400"/>
                    <a:gd name="connsiteY4" fmla="*/ 762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3400" h="152400">
                      <a:moveTo>
                        <a:pt x="533400" y="76200"/>
                      </a:moveTo>
                      <a:cubicBezTo>
                        <a:pt x="533400" y="118284"/>
                        <a:pt x="413994" y="152400"/>
                        <a:pt x="266700" y="152400"/>
                      </a:cubicBezTo>
                      <a:cubicBezTo>
                        <a:pt x="119406" y="152400"/>
                        <a:pt x="0" y="118284"/>
                        <a:pt x="0" y="76200"/>
                      </a:cubicBezTo>
                      <a:cubicBezTo>
                        <a:pt x="0" y="34116"/>
                        <a:pt x="119406" y="0"/>
                        <a:pt x="266700" y="0"/>
                      </a:cubicBezTo>
                      <a:cubicBezTo>
                        <a:pt x="413994" y="0"/>
                        <a:pt x="533400" y="34116"/>
                        <a:pt x="533400" y="76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  <p:sp>
              <p:nvSpPr>
                <p:cNvPr id="113" name="任意形状 112">
                  <a:extLst>
                    <a:ext uri="{FF2B5EF4-FFF2-40B4-BE49-F238E27FC236}">
                      <a16:creationId xmlns:a16="http://schemas.microsoft.com/office/drawing/2014/main" id="{12F7A12D-7724-03B6-210A-0F48CB82A9A1}"/>
                    </a:ext>
                  </a:extLst>
                </p:cNvPr>
                <p:cNvSpPr/>
                <p:nvPr/>
              </p:nvSpPr>
              <p:spPr>
                <a:xfrm>
                  <a:off x="4591566" y="2062979"/>
                  <a:ext cx="480064" cy="205741"/>
                </a:xfrm>
                <a:custGeom>
                  <a:avLst/>
                  <a:gdLst>
                    <a:gd name="connsiteX0" fmla="*/ 457200 w 533400"/>
                    <a:gd name="connsiteY0" fmla="*/ 152400 h 228600"/>
                    <a:gd name="connsiteX1" fmla="*/ 438150 w 533400"/>
                    <a:gd name="connsiteY1" fmla="*/ 133350 h 228600"/>
                    <a:gd name="connsiteX2" fmla="*/ 457200 w 533400"/>
                    <a:gd name="connsiteY2" fmla="*/ 114300 h 228600"/>
                    <a:gd name="connsiteX3" fmla="*/ 476250 w 533400"/>
                    <a:gd name="connsiteY3" fmla="*/ 133350 h 228600"/>
                    <a:gd name="connsiteX4" fmla="*/ 457200 w 533400"/>
                    <a:gd name="connsiteY4" fmla="*/ 152400 h 228600"/>
                    <a:gd name="connsiteX5" fmla="*/ 266700 w 533400"/>
                    <a:gd name="connsiteY5" fmla="*/ 76200 h 228600"/>
                    <a:gd name="connsiteX6" fmla="*/ 0 w 533400"/>
                    <a:gd name="connsiteY6" fmla="*/ 0 h 228600"/>
                    <a:gd name="connsiteX7" fmla="*/ 0 w 533400"/>
                    <a:gd name="connsiteY7" fmla="*/ 152400 h 228600"/>
                    <a:gd name="connsiteX8" fmla="*/ 266700 w 533400"/>
                    <a:gd name="connsiteY8" fmla="*/ 228600 h 228600"/>
                    <a:gd name="connsiteX9" fmla="*/ 533400 w 533400"/>
                    <a:gd name="connsiteY9" fmla="*/ 152400 h 228600"/>
                    <a:gd name="connsiteX10" fmla="*/ 533400 w 533400"/>
                    <a:gd name="connsiteY10" fmla="*/ 0 h 228600"/>
                    <a:gd name="connsiteX11" fmla="*/ 266700 w 533400"/>
                    <a:gd name="connsiteY11" fmla="*/ 762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33400" h="228600">
                      <a:moveTo>
                        <a:pt x="457200" y="152400"/>
                      </a:moveTo>
                      <a:cubicBezTo>
                        <a:pt x="445770" y="152400"/>
                        <a:pt x="438150" y="144780"/>
                        <a:pt x="438150" y="133350"/>
                      </a:cubicBezTo>
                      <a:cubicBezTo>
                        <a:pt x="438150" y="121920"/>
                        <a:pt x="445770" y="114300"/>
                        <a:pt x="457200" y="114300"/>
                      </a:cubicBezTo>
                      <a:cubicBezTo>
                        <a:pt x="468630" y="114300"/>
                        <a:pt x="476250" y="121920"/>
                        <a:pt x="476250" y="133350"/>
                      </a:cubicBezTo>
                      <a:cubicBezTo>
                        <a:pt x="476250" y="144780"/>
                        <a:pt x="468630" y="152400"/>
                        <a:pt x="457200" y="152400"/>
                      </a:cubicBezTo>
                      <a:close/>
                      <a:moveTo>
                        <a:pt x="266700" y="76200"/>
                      </a:moveTo>
                      <a:cubicBezTo>
                        <a:pt x="120015" y="76200"/>
                        <a:pt x="0" y="41910"/>
                        <a:pt x="0" y="0"/>
                      </a:cubicBezTo>
                      <a:lnTo>
                        <a:pt x="0" y="152400"/>
                      </a:lnTo>
                      <a:cubicBezTo>
                        <a:pt x="0" y="194310"/>
                        <a:pt x="120015" y="228600"/>
                        <a:pt x="266700" y="228600"/>
                      </a:cubicBezTo>
                      <a:cubicBezTo>
                        <a:pt x="413385" y="228600"/>
                        <a:pt x="533400" y="194310"/>
                        <a:pt x="533400" y="152400"/>
                      </a:cubicBezTo>
                      <a:lnTo>
                        <a:pt x="533400" y="0"/>
                      </a:lnTo>
                      <a:cubicBezTo>
                        <a:pt x="533400" y="41910"/>
                        <a:pt x="413385" y="76200"/>
                        <a:pt x="266700" y="76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  <p:sp>
              <p:nvSpPr>
                <p:cNvPr id="114" name="任意形状 113">
                  <a:extLst>
                    <a:ext uri="{FF2B5EF4-FFF2-40B4-BE49-F238E27FC236}">
                      <a16:creationId xmlns:a16="http://schemas.microsoft.com/office/drawing/2014/main" id="{5F978870-A893-F5F3-D73F-740F3322FEC1}"/>
                    </a:ext>
                  </a:extLst>
                </p:cNvPr>
                <p:cNvSpPr/>
                <p:nvPr/>
              </p:nvSpPr>
              <p:spPr>
                <a:xfrm>
                  <a:off x="4591566" y="2234433"/>
                  <a:ext cx="480064" cy="205741"/>
                </a:xfrm>
                <a:custGeom>
                  <a:avLst/>
                  <a:gdLst>
                    <a:gd name="connsiteX0" fmla="*/ 457200 w 533400"/>
                    <a:gd name="connsiteY0" fmla="*/ 152400 h 228600"/>
                    <a:gd name="connsiteX1" fmla="*/ 438150 w 533400"/>
                    <a:gd name="connsiteY1" fmla="*/ 133350 h 228600"/>
                    <a:gd name="connsiteX2" fmla="*/ 457200 w 533400"/>
                    <a:gd name="connsiteY2" fmla="*/ 114300 h 228600"/>
                    <a:gd name="connsiteX3" fmla="*/ 476250 w 533400"/>
                    <a:gd name="connsiteY3" fmla="*/ 133350 h 228600"/>
                    <a:gd name="connsiteX4" fmla="*/ 457200 w 533400"/>
                    <a:gd name="connsiteY4" fmla="*/ 152400 h 228600"/>
                    <a:gd name="connsiteX5" fmla="*/ 266700 w 533400"/>
                    <a:gd name="connsiteY5" fmla="*/ 76200 h 228600"/>
                    <a:gd name="connsiteX6" fmla="*/ 0 w 533400"/>
                    <a:gd name="connsiteY6" fmla="*/ 0 h 228600"/>
                    <a:gd name="connsiteX7" fmla="*/ 0 w 533400"/>
                    <a:gd name="connsiteY7" fmla="*/ 152400 h 228600"/>
                    <a:gd name="connsiteX8" fmla="*/ 266700 w 533400"/>
                    <a:gd name="connsiteY8" fmla="*/ 228600 h 228600"/>
                    <a:gd name="connsiteX9" fmla="*/ 533400 w 533400"/>
                    <a:gd name="connsiteY9" fmla="*/ 152400 h 228600"/>
                    <a:gd name="connsiteX10" fmla="*/ 533400 w 533400"/>
                    <a:gd name="connsiteY10" fmla="*/ 0 h 228600"/>
                    <a:gd name="connsiteX11" fmla="*/ 266700 w 533400"/>
                    <a:gd name="connsiteY11" fmla="*/ 762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33400" h="228600">
                      <a:moveTo>
                        <a:pt x="457200" y="152400"/>
                      </a:moveTo>
                      <a:cubicBezTo>
                        <a:pt x="445770" y="152400"/>
                        <a:pt x="438150" y="144780"/>
                        <a:pt x="438150" y="133350"/>
                      </a:cubicBezTo>
                      <a:cubicBezTo>
                        <a:pt x="438150" y="121920"/>
                        <a:pt x="445770" y="114300"/>
                        <a:pt x="457200" y="114300"/>
                      </a:cubicBezTo>
                      <a:cubicBezTo>
                        <a:pt x="468630" y="114300"/>
                        <a:pt x="476250" y="121920"/>
                        <a:pt x="476250" y="133350"/>
                      </a:cubicBezTo>
                      <a:cubicBezTo>
                        <a:pt x="476250" y="144780"/>
                        <a:pt x="468630" y="152400"/>
                        <a:pt x="457200" y="152400"/>
                      </a:cubicBezTo>
                      <a:close/>
                      <a:moveTo>
                        <a:pt x="266700" y="76200"/>
                      </a:moveTo>
                      <a:cubicBezTo>
                        <a:pt x="120015" y="76200"/>
                        <a:pt x="0" y="41910"/>
                        <a:pt x="0" y="0"/>
                      </a:cubicBezTo>
                      <a:lnTo>
                        <a:pt x="0" y="152400"/>
                      </a:lnTo>
                      <a:cubicBezTo>
                        <a:pt x="0" y="194310"/>
                        <a:pt x="120015" y="228600"/>
                        <a:pt x="266700" y="228600"/>
                      </a:cubicBezTo>
                      <a:cubicBezTo>
                        <a:pt x="413385" y="228600"/>
                        <a:pt x="533400" y="194310"/>
                        <a:pt x="533400" y="152400"/>
                      </a:cubicBezTo>
                      <a:lnTo>
                        <a:pt x="533400" y="0"/>
                      </a:lnTo>
                      <a:cubicBezTo>
                        <a:pt x="533400" y="41910"/>
                        <a:pt x="413385" y="76200"/>
                        <a:pt x="266700" y="76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  <p:sp>
              <p:nvSpPr>
                <p:cNvPr id="115" name="任意形状 114">
                  <a:extLst>
                    <a:ext uri="{FF2B5EF4-FFF2-40B4-BE49-F238E27FC236}">
                      <a16:creationId xmlns:a16="http://schemas.microsoft.com/office/drawing/2014/main" id="{E29E5E97-5F65-4A14-501C-140103BF5981}"/>
                    </a:ext>
                  </a:extLst>
                </p:cNvPr>
                <p:cNvSpPr/>
                <p:nvPr/>
              </p:nvSpPr>
              <p:spPr>
                <a:xfrm>
                  <a:off x="4591566" y="2405882"/>
                  <a:ext cx="480064" cy="205741"/>
                </a:xfrm>
                <a:custGeom>
                  <a:avLst/>
                  <a:gdLst>
                    <a:gd name="connsiteX0" fmla="*/ 457200 w 533400"/>
                    <a:gd name="connsiteY0" fmla="*/ 152400 h 228600"/>
                    <a:gd name="connsiteX1" fmla="*/ 438150 w 533400"/>
                    <a:gd name="connsiteY1" fmla="*/ 133350 h 228600"/>
                    <a:gd name="connsiteX2" fmla="*/ 457200 w 533400"/>
                    <a:gd name="connsiteY2" fmla="*/ 114300 h 228600"/>
                    <a:gd name="connsiteX3" fmla="*/ 476250 w 533400"/>
                    <a:gd name="connsiteY3" fmla="*/ 133350 h 228600"/>
                    <a:gd name="connsiteX4" fmla="*/ 457200 w 533400"/>
                    <a:gd name="connsiteY4" fmla="*/ 152400 h 228600"/>
                    <a:gd name="connsiteX5" fmla="*/ 266700 w 533400"/>
                    <a:gd name="connsiteY5" fmla="*/ 76200 h 228600"/>
                    <a:gd name="connsiteX6" fmla="*/ 0 w 533400"/>
                    <a:gd name="connsiteY6" fmla="*/ 0 h 228600"/>
                    <a:gd name="connsiteX7" fmla="*/ 0 w 533400"/>
                    <a:gd name="connsiteY7" fmla="*/ 152400 h 228600"/>
                    <a:gd name="connsiteX8" fmla="*/ 266700 w 533400"/>
                    <a:gd name="connsiteY8" fmla="*/ 228600 h 228600"/>
                    <a:gd name="connsiteX9" fmla="*/ 533400 w 533400"/>
                    <a:gd name="connsiteY9" fmla="*/ 152400 h 228600"/>
                    <a:gd name="connsiteX10" fmla="*/ 533400 w 533400"/>
                    <a:gd name="connsiteY10" fmla="*/ 0 h 228600"/>
                    <a:gd name="connsiteX11" fmla="*/ 266700 w 533400"/>
                    <a:gd name="connsiteY11" fmla="*/ 762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33400" h="228600">
                      <a:moveTo>
                        <a:pt x="457200" y="152400"/>
                      </a:moveTo>
                      <a:cubicBezTo>
                        <a:pt x="445770" y="152400"/>
                        <a:pt x="438150" y="144780"/>
                        <a:pt x="438150" y="133350"/>
                      </a:cubicBezTo>
                      <a:cubicBezTo>
                        <a:pt x="438150" y="121920"/>
                        <a:pt x="445770" y="114300"/>
                        <a:pt x="457200" y="114300"/>
                      </a:cubicBezTo>
                      <a:cubicBezTo>
                        <a:pt x="468630" y="114300"/>
                        <a:pt x="476250" y="121920"/>
                        <a:pt x="476250" y="133350"/>
                      </a:cubicBezTo>
                      <a:cubicBezTo>
                        <a:pt x="476250" y="144780"/>
                        <a:pt x="468630" y="152400"/>
                        <a:pt x="457200" y="152400"/>
                      </a:cubicBezTo>
                      <a:close/>
                      <a:moveTo>
                        <a:pt x="266700" y="76200"/>
                      </a:moveTo>
                      <a:cubicBezTo>
                        <a:pt x="120015" y="76200"/>
                        <a:pt x="0" y="41910"/>
                        <a:pt x="0" y="0"/>
                      </a:cubicBezTo>
                      <a:lnTo>
                        <a:pt x="0" y="152400"/>
                      </a:lnTo>
                      <a:cubicBezTo>
                        <a:pt x="0" y="194310"/>
                        <a:pt x="120015" y="228600"/>
                        <a:pt x="266700" y="228600"/>
                      </a:cubicBezTo>
                      <a:cubicBezTo>
                        <a:pt x="413385" y="228600"/>
                        <a:pt x="533400" y="194310"/>
                        <a:pt x="533400" y="152400"/>
                      </a:cubicBezTo>
                      <a:lnTo>
                        <a:pt x="533400" y="0"/>
                      </a:lnTo>
                      <a:cubicBezTo>
                        <a:pt x="533400" y="41910"/>
                        <a:pt x="413385" y="76200"/>
                        <a:pt x="266700" y="76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</p:grp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519898D5-BF94-AF8D-10DC-A42CEA01E2B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792340" y="1570782"/>
              <a:ext cx="759824" cy="664418"/>
              <a:chOff x="1409595" y="4235344"/>
              <a:chExt cx="967934" cy="846401"/>
            </a:xfrm>
          </p:grpSpPr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C3A66518-0924-5694-7F07-EA8D6DC5B1BD}"/>
                  </a:ext>
                </a:extLst>
              </p:cNvPr>
              <p:cNvSpPr txBox="1"/>
              <p:nvPr/>
            </p:nvSpPr>
            <p:spPr>
              <a:xfrm>
                <a:off x="1409595" y="4887668"/>
                <a:ext cx="967934" cy="194077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kumimoji="1" lang="zh-CN" altLang="en-US" sz="99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添加标题文本</a:t>
                </a:r>
              </a:p>
            </p:txBody>
          </p:sp>
          <p:grpSp>
            <p:nvGrpSpPr>
              <p:cNvPr id="123" name="组合 122">
                <a:extLst>
                  <a:ext uri="{FF2B5EF4-FFF2-40B4-BE49-F238E27FC236}">
                    <a16:creationId xmlns:a16="http://schemas.microsoft.com/office/drawing/2014/main" id="{01E7CE1F-2DF9-EC70-4D87-927AABF0745C}"/>
                  </a:ext>
                </a:extLst>
              </p:cNvPr>
              <p:cNvGrpSpPr/>
              <p:nvPr/>
            </p:nvGrpSpPr>
            <p:grpSpPr>
              <a:xfrm>
                <a:off x="1525050" y="4235344"/>
                <a:ext cx="737020" cy="610834"/>
                <a:chOff x="1594667" y="3329946"/>
                <a:chExt cx="737020" cy="610834"/>
              </a:xfrm>
            </p:grpSpPr>
            <p:grpSp>
              <p:nvGrpSpPr>
                <p:cNvPr id="124" name="组合 123">
                  <a:extLst>
                    <a:ext uri="{FF2B5EF4-FFF2-40B4-BE49-F238E27FC236}">
                      <a16:creationId xmlns:a16="http://schemas.microsoft.com/office/drawing/2014/main" id="{037655C5-9FC1-467E-1BAA-98393A89186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594667" y="3329946"/>
                  <a:ext cx="737020" cy="610834"/>
                  <a:chOff x="8370608" y="4013127"/>
                  <a:chExt cx="4372578" cy="3623906"/>
                </a:xfrm>
              </p:grpSpPr>
              <p:sp>
                <p:nvSpPr>
                  <p:cNvPr id="130" name="pangmenzd">
                    <a:extLst>
                      <a:ext uri="{FF2B5EF4-FFF2-40B4-BE49-F238E27FC236}">
                        <a16:creationId xmlns:a16="http://schemas.microsoft.com/office/drawing/2014/main" id="{DA649F75-4CE8-99E1-CFA2-439F57222F39}"/>
                      </a:ext>
                    </a:extLst>
                  </p:cNvPr>
                  <p:cNvSpPr/>
                  <p:nvPr/>
                </p:nvSpPr>
                <p:spPr>
                  <a:xfrm>
                    <a:off x="8415274" y="6199530"/>
                    <a:ext cx="4315245" cy="1437503"/>
                  </a:xfrm>
                  <a:prstGeom prst="ellipse">
                    <a:avLst/>
                  </a:prstGeom>
                  <a:gradFill>
                    <a:gsLst>
                      <a:gs pos="100000">
                        <a:schemeClr val="accent1">
                          <a:alpha val="27000"/>
                        </a:schemeClr>
                      </a:gs>
                      <a:gs pos="2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131" name="椭圆 130">
                    <a:extLst>
                      <a:ext uri="{FF2B5EF4-FFF2-40B4-BE49-F238E27FC236}">
                        <a16:creationId xmlns:a16="http://schemas.microsoft.com/office/drawing/2014/main" id="{A8EA867C-D528-D7FD-EFF8-14D1636ED6FB}"/>
                      </a:ext>
                    </a:extLst>
                  </p:cNvPr>
                  <p:cNvSpPr/>
                  <p:nvPr/>
                </p:nvSpPr>
                <p:spPr>
                  <a:xfrm>
                    <a:off x="9060810" y="6318075"/>
                    <a:ext cx="3024196" cy="952365"/>
                  </a:xfrm>
                  <a:prstGeom prst="ellipse">
                    <a:avLst/>
                  </a:prstGeom>
                  <a:gradFill>
                    <a:gsLst>
                      <a:gs pos="100000">
                        <a:schemeClr val="accent1">
                          <a:alpha val="30000"/>
                        </a:schemeClr>
                      </a:gs>
                      <a:gs pos="2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132" name="椭圆 131">
                    <a:extLst>
                      <a:ext uri="{FF2B5EF4-FFF2-40B4-BE49-F238E27FC236}">
                        <a16:creationId xmlns:a16="http://schemas.microsoft.com/office/drawing/2014/main" id="{2E4A744B-0E1C-FEF8-4EBA-8D51782D917B}"/>
                      </a:ext>
                    </a:extLst>
                  </p:cNvPr>
                  <p:cNvSpPr/>
                  <p:nvPr/>
                </p:nvSpPr>
                <p:spPr>
                  <a:xfrm>
                    <a:off x="8920652" y="6285154"/>
                    <a:ext cx="3304497" cy="1079909"/>
                  </a:xfrm>
                  <a:prstGeom prst="ellipse">
                    <a:avLst/>
                  </a:prstGeom>
                  <a:noFill/>
                  <a:ln w="11430">
                    <a:gradFill>
                      <a:gsLst>
                        <a:gs pos="29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133" name="旁门左道出品">
                    <a:extLst>
                      <a:ext uri="{FF2B5EF4-FFF2-40B4-BE49-F238E27FC236}">
                        <a16:creationId xmlns:a16="http://schemas.microsoft.com/office/drawing/2014/main" id="{2D8EBF7F-4268-59C4-EFBE-32006F3CD309}"/>
                      </a:ext>
                    </a:extLst>
                  </p:cNvPr>
                  <p:cNvSpPr/>
                  <p:nvPr/>
                </p:nvSpPr>
                <p:spPr>
                  <a:xfrm>
                    <a:off x="9279599" y="6444749"/>
                    <a:ext cx="2553946" cy="626365"/>
                  </a:xfrm>
                  <a:prstGeom prst="ellipse">
                    <a:avLst/>
                  </a:prstGeom>
                  <a:gradFill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45000"/>
                        </a:schemeClr>
                      </a:gs>
                    </a:gsLst>
                    <a:lin ang="5400000" scaled="1"/>
                  </a:gradFill>
                  <a:ln w="5715">
                    <a:gradFill>
                      <a:gsLst>
                        <a:gs pos="13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134" name="任意多边形: 形状 213" hidden="1">
                    <a:extLst>
                      <a:ext uri="{FF2B5EF4-FFF2-40B4-BE49-F238E27FC236}">
                        <a16:creationId xmlns:a16="http://schemas.microsoft.com/office/drawing/2014/main" id="{11C1EBB6-271F-DE76-96A2-B086A56B749C}"/>
                      </a:ext>
                    </a:extLst>
                  </p:cNvPr>
                  <p:cNvSpPr/>
                  <p:nvPr/>
                </p:nvSpPr>
                <p:spPr>
                  <a:xfrm>
                    <a:off x="8370608" y="4013127"/>
                    <a:ext cx="4372578" cy="3036380"/>
                  </a:xfrm>
                  <a:custGeom>
                    <a:avLst/>
                    <a:gdLst>
                      <a:gd name="connsiteX0" fmla="*/ 0 w 5234940"/>
                      <a:gd name="connsiteY0" fmla="*/ 0 h 4280606"/>
                      <a:gd name="connsiteX1" fmla="*/ 5234940 w 5234940"/>
                      <a:gd name="connsiteY1" fmla="*/ 0 h 4280606"/>
                      <a:gd name="connsiteX2" fmla="*/ 4146911 w 5234940"/>
                      <a:gd name="connsiteY2" fmla="*/ 3904503 h 4280606"/>
                      <a:gd name="connsiteX3" fmla="*/ 4147148 w 5234940"/>
                      <a:gd name="connsiteY3" fmla="*/ 3905653 h 4280606"/>
                      <a:gd name="connsiteX4" fmla="*/ 2618332 w 5234940"/>
                      <a:gd name="connsiteY4" fmla="*/ 4280606 h 4280606"/>
                      <a:gd name="connsiteX5" fmla="*/ 1097409 w 5234940"/>
                      <a:gd name="connsiteY5" fmla="*/ 3943990 h 4280606"/>
                      <a:gd name="connsiteX6" fmla="*/ 1090790 w 5234940"/>
                      <a:gd name="connsiteY6" fmla="*/ 3911842 h 4280606"/>
                      <a:gd name="connsiteX7" fmla="*/ 1090074 w 5234940"/>
                      <a:gd name="connsiteY7" fmla="*/ 3911842 h 4280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234940" h="4280606">
                        <a:moveTo>
                          <a:pt x="0" y="0"/>
                        </a:moveTo>
                        <a:lnTo>
                          <a:pt x="5234940" y="0"/>
                        </a:lnTo>
                        <a:lnTo>
                          <a:pt x="4146911" y="3904503"/>
                        </a:lnTo>
                        <a:lnTo>
                          <a:pt x="4147148" y="3905653"/>
                        </a:lnTo>
                        <a:cubicBezTo>
                          <a:pt x="4147148" y="4112734"/>
                          <a:pt x="3462674" y="4280606"/>
                          <a:pt x="2618332" y="4280606"/>
                        </a:cubicBezTo>
                        <a:cubicBezTo>
                          <a:pt x="1826762" y="4280606"/>
                          <a:pt x="1175700" y="4133063"/>
                          <a:pt x="1097409" y="3943990"/>
                        </a:cubicBezTo>
                        <a:lnTo>
                          <a:pt x="1090790" y="3911842"/>
                        </a:lnTo>
                        <a:lnTo>
                          <a:pt x="1090074" y="3911842"/>
                        </a:lnTo>
                        <a:close/>
                      </a:path>
                    </a:pathLst>
                  </a:custGeom>
                  <a:gradFill>
                    <a:gsLst>
                      <a:gs pos="30000">
                        <a:schemeClr val="accent1">
                          <a:alpha val="0"/>
                        </a:schemeClr>
                      </a:gs>
                      <a:gs pos="99000">
                        <a:schemeClr val="accent1">
                          <a:alpha val="30000"/>
                        </a:schemeClr>
                      </a:gs>
                    </a:gsLst>
                    <a:lin ang="5400000" scaled="1"/>
                  </a:gradFill>
                  <a:ln w="2857">
                    <a:gradFill>
                      <a:gsLst>
                        <a:gs pos="13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82296" tIns="41148" rIns="82296" bIns="41148" rtlCol="0" anchor="ctr">
                    <a:noAutofit/>
                  </a:bodyPr>
                  <a:lstStyle/>
                  <a:p>
                    <a:pPr algn="ctr"/>
                    <a:endParaRPr lang="zh-CN" altLang="en-US" sz="572"/>
                  </a:p>
                </p:txBody>
              </p:sp>
            </p:grpSp>
            <p:grpSp>
              <p:nvGrpSpPr>
                <p:cNvPr id="125" name="图形 9" descr="数据库">
                  <a:extLst>
                    <a:ext uri="{FF2B5EF4-FFF2-40B4-BE49-F238E27FC236}">
                      <a16:creationId xmlns:a16="http://schemas.microsoft.com/office/drawing/2014/main" id="{11BC4230-1288-082A-F04D-182D0A5F680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835671" y="3421163"/>
                  <a:ext cx="255013" cy="346087"/>
                  <a:chOff x="4057428" y="2476763"/>
                  <a:chExt cx="480061" cy="651516"/>
                </a:xfr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66000">
                      <a:schemeClr val="accent1"/>
                    </a:gs>
                  </a:gsLst>
                  <a:lin ang="2700000" scaled="1"/>
                </a:gradFill>
              </p:grpSpPr>
              <p:sp>
                <p:nvSpPr>
                  <p:cNvPr id="126" name="任意形状 125">
                    <a:extLst>
                      <a:ext uri="{FF2B5EF4-FFF2-40B4-BE49-F238E27FC236}">
                        <a16:creationId xmlns:a16="http://schemas.microsoft.com/office/drawing/2014/main" id="{03FF102E-D693-7102-32A8-EB4137C5FD35}"/>
                      </a:ext>
                    </a:extLst>
                  </p:cNvPr>
                  <p:cNvSpPr/>
                  <p:nvPr/>
                </p:nvSpPr>
                <p:spPr>
                  <a:xfrm>
                    <a:off x="4057430" y="2476763"/>
                    <a:ext cx="480053" cy="137159"/>
                  </a:xfrm>
                  <a:custGeom>
                    <a:avLst/>
                    <a:gdLst>
                      <a:gd name="connsiteX0" fmla="*/ 533400 w 533400"/>
                      <a:gd name="connsiteY0" fmla="*/ 76200 h 152400"/>
                      <a:gd name="connsiteX1" fmla="*/ 266700 w 533400"/>
                      <a:gd name="connsiteY1" fmla="*/ 152400 h 152400"/>
                      <a:gd name="connsiteX2" fmla="*/ 0 w 533400"/>
                      <a:gd name="connsiteY2" fmla="*/ 76200 h 152400"/>
                      <a:gd name="connsiteX3" fmla="*/ 266700 w 533400"/>
                      <a:gd name="connsiteY3" fmla="*/ 0 h 152400"/>
                      <a:gd name="connsiteX4" fmla="*/ 533400 w 533400"/>
                      <a:gd name="connsiteY4" fmla="*/ 762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3400" h="152400">
                        <a:moveTo>
                          <a:pt x="533400" y="76200"/>
                        </a:moveTo>
                        <a:cubicBezTo>
                          <a:pt x="533400" y="118284"/>
                          <a:pt x="413994" y="152400"/>
                          <a:pt x="266700" y="152400"/>
                        </a:cubicBezTo>
                        <a:cubicBezTo>
                          <a:pt x="119406" y="152400"/>
                          <a:pt x="0" y="118284"/>
                          <a:pt x="0" y="76200"/>
                        </a:cubicBezTo>
                        <a:cubicBezTo>
                          <a:pt x="0" y="34116"/>
                          <a:pt x="119406" y="0"/>
                          <a:pt x="266700" y="0"/>
                        </a:cubicBezTo>
                        <a:cubicBezTo>
                          <a:pt x="413994" y="0"/>
                          <a:pt x="533400" y="34116"/>
                          <a:pt x="533400" y="7620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2296" tIns="41148" rIns="82296" bIns="41148" rtlCol="0" anchor="ctr"/>
                  <a:lstStyle/>
                  <a:p>
                    <a:endParaRPr lang="zh-CN" altLang="en-US" sz="1620"/>
                  </a:p>
                </p:txBody>
              </p:sp>
              <p:sp>
                <p:nvSpPr>
                  <p:cNvPr id="127" name="任意形状 126">
                    <a:extLst>
                      <a:ext uri="{FF2B5EF4-FFF2-40B4-BE49-F238E27FC236}">
                        <a16:creationId xmlns:a16="http://schemas.microsoft.com/office/drawing/2014/main" id="{35F45959-28E7-BAE7-8FFA-4C75D9EA771F}"/>
                      </a:ext>
                    </a:extLst>
                  </p:cNvPr>
                  <p:cNvSpPr/>
                  <p:nvPr/>
                </p:nvSpPr>
                <p:spPr>
                  <a:xfrm>
                    <a:off x="4057428" y="2579634"/>
                    <a:ext cx="480054" cy="205741"/>
                  </a:xfrm>
                  <a:custGeom>
                    <a:avLst/>
                    <a:gdLst>
                      <a:gd name="connsiteX0" fmla="*/ 457200 w 533400"/>
                      <a:gd name="connsiteY0" fmla="*/ 152400 h 228600"/>
                      <a:gd name="connsiteX1" fmla="*/ 438150 w 533400"/>
                      <a:gd name="connsiteY1" fmla="*/ 133350 h 228600"/>
                      <a:gd name="connsiteX2" fmla="*/ 457200 w 533400"/>
                      <a:gd name="connsiteY2" fmla="*/ 114300 h 228600"/>
                      <a:gd name="connsiteX3" fmla="*/ 476250 w 533400"/>
                      <a:gd name="connsiteY3" fmla="*/ 133350 h 228600"/>
                      <a:gd name="connsiteX4" fmla="*/ 457200 w 533400"/>
                      <a:gd name="connsiteY4" fmla="*/ 152400 h 228600"/>
                      <a:gd name="connsiteX5" fmla="*/ 266700 w 533400"/>
                      <a:gd name="connsiteY5" fmla="*/ 76200 h 228600"/>
                      <a:gd name="connsiteX6" fmla="*/ 0 w 533400"/>
                      <a:gd name="connsiteY6" fmla="*/ 0 h 228600"/>
                      <a:gd name="connsiteX7" fmla="*/ 0 w 533400"/>
                      <a:gd name="connsiteY7" fmla="*/ 152400 h 228600"/>
                      <a:gd name="connsiteX8" fmla="*/ 266700 w 533400"/>
                      <a:gd name="connsiteY8" fmla="*/ 228600 h 228600"/>
                      <a:gd name="connsiteX9" fmla="*/ 533400 w 533400"/>
                      <a:gd name="connsiteY9" fmla="*/ 152400 h 228600"/>
                      <a:gd name="connsiteX10" fmla="*/ 533400 w 533400"/>
                      <a:gd name="connsiteY10" fmla="*/ 0 h 228600"/>
                      <a:gd name="connsiteX11" fmla="*/ 266700 w 533400"/>
                      <a:gd name="connsiteY11" fmla="*/ 76200 h 228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33400" h="228600">
                        <a:moveTo>
                          <a:pt x="457200" y="152400"/>
                        </a:moveTo>
                        <a:cubicBezTo>
                          <a:pt x="445770" y="152400"/>
                          <a:pt x="438150" y="144780"/>
                          <a:pt x="438150" y="133350"/>
                        </a:cubicBezTo>
                        <a:cubicBezTo>
                          <a:pt x="438150" y="121920"/>
                          <a:pt x="445770" y="114300"/>
                          <a:pt x="457200" y="114300"/>
                        </a:cubicBezTo>
                        <a:cubicBezTo>
                          <a:pt x="468630" y="114300"/>
                          <a:pt x="476250" y="121920"/>
                          <a:pt x="476250" y="133350"/>
                        </a:cubicBezTo>
                        <a:cubicBezTo>
                          <a:pt x="476250" y="144780"/>
                          <a:pt x="468630" y="152400"/>
                          <a:pt x="457200" y="152400"/>
                        </a:cubicBezTo>
                        <a:close/>
                        <a:moveTo>
                          <a:pt x="266700" y="76200"/>
                        </a:moveTo>
                        <a:cubicBezTo>
                          <a:pt x="120015" y="76200"/>
                          <a:pt x="0" y="41910"/>
                          <a:pt x="0" y="0"/>
                        </a:cubicBezTo>
                        <a:lnTo>
                          <a:pt x="0" y="152400"/>
                        </a:lnTo>
                        <a:cubicBezTo>
                          <a:pt x="0" y="194310"/>
                          <a:pt x="120015" y="228600"/>
                          <a:pt x="266700" y="228600"/>
                        </a:cubicBezTo>
                        <a:cubicBezTo>
                          <a:pt x="413385" y="228600"/>
                          <a:pt x="533400" y="194310"/>
                          <a:pt x="533400" y="152400"/>
                        </a:cubicBezTo>
                        <a:lnTo>
                          <a:pt x="533400" y="0"/>
                        </a:lnTo>
                        <a:cubicBezTo>
                          <a:pt x="533400" y="41910"/>
                          <a:pt x="413385" y="76200"/>
                          <a:pt x="266700" y="7620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2296" tIns="41148" rIns="82296" bIns="41148" rtlCol="0" anchor="ctr"/>
                  <a:lstStyle/>
                  <a:p>
                    <a:endParaRPr lang="zh-CN" altLang="en-US" sz="1620"/>
                  </a:p>
                </p:txBody>
              </p:sp>
              <p:sp>
                <p:nvSpPr>
                  <p:cNvPr id="128" name="任意形状 127">
                    <a:extLst>
                      <a:ext uri="{FF2B5EF4-FFF2-40B4-BE49-F238E27FC236}">
                        <a16:creationId xmlns:a16="http://schemas.microsoft.com/office/drawing/2014/main" id="{004E0FD9-8EB3-99A2-C940-7FB23927DFA4}"/>
                      </a:ext>
                    </a:extLst>
                  </p:cNvPr>
                  <p:cNvSpPr/>
                  <p:nvPr/>
                </p:nvSpPr>
                <p:spPr>
                  <a:xfrm>
                    <a:off x="4057435" y="2751084"/>
                    <a:ext cx="480054" cy="205741"/>
                  </a:xfrm>
                  <a:custGeom>
                    <a:avLst/>
                    <a:gdLst>
                      <a:gd name="connsiteX0" fmla="*/ 457200 w 533400"/>
                      <a:gd name="connsiteY0" fmla="*/ 152400 h 228600"/>
                      <a:gd name="connsiteX1" fmla="*/ 438150 w 533400"/>
                      <a:gd name="connsiteY1" fmla="*/ 133350 h 228600"/>
                      <a:gd name="connsiteX2" fmla="*/ 457200 w 533400"/>
                      <a:gd name="connsiteY2" fmla="*/ 114300 h 228600"/>
                      <a:gd name="connsiteX3" fmla="*/ 476250 w 533400"/>
                      <a:gd name="connsiteY3" fmla="*/ 133350 h 228600"/>
                      <a:gd name="connsiteX4" fmla="*/ 457200 w 533400"/>
                      <a:gd name="connsiteY4" fmla="*/ 152400 h 228600"/>
                      <a:gd name="connsiteX5" fmla="*/ 266700 w 533400"/>
                      <a:gd name="connsiteY5" fmla="*/ 76200 h 228600"/>
                      <a:gd name="connsiteX6" fmla="*/ 0 w 533400"/>
                      <a:gd name="connsiteY6" fmla="*/ 0 h 228600"/>
                      <a:gd name="connsiteX7" fmla="*/ 0 w 533400"/>
                      <a:gd name="connsiteY7" fmla="*/ 152400 h 228600"/>
                      <a:gd name="connsiteX8" fmla="*/ 266700 w 533400"/>
                      <a:gd name="connsiteY8" fmla="*/ 228600 h 228600"/>
                      <a:gd name="connsiteX9" fmla="*/ 533400 w 533400"/>
                      <a:gd name="connsiteY9" fmla="*/ 152400 h 228600"/>
                      <a:gd name="connsiteX10" fmla="*/ 533400 w 533400"/>
                      <a:gd name="connsiteY10" fmla="*/ 0 h 228600"/>
                      <a:gd name="connsiteX11" fmla="*/ 266700 w 533400"/>
                      <a:gd name="connsiteY11" fmla="*/ 76200 h 228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33400" h="228600">
                        <a:moveTo>
                          <a:pt x="457200" y="152400"/>
                        </a:moveTo>
                        <a:cubicBezTo>
                          <a:pt x="445770" y="152400"/>
                          <a:pt x="438150" y="144780"/>
                          <a:pt x="438150" y="133350"/>
                        </a:cubicBezTo>
                        <a:cubicBezTo>
                          <a:pt x="438150" y="121920"/>
                          <a:pt x="445770" y="114300"/>
                          <a:pt x="457200" y="114300"/>
                        </a:cubicBezTo>
                        <a:cubicBezTo>
                          <a:pt x="468630" y="114300"/>
                          <a:pt x="476250" y="121920"/>
                          <a:pt x="476250" y="133350"/>
                        </a:cubicBezTo>
                        <a:cubicBezTo>
                          <a:pt x="476250" y="144780"/>
                          <a:pt x="468630" y="152400"/>
                          <a:pt x="457200" y="152400"/>
                        </a:cubicBezTo>
                        <a:close/>
                        <a:moveTo>
                          <a:pt x="266700" y="76200"/>
                        </a:moveTo>
                        <a:cubicBezTo>
                          <a:pt x="120015" y="76200"/>
                          <a:pt x="0" y="41910"/>
                          <a:pt x="0" y="0"/>
                        </a:cubicBezTo>
                        <a:lnTo>
                          <a:pt x="0" y="152400"/>
                        </a:lnTo>
                        <a:cubicBezTo>
                          <a:pt x="0" y="194310"/>
                          <a:pt x="120015" y="228600"/>
                          <a:pt x="266700" y="228600"/>
                        </a:cubicBezTo>
                        <a:cubicBezTo>
                          <a:pt x="413385" y="228600"/>
                          <a:pt x="533400" y="194310"/>
                          <a:pt x="533400" y="152400"/>
                        </a:cubicBezTo>
                        <a:lnTo>
                          <a:pt x="533400" y="0"/>
                        </a:lnTo>
                        <a:cubicBezTo>
                          <a:pt x="533400" y="41910"/>
                          <a:pt x="413385" y="76200"/>
                          <a:pt x="266700" y="7620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2296" tIns="41148" rIns="82296" bIns="41148" rtlCol="0" anchor="ctr"/>
                  <a:lstStyle/>
                  <a:p>
                    <a:endParaRPr lang="zh-CN" altLang="en-US" sz="1620"/>
                  </a:p>
                </p:txBody>
              </p:sp>
              <p:sp>
                <p:nvSpPr>
                  <p:cNvPr id="129" name="任意形状 128">
                    <a:extLst>
                      <a:ext uri="{FF2B5EF4-FFF2-40B4-BE49-F238E27FC236}">
                        <a16:creationId xmlns:a16="http://schemas.microsoft.com/office/drawing/2014/main" id="{0F80724B-CE7B-C4D8-AB54-6E8A11D25A3D}"/>
                      </a:ext>
                    </a:extLst>
                  </p:cNvPr>
                  <p:cNvSpPr/>
                  <p:nvPr/>
                </p:nvSpPr>
                <p:spPr>
                  <a:xfrm>
                    <a:off x="4057435" y="2922538"/>
                    <a:ext cx="480054" cy="205741"/>
                  </a:xfrm>
                  <a:custGeom>
                    <a:avLst/>
                    <a:gdLst>
                      <a:gd name="connsiteX0" fmla="*/ 457200 w 533400"/>
                      <a:gd name="connsiteY0" fmla="*/ 152400 h 228600"/>
                      <a:gd name="connsiteX1" fmla="*/ 438150 w 533400"/>
                      <a:gd name="connsiteY1" fmla="*/ 133350 h 228600"/>
                      <a:gd name="connsiteX2" fmla="*/ 457200 w 533400"/>
                      <a:gd name="connsiteY2" fmla="*/ 114300 h 228600"/>
                      <a:gd name="connsiteX3" fmla="*/ 476250 w 533400"/>
                      <a:gd name="connsiteY3" fmla="*/ 133350 h 228600"/>
                      <a:gd name="connsiteX4" fmla="*/ 457200 w 533400"/>
                      <a:gd name="connsiteY4" fmla="*/ 152400 h 228600"/>
                      <a:gd name="connsiteX5" fmla="*/ 266700 w 533400"/>
                      <a:gd name="connsiteY5" fmla="*/ 76200 h 228600"/>
                      <a:gd name="connsiteX6" fmla="*/ 0 w 533400"/>
                      <a:gd name="connsiteY6" fmla="*/ 0 h 228600"/>
                      <a:gd name="connsiteX7" fmla="*/ 0 w 533400"/>
                      <a:gd name="connsiteY7" fmla="*/ 152400 h 228600"/>
                      <a:gd name="connsiteX8" fmla="*/ 266700 w 533400"/>
                      <a:gd name="connsiteY8" fmla="*/ 228600 h 228600"/>
                      <a:gd name="connsiteX9" fmla="*/ 533400 w 533400"/>
                      <a:gd name="connsiteY9" fmla="*/ 152400 h 228600"/>
                      <a:gd name="connsiteX10" fmla="*/ 533400 w 533400"/>
                      <a:gd name="connsiteY10" fmla="*/ 0 h 228600"/>
                      <a:gd name="connsiteX11" fmla="*/ 266700 w 533400"/>
                      <a:gd name="connsiteY11" fmla="*/ 76200 h 228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33400" h="228600">
                        <a:moveTo>
                          <a:pt x="457200" y="152400"/>
                        </a:moveTo>
                        <a:cubicBezTo>
                          <a:pt x="445770" y="152400"/>
                          <a:pt x="438150" y="144780"/>
                          <a:pt x="438150" y="133350"/>
                        </a:cubicBezTo>
                        <a:cubicBezTo>
                          <a:pt x="438150" y="121920"/>
                          <a:pt x="445770" y="114300"/>
                          <a:pt x="457200" y="114300"/>
                        </a:cubicBezTo>
                        <a:cubicBezTo>
                          <a:pt x="468630" y="114300"/>
                          <a:pt x="476250" y="121920"/>
                          <a:pt x="476250" y="133350"/>
                        </a:cubicBezTo>
                        <a:cubicBezTo>
                          <a:pt x="476250" y="144780"/>
                          <a:pt x="468630" y="152400"/>
                          <a:pt x="457200" y="152400"/>
                        </a:cubicBezTo>
                        <a:close/>
                        <a:moveTo>
                          <a:pt x="266700" y="76200"/>
                        </a:moveTo>
                        <a:cubicBezTo>
                          <a:pt x="120015" y="76200"/>
                          <a:pt x="0" y="41910"/>
                          <a:pt x="0" y="0"/>
                        </a:cubicBezTo>
                        <a:lnTo>
                          <a:pt x="0" y="152400"/>
                        </a:lnTo>
                        <a:cubicBezTo>
                          <a:pt x="0" y="194310"/>
                          <a:pt x="120015" y="228600"/>
                          <a:pt x="266700" y="228600"/>
                        </a:cubicBezTo>
                        <a:cubicBezTo>
                          <a:pt x="413385" y="228600"/>
                          <a:pt x="533400" y="194310"/>
                          <a:pt x="533400" y="152400"/>
                        </a:cubicBezTo>
                        <a:lnTo>
                          <a:pt x="533400" y="0"/>
                        </a:lnTo>
                        <a:cubicBezTo>
                          <a:pt x="533400" y="41910"/>
                          <a:pt x="413385" y="76200"/>
                          <a:pt x="266700" y="7620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2296" tIns="41148" rIns="82296" bIns="41148" rtlCol="0" anchor="ctr"/>
                  <a:lstStyle/>
                  <a:p>
                    <a:endParaRPr lang="zh-CN" altLang="en-US" sz="1620"/>
                  </a:p>
                </p:txBody>
              </p:sp>
            </p:grpSp>
          </p:grpSp>
        </p:grpSp>
        <p:grpSp>
          <p:nvGrpSpPr>
            <p:cNvPr id="563" name="组合 562">
              <a:extLst>
                <a:ext uri="{FF2B5EF4-FFF2-40B4-BE49-F238E27FC236}">
                  <a16:creationId xmlns:a16="http://schemas.microsoft.com/office/drawing/2014/main" id="{F014396E-8335-0801-4051-D2D44E29C5B1}"/>
                </a:ext>
              </a:extLst>
            </p:cNvPr>
            <p:cNvGrpSpPr/>
            <p:nvPr/>
          </p:nvGrpSpPr>
          <p:grpSpPr>
            <a:xfrm>
              <a:off x="8113661" y="2530590"/>
              <a:ext cx="2291717" cy="1162950"/>
              <a:chOff x="7397736" y="2530590"/>
              <a:chExt cx="2291717" cy="1162950"/>
            </a:xfrm>
          </p:grpSpPr>
          <p:sp>
            <p:nvSpPr>
              <p:cNvPr id="541" name="圆角矩形 540">
                <a:extLst>
                  <a:ext uri="{FF2B5EF4-FFF2-40B4-BE49-F238E27FC236}">
                    <a16:creationId xmlns:a16="http://schemas.microsoft.com/office/drawing/2014/main" id="{876F23AF-904C-7888-8FA8-7AA431413AF0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7397736" y="2530590"/>
                <a:ext cx="2291717" cy="1162950"/>
              </a:xfrm>
              <a:prstGeom prst="roundRect">
                <a:avLst>
                  <a:gd name="adj" fmla="val 2951"/>
                </a:avLst>
              </a:prstGeom>
              <a:solidFill>
                <a:schemeClr val="accent1">
                  <a:lumMod val="20000"/>
                  <a:lumOff val="80000"/>
                  <a:alpha val="20000"/>
                </a:schemeClr>
              </a:solidFill>
              <a:ln w="2857">
                <a:solidFill>
                  <a:schemeClr val="accent1">
                    <a:alpha val="60143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kumimoji="1" lang="zh-CN" altLang="en-US" sz="1620"/>
              </a:p>
            </p:txBody>
          </p:sp>
          <p:grpSp>
            <p:nvGrpSpPr>
              <p:cNvPr id="135" name="组合 134">
                <a:extLst>
                  <a:ext uri="{FF2B5EF4-FFF2-40B4-BE49-F238E27FC236}">
                    <a16:creationId xmlns:a16="http://schemas.microsoft.com/office/drawing/2014/main" id="{E29AB2FD-7A96-D191-86B8-78CAA4D5433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578501" y="2603061"/>
                <a:ext cx="759823" cy="812612"/>
                <a:chOff x="742317" y="4075281"/>
                <a:chExt cx="1002186" cy="1071816"/>
              </a:xfrm>
            </p:grpSpPr>
            <p:sp>
              <p:nvSpPr>
                <p:cNvPr id="136" name="文本框 135">
                  <a:extLst>
                    <a:ext uri="{FF2B5EF4-FFF2-40B4-BE49-F238E27FC236}">
                      <a16:creationId xmlns:a16="http://schemas.microsoft.com/office/drawing/2014/main" id="{9C704246-9ACC-020C-FA10-62FC446272E2}"/>
                    </a:ext>
                  </a:extLst>
                </p:cNvPr>
                <p:cNvSpPr txBox="1"/>
                <p:nvPr/>
              </p:nvSpPr>
              <p:spPr>
                <a:xfrm>
                  <a:off x="742317" y="4745206"/>
                  <a:ext cx="1002186" cy="401891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kumimoji="1" lang="zh-CN" altLang="en-US" sz="99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单击此处</a:t>
                  </a:r>
                  <a:endParaRPr kumimoji="1" lang="en-US" altLang="zh-CN" sz="99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  <a:p>
                  <a:pPr algn="ctr"/>
                  <a:r>
                    <a:rPr kumimoji="1" lang="zh-CN" altLang="en-US" sz="99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添加描述文本</a:t>
                  </a:r>
                </a:p>
              </p:txBody>
            </p:sp>
            <p:grpSp>
              <p:nvGrpSpPr>
                <p:cNvPr id="137" name="组合 136">
                  <a:extLst>
                    <a:ext uri="{FF2B5EF4-FFF2-40B4-BE49-F238E27FC236}">
                      <a16:creationId xmlns:a16="http://schemas.microsoft.com/office/drawing/2014/main" id="{FE5FA50D-E689-40F1-03D3-5B61FCAD479A}"/>
                    </a:ext>
                  </a:extLst>
                </p:cNvPr>
                <p:cNvGrpSpPr/>
                <p:nvPr/>
              </p:nvGrpSpPr>
              <p:grpSpPr>
                <a:xfrm>
                  <a:off x="874897" y="4075281"/>
                  <a:ext cx="737020" cy="629165"/>
                  <a:chOff x="944514" y="3169883"/>
                  <a:chExt cx="737020" cy="629165"/>
                </a:xfrm>
              </p:grpSpPr>
              <p:grpSp>
                <p:nvGrpSpPr>
                  <p:cNvPr id="138" name="组合 137">
                    <a:extLst>
                      <a:ext uri="{FF2B5EF4-FFF2-40B4-BE49-F238E27FC236}">
                        <a16:creationId xmlns:a16="http://schemas.microsoft.com/office/drawing/2014/main" id="{F57AA024-5462-F46A-C557-09AE17D11FCC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944514" y="3169883"/>
                    <a:ext cx="737020" cy="629165"/>
                    <a:chOff x="4513316" y="3063535"/>
                    <a:chExt cx="4372537" cy="3732672"/>
                  </a:xfrm>
                </p:grpSpPr>
                <p:sp>
                  <p:nvSpPr>
                    <p:cNvPr id="144" name="pangmenzd">
                      <a:extLst>
                        <a:ext uri="{FF2B5EF4-FFF2-40B4-BE49-F238E27FC236}">
                          <a16:creationId xmlns:a16="http://schemas.microsoft.com/office/drawing/2014/main" id="{17288797-4DD5-4C1D-0ED9-82AFBBDBD82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57997" y="5358700"/>
                      <a:ext cx="4315203" cy="1437507"/>
                    </a:xfrm>
                    <a:prstGeom prst="ellipse">
                      <a:avLst/>
                    </a:prstGeom>
                    <a:gradFill>
                      <a:gsLst>
                        <a:gs pos="100000">
                          <a:schemeClr val="accent1">
                            <a:alpha val="27000"/>
                          </a:schemeClr>
                        </a:gs>
                        <a:gs pos="2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82296" tIns="41148" rIns="82296" bIns="41148" rtlCol="0" anchor="ctr"/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sp>
                  <p:nvSpPr>
                    <p:cNvPr id="145" name="椭圆 144">
                      <a:extLst>
                        <a:ext uri="{FF2B5EF4-FFF2-40B4-BE49-F238E27FC236}">
                          <a16:creationId xmlns:a16="http://schemas.microsoft.com/office/drawing/2014/main" id="{FB77A382-C97F-7E4E-E156-F345D2C061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03506" y="5477258"/>
                      <a:ext cx="3024170" cy="952365"/>
                    </a:xfrm>
                    <a:prstGeom prst="ellipse">
                      <a:avLst/>
                    </a:prstGeom>
                    <a:gradFill>
                      <a:gsLst>
                        <a:gs pos="100000">
                          <a:schemeClr val="accent1">
                            <a:alpha val="30000"/>
                          </a:schemeClr>
                        </a:gs>
                        <a:gs pos="2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82296" tIns="41148" rIns="82296" bIns="41148" rtlCol="0" anchor="ctr"/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sp>
                  <p:nvSpPr>
                    <p:cNvPr id="146" name="椭圆 145">
                      <a:extLst>
                        <a:ext uri="{FF2B5EF4-FFF2-40B4-BE49-F238E27FC236}">
                          <a16:creationId xmlns:a16="http://schemas.microsoft.com/office/drawing/2014/main" id="{D96FC6E8-40DA-1DD8-7AD0-7FAF5FCF4B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63366" y="5444323"/>
                      <a:ext cx="3304473" cy="1079914"/>
                    </a:xfrm>
                    <a:prstGeom prst="ellipse">
                      <a:avLst/>
                    </a:prstGeom>
                    <a:noFill/>
                    <a:ln w="11430">
                      <a:gradFill>
                        <a:gsLst>
                          <a:gs pos="2900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82296" tIns="41148" rIns="82296" bIns="41148" rtlCol="0" anchor="ctr"/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sp>
                  <p:nvSpPr>
                    <p:cNvPr id="147" name="旁门左道出品">
                      <a:extLst>
                        <a:ext uri="{FF2B5EF4-FFF2-40B4-BE49-F238E27FC236}">
                          <a16:creationId xmlns:a16="http://schemas.microsoft.com/office/drawing/2014/main" id="{80B65FCC-2C46-927C-E176-D658FFDD32A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22288" y="5603932"/>
                      <a:ext cx="2553920" cy="626370"/>
                    </a:xfrm>
                    <a:prstGeom prst="ellipse">
                      <a:avLst/>
                    </a:prstGeom>
                    <a:gradFill>
                      <a:gsLst>
                        <a:gs pos="20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5000"/>
                          </a:schemeClr>
                        </a:gs>
                      </a:gsLst>
                      <a:lin ang="5400000" scaled="1"/>
                    </a:gradFill>
                    <a:ln w="5715">
                      <a:gradFill>
                        <a:gsLst>
                          <a:gs pos="1300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82296" tIns="41148" rIns="82296" bIns="41148" rtlCol="0" anchor="ctr"/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sp>
                  <p:nvSpPr>
                    <p:cNvPr id="148" name="任意多边形: 形状 213" hidden="1">
                      <a:extLst>
                        <a:ext uri="{FF2B5EF4-FFF2-40B4-BE49-F238E27FC236}">
                          <a16:creationId xmlns:a16="http://schemas.microsoft.com/office/drawing/2014/main" id="{961C0CCD-7A7F-50B7-25E5-F33F4546C1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13316" y="3063535"/>
                      <a:ext cx="4372537" cy="3143830"/>
                    </a:xfrm>
                    <a:custGeom>
                      <a:avLst/>
                      <a:gdLst>
                        <a:gd name="connsiteX0" fmla="*/ 0 w 5234940"/>
                        <a:gd name="connsiteY0" fmla="*/ 0 h 4280606"/>
                        <a:gd name="connsiteX1" fmla="*/ 5234940 w 5234940"/>
                        <a:gd name="connsiteY1" fmla="*/ 0 h 4280606"/>
                        <a:gd name="connsiteX2" fmla="*/ 4146911 w 5234940"/>
                        <a:gd name="connsiteY2" fmla="*/ 3904503 h 4280606"/>
                        <a:gd name="connsiteX3" fmla="*/ 4147148 w 5234940"/>
                        <a:gd name="connsiteY3" fmla="*/ 3905653 h 4280606"/>
                        <a:gd name="connsiteX4" fmla="*/ 2618332 w 5234940"/>
                        <a:gd name="connsiteY4" fmla="*/ 4280606 h 4280606"/>
                        <a:gd name="connsiteX5" fmla="*/ 1097409 w 5234940"/>
                        <a:gd name="connsiteY5" fmla="*/ 3943990 h 4280606"/>
                        <a:gd name="connsiteX6" fmla="*/ 1090790 w 5234940"/>
                        <a:gd name="connsiteY6" fmla="*/ 3911842 h 4280606"/>
                        <a:gd name="connsiteX7" fmla="*/ 1090074 w 5234940"/>
                        <a:gd name="connsiteY7" fmla="*/ 3911842 h 42806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234940" h="4280606">
                          <a:moveTo>
                            <a:pt x="0" y="0"/>
                          </a:moveTo>
                          <a:lnTo>
                            <a:pt x="5234940" y="0"/>
                          </a:lnTo>
                          <a:lnTo>
                            <a:pt x="4146911" y="3904503"/>
                          </a:lnTo>
                          <a:lnTo>
                            <a:pt x="4147148" y="3905653"/>
                          </a:lnTo>
                          <a:cubicBezTo>
                            <a:pt x="4147148" y="4112734"/>
                            <a:pt x="3462674" y="4280606"/>
                            <a:pt x="2618332" y="4280606"/>
                          </a:cubicBezTo>
                          <a:cubicBezTo>
                            <a:pt x="1826762" y="4280606"/>
                            <a:pt x="1175700" y="4133063"/>
                            <a:pt x="1097409" y="3943990"/>
                          </a:cubicBezTo>
                          <a:lnTo>
                            <a:pt x="1090790" y="3911842"/>
                          </a:lnTo>
                          <a:lnTo>
                            <a:pt x="1090074" y="39118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30000">
                          <a:schemeClr val="accent1">
                            <a:alpha val="0"/>
                          </a:schemeClr>
                        </a:gs>
                        <a:gs pos="99000">
                          <a:schemeClr val="accent1">
                            <a:alpha val="30000"/>
                          </a:schemeClr>
                        </a:gs>
                      </a:gsLst>
                      <a:lin ang="5400000" scaled="1"/>
                    </a:gradFill>
                    <a:ln w="2857">
                      <a:gradFill>
                        <a:gsLst>
                          <a:gs pos="1300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82296" tIns="41148" rIns="82296" bIns="41148" rtlCol="0" anchor="ctr">
                      <a:noAutofit/>
                    </a:bodyPr>
                    <a:lstStyle/>
                    <a:p>
                      <a:pPr algn="ctr"/>
                      <a:endParaRPr lang="zh-CN" altLang="en-US" sz="572"/>
                    </a:p>
                  </p:txBody>
                </p:sp>
              </p:grpSp>
              <p:grpSp>
                <p:nvGrpSpPr>
                  <p:cNvPr id="139" name="图形 9" descr="数据库">
                    <a:extLst>
                      <a:ext uri="{FF2B5EF4-FFF2-40B4-BE49-F238E27FC236}">
                        <a16:creationId xmlns:a16="http://schemas.microsoft.com/office/drawing/2014/main" id="{7401381B-24A6-A0E4-96EF-0ED087CCD8CC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85519" y="3279434"/>
                    <a:ext cx="255010" cy="346084"/>
                    <a:chOff x="2833539" y="2209942"/>
                    <a:chExt cx="480060" cy="651509"/>
                  </a:xfrm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66000">
                        <a:schemeClr val="accent1"/>
                      </a:gs>
                    </a:gsLst>
                    <a:lin ang="2700000" scaled="1"/>
                  </a:gradFill>
                </p:grpSpPr>
                <p:sp>
                  <p:nvSpPr>
                    <p:cNvPr id="140" name="任意形状 139">
                      <a:extLst>
                        <a:ext uri="{FF2B5EF4-FFF2-40B4-BE49-F238E27FC236}">
                          <a16:creationId xmlns:a16="http://schemas.microsoft.com/office/drawing/2014/main" id="{9D297590-C1E4-23A7-3116-E2E3B962E83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33541" y="2209942"/>
                      <a:ext cx="480058" cy="137158"/>
                    </a:xfrm>
                    <a:custGeom>
                      <a:avLst/>
                      <a:gdLst>
                        <a:gd name="connsiteX0" fmla="*/ 533400 w 533400"/>
                        <a:gd name="connsiteY0" fmla="*/ 76200 h 152400"/>
                        <a:gd name="connsiteX1" fmla="*/ 266700 w 533400"/>
                        <a:gd name="connsiteY1" fmla="*/ 152400 h 152400"/>
                        <a:gd name="connsiteX2" fmla="*/ 0 w 533400"/>
                        <a:gd name="connsiteY2" fmla="*/ 76200 h 152400"/>
                        <a:gd name="connsiteX3" fmla="*/ 266700 w 533400"/>
                        <a:gd name="connsiteY3" fmla="*/ 0 h 152400"/>
                        <a:gd name="connsiteX4" fmla="*/ 533400 w 533400"/>
                        <a:gd name="connsiteY4" fmla="*/ 76200 h 152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33400" h="152400">
                          <a:moveTo>
                            <a:pt x="533400" y="76200"/>
                          </a:moveTo>
                          <a:cubicBezTo>
                            <a:pt x="533400" y="118284"/>
                            <a:pt x="413994" y="152400"/>
                            <a:pt x="266700" y="152400"/>
                          </a:cubicBezTo>
                          <a:cubicBezTo>
                            <a:pt x="119406" y="152400"/>
                            <a:pt x="0" y="118284"/>
                            <a:pt x="0" y="76200"/>
                          </a:cubicBezTo>
                          <a:cubicBezTo>
                            <a:pt x="0" y="34116"/>
                            <a:pt x="119406" y="0"/>
                            <a:pt x="266700" y="0"/>
                          </a:cubicBezTo>
                          <a:cubicBezTo>
                            <a:pt x="413994" y="0"/>
                            <a:pt x="533400" y="34116"/>
                            <a:pt x="533400" y="76200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141" name="任意形状 140">
                      <a:extLst>
                        <a:ext uri="{FF2B5EF4-FFF2-40B4-BE49-F238E27FC236}">
                          <a16:creationId xmlns:a16="http://schemas.microsoft.com/office/drawing/2014/main" id="{2234554A-7BA6-59BC-1073-30B9B8F444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33539" y="2312810"/>
                      <a:ext cx="480058" cy="205738"/>
                    </a:xfrm>
                    <a:custGeom>
                      <a:avLst/>
                      <a:gdLst>
                        <a:gd name="connsiteX0" fmla="*/ 457200 w 533400"/>
                        <a:gd name="connsiteY0" fmla="*/ 152400 h 228600"/>
                        <a:gd name="connsiteX1" fmla="*/ 438150 w 533400"/>
                        <a:gd name="connsiteY1" fmla="*/ 133350 h 228600"/>
                        <a:gd name="connsiteX2" fmla="*/ 457200 w 533400"/>
                        <a:gd name="connsiteY2" fmla="*/ 114300 h 228600"/>
                        <a:gd name="connsiteX3" fmla="*/ 476250 w 533400"/>
                        <a:gd name="connsiteY3" fmla="*/ 133350 h 228600"/>
                        <a:gd name="connsiteX4" fmla="*/ 457200 w 533400"/>
                        <a:gd name="connsiteY4" fmla="*/ 152400 h 228600"/>
                        <a:gd name="connsiteX5" fmla="*/ 266700 w 533400"/>
                        <a:gd name="connsiteY5" fmla="*/ 76200 h 228600"/>
                        <a:gd name="connsiteX6" fmla="*/ 0 w 533400"/>
                        <a:gd name="connsiteY6" fmla="*/ 0 h 228600"/>
                        <a:gd name="connsiteX7" fmla="*/ 0 w 533400"/>
                        <a:gd name="connsiteY7" fmla="*/ 152400 h 228600"/>
                        <a:gd name="connsiteX8" fmla="*/ 266700 w 533400"/>
                        <a:gd name="connsiteY8" fmla="*/ 228600 h 228600"/>
                        <a:gd name="connsiteX9" fmla="*/ 533400 w 533400"/>
                        <a:gd name="connsiteY9" fmla="*/ 152400 h 228600"/>
                        <a:gd name="connsiteX10" fmla="*/ 533400 w 533400"/>
                        <a:gd name="connsiteY10" fmla="*/ 0 h 228600"/>
                        <a:gd name="connsiteX11" fmla="*/ 266700 w 533400"/>
                        <a:gd name="connsiteY11" fmla="*/ 76200 h 228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533400" h="228600">
                          <a:moveTo>
                            <a:pt x="457200" y="152400"/>
                          </a:moveTo>
                          <a:cubicBezTo>
                            <a:pt x="445770" y="152400"/>
                            <a:pt x="438150" y="144780"/>
                            <a:pt x="438150" y="133350"/>
                          </a:cubicBezTo>
                          <a:cubicBezTo>
                            <a:pt x="438150" y="121920"/>
                            <a:pt x="445770" y="114300"/>
                            <a:pt x="457200" y="114300"/>
                          </a:cubicBezTo>
                          <a:cubicBezTo>
                            <a:pt x="468630" y="114300"/>
                            <a:pt x="476250" y="121920"/>
                            <a:pt x="476250" y="133350"/>
                          </a:cubicBezTo>
                          <a:cubicBezTo>
                            <a:pt x="476250" y="144780"/>
                            <a:pt x="468630" y="152400"/>
                            <a:pt x="457200" y="152400"/>
                          </a:cubicBezTo>
                          <a:close/>
                          <a:moveTo>
                            <a:pt x="266700" y="76200"/>
                          </a:moveTo>
                          <a:cubicBezTo>
                            <a:pt x="120015" y="76200"/>
                            <a:pt x="0" y="41910"/>
                            <a:pt x="0" y="0"/>
                          </a:cubicBezTo>
                          <a:lnTo>
                            <a:pt x="0" y="152400"/>
                          </a:lnTo>
                          <a:cubicBezTo>
                            <a:pt x="0" y="194310"/>
                            <a:pt x="120015" y="228600"/>
                            <a:pt x="266700" y="228600"/>
                          </a:cubicBezTo>
                          <a:cubicBezTo>
                            <a:pt x="413385" y="228600"/>
                            <a:pt x="533400" y="194310"/>
                            <a:pt x="533400" y="152400"/>
                          </a:cubicBezTo>
                          <a:lnTo>
                            <a:pt x="533400" y="0"/>
                          </a:lnTo>
                          <a:cubicBezTo>
                            <a:pt x="533400" y="41910"/>
                            <a:pt x="413385" y="76200"/>
                            <a:pt x="266700" y="76200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142" name="任意形状 141">
                      <a:extLst>
                        <a:ext uri="{FF2B5EF4-FFF2-40B4-BE49-F238E27FC236}">
                          <a16:creationId xmlns:a16="http://schemas.microsoft.com/office/drawing/2014/main" id="{58D8C3BF-C94F-92A6-E5EC-EBAB5179D5D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33539" y="2484261"/>
                      <a:ext cx="480058" cy="205738"/>
                    </a:xfrm>
                    <a:custGeom>
                      <a:avLst/>
                      <a:gdLst>
                        <a:gd name="connsiteX0" fmla="*/ 457200 w 533400"/>
                        <a:gd name="connsiteY0" fmla="*/ 152400 h 228600"/>
                        <a:gd name="connsiteX1" fmla="*/ 438150 w 533400"/>
                        <a:gd name="connsiteY1" fmla="*/ 133350 h 228600"/>
                        <a:gd name="connsiteX2" fmla="*/ 457200 w 533400"/>
                        <a:gd name="connsiteY2" fmla="*/ 114300 h 228600"/>
                        <a:gd name="connsiteX3" fmla="*/ 476250 w 533400"/>
                        <a:gd name="connsiteY3" fmla="*/ 133350 h 228600"/>
                        <a:gd name="connsiteX4" fmla="*/ 457200 w 533400"/>
                        <a:gd name="connsiteY4" fmla="*/ 152400 h 228600"/>
                        <a:gd name="connsiteX5" fmla="*/ 266700 w 533400"/>
                        <a:gd name="connsiteY5" fmla="*/ 76200 h 228600"/>
                        <a:gd name="connsiteX6" fmla="*/ 0 w 533400"/>
                        <a:gd name="connsiteY6" fmla="*/ 0 h 228600"/>
                        <a:gd name="connsiteX7" fmla="*/ 0 w 533400"/>
                        <a:gd name="connsiteY7" fmla="*/ 152400 h 228600"/>
                        <a:gd name="connsiteX8" fmla="*/ 266700 w 533400"/>
                        <a:gd name="connsiteY8" fmla="*/ 228600 h 228600"/>
                        <a:gd name="connsiteX9" fmla="*/ 533400 w 533400"/>
                        <a:gd name="connsiteY9" fmla="*/ 152400 h 228600"/>
                        <a:gd name="connsiteX10" fmla="*/ 533400 w 533400"/>
                        <a:gd name="connsiteY10" fmla="*/ 0 h 228600"/>
                        <a:gd name="connsiteX11" fmla="*/ 266700 w 533400"/>
                        <a:gd name="connsiteY11" fmla="*/ 76200 h 228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533400" h="228600">
                          <a:moveTo>
                            <a:pt x="457200" y="152400"/>
                          </a:moveTo>
                          <a:cubicBezTo>
                            <a:pt x="445770" y="152400"/>
                            <a:pt x="438150" y="144780"/>
                            <a:pt x="438150" y="133350"/>
                          </a:cubicBezTo>
                          <a:cubicBezTo>
                            <a:pt x="438150" y="121920"/>
                            <a:pt x="445770" y="114300"/>
                            <a:pt x="457200" y="114300"/>
                          </a:cubicBezTo>
                          <a:cubicBezTo>
                            <a:pt x="468630" y="114300"/>
                            <a:pt x="476250" y="121920"/>
                            <a:pt x="476250" y="133350"/>
                          </a:cubicBezTo>
                          <a:cubicBezTo>
                            <a:pt x="476250" y="144780"/>
                            <a:pt x="468630" y="152400"/>
                            <a:pt x="457200" y="152400"/>
                          </a:cubicBezTo>
                          <a:close/>
                          <a:moveTo>
                            <a:pt x="266700" y="76200"/>
                          </a:moveTo>
                          <a:cubicBezTo>
                            <a:pt x="120015" y="76200"/>
                            <a:pt x="0" y="41910"/>
                            <a:pt x="0" y="0"/>
                          </a:cubicBezTo>
                          <a:lnTo>
                            <a:pt x="0" y="152400"/>
                          </a:lnTo>
                          <a:cubicBezTo>
                            <a:pt x="0" y="194310"/>
                            <a:pt x="120015" y="228600"/>
                            <a:pt x="266700" y="228600"/>
                          </a:cubicBezTo>
                          <a:cubicBezTo>
                            <a:pt x="413385" y="228600"/>
                            <a:pt x="533400" y="194310"/>
                            <a:pt x="533400" y="152400"/>
                          </a:cubicBezTo>
                          <a:lnTo>
                            <a:pt x="533400" y="0"/>
                          </a:lnTo>
                          <a:cubicBezTo>
                            <a:pt x="533400" y="41910"/>
                            <a:pt x="413385" y="76200"/>
                            <a:pt x="266700" y="76200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143" name="任意形状 142">
                      <a:extLst>
                        <a:ext uri="{FF2B5EF4-FFF2-40B4-BE49-F238E27FC236}">
                          <a16:creationId xmlns:a16="http://schemas.microsoft.com/office/drawing/2014/main" id="{F4BC29C6-E74E-9D12-041F-83ABABE84E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33539" y="2655712"/>
                      <a:ext cx="480058" cy="205739"/>
                    </a:xfrm>
                    <a:custGeom>
                      <a:avLst/>
                      <a:gdLst>
                        <a:gd name="connsiteX0" fmla="*/ 457200 w 533400"/>
                        <a:gd name="connsiteY0" fmla="*/ 152400 h 228600"/>
                        <a:gd name="connsiteX1" fmla="*/ 438150 w 533400"/>
                        <a:gd name="connsiteY1" fmla="*/ 133350 h 228600"/>
                        <a:gd name="connsiteX2" fmla="*/ 457200 w 533400"/>
                        <a:gd name="connsiteY2" fmla="*/ 114300 h 228600"/>
                        <a:gd name="connsiteX3" fmla="*/ 476250 w 533400"/>
                        <a:gd name="connsiteY3" fmla="*/ 133350 h 228600"/>
                        <a:gd name="connsiteX4" fmla="*/ 457200 w 533400"/>
                        <a:gd name="connsiteY4" fmla="*/ 152400 h 228600"/>
                        <a:gd name="connsiteX5" fmla="*/ 266700 w 533400"/>
                        <a:gd name="connsiteY5" fmla="*/ 76200 h 228600"/>
                        <a:gd name="connsiteX6" fmla="*/ 0 w 533400"/>
                        <a:gd name="connsiteY6" fmla="*/ 0 h 228600"/>
                        <a:gd name="connsiteX7" fmla="*/ 0 w 533400"/>
                        <a:gd name="connsiteY7" fmla="*/ 152400 h 228600"/>
                        <a:gd name="connsiteX8" fmla="*/ 266700 w 533400"/>
                        <a:gd name="connsiteY8" fmla="*/ 228600 h 228600"/>
                        <a:gd name="connsiteX9" fmla="*/ 533400 w 533400"/>
                        <a:gd name="connsiteY9" fmla="*/ 152400 h 228600"/>
                        <a:gd name="connsiteX10" fmla="*/ 533400 w 533400"/>
                        <a:gd name="connsiteY10" fmla="*/ 0 h 228600"/>
                        <a:gd name="connsiteX11" fmla="*/ 266700 w 533400"/>
                        <a:gd name="connsiteY11" fmla="*/ 76200 h 228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533400" h="228600">
                          <a:moveTo>
                            <a:pt x="457200" y="152400"/>
                          </a:moveTo>
                          <a:cubicBezTo>
                            <a:pt x="445770" y="152400"/>
                            <a:pt x="438150" y="144780"/>
                            <a:pt x="438150" y="133350"/>
                          </a:cubicBezTo>
                          <a:cubicBezTo>
                            <a:pt x="438150" y="121920"/>
                            <a:pt x="445770" y="114300"/>
                            <a:pt x="457200" y="114300"/>
                          </a:cubicBezTo>
                          <a:cubicBezTo>
                            <a:pt x="468630" y="114300"/>
                            <a:pt x="476250" y="121920"/>
                            <a:pt x="476250" y="133350"/>
                          </a:cubicBezTo>
                          <a:cubicBezTo>
                            <a:pt x="476250" y="144780"/>
                            <a:pt x="468630" y="152400"/>
                            <a:pt x="457200" y="152400"/>
                          </a:cubicBezTo>
                          <a:close/>
                          <a:moveTo>
                            <a:pt x="266700" y="76200"/>
                          </a:moveTo>
                          <a:cubicBezTo>
                            <a:pt x="120015" y="76200"/>
                            <a:pt x="0" y="41910"/>
                            <a:pt x="0" y="0"/>
                          </a:cubicBezTo>
                          <a:lnTo>
                            <a:pt x="0" y="152400"/>
                          </a:lnTo>
                          <a:cubicBezTo>
                            <a:pt x="0" y="194310"/>
                            <a:pt x="120015" y="228600"/>
                            <a:pt x="266700" y="228600"/>
                          </a:cubicBezTo>
                          <a:cubicBezTo>
                            <a:pt x="413385" y="228600"/>
                            <a:pt x="533400" y="194310"/>
                            <a:pt x="533400" y="152400"/>
                          </a:cubicBezTo>
                          <a:lnTo>
                            <a:pt x="533400" y="0"/>
                          </a:lnTo>
                          <a:cubicBezTo>
                            <a:pt x="533400" y="41910"/>
                            <a:pt x="413385" y="76200"/>
                            <a:pt x="266700" y="76200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</p:grpSp>
            </p:grpSp>
          </p:grpSp>
          <p:grpSp>
            <p:nvGrpSpPr>
              <p:cNvPr id="237" name="组合 236">
                <a:extLst>
                  <a:ext uri="{FF2B5EF4-FFF2-40B4-BE49-F238E27FC236}">
                    <a16:creationId xmlns:a16="http://schemas.microsoft.com/office/drawing/2014/main" id="{84AB4644-70F4-A922-7DA6-F83559D5E29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763016" y="2595948"/>
                <a:ext cx="759823" cy="822968"/>
                <a:chOff x="601342" y="4079558"/>
                <a:chExt cx="971128" cy="1051834"/>
              </a:xfrm>
            </p:grpSpPr>
            <p:sp>
              <p:nvSpPr>
                <p:cNvPr id="238" name="文本框 237">
                  <a:extLst>
                    <a:ext uri="{FF2B5EF4-FFF2-40B4-BE49-F238E27FC236}">
                      <a16:creationId xmlns:a16="http://schemas.microsoft.com/office/drawing/2014/main" id="{31BC37BD-E2B5-F604-D28B-C20FCEA49338}"/>
                    </a:ext>
                  </a:extLst>
                </p:cNvPr>
                <p:cNvSpPr txBox="1"/>
                <p:nvPr/>
              </p:nvSpPr>
              <p:spPr>
                <a:xfrm>
                  <a:off x="601342" y="4741957"/>
                  <a:ext cx="971128" cy="389435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kumimoji="1" lang="zh-CN" altLang="en-US" sz="99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单击此处</a:t>
                  </a:r>
                  <a:endParaRPr kumimoji="1" lang="en-US" altLang="zh-CN" sz="99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  <a:p>
                  <a:pPr algn="ctr"/>
                  <a:r>
                    <a:rPr kumimoji="1" lang="zh-CN" altLang="en-US" sz="99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添加描述文本</a:t>
                  </a:r>
                </a:p>
              </p:txBody>
            </p:sp>
            <p:grpSp>
              <p:nvGrpSpPr>
                <p:cNvPr id="239" name="组合 238">
                  <a:extLst>
                    <a:ext uri="{FF2B5EF4-FFF2-40B4-BE49-F238E27FC236}">
                      <a16:creationId xmlns:a16="http://schemas.microsoft.com/office/drawing/2014/main" id="{7D48D56A-46BD-5860-F969-16EAD09C8E31}"/>
                    </a:ext>
                  </a:extLst>
                </p:cNvPr>
                <p:cNvGrpSpPr/>
                <p:nvPr/>
              </p:nvGrpSpPr>
              <p:grpSpPr>
                <a:xfrm>
                  <a:off x="718394" y="4079558"/>
                  <a:ext cx="737019" cy="620975"/>
                  <a:chOff x="788011" y="3174160"/>
                  <a:chExt cx="737019" cy="620975"/>
                </a:xfrm>
              </p:grpSpPr>
              <p:grpSp>
                <p:nvGrpSpPr>
                  <p:cNvPr id="240" name="组合 239">
                    <a:extLst>
                      <a:ext uri="{FF2B5EF4-FFF2-40B4-BE49-F238E27FC236}">
                        <a16:creationId xmlns:a16="http://schemas.microsoft.com/office/drawing/2014/main" id="{EE726A8B-EDBC-B5F0-C56A-535C760DFEB2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788011" y="3174160"/>
                    <a:ext cx="737019" cy="620975"/>
                    <a:chOff x="3584859" y="3088898"/>
                    <a:chExt cx="4372546" cy="3684101"/>
                  </a:xfrm>
                </p:grpSpPr>
                <p:sp>
                  <p:nvSpPr>
                    <p:cNvPr id="246" name="pangmenzd">
                      <a:extLst>
                        <a:ext uri="{FF2B5EF4-FFF2-40B4-BE49-F238E27FC236}">
                          <a16:creationId xmlns:a16="http://schemas.microsoft.com/office/drawing/2014/main" id="{679E9809-48B9-621A-854D-822A8705AA0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29536" y="5335491"/>
                      <a:ext cx="4315214" cy="1437508"/>
                    </a:xfrm>
                    <a:prstGeom prst="ellipse">
                      <a:avLst/>
                    </a:prstGeom>
                    <a:gradFill>
                      <a:gsLst>
                        <a:gs pos="100000">
                          <a:schemeClr val="accent1">
                            <a:alpha val="27000"/>
                          </a:schemeClr>
                        </a:gs>
                        <a:gs pos="2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82296" tIns="41148" rIns="82296" bIns="41148" rtlCol="0" anchor="ctr"/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sp>
                  <p:nvSpPr>
                    <p:cNvPr id="247" name="椭圆 246">
                      <a:extLst>
                        <a:ext uri="{FF2B5EF4-FFF2-40B4-BE49-F238E27FC236}">
                          <a16:creationId xmlns:a16="http://schemas.microsoft.com/office/drawing/2014/main" id="{A99C7A09-07D1-53F6-9E9C-8C754E9E71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75060" y="5454046"/>
                      <a:ext cx="3024180" cy="952376"/>
                    </a:xfrm>
                    <a:prstGeom prst="ellipse">
                      <a:avLst/>
                    </a:prstGeom>
                    <a:gradFill>
                      <a:gsLst>
                        <a:gs pos="100000">
                          <a:schemeClr val="accent1">
                            <a:alpha val="30000"/>
                          </a:schemeClr>
                        </a:gs>
                        <a:gs pos="2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82296" tIns="41148" rIns="82296" bIns="41148" rtlCol="0" anchor="ctr"/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sp>
                  <p:nvSpPr>
                    <p:cNvPr id="248" name="椭圆 247">
                      <a:extLst>
                        <a:ext uri="{FF2B5EF4-FFF2-40B4-BE49-F238E27FC236}">
                          <a16:creationId xmlns:a16="http://schemas.microsoft.com/office/drawing/2014/main" id="{7074B1BA-9768-2AC7-C728-A5BBA931B58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34903" y="5421130"/>
                      <a:ext cx="3304480" cy="1079916"/>
                    </a:xfrm>
                    <a:prstGeom prst="ellipse">
                      <a:avLst/>
                    </a:prstGeom>
                    <a:noFill/>
                    <a:ln w="11430">
                      <a:gradFill>
                        <a:gsLst>
                          <a:gs pos="2900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82296" tIns="41148" rIns="82296" bIns="41148" rtlCol="0" anchor="ctr"/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sp>
                  <p:nvSpPr>
                    <p:cNvPr id="249" name="旁门左道出品">
                      <a:extLst>
                        <a:ext uri="{FF2B5EF4-FFF2-40B4-BE49-F238E27FC236}">
                          <a16:creationId xmlns:a16="http://schemas.microsoft.com/office/drawing/2014/main" id="{64427D11-F620-D3DA-B506-D7CA7F8A979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93834" y="5580730"/>
                      <a:ext cx="2553921" cy="626374"/>
                    </a:xfrm>
                    <a:prstGeom prst="ellipse">
                      <a:avLst/>
                    </a:prstGeom>
                    <a:gradFill>
                      <a:gsLst>
                        <a:gs pos="20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5000"/>
                          </a:schemeClr>
                        </a:gs>
                      </a:gsLst>
                      <a:lin ang="5400000" scaled="1"/>
                    </a:gradFill>
                    <a:ln w="5715">
                      <a:gradFill>
                        <a:gsLst>
                          <a:gs pos="1300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82296" tIns="41148" rIns="82296" bIns="41148" rtlCol="0" anchor="ctr"/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sp>
                  <p:nvSpPr>
                    <p:cNvPr id="250" name="任意多边形: 形状 213" hidden="1">
                      <a:extLst>
                        <a:ext uri="{FF2B5EF4-FFF2-40B4-BE49-F238E27FC236}">
                          <a16:creationId xmlns:a16="http://schemas.microsoft.com/office/drawing/2014/main" id="{C41E6CE9-B5C9-ABCF-0825-735E4FD5DE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84859" y="3088898"/>
                      <a:ext cx="4372546" cy="3046406"/>
                    </a:xfrm>
                    <a:custGeom>
                      <a:avLst/>
                      <a:gdLst>
                        <a:gd name="connsiteX0" fmla="*/ 0 w 5234940"/>
                        <a:gd name="connsiteY0" fmla="*/ 0 h 4280606"/>
                        <a:gd name="connsiteX1" fmla="*/ 5234940 w 5234940"/>
                        <a:gd name="connsiteY1" fmla="*/ 0 h 4280606"/>
                        <a:gd name="connsiteX2" fmla="*/ 4146911 w 5234940"/>
                        <a:gd name="connsiteY2" fmla="*/ 3904503 h 4280606"/>
                        <a:gd name="connsiteX3" fmla="*/ 4147148 w 5234940"/>
                        <a:gd name="connsiteY3" fmla="*/ 3905653 h 4280606"/>
                        <a:gd name="connsiteX4" fmla="*/ 2618332 w 5234940"/>
                        <a:gd name="connsiteY4" fmla="*/ 4280606 h 4280606"/>
                        <a:gd name="connsiteX5" fmla="*/ 1097409 w 5234940"/>
                        <a:gd name="connsiteY5" fmla="*/ 3943990 h 4280606"/>
                        <a:gd name="connsiteX6" fmla="*/ 1090790 w 5234940"/>
                        <a:gd name="connsiteY6" fmla="*/ 3911842 h 4280606"/>
                        <a:gd name="connsiteX7" fmla="*/ 1090074 w 5234940"/>
                        <a:gd name="connsiteY7" fmla="*/ 3911842 h 42806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234940" h="4280606">
                          <a:moveTo>
                            <a:pt x="0" y="0"/>
                          </a:moveTo>
                          <a:lnTo>
                            <a:pt x="5234940" y="0"/>
                          </a:lnTo>
                          <a:lnTo>
                            <a:pt x="4146911" y="3904503"/>
                          </a:lnTo>
                          <a:lnTo>
                            <a:pt x="4147148" y="3905653"/>
                          </a:lnTo>
                          <a:cubicBezTo>
                            <a:pt x="4147148" y="4112734"/>
                            <a:pt x="3462674" y="4280606"/>
                            <a:pt x="2618332" y="4280606"/>
                          </a:cubicBezTo>
                          <a:cubicBezTo>
                            <a:pt x="1826762" y="4280606"/>
                            <a:pt x="1175700" y="4133063"/>
                            <a:pt x="1097409" y="3943990"/>
                          </a:cubicBezTo>
                          <a:lnTo>
                            <a:pt x="1090790" y="3911842"/>
                          </a:lnTo>
                          <a:lnTo>
                            <a:pt x="1090074" y="39118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30000">
                          <a:schemeClr val="accent1">
                            <a:alpha val="0"/>
                          </a:schemeClr>
                        </a:gs>
                        <a:gs pos="99000">
                          <a:schemeClr val="accent1">
                            <a:alpha val="30000"/>
                          </a:schemeClr>
                        </a:gs>
                      </a:gsLst>
                      <a:lin ang="5400000" scaled="1"/>
                    </a:gradFill>
                    <a:ln w="2857">
                      <a:gradFill>
                        <a:gsLst>
                          <a:gs pos="1300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82296" tIns="41148" rIns="82296" bIns="41148" rtlCol="0" anchor="ctr">
                      <a:noAutofit/>
                    </a:bodyPr>
                    <a:lstStyle/>
                    <a:p>
                      <a:pPr algn="ctr"/>
                      <a:endParaRPr lang="zh-CN" altLang="en-US" sz="572"/>
                    </a:p>
                  </p:txBody>
                </p:sp>
              </p:grpSp>
              <p:grpSp>
                <p:nvGrpSpPr>
                  <p:cNvPr id="241" name="图形 9" descr="数据库">
                    <a:extLst>
                      <a:ext uri="{FF2B5EF4-FFF2-40B4-BE49-F238E27FC236}">
                        <a16:creationId xmlns:a16="http://schemas.microsoft.com/office/drawing/2014/main" id="{EE2870FD-2CFE-3940-FA9A-B67877D6A336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029015" y="3275521"/>
                    <a:ext cx="255013" cy="346087"/>
                    <a:chOff x="2538913" y="2202557"/>
                    <a:chExt cx="480063" cy="651507"/>
                  </a:xfrm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66000">
                        <a:schemeClr val="accent1"/>
                      </a:gs>
                    </a:gsLst>
                    <a:lin ang="2700000" scaled="1"/>
                  </a:gradFill>
                </p:grpSpPr>
                <p:sp>
                  <p:nvSpPr>
                    <p:cNvPr id="242" name="任意形状 241">
                      <a:extLst>
                        <a:ext uri="{FF2B5EF4-FFF2-40B4-BE49-F238E27FC236}">
                          <a16:creationId xmlns:a16="http://schemas.microsoft.com/office/drawing/2014/main" id="{0C266187-D2C4-FFC4-9675-733D7E9F4EF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38913" y="2202557"/>
                      <a:ext cx="480056" cy="137157"/>
                    </a:xfrm>
                    <a:custGeom>
                      <a:avLst/>
                      <a:gdLst>
                        <a:gd name="connsiteX0" fmla="*/ 533400 w 533400"/>
                        <a:gd name="connsiteY0" fmla="*/ 76200 h 152400"/>
                        <a:gd name="connsiteX1" fmla="*/ 266700 w 533400"/>
                        <a:gd name="connsiteY1" fmla="*/ 152400 h 152400"/>
                        <a:gd name="connsiteX2" fmla="*/ 0 w 533400"/>
                        <a:gd name="connsiteY2" fmla="*/ 76200 h 152400"/>
                        <a:gd name="connsiteX3" fmla="*/ 266700 w 533400"/>
                        <a:gd name="connsiteY3" fmla="*/ 0 h 152400"/>
                        <a:gd name="connsiteX4" fmla="*/ 533400 w 533400"/>
                        <a:gd name="connsiteY4" fmla="*/ 76200 h 152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33400" h="152400">
                          <a:moveTo>
                            <a:pt x="533400" y="76200"/>
                          </a:moveTo>
                          <a:cubicBezTo>
                            <a:pt x="533400" y="118284"/>
                            <a:pt x="413994" y="152400"/>
                            <a:pt x="266700" y="152400"/>
                          </a:cubicBezTo>
                          <a:cubicBezTo>
                            <a:pt x="119406" y="152400"/>
                            <a:pt x="0" y="118284"/>
                            <a:pt x="0" y="76200"/>
                          </a:cubicBezTo>
                          <a:cubicBezTo>
                            <a:pt x="0" y="34116"/>
                            <a:pt x="119406" y="0"/>
                            <a:pt x="266700" y="0"/>
                          </a:cubicBezTo>
                          <a:cubicBezTo>
                            <a:pt x="413994" y="0"/>
                            <a:pt x="533400" y="34116"/>
                            <a:pt x="533400" y="76200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243" name="任意形状 242">
                      <a:extLst>
                        <a:ext uri="{FF2B5EF4-FFF2-40B4-BE49-F238E27FC236}">
                          <a16:creationId xmlns:a16="http://schemas.microsoft.com/office/drawing/2014/main" id="{E64D2656-86FA-3811-A3D1-60F2C777B8E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38918" y="2305429"/>
                      <a:ext cx="480058" cy="205739"/>
                    </a:xfrm>
                    <a:custGeom>
                      <a:avLst/>
                      <a:gdLst>
                        <a:gd name="connsiteX0" fmla="*/ 457200 w 533400"/>
                        <a:gd name="connsiteY0" fmla="*/ 152400 h 228600"/>
                        <a:gd name="connsiteX1" fmla="*/ 438150 w 533400"/>
                        <a:gd name="connsiteY1" fmla="*/ 133350 h 228600"/>
                        <a:gd name="connsiteX2" fmla="*/ 457200 w 533400"/>
                        <a:gd name="connsiteY2" fmla="*/ 114300 h 228600"/>
                        <a:gd name="connsiteX3" fmla="*/ 476250 w 533400"/>
                        <a:gd name="connsiteY3" fmla="*/ 133350 h 228600"/>
                        <a:gd name="connsiteX4" fmla="*/ 457200 w 533400"/>
                        <a:gd name="connsiteY4" fmla="*/ 152400 h 228600"/>
                        <a:gd name="connsiteX5" fmla="*/ 266700 w 533400"/>
                        <a:gd name="connsiteY5" fmla="*/ 76200 h 228600"/>
                        <a:gd name="connsiteX6" fmla="*/ 0 w 533400"/>
                        <a:gd name="connsiteY6" fmla="*/ 0 h 228600"/>
                        <a:gd name="connsiteX7" fmla="*/ 0 w 533400"/>
                        <a:gd name="connsiteY7" fmla="*/ 152400 h 228600"/>
                        <a:gd name="connsiteX8" fmla="*/ 266700 w 533400"/>
                        <a:gd name="connsiteY8" fmla="*/ 228600 h 228600"/>
                        <a:gd name="connsiteX9" fmla="*/ 533400 w 533400"/>
                        <a:gd name="connsiteY9" fmla="*/ 152400 h 228600"/>
                        <a:gd name="connsiteX10" fmla="*/ 533400 w 533400"/>
                        <a:gd name="connsiteY10" fmla="*/ 0 h 228600"/>
                        <a:gd name="connsiteX11" fmla="*/ 266700 w 533400"/>
                        <a:gd name="connsiteY11" fmla="*/ 76200 h 228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533400" h="228600">
                          <a:moveTo>
                            <a:pt x="457200" y="152400"/>
                          </a:moveTo>
                          <a:cubicBezTo>
                            <a:pt x="445770" y="152400"/>
                            <a:pt x="438150" y="144780"/>
                            <a:pt x="438150" y="133350"/>
                          </a:cubicBezTo>
                          <a:cubicBezTo>
                            <a:pt x="438150" y="121920"/>
                            <a:pt x="445770" y="114300"/>
                            <a:pt x="457200" y="114300"/>
                          </a:cubicBezTo>
                          <a:cubicBezTo>
                            <a:pt x="468630" y="114300"/>
                            <a:pt x="476250" y="121920"/>
                            <a:pt x="476250" y="133350"/>
                          </a:cubicBezTo>
                          <a:cubicBezTo>
                            <a:pt x="476250" y="144780"/>
                            <a:pt x="468630" y="152400"/>
                            <a:pt x="457200" y="152400"/>
                          </a:cubicBezTo>
                          <a:close/>
                          <a:moveTo>
                            <a:pt x="266700" y="76200"/>
                          </a:moveTo>
                          <a:cubicBezTo>
                            <a:pt x="120015" y="76200"/>
                            <a:pt x="0" y="41910"/>
                            <a:pt x="0" y="0"/>
                          </a:cubicBezTo>
                          <a:lnTo>
                            <a:pt x="0" y="152400"/>
                          </a:lnTo>
                          <a:cubicBezTo>
                            <a:pt x="0" y="194310"/>
                            <a:pt x="120015" y="228600"/>
                            <a:pt x="266700" y="228600"/>
                          </a:cubicBezTo>
                          <a:cubicBezTo>
                            <a:pt x="413385" y="228600"/>
                            <a:pt x="533400" y="194310"/>
                            <a:pt x="533400" y="152400"/>
                          </a:cubicBezTo>
                          <a:lnTo>
                            <a:pt x="533400" y="0"/>
                          </a:lnTo>
                          <a:cubicBezTo>
                            <a:pt x="533400" y="41910"/>
                            <a:pt x="413385" y="76200"/>
                            <a:pt x="266700" y="76200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244" name="任意形状 243">
                      <a:extLst>
                        <a:ext uri="{FF2B5EF4-FFF2-40B4-BE49-F238E27FC236}">
                          <a16:creationId xmlns:a16="http://schemas.microsoft.com/office/drawing/2014/main" id="{81BDC78B-723D-0754-1743-B5237433DFD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38916" y="2476877"/>
                      <a:ext cx="480058" cy="205739"/>
                    </a:xfrm>
                    <a:custGeom>
                      <a:avLst/>
                      <a:gdLst>
                        <a:gd name="connsiteX0" fmla="*/ 457200 w 533400"/>
                        <a:gd name="connsiteY0" fmla="*/ 152400 h 228600"/>
                        <a:gd name="connsiteX1" fmla="*/ 438150 w 533400"/>
                        <a:gd name="connsiteY1" fmla="*/ 133350 h 228600"/>
                        <a:gd name="connsiteX2" fmla="*/ 457200 w 533400"/>
                        <a:gd name="connsiteY2" fmla="*/ 114300 h 228600"/>
                        <a:gd name="connsiteX3" fmla="*/ 476250 w 533400"/>
                        <a:gd name="connsiteY3" fmla="*/ 133350 h 228600"/>
                        <a:gd name="connsiteX4" fmla="*/ 457200 w 533400"/>
                        <a:gd name="connsiteY4" fmla="*/ 152400 h 228600"/>
                        <a:gd name="connsiteX5" fmla="*/ 266700 w 533400"/>
                        <a:gd name="connsiteY5" fmla="*/ 76200 h 228600"/>
                        <a:gd name="connsiteX6" fmla="*/ 0 w 533400"/>
                        <a:gd name="connsiteY6" fmla="*/ 0 h 228600"/>
                        <a:gd name="connsiteX7" fmla="*/ 0 w 533400"/>
                        <a:gd name="connsiteY7" fmla="*/ 152400 h 228600"/>
                        <a:gd name="connsiteX8" fmla="*/ 266700 w 533400"/>
                        <a:gd name="connsiteY8" fmla="*/ 228600 h 228600"/>
                        <a:gd name="connsiteX9" fmla="*/ 533400 w 533400"/>
                        <a:gd name="connsiteY9" fmla="*/ 152400 h 228600"/>
                        <a:gd name="connsiteX10" fmla="*/ 533400 w 533400"/>
                        <a:gd name="connsiteY10" fmla="*/ 0 h 228600"/>
                        <a:gd name="connsiteX11" fmla="*/ 266700 w 533400"/>
                        <a:gd name="connsiteY11" fmla="*/ 76200 h 228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533400" h="228600">
                          <a:moveTo>
                            <a:pt x="457200" y="152400"/>
                          </a:moveTo>
                          <a:cubicBezTo>
                            <a:pt x="445770" y="152400"/>
                            <a:pt x="438150" y="144780"/>
                            <a:pt x="438150" y="133350"/>
                          </a:cubicBezTo>
                          <a:cubicBezTo>
                            <a:pt x="438150" y="121920"/>
                            <a:pt x="445770" y="114300"/>
                            <a:pt x="457200" y="114300"/>
                          </a:cubicBezTo>
                          <a:cubicBezTo>
                            <a:pt x="468630" y="114300"/>
                            <a:pt x="476250" y="121920"/>
                            <a:pt x="476250" y="133350"/>
                          </a:cubicBezTo>
                          <a:cubicBezTo>
                            <a:pt x="476250" y="144780"/>
                            <a:pt x="468630" y="152400"/>
                            <a:pt x="457200" y="152400"/>
                          </a:cubicBezTo>
                          <a:close/>
                          <a:moveTo>
                            <a:pt x="266700" y="76200"/>
                          </a:moveTo>
                          <a:cubicBezTo>
                            <a:pt x="120015" y="76200"/>
                            <a:pt x="0" y="41910"/>
                            <a:pt x="0" y="0"/>
                          </a:cubicBezTo>
                          <a:lnTo>
                            <a:pt x="0" y="152400"/>
                          </a:lnTo>
                          <a:cubicBezTo>
                            <a:pt x="0" y="194310"/>
                            <a:pt x="120015" y="228600"/>
                            <a:pt x="266700" y="228600"/>
                          </a:cubicBezTo>
                          <a:cubicBezTo>
                            <a:pt x="413385" y="228600"/>
                            <a:pt x="533400" y="194310"/>
                            <a:pt x="533400" y="152400"/>
                          </a:cubicBezTo>
                          <a:lnTo>
                            <a:pt x="533400" y="0"/>
                          </a:lnTo>
                          <a:cubicBezTo>
                            <a:pt x="533400" y="41910"/>
                            <a:pt x="413385" y="76200"/>
                            <a:pt x="266700" y="76200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245" name="任意形状 244">
                      <a:extLst>
                        <a:ext uri="{FF2B5EF4-FFF2-40B4-BE49-F238E27FC236}">
                          <a16:creationId xmlns:a16="http://schemas.microsoft.com/office/drawing/2014/main" id="{5A75057A-7E91-87A8-477B-85CABED737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38915" y="2648326"/>
                      <a:ext cx="480058" cy="205738"/>
                    </a:xfrm>
                    <a:custGeom>
                      <a:avLst/>
                      <a:gdLst>
                        <a:gd name="connsiteX0" fmla="*/ 457200 w 533400"/>
                        <a:gd name="connsiteY0" fmla="*/ 152400 h 228600"/>
                        <a:gd name="connsiteX1" fmla="*/ 438150 w 533400"/>
                        <a:gd name="connsiteY1" fmla="*/ 133350 h 228600"/>
                        <a:gd name="connsiteX2" fmla="*/ 457200 w 533400"/>
                        <a:gd name="connsiteY2" fmla="*/ 114300 h 228600"/>
                        <a:gd name="connsiteX3" fmla="*/ 476250 w 533400"/>
                        <a:gd name="connsiteY3" fmla="*/ 133350 h 228600"/>
                        <a:gd name="connsiteX4" fmla="*/ 457200 w 533400"/>
                        <a:gd name="connsiteY4" fmla="*/ 152400 h 228600"/>
                        <a:gd name="connsiteX5" fmla="*/ 266700 w 533400"/>
                        <a:gd name="connsiteY5" fmla="*/ 76200 h 228600"/>
                        <a:gd name="connsiteX6" fmla="*/ 0 w 533400"/>
                        <a:gd name="connsiteY6" fmla="*/ 0 h 228600"/>
                        <a:gd name="connsiteX7" fmla="*/ 0 w 533400"/>
                        <a:gd name="connsiteY7" fmla="*/ 152400 h 228600"/>
                        <a:gd name="connsiteX8" fmla="*/ 266700 w 533400"/>
                        <a:gd name="connsiteY8" fmla="*/ 228600 h 228600"/>
                        <a:gd name="connsiteX9" fmla="*/ 533400 w 533400"/>
                        <a:gd name="connsiteY9" fmla="*/ 152400 h 228600"/>
                        <a:gd name="connsiteX10" fmla="*/ 533400 w 533400"/>
                        <a:gd name="connsiteY10" fmla="*/ 0 h 228600"/>
                        <a:gd name="connsiteX11" fmla="*/ 266700 w 533400"/>
                        <a:gd name="connsiteY11" fmla="*/ 76200 h 228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533400" h="228600">
                          <a:moveTo>
                            <a:pt x="457200" y="152400"/>
                          </a:moveTo>
                          <a:cubicBezTo>
                            <a:pt x="445770" y="152400"/>
                            <a:pt x="438150" y="144780"/>
                            <a:pt x="438150" y="133350"/>
                          </a:cubicBezTo>
                          <a:cubicBezTo>
                            <a:pt x="438150" y="121920"/>
                            <a:pt x="445770" y="114300"/>
                            <a:pt x="457200" y="114300"/>
                          </a:cubicBezTo>
                          <a:cubicBezTo>
                            <a:pt x="468630" y="114300"/>
                            <a:pt x="476250" y="121920"/>
                            <a:pt x="476250" y="133350"/>
                          </a:cubicBezTo>
                          <a:cubicBezTo>
                            <a:pt x="476250" y="144780"/>
                            <a:pt x="468630" y="152400"/>
                            <a:pt x="457200" y="152400"/>
                          </a:cubicBezTo>
                          <a:close/>
                          <a:moveTo>
                            <a:pt x="266700" y="76200"/>
                          </a:moveTo>
                          <a:cubicBezTo>
                            <a:pt x="120015" y="76200"/>
                            <a:pt x="0" y="41910"/>
                            <a:pt x="0" y="0"/>
                          </a:cubicBezTo>
                          <a:lnTo>
                            <a:pt x="0" y="152400"/>
                          </a:lnTo>
                          <a:cubicBezTo>
                            <a:pt x="0" y="194310"/>
                            <a:pt x="120015" y="228600"/>
                            <a:pt x="266700" y="228600"/>
                          </a:cubicBezTo>
                          <a:cubicBezTo>
                            <a:pt x="413385" y="228600"/>
                            <a:pt x="533400" y="194310"/>
                            <a:pt x="533400" y="152400"/>
                          </a:cubicBezTo>
                          <a:lnTo>
                            <a:pt x="533400" y="0"/>
                          </a:lnTo>
                          <a:cubicBezTo>
                            <a:pt x="533400" y="41910"/>
                            <a:pt x="413385" y="76200"/>
                            <a:pt x="266700" y="76200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</p:grpSp>
            </p:grpSp>
          </p:grpSp>
          <p:cxnSp>
            <p:nvCxnSpPr>
              <p:cNvPr id="441" name="直线箭头连接符 440">
                <a:extLst>
                  <a:ext uri="{FF2B5EF4-FFF2-40B4-BE49-F238E27FC236}">
                    <a16:creationId xmlns:a16="http://schemas.microsoft.com/office/drawing/2014/main" id="{3D778F7F-09F0-57F0-34D2-67821275EA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92960" y="3038316"/>
                <a:ext cx="536966" cy="6651"/>
              </a:xfrm>
              <a:prstGeom prst="straightConnector1">
                <a:avLst/>
              </a:prstGeom>
              <a:ln w="5715">
                <a:solidFill>
                  <a:schemeClr val="accent1"/>
                </a:solidFill>
                <a:prstDash val="dash"/>
                <a:tail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6" name="组合 545">
              <a:extLst>
                <a:ext uri="{FF2B5EF4-FFF2-40B4-BE49-F238E27FC236}">
                  <a16:creationId xmlns:a16="http://schemas.microsoft.com/office/drawing/2014/main" id="{40C79C4A-DCDF-EE1B-3233-91A1370A4632}"/>
                </a:ext>
              </a:extLst>
            </p:cNvPr>
            <p:cNvGrpSpPr/>
            <p:nvPr/>
          </p:nvGrpSpPr>
          <p:grpSpPr>
            <a:xfrm>
              <a:off x="8293578" y="3966372"/>
              <a:ext cx="1864751" cy="1187128"/>
              <a:chOff x="7184349" y="4048075"/>
              <a:chExt cx="1864751" cy="1187128"/>
            </a:xfrm>
          </p:grpSpPr>
          <p:sp>
            <p:nvSpPr>
              <p:cNvPr id="544" name="椭圆 543">
                <a:extLst>
                  <a:ext uri="{FF2B5EF4-FFF2-40B4-BE49-F238E27FC236}">
                    <a16:creationId xmlns:a16="http://schemas.microsoft.com/office/drawing/2014/main" id="{949A2538-2C2F-FE88-EDF3-61C889C64BC7}"/>
                  </a:ext>
                </a:extLst>
              </p:cNvPr>
              <p:cNvSpPr/>
              <p:nvPr/>
            </p:nvSpPr>
            <p:spPr>
              <a:xfrm>
                <a:off x="7184349" y="4048075"/>
                <a:ext cx="1864751" cy="1187128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20000"/>
                </a:schemeClr>
              </a:solidFill>
              <a:ln w="2857">
                <a:solidFill>
                  <a:schemeClr val="accent1">
                    <a:alpha val="60143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kumimoji="1" lang="zh-CN" altLang="en-US" sz="1620"/>
              </a:p>
            </p:txBody>
          </p:sp>
          <p:grpSp>
            <p:nvGrpSpPr>
              <p:cNvPr id="395" name="组合 394">
                <a:extLst>
                  <a:ext uri="{FF2B5EF4-FFF2-40B4-BE49-F238E27FC236}">
                    <a16:creationId xmlns:a16="http://schemas.microsoft.com/office/drawing/2014/main" id="{8C1D53CB-17CD-EB68-D15D-7D7D3F3BAF1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514821" y="4230849"/>
                <a:ext cx="1320838" cy="732326"/>
                <a:chOff x="7798127" y="4111016"/>
                <a:chExt cx="1197810" cy="664111"/>
              </a:xfrm>
            </p:grpSpPr>
            <p:grpSp>
              <p:nvGrpSpPr>
                <p:cNvPr id="253" name="组合 252">
                  <a:extLst>
                    <a:ext uri="{FF2B5EF4-FFF2-40B4-BE49-F238E27FC236}">
                      <a16:creationId xmlns:a16="http://schemas.microsoft.com/office/drawing/2014/main" id="{E71AC2B6-F24C-BB4D-74ED-D3D741E572F1}"/>
                    </a:ext>
                  </a:extLst>
                </p:cNvPr>
                <p:cNvGrpSpPr/>
                <p:nvPr/>
              </p:nvGrpSpPr>
              <p:grpSpPr>
                <a:xfrm>
                  <a:off x="8469397" y="4111016"/>
                  <a:ext cx="229683" cy="361389"/>
                  <a:chOff x="2514143" y="1083415"/>
                  <a:chExt cx="299405" cy="471096"/>
                </a:xfrm>
              </p:grpSpPr>
              <p:grpSp>
                <p:nvGrpSpPr>
                  <p:cNvPr id="264" name="组合 263">
                    <a:extLst>
                      <a:ext uri="{FF2B5EF4-FFF2-40B4-BE49-F238E27FC236}">
                        <a16:creationId xmlns:a16="http://schemas.microsoft.com/office/drawing/2014/main" id="{2F0385DC-1D01-1BBD-23DF-B90F960E9D64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2541766" y="1083415"/>
                    <a:ext cx="244170" cy="250952"/>
                    <a:chOff x="2491546" y="1931808"/>
                    <a:chExt cx="335118" cy="344425"/>
                  </a:xfrm>
                  <a:gradFill flip="none" rotWithShape="1"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66000">
                        <a:schemeClr val="accent1"/>
                      </a:gs>
                    </a:gsLst>
                    <a:lin ang="2700000" scaled="1"/>
                    <a:tileRect/>
                  </a:gradFill>
                </p:grpSpPr>
                <p:sp>
                  <p:nvSpPr>
                    <p:cNvPr id="266" name="任意形状 265">
                      <a:extLst>
                        <a:ext uri="{FF2B5EF4-FFF2-40B4-BE49-F238E27FC236}">
                          <a16:creationId xmlns:a16="http://schemas.microsoft.com/office/drawing/2014/main" id="{C4BD9E1B-A1F3-1AE1-93F3-08037746861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45140" y="2192452"/>
                      <a:ext cx="27927" cy="37235"/>
                    </a:xfrm>
                    <a:custGeom>
                      <a:avLst/>
                      <a:gdLst>
                        <a:gd name="connsiteX0" fmla="*/ 0 w 31029"/>
                        <a:gd name="connsiteY0" fmla="*/ 0 h 41372"/>
                        <a:gd name="connsiteX1" fmla="*/ 31029 w 31029"/>
                        <a:gd name="connsiteY1" fmla="*/ 0 h 41372"/>
                        <a:gd name="connsiteX2" fmla="*/ 31029 w 31029"/>
                        <a:gd name="connsiteY2" fmla="*/ 41373 h 41372"/>
                        <a:gd name="connsiteX3" fmla="*/ 0 w 31029"/>
                        <a:gd name="connsiteY3" fmla="*/ 41373 h 413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1029" h="41372">
                          <a:moveTo>
                            <a:pt x="0" y="0"/>
                          </a:moveTo>
                          <a:lnTo>
                            <a:pt x="31029" y="0"/>
                          </a:lnTo>
                          <a:lnTo>
                            <a:pt x="31029" y="41373"/>
                          </a:lnTo>
                          <a:lnTo>
                            <a:pt x="0" y="41373"/>
                          </a:ln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267" name="任意形状 266">
                      <a:extLst>
                        <a:ext uri="{FF2B5EF4-FFF2-40B4-BE49-F238E27FC236}">
                          <a16:creationId xmlns:a16="http://schemas.microsoft.com/office/drawing/2014/main" id="{9232B08F-34EC-0A25-F730-4BF6D603C53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45140" y="2248305"/>
                      <a:ext cx="27927" cy="27927"/>
                    </a:xfrm>
                    <a:custGeom>
                      <a:avLst/>
                      <a:gdLst>
                        <a:gd name="connsiteX0" fmla="*/ 0 w 31029"/>
                        <a:gd name="connsiteY0" fmla="*/ 0 h 31029"/>
                        <a:gd name="connsiteX1" fmla="*/ 31029 w 31029"/>
                        <a:gd name="connsiteY1" fmla="*/ 0 h 31029"/>
                        <a:gd name="connsiteX2" fmla="*/ 31029 w 31029"/>
                        <a:gd name="connsiteY2" fmla="*/ 31029 h 31029"/>
                        <a:gd name="connsiteX3" fmla="*/ 0 w 31029"/>
                        <a:gd name="connsiteY3" fmla="*/ 31029 h 310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1029" h="31029">
                          <a:moveTo>
                            <a:pt x="0" y="0"/>
                          </a:moveTo>
                          <a:lnTo>
                            <a:pt x="31029" y="0"/>
                          </a:lnTo>
                          <a:lnTo>
                            <a:pt x="31029" y="31029"/>
                          </a:lnTo>
                          <a:lnTo>
                            <a:pt x="0" y="31029"/>
                          </a:ln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268" name="任意形状 267">
                      <a:extLst>
                        <a:ext uri="{FF2B5EF4-FFF2-40B4-BE49-F238E27FC236}">
                          <a16:creationId xmlns:a16="http://schemas.microsoft.com/office/drawing/2014/main" id="{35F4732F-3A58-2A01-4A54-78A2E05C33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91686" y="2248306"/>
                      <a:ext cx="134978" cy="27927"/>
                    </a:xfrm>
                    <a:custGeom>
                      <a:avLst/>
                      <a:gdLst>
                        <a:gd name="connsiteX0" fmla="*/ 0 w 149975"/>
                        <a:gd name="connsiteY0" fmla="*/ 0 h 31029"/>
                        <a:gd name="connsiteX1" fmla="*/ 149976 w 149975"/>
                        <a:gd name="connsiteY1" fmla="*/ 0 h 31029"/>
                        <a:gd name="connsiteX2" fmla="*/ 149976 w 149975"/>
                        <a:gd name="connsiteY2" fmla="*/ 31029 h 31029"/>
                        <a:gd name="connsiteX3" fmla="*/ 0 w 149975"/>
                        <a:gd name="connsiteY3" fmla="*/ 31029 h 310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49975" h="31029">
                          <a:moveTo>
                            <a:pt x="0" y="0"/>
                          </a:moveTo>
                          <a:lnTo>
                            <a:pt x="149976" y="0"/>
                          </a:lnTo>
                          <a:lnTo>
                            <a:pt x="149976" y="31029"/>
                          </a:lnTo>
                          <a:lnTo>
                            <a:pt x="0" y="31029"/>
                          </a:ln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269" name="任意形状 268">
                      <a:extLst>
                        <a:ext uri="{FF2B5EF4-FFF2-40B4-BE49-F238E27FC236}">
                          <a16:creationId xmlns:a16="http://schemas.microsoft.com/office/drawing/2014/main" id="{29FCA980-0D40-A6FD-DB8D-3C0B3CA64F0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91546" y="2248306"/>
                      <a:ext cx="134977" cy="27927"/>
                    </a:xfrm>
                    <a:custGeom>
                      <a:avLst/>
                      <a:gdLst>
                        <a:gd name="connsiteX0" fmla="*/ 0 w 149975"/>
                        <a:gd name="connsiteY0" fmla="*/ 0 h 31029"/>
                        <a:gd name="connsiteX1" fmla="*/ 149976 w 149975"/>
                        <a:gd name="connsiteY1" fmla="*/ 0 h 31029"/>
                        <a:gd name="connsiteX2" fmla="*/ 149976 w 149975"/>
                        <a:gd name="connsiteY2" fmla="*/ 31029 h 31029"/>
                        <a:gd name="connsiteX3" fmla="*/ 0 w 149975"/>
                        <a:gd name="connsiteY3" fmla="*/ 31029 h 310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49975" h="31029">
                          <a:moveTo>
                            <a:pt x="0" y="0"/>
                          </a:moveTo>
                          <a:lnTo>
                            <a:pt x="149976" y="0"/>
                          </a:lnTo>
                          <a:lnTo>
                            <a:pt x="149976" y="31029"/>
                          </a:lnTo>
                          <a:lnTo>
                            <a:pt x="0" y="31029"/>
                          </a:ln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270" name="任意形状 269">
                      <a:extLst>
                        <a:ext uri="{FF2B5EF4-FFF2-40B4-BE49-F238E27FC236}">
                          <a16:creationId xmlns:a16="http://schemas.microsoft.com/office/drawing/2014/main" id="{A7216059-9C67-9917-B106-71157FE5255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10162" y="2117983"/>
                      <a:ext cx="297882" cy="74471"/>
                    </a:xfrm>
                    <a:custGeom>
                      <a:avLst/>
                      <a:gdLst>
                        <a:gd name="connsiteX0" fmla="*/ 312466 w 330980"/>
                        <a:gd name="connsiteY0" fmla="*/ 0 h 82745"/>
                        <a:gd name="connsiteX1" fmla="*/ 18514 w 330980"/>
                        <a:gd name="connsiteY1" fmla="*/ 0 h 82745"/>
                        <a:gd name="connsiteX2" fmla="*/ 0 w 330980"/>
                        <a:gd name="connsiteY2" fmla="*/ 18514 h 82745"/>
                        <a:gd name="connsiteX3" fmla="*/ 0 w 330980"/>
                        <a:gd name="connsiteY3" fmla="*/ 64231 h 82745"/>
                        <a:gd name="connsiteX4" fmla="*/ 18514 w 330980"/>
                        <a:gd name="connsiteY4" fmla="*/ 82745 h 82745"/>
                        <a:gd name="connsiteX5" fmla="*/ 312466 w 330980"/>
                        <a:gd name="connsiteY5" fmla="*/ 82745 h 82745"/>
                        <a:gd name="connsiteX6" fmla="*/ 330981 w 330980"/>
                        <a:gd name="connsiteY6" fmla="*/ 64231 h 82745"/>
                        <a:gd name="connsiteX7" fmla="*/ 330981 w 330980"/>
                        <a:gd name="connsiteY7" fmla="*/ 18514 h 82745"/>
                        <a:gd name="connsiteX8" fmla="*/ 312466 w 330980"/>
                        <a:gd name="connsiteY8" fmla="*/ 0 h 82745"/>
                        <a:gd name="connsiteX9" fmla="*/ 51716 w 330980"/>
                        <a:gd name="connsiteY9" fmla="*/ 51716 h 82745"/>
                        <a:gd name="connsiteX10" fmla="*/ 41373 w 330980"/>
                        <a:gd name="connsiteY10" fmla="*/ 41373 h 82745"/>
                        <a:gd name="connsiteX11" fmla="*/ 51716 w 330980"/>
                        <a:gd name="connsiteY11" fmla="*/ 31029 h 82745"/>
                        <a:gd name="connsiteX12" fmla="*/ 62059 w 330980"/>
                        <a:gd name="connsiteY12" fmla="*/ 41373 h 82745"/>
                        <a:gd name="connsiteX13" fmla="*/ 51716 w 330980"/>
                        <a:gd name="connsiteY13" fmla="*/ 51716 h 82745"/>
                        <a:gd name="connsiteX14" fmla="*/ 103431 w 330980"/>
                        <a:gd name="connsiteY14" fmla="*/ 51716 h 82745"/>
                        <a:gd name="connsiteX15" fmla="*/ 93088 w 330980"/>
                        <a:gd name="connsiteY15" fmla="*/ 41373 h 82745"/>
                        <a:gd name="connsiteX16" fmla="*/ 103431 w 330980"/>
                        <a:gd name="connsiteY16" fmla="*/ 31029 h 82745"/>
                        <a:gd name="connsiteX17" fmla="*/ 113775 w 330980"/>
                        <a:gd name="connsiteY17" fmla="*/ 41373 h 82745"/>
                        <a:gd name="connsiteX18" fmla="*/ 103431 w 330980"/>
                        <a:gd name="connsiteY18" fmla="*/ 51716 h 82745"/>
                        <a:gd name="connsiteX19" fmla="*/ 155147 w 330980"/>
                        <a:gd name="connsiteY19" fmla="*/ 51716 h 82745"/>
                        <a:gd name="connsiteX20" fmla="*/ 144804 w 330980"/>
                        <a:gd name="connsiteY20" fmla="*/ 41373 h 82745"/>
                        <a:gd name="connsiteX21" fmla="*/ 155147 w 330980"/>
                        <a:gd name="connsiteY21" fmla="*/ 31029 h 82745"/>
                        <a:gd name="connsiteX22" fmla="*/ 165490 w 330980"/>
                        <a:gd name="connsiteY22" fmla="*/ 41373 h 82745"/>
                        <a:gd name="connsiteX23" fmla="*/ 155147 w 330980"/>
                        <a:gd name="connsiteY23" fmla="*/ 51716 h 827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330980" h="82745">
                          <a:moveTo>
                            <a:pt x="312466" y="0"/>
                          </a:moveTo>
                          <a:lnTo>
                            <a:pt x="18514" y="0"/>
                          </a:lnTo>
                          <a:cubicBezTo>
                            <a:pt x="8289" y="0"/>
                            <a:pt x="0" y="8289"/>
                            <a:pt x="0" y="18514"/>
                          </a:cubicBezTo>
                          <a:lnTo>
                            <a:pt x="0" y="64231"/>
                          </a:lnTo>
                          <a:cubicBezTo>
                            <a:pt x="0" y="74456"/>
                            <a:pt x="8289" y="82745"/>
                            <a:pt x="18514" y="82745"/>
                          </a:cubicBezTo>
                          <a:lnTo>
                            <a:pt x="312466" y="82745"/>
                          </a:lnTo>
                          <a:cubicBezTo>
                            <a:pt x="322692" y="82745"/>
                            <a:pt x="330981" y="74456"/>
                            <a:pt x="330981" y="64231"/>
                          </a:cubicBezTo>
                          <a:lnTo>
                            <a:pt x="330981" y="18514"/>
                          </a:lnTo>
                          <a:cubicBezTo>
                            <a:pt x="330981" y="8289"/>
                            <a:pt x="322692" y="0"/>
                            <a:pt x="312466" y="0"/>
                          </a:cubicBezTo>
                          <a:close/>
                          <a:moveTo>
                            <a:pt x="51716" y="51716"/>
                          </a:moveTo>
                          <a:cubicBezTo>
                            <a:pt x="46003" y="51716"/>
                            <a:pt x="41373" y="47085"/>
                            <a:pt x="41373" y="41373"/>
                          </a:cubicBezTo>
                          <a:cubicBezTo>
                            <a:pt x="41373" y="35660"/>
                            <a:pt x="46003" y="31029"/>
                            <a:pt x="51716" y="31029"/>
                          </a:cubicBezTo>
                          <a:cubicBezTo>
                            <a:pt x="57428" y="31029"/>
                            <a:pt x="62059" y="35660"/>
                            <a:pt x="62059" y="41373"/>
                          </a:cubicBezTo>
                          <a:cubicBezTo>
                            <a:pt x="62059" y="47085"/>
                            <a:pt x="57428" y="51716"/>
                            <a:pt x="51716" y="51716"/>
                          </a:cubicBezTo>
                          <a:close/>
                          <a:moveTo>
                            <a:pt x="103431" y="51716"/>
                          </a:moveTo>
                          <a:cubicBezTo>
                            <a:pt x="97719" y="51716"/>
                            <a:pt x="93088" y="47085"/>
                            <a:pt x="93088" y="41373"/>
                          </a:cubicBezTo>
                          <a:cubicBezTo>
                            <a:pt x="93088" y="35660"/>
                            <a:pt x="97719" y="31029"/>
                            <a:pt x="103431" y="31029"/>
                          </a:cubicBezTo>
                          <a:cubicBezTo>
                            <a:pt x="109144" y="31029"/>
                            <a:pt x="113775" y="35660"/>
                            <a:pt x="113775" y="41373"/>
                          </a:cubicBezTo>
                          <a:cubicBezTo>
                            <a:pt x="113775" y="47085"/>
                            <a:pt x="109144" y="51716"/>
                            <a:pt x="103431" y="51716"/>
                          </a:cubicBezTo>
                          <a:close/>
                          <a:moveTo>
                            <a:pt x="155147" y="51716"/>
                          </a:moveTo>
                          <a:cubicBezTo>
                            <a:pt x="149435" y="51716"/>
                            <a:pt x="144804" y="47085"/>
                            <a:pt x="144804" y="41373"/>
                          </a:cubicBezTo>
                          <a:cubicBezTo>
                            <a:pt x="144804" y="35660"/>
                            <a:pt x="149435" y="31029"/>
                            <a:pt x="155147" y="31029"/>
                          </a:cubicBezTo>
                          <a:cubicBezTo>
                            <a:pt x="160860" y="31029"/>
                            <a:pt x="165490" y="35660"/>
                            <a:pt x="165490" y="41373"/>
                          </a:cubicBezTo>
                          <a:cubicBezTo>
                            <a:pt x="165490" y="47085"/>
                            <a:pt x="160860" y="51716"/>
                            <a:pt x="155147" y="51716"/>
                          </a:cubicBez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271" name="任意形状 270">
                      <a:extLst>
                        <a:ext uri="{FF2B5EF4-FFF2-40B4-BE49-F238E27FC236}">
                          <a16:creationId xmlns:a16="http://schemas.microsoft.com/office/drawing/2014/main" id="{EFB7DE6F-3792-97A6-D821-9EB316DD33C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10162" y="2024896"/>
                      <a:ext cx="297882" cy="74471"/>
                    </a:xfrm>
                    <a:custGeom>
                      <a:avLst/>
                      <a:gdLst>
                        <a:gd name="connsiteX0" fmla="*/ 312466 w 330980"/>
                        <a:gd name="connsiteY0" fmla="*/ 0 h 82745"/>
                        <a:gd name="connsiteX1" fmla="*/ 18514 w 330980"/>
                        <a:gd name="connsiteY1" fmla="*/ 0 h 82745"/>
                        <a:gd name="connsiteX2" fmla="*/ 0 w 330980"/>
                        <a:gd name="connsiteY2" fmla="*/ 18514 h 82745"/>
                        <a:gd name="connsiteX3" fmla="*/ 0 w 330980"/>
                        <a:gd name="connsiteY3" fmla="*/ 64231 h 82745"/>
                        <a:gd name="connsiteX4" fmla="*/ 18514 w 330980"/>
                        <a:gd name="connsiteY4" fmla="*/ 82745 h 82745"/>
                        <a:gd name="connsiteX5" fmla="*/ 312466 w 330980"/>
                        <a:gd name="connsiteY5" fmla="*/ 82745 h 82745"/>
                        <a:gd name="connsiteX6" fmla="*/ 330981 w 330980"/>
                        <a:gd name="connsiteY6" fmla="*/ 64231 h 82745"/>
                        <a:gd name="connsiteX7" fmla="*/ 330981 w 330980"/>
                        <a:gd name="connsiteY7" fmla="*/ 18514 h 82745"/>
                        <a:gd name="connsiteX8" fmla="*/ 312466 w 330980"/>
                        <a:gd name="connsiteY8" fmla="*/ 0 h 82745"/>
                        <a:gd name="connsiteX9" fmla="*/ 51716 w 330980"/>
                        <a:gd name="connsiteY9" fmla="*/ 51716 h 82745"/>
                        <a:gd name="connsiteX10" fmla="*/ 41373 w 330980"/>
                        <a:gd name="connsiteY10" fmla="*/ 41373 h 82745"/>
                        <a:gd name="connsiteX11" fmla="*/ 51716 w 330980"/>
                        <a:gd name="connsiteY11" fmla="*/ 31029 h 82745"/>
                        <a:gd name="connsiteX12" fmla="*/ 62059 w 330980"/>
                        <a:gd name="connsiteY12" fmla="*/ 41373 h 82745"/>
                        <a:gd name="connsiteX13" fmla="*/ 51716 w 330980"/>
                        <a:gd name="connsiteY13" fmla="*/ 51716 h 82745"/>
                        <a:gd name="connsiteX14" fmla="*/ 103431 w 330980"/>
                        <a:gd name="connsiteY14" fmla="*/ 51716 h 82745"/>
                        <a:gd name="connsiteX15" fmla="*/ 93088 w 330980"/>
                        <a:gd name="connsiteY15" fmla="*/ 41373 h 82745"/>
                        <a:gd name="connsiteX16" fmla="*/ 103431 w 330980"/>
                        <a:gd name="connsiteY16" fmla="*/ 31029 h 82745"/>
                        <a:gd name="connsiteX17" fmla="*/ 113775 w 330980"/>
                        <a:gd name="connsiteY17" fmla="*/ 41373 h 82745"/>
                        <a:gd name="connsiteX18" fmla="*/ 103431 w 330980"/>
                        <a:gd name="connsiteY18" fmla="*/ 51716 h 82745"/>
                        <a:gd name="connsiteX19" fmla="*/ 155147 w 330980"/>
                        <a:gd name="connsiteY19" fmla="*/ 51716 h 82745"/>
                        <a:gd name="connsiteX20" fmla="*/ 144804 w 330980"/>
                        <a:gd name="connsiteY20" fmla="*/ 41373 h 82745"/>
                        <a:gd name="connsiteX21" fmla="*/ 155147 w 330980"/>
                        <a:gd name="connsiteY21" fmla="*/ 31029 h 82745"/>
                        <a:gd name="connsiteX22" fmla="*/ 165490 w 330980"/>
                        <a:gd name="connsiteY22" fmla="*/ 41373 h 82745"/>
                        <a:gd name="connsiteX23" fmla="*/ 155147 w 330980"/>
                        <a:gd name="connsiteY23" fmla="*/ 51716 h 827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330980" h="82745">
                          <a:moveTo>
                            <a:pt x="312466" y="0"/>
                          </a:moveTo>
                          <a:lnTo>
                            <a:pt x="18514" y="0"/>
                          </a:lnTo>
                          <a:cubicBezTo>
                            <a:pt x="8289" y="0"/>
                            <a:pt x="0" y="8289"/>
                            <a:pt x="0" y="18514"/>
                          </a:cubicBezTo>
                          <a:lnTo>
                            <a:pt x="0" y="64231"/>
                          </a:lnTo>
                          <a:cubicBezTo>
                            <a:pt x="0" y="74456"/>
                            <a:pt x="8289" y="82745"/>
                            <a:pt x="18514" y="82745"/>
                          </a:cubicBezTo>
                          <a:lnTo>
                            <a:pt x="312466" y="82745"/>
                          </a:lnTo>
                          <a:cubicBezTo>
                            <a:pt x="322692" y="82745"/>
                            <a:pt x="330981" y="74456"/>
                            <a:pt x="330981" y="64231"/>
                          </a:cubicBezTo>
                          <a:lnTo>
                            <a:pt x="330981" y="18514"/>
                          </a:lnTo>
                          <a:cubicBezTo>
                            <a:pt x="330981" y="8289"/>
                            <a:pt x="322692" y="0"/>
                            <a:pt x="312466" y="0"/>
                          </a:cubicBezTo>
                          <a:close/>
                          <a:moveTo>
                            <a:pt x="51716" y="51716"/>
                          </a:moveTo>
                          <a:cubicBezTo>
                            <a:pt x="46003" y="51716"/>
                            <a:pt x="41373" y="47085"/>
                            <a:pt x="41373" y="41373"/>
                          </a:cubicBezTo>
                          <a:cubicBezTo>
                            <a:pt x="41373" y="35660"/>
                            <a:pt x="46003" y="31029"/>
                            <a:pt x="51716" y="31029"/>
                          </a:cubicBezTo>
                          <a:cubicBezTo>
                            <a:pt x="57428" y="31029"/>
                            <a:pt x="62059" y="35660"/>
                            <a:pt x="62059" y="41373"/>
                          </a:cubicBezTo>
                          <a:cubicBezTo>
                            <a:pt x="62059" y="47085"/>
                            <a:pt x="57428" y="51716"/>
                            <a:pt x="51716" y="51716"/>
                          </a:cubicBezTo>
                          <a:close/>
                          <a:moveTo>
                            <a:pt x="103431" y="51716"/>
                          </a:moveTo>
                          <a:cubicBezTo>
                            <a:pt x="97719" y="51716"/>
                            <a:pt x="93088" y="47085"/>
                            <a:pt x="93088" y="41373"/>
                          </a:cubicBezTo>
                          <a:cubicBezTo>
                            <a:pt x="93088" y="35660"/>
                            <a:pt x="97719" y="31029"/>
                            <a:pt x="103431" y="31029"/>
                          </a:cubicBezTo>
                          <a:cubicBezTo>
                            <a:pt x="109144" y="31029"/>
                            <a:pt x="113775" y="35660"/>
                            <a:pt x="113775" y="41373"/>
                          </a:cubicBezTo>
                          <a:cubicBezTo>
                            <a:pt x="113775" y="47085"/>
                            <a:pt x="109144" y="51716"/>
                            <a:pt x="103431" y="51716"/>
                          </a:cubicBezTo>
                          <a:close/>
                          <a:moveTo>
                            <a:pt x="155147" y="51716"/>
                          </a:moveTo>
                          <a:cubicBezTo>
                            <a:pt x="149435" y="51716"/>
                            <a:pt x="144804" y="47085"/>
                            <a:pt x="144804" y="41373"/>
                          </a:cubicBezTo>
                          <a:cubicBezTo>
                            <a:pt x="144804" y="35660"/>
                            <a:pt x="149435" y="31029"/>
                            <a:pt x="155147" y="31029"/>
                          </a:cubicBezTo>
                          <a:cubicBezTo>
                            <a:pt x="160860" y="31029"/>
                            <a:pt x="165490" y="35660"/>
                            <a:pt x="165490" y="41373"/>
                          </a:cubicBezTo>
                          <a:cubicBezTo>
                            <a:pt x="165490" y="47085"/>
                            <a:pt x="160860" y="51716"/>
                            <a:pt x="155147" y="51716"/>
                          </a:cubicBez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272" name="任意形状 271">
                      <a:extLst>
                        <a:ext uri="{FF2B5EF4-FFF2-40B4-BE49-F238E27FC236}">
                          <a16:creationId xmlns:a16="http://schemas.microsoft.com/office/drawing/2014/main" id="{9419E3AB-74F5-8206-D192-3FB6E39B472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10162" y="1931808"/>
                      <a:ext cx="297882" cy="74471"/>
                    </a:xfrm>
                    <a:custGeom>
                      <a:avLst/>
                      <a:gdLst>
                        <a:gd name="connsiteX0" fmla="*/ 312466 w 330980"/>
                        <a:gd name="connsiteY0" fmla="*/ 0 h 82745"/>
                        <a:gd name="connsiteX1" fmla="*/ 18514 w 330980"/>
                        <a:gd name="connsiteY1" fmla="*/ 0 h 82745"/>
                        <a:gd name="connsiteX2" fmla="*/ 0 w 330980"/>
                        <a:gd name="connsiteY2" fmla="*/ 18514 h 82745"/>
                        <a:gd name="connsiteX3" fmla="*/ 0 w 330980"/>
                        <a:gd name="connsiteY3" fmla="*/ 64231 h 82745"/>
                        <a:gd name="connsiteX4" fmla="*/ 18514 w 330980"/>
                        <a:gd name="connsiteY4" fmla="*/ 82745 h 82745"/>
                        <a:gd name="connsiteX5" fmla="*/ 312466 w 330980"/>
                        <a:gd name="connsiteY5" fmla="*/ 82745 h 82745"/>
                        <a:gd name="connsiteX6" fmla="*/ 330981 w 330980"/>
                        <a:gd name="connsiteY6" fmla="*/ 64231 h 82745"/>
                        <a:gd name="connsiteX7" fmla="*/ 330981 w 330980"/>
                        <a:gd name="connsiteY7" fmla="*/ 18514 h 82745"/>
                        <a:gd name="connsiteX8" fmla="*/ 312466 w 330980"/>
                        <a:gd name="connsiteY8" fmla="*/ 0 h 82745"/>
                        <a:gd name="connsiteX9" fmla="*/ 51716 w 330980"/>
                        <a:gd name="connsiteY9" fmla="*/ 51716 h 82745"/>
                        <a:gd name="connsiteX10" fmla="*/ 41373 w 330980"/>
                        <a:gd name="connsiteY10" fmla="*/ 41373 h 82745"/>
                        <a:gd name="connsiteX11" fmla="*/ 51716 w 330980"/>
                        <a:gd name="connsiteY11" fmla="*/ 31029 h 82745"/>
                        <a:gd name="connsiteX12" fmla="*/ 62059 w 330980"/>
                        <a:gd name="connsiteY12" fmla="*/ 41373 h 82745"/>
                        <a:gd name="connsiteX13" fmla="*/ 51716 w 330980"/>
                        <a:gd name="connsiteY13" fmla="*/ 51716 h 82745"/>
                        <a:gd name="connsiteX14" fmla="*/ 103431 w 330980"/>
                        <a:gd name="connsiteY14" fmla="*/ 51716 h 82745"/>
                        <a:gd name="connsiteX15" fmla="*/ 93088 w 330980"/>
                        <a:gd name="connsiteY15" fmla="*/ 41373 h 82745"/>
                        <a:gd name="connsiteX16" fmla="*/ 103431 w 330980"/>
                        <a:gd name="connsiteY16" fmla="*/ 31029 h 82745"/>
                        <a:gd name="connsiteX17" fmla="*/ 113775 w 330980"/>
                        <a:gd name="connsiteY17" fmla="*/ 41373 h 82745"/>
                        <a:gd name="connsiteX18" fmla="*/ 103431 w 330980"/>
                        <a:gd name="connsiteY18" fmla="*/ 51716 h 82745"/>
                        <a:gd name="connsiteX19" fmla="*/ 155147 w 330980"/>
                        <a:gd name="connsiteY19" fmla="*/ 51716 h 82745"/>
                        <a:gd name="connsiteX20" fmla="*/ 144804 w 330980"/>
                        <a:gd name="connsiteY20" fmla="*/ 41373 h 82745"/>
                        <a:gd name="connsiteX21" fmla="*/ 155147 w 330980"/>
                        <a:gd name="connsiteY21" fmla="*/ 31029 h 82745"/>
                        <a:gd name="connsiteX22" fmla="*/ 165490 w 330980"/>
                        <a:gd name="connsiteY22" fmla="*/ 41373 h 82745"/>
                        <a:gd name="connsiteX23" fmla="*/ 155147 w 330980"/>
                        <a:gd name="connsiteY23" fmla="*/ 51716 h 827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330980" h="82745">
                          <a:moveTo>
                            <a:pt x="312466" y="0"/>
                          </a:moveTo>
                          <a:lnTo>
                            <a:pt x="18514" y="0"/>
                          </a:lnTo>
                          <a:cubicBezTo>
                            <a:pt x="8289" y="0"/>
                            <a:pt x="0" y="8289"/>
                            <a:pt x="0" y="18514"/>
                          </a:cubicBezTo>
                          <a:lnTo>
                            <a:pt x="0" y="64231"/>
                          </a:lnTo>
                          <a:cubicBezTo>
                            <a:pt x="0" y="74456"/>
                            <a:pt x="8289" y="82745"/>
                            <a:pt x="18514" y="82745"/>
                          </a:cubicBezTo>
                          <a:lnTo>
                            <a:pt x="312466" y="82745"/>
                          </a:lnTo>
                          <a:cubicBezTo>
                            <a:pt x="322692" y="82745"/>
                            <a:pt x="330981" y="74456"/>
                            <a:pt x="330981" y="64231"/>
                          </a:cubicBezTo>
                          <a:lnTo>
                            <a:pt x="330981" y="18514"/>
                          </a:lnTo>
                          <a:cubicBezTo>
                            <a:pt x="330981" y="8289"/>
                            <a:pt x="322692" y="0"/>
                            <a:pt x="312466" y="0"/>
                          </a:cubicBezTo>
                          <a:close/>
                          <a:moveTo>
                            <a:pt x="51716" y="51716"/>
                          </a:moveTo>
                          <a:cubicBezTo>
                            <a:pt x="46003" y="51716"/>
                            <a:pt x="41373" y="47085"/>
                            <a:pt x="41373" y="41373"/>
                          </a:cubicBezTo>
                          <a:cubicBezTo>
                            <a:pt x="41373" y="35660"/>
                            <a:pt x="46003" y="31029"/>
                            <a:pt x="51716" y="31029"/>
                          </a:cubicBezTo>
                          <a:cubicBezTo>
                            <a:pt x="57428" y="31029"/>
                            <a:pt x="62059" y="35660"/>
                            <a:pt x="62059" y="41373"/>
                          </a:cubicBezTo>
                          <a:cubicBezTo>
                            <a:pt x="62059" y="47085"/>
                            <a:pt x="57428" y="51716"/>
                            <a:pt x="51716" y="51716"/>
                          </a:cubicBezTo>
                          <a:close/>
                          <a:moveTo>
                            <a:pt x="103431" y="51716"/>
                          </a:moveTo>
                          <a:cubicBezTo>
                            <a:pt x="97719" y="51716"/>
                            <a:pt x="93088" y="47085"/>
                            <a:pt x="93088" y="41373"/>
                          </a:cubicBezTo>
                          <a:cubicBezTo>
                            <a:pt x="93088" y="35660"/>
                            <a:pt x="97719" y="31029"/>
                            <a:pt x="103431" y="31029"/>
                          </a:cubicBezTo>
                          <a:cubicBezTo>
                            <a:pt x="109144" y="31029"/>
                            <a:pt x="113775" y="35660"/>
                            <a:pt x="113775" y="41373"/>
                          </a:cubicBezTo>
                          <a:cubicBezTo>
                            <a:pt x="113775" y="47085"/>
                            <a:pt x="109144" y="51716"/>
                            <a:pt x="103431" y="51716"/>
                          </a:cubicBezTo>
                          <a:close/>
                          <a:moveTo>
                            <a:pt x="155147" y="51716"/>
                          </a:moveTo>
                          <a:cubicBezTo>
                            <a:pt x="149435" y="51716"/>
                            <a:pt x="144804" y="47085"/>
                            <a:pt x="144804" y="41373"/>
                          </a:cubicBezTo>
                          <a:cubicBezTo>
                            <a:pt x="144804" y="35660"/>
                            <a:pt x="149435" y="31029"/>
                            <a:pt x="155147" y="31029"/>
                          </a:cubicBezTo>
                          <a:cubicBezTo>
                            <a:pt x="160860" y="31029"/>
                            <a:pt x="165490" y="35660"/>
                            <a:pt x="165490" y="41373"/>
                          </a:cubicBezTo>
                          <a:cubicBezTo>
                            <a:pt x="165490" y="47085"/>
                            <a:pt x="160860" y="51716"/>
                            <a:pt x="155147" y="51716"/>
                          </a:cubicBez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</p:grpSp>
              <p:sp>
                <p:nvSpPr>
                  <p:cNvPr id="265" name="文本框 264">
                    <a:extLst>
                      <a:ext uri="{FF2B5EF4-FFF2-40B4-BE49-F238E27FC236}">
                        <a16:creationId xmlns:a16="http://schemas.microsoft.com/office/drawing/2014/main" id="{17EAE2A9-16A7-7F1A-9A56-37FA6D1D6B0A}"/>
                      </a:ext>
                    </a:extLst>
                  </p:cNvPr>
                  <p:cNvSpPr txBox="1"/>
                  <p:nvPr/>
                </p:nvSpPr>
                <p:spPr>
                  <a:xfrm>
                    <a:off x="2514143" y="1374413"/>
                    <a:ext cx="299405" cy="180098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/>
                    <a:r>
                      <a:rPr kumimoji="1" lang="zh-CN" altLang="en-US" sz="99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标题</a:t>
                    </a:r>
                  </a:p>
                </p:txBody>
              </p:sp>
            </p:grpSp>
            <p:grpSp>
              <p:nvGrpSpPr>
                <p:cNvPr id="254" name="组合 253">
                  <a:extLst>
                    <a:ext uri="{FF2B5EF4-FFF2-40B4-BE49-F238E27FC236}">
                      <a16:creationId xmlns:a16="http://schemas.microsoft.com/office/drawing/2014/main" id="{ED356851-F1B0-5536-8933-4317A0CA0F30}"/>
                    </a:ext>
                  </a:extLst>
                </p:cNvPr>
                <p:cNvGrpSpPr/>
                <p:nvPr/>
              </p:nvGrpSpPr>
              <p:grpSpPr>
                <a:xfrm>
                  <a:off x="8766254" y="4295539"/>
                  <a:ext cx="229683" cy="368773"/>
                  <a:chOff x="2471146" y="1056685"/>
                  <a:chExt cx="299404" cy="480721"/>
                </a:xfrm>
              </p:grpSpPr>
              <p:grpSp>
                <p:nvGrpSpPr>
                  <p:cNvPr id="255" name="组合 254">
                    <a:extLst>
                      <a:ext uri="{FF2B5EF4-FFF2-40B4-BE49-F238E27FC236}">
                        <a16:creationId xmlns:a16="http://schemas.microsoft.com/office/drawing/2014/main" id="{3DAD1912-67EA-4B1B-DBA3-A5FED164907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2498760" y="1056685"/>
                    <a:ext cx="244164" cy="250955"/>
                    <a:chOff x="2432544" y="1895127"/>
                    <a:chExt cx="335113" cy="344431"/>
                  </a:xfrm>
                  <a:gradFill flip="none" rotWithShape="1"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66000">
                        <a:schemeClr val="accent1"/>
                      </a:gs>
                    </a:gsLst>
                    <a:lin ang="2700000" scaled="1"/>
                    <a:tileRect/>
                  </a:gradFill>
                </p:grpSpPr>
                <p:sp>
                  <p:nvSpPr>
                    <p:cNvPr id="257" name="任意形状 256">
                      <a:extLst>
                        <a:ext uri="{FF2B5EF4-FFF2-40B4-BE49-F238E27FC236}">
                          <a16:creationId xmlns:a16="http://schemas.microsoft.com/office/drawing/2014/main" id="{5927B2AB-2E04-7A56-E7EF-9EC8178FCEB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86136" y="2155773"/>
                      <a:ext cx="27928" cy="37236"/>
                    </a:xfrm>
                    <a:custGeom>
                      <a:avLst/>
                      <a:gdLst>
                        <a:gd name="connsiteX0" fmla="*/ 0 w 31029"/>
                        <a:gd name="connsiteY0" fmla="*/ 0 h 41372"/>
                        <a:gd name="connsiteX1" fmla="*/ 31029 w 31029"/>
                        <a:gd name="connsiteY1" fmla="*/ 0 h 41372"/>
                        <a:gd name="connsiteX2" fmla="*/ 31029 w 31029"/>
                        <a:gd name="connsiteY2" fmla="*/ 41373 h 41372"/>
                        <a:gd name="connsiteX3" fmla="*/ 0 w 31029"/>
                        <a:gd name="connsiteY3" fmla="*/ 41373 h 413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1029" h="41372">
                          <a:moveTo>
                            <a:pt x="0" y="0"/>
                          </a:moveTo>
                          <a:lnTo>
                            <a:pt x="31029" y="0"/>
                          </a:lnTo>
                          <a:lnTo>
                            <a:pt x="31029" y="41373"/>
                          </a:lnTo>
                          <a:lnTo>
                            <a:pt x="0" y="41373"/>
                          </a:ln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258" name="任意形状 257">
                      <a:extLst>
                        <a:ext uri="{FF2B5EF4-FFF2-40B4-BE49-F238E27FC236}">
                          <a16:creationId xmlns:a16="http://schemas.microsoft.com/office/drawing/2014/main" id="{6439D359-3AB1-291B-C555-BC7BD4BE72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86136" y="2211630"/>
                      <a:ext cx="27928" cy="27928"/>
                    </a:xfrm>
                    <a:custGeom>
                      <a:avLst/>
                      <a:gdLst>
                        <a:gd name="connsiteX0" fmla="*/ 0 w 31029"/>
                        <a:gd name="connsiteY0" fmla="*/ 0 h 31029"/>
                        <a:gd name="connsiteX1" fmla="*/ 31029 w 31029"/>
                        <a:gd name="connsiteY1" fmla="*/ 0 h 31029"/>
                        <a:gd name="connsiteX2" fmla="*/ 31029 w 31029"/>
                        <a:gd name="connsiteY2" fmla="*/ 31029 h 31029"/>
                        <a:gd name="connsiteX3" fmla="*/ 0 w 31029"/>
                        <a:gd name="connsiteY3" fmla="*/ 31029 h 310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1029" h="31029">
                          <a:moveTo>
                            <a:pt x="0" y="0"/>
                          </a:moveTo>
                          <a:lnTo>
                            <a:pt x="31029" y="0"/>
                          </a:lnTo>
                          <a:lnTo>
                            <a:pt x="31029" y="31029"/>
                          </a:lnTo>
                          <a:lnTo>
                            <a:pt x="0" y="31029"/>
                          </a:ln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259" name="任意形状 258">
                      <a:extLst>
                        <a:ext uri="{FF2B5EF4-FFF2-40B4-BE49-F238E27FC236}">
                          <a16:creationId xmlns:a16="http://schemas.microsoft.com/office/drawing/2014/main" id="{3E909FFA-13A2-3594-48EC-5ECE363398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32679" y="2211630"/>
                      <a:ext cx="134978" cy="27928"/>
                    </a:xfrm>
                    <a:custGeom>
                      <a:avLst/>
                      <a:gdLst>
                        <a:gd name="connsiteX0" fmla="*/ 0 w 149975"/>
                        <a:gd name="connsiteY0" fmla="*/ 0 h 31029"/>
                        <a:gd name="connsiteX1" fmla="*/ 149976 w 149975"/>
                        <a:gd name="connsiteY1" fmla="*/ 0 h 31029"/>
                        <a:gd name="connsiteX2" fmla="*/ 149976 w 149975"/>
                        <a:gd name="connsiteY2" fmla="*/ 31029 h 31029"/>
                        <a:gd name="connsiteX3" fmla="*/ 0 w 149975"/>
                        <a:gd name="connsiteY3" fmla="*/ 31029 h 310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49975" h="31029">
                          <a:moveTo>
                            <a:pt x="0" y="0"/>
                          </a:moveTo>
                          <a:lnTo>
                            <a:pt x="149976" y="0"/>
                          </a:lnTo>
                          <a:lnTo>
                            <a:pt x="149976" y="31029"/>
                          </a:lnTo>
                          <a:lnTo>
                            <a:pt x="0" y="31029"/>
                          </a:ln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260" name="任意形状 259">
                      <a:extLst>
                        <a:ext uri="{FF2B5EF4-FFF2-40B4-BE49-F238E27FC236}">
                          <a16:creationId xmlns:a16="http://schemas.microsoft.com/office/drawing/2014/main" id="{AF98E87A-3070-61FF-C067-243034881C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32544" y="2211630"/>
                      <a:ext cx="134978" cy="27928"/>
                    </a:xfrm>
                    <a:custGeom>
                      <a:avLst/>
                      <a:gdLst>
                        <a:gd name="connsiteX0" fmla="*/ 0 w 149975"/>
                        <a:gd name="connsiteY0" fmla="*/ 0 h 31029"/>
                        <a:gd name="connsiteX1" fmla="*/ 149976 w 149975"/>
                        <a:gd name="connsiteY1" fmla="*/ 0 h 31029"/>
                        <a:gd name="connsiteX2" fmla="*/ 149976 w 149975"/>
                        <a:gd name="connsiteY2" fmla="*/ 31029 h 31029"/>
                        <a:gd name="connsiteX3" fmla="*/ 0 w 149975"/>
                        <a:gd name="connsiteY3" fmla="*/ 31029 h 310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49975" h="31029">
                          <a:moveTo>
                            <a:pt x="0" y="0"/>
                          </a:moveTo>
                          <a:lnTo>
                            <a:pt x="149976" y="0"/>
                          </a:lnTo>
                          <a:lnTo>
                            <a:pt x="149976" y="31029"/>
                          </a:lnTo>
                          <a:lnTo>
                            <a:pt x="0" y="31029"/>
                          </a:ln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261" name="任意形状 260">
                      <a:extLst>
                        <a:ext uri="{FF2B5EF4-FFF2-40B4-BE49-F238E27FC236}">
                          <a16:creationId xmlns:a16="http://schemas.microsoft.com/office/drawing/2014/main" id="{810E0AC7-2287-5452-E6C5-F8ADFE57332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51165" y="2081307"/>
                      <a:ext cx="297883" cy="74471"/>
                    </a:xfrm>
                    <a:custGeom>
                      <a:avLst/>
                      <a:gdLst>
                        <a:gd name="connsiteX0" fmla="*/ 312466 w 330980"/>
                        <a:gd name="connsiteY0" fmla="*/ 0 h 82745"/>
                        <a:gd name="connsiteX1" fmla="*/ 18514 w 330980"/>
                        <a:gd name="connsiteY1" fmla="*/ 0 h 82745"/>
                        <a:gd name="connsiteX2" fmla="*/ 0 w 330980"/>
                        <a:gd name="connsiteY2" fmla="*/ 18514 h 82745"/>
                        <a:gd name="connsiteX3" fmla="*/ 0 w 330980"/>
                        <a:gd name="connsiteY3" fmla="*/ 64231 h 82745"/>
                        <a:gd name="connsiteX4" fmla="*/ 18514 w 330980"/>
                        <a:gd name="connsiteY4" fmla="*/ 82745 h 82745"/>
                        <a:gd name="connsiteX5" fmla="*/ 312466 w 330980"/>
                        <a:gd name="connsiteY5" fmla="*/ 82745 h 82745"/>
                        <a:gd name="connsiteX6" fmla="*/ 330981 w 330980"/>
                        <a:gd name="connsiteY6" fmla="*/ 64231 h 82745"/>
                        <a:gd name="connsiteX7" fmla="*/ 330981 w 330980"/>
                        <a:gd name="connsiteY7" fmla="*/ 18514 h 82745"/>
                        <a:gd name="connsiteX8" fmla="*/ 312466 w 330980"/>
                        <a:gd name="connsiteY8" fmla="*/ 0 h 82745"/>
                        <a:gd name="connsiteX9" fmla="*/ 51716 w 330980"/>
                        <a:gd name="connsiteY9" fmla="*/ 51716 h 82745"/>
                        <a:gd name="connsiteX10" fmla="*/ 41373 w 330980"/>
                        <a:gd name="connsiteY10" fmla="*/ 41373 h 82745"/>
                        <a:gd name="connsiteX11" fmla="*/ 51716 w 330980"/>
                        <a:gd name="connsiteY11" fmla="*/ 31029 h 82745"/>
                        <a:gd name="connsiteX12" fmla="*/ 62059 w 330980"/>
                        <a:gd name="connsiteY12" fmla="*/ 41373 h 82745"/>
                        <a:gd name="connsiteX13" fmla="*/ 51716 w 330980"/>
                        <a:gd name="connsiteY13" fmla="*/ 51716 h 82745"/>
                        <a:gd name="connsiteX14" fmla="*/ 103431 w 330980"/>
                        <a:gd name="connsiteY14" fmla="*/ 51716 h 82745"/>
                        <a:gd name="connsiteX15" fmla="*/ 93088 w 330980"/>
                        <a:gd name="connsiteY15" fmla="*/ 41373 h 82745"/>
                        <a:gd name="connsiteX16" fmla="*/ 103431 w 330980"/>
                        <a:gd name="connsiteY16" fmla="*/ 31029 h 82745"/>
                        <a:gd name="connsiteX17" fmla="*/ 113775 w 330980"/>
                        <a:gd name="connsiteY17" fmla="*/ 41373 h 82745"/>
                        <a:gd name="connsiteX18" fmla="*/ 103431 w 330980"/>
                        <a:gd name="connsiteY18" fmla="*/ 51716 h 82745"/>
                        <a:gd name="connsiteX19" fmla="*/ 155147 w 330980"/>
                        <a:gd name="connsiteY19" fmla="*/ 51716 h 82745"/>
                        <a:gd name="connsiteX20" fmla="*/ 144804 w 330980"/>
                        <a:gd name="connsiteY20" fmla="*/ 41373 h 82745"/>
                        <a:gd name="connsiteX21" fmla="*/ 155147 w 330980"/>
                        <a:gd name="connsiteY21" fmla="*/ 31029 h 82745"/>
                        <a:gd name="connsiteX22" fmla="*/ 165490 w 330980"/>
                        <a:gd name="connsiteY22" fmla="*/ 41373 h 82745"/>
                        <a:gd name="connsiteX23" fmla="*/ 155147 w 330980"/>
                        <a:gd name="connsiteY23" fmla="*/ 51716 h 827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330980" h="82745">
                          <a:moveTo>
                            <a:pt x="312466" y="0"/>
                          </a:moveTo>
                          <a:lnTo>
                            <a:pt x="18514" y="0"/>
                          </a:lnTo>
                          <a:cubicBezTo>
                            <a:pt x="8289" y="0"/>
                            <a:pt x="0" y="8289"/>
                            <a:pt x="0" y="18514"/>
                          </a:cubicBezTo>
                          <a:lnTo>
                            <a:pt x="0" y="64231"/>
                          </a:lnTo>
                          <a:cubicBezTo>
                            <a:pt x="0" y="74456"/>
                            <a:pt x="8289" y="82745"/>
                            <a:pt x="18514" y="82745"/>
                          </a:cubicBezTo>
                          <a:lnTo>
                            <a:pt x="312466" y="82745"/>
                          </a:lnTo>
                          <a:cubicBezTo>
                            <a:pt x="322692" y="82745"/>
                            <a:pt x="330981" y="74456"/>
                            <a:pt x="330981" y="64231"/>
                          </a:cubicBezTo>
                          <a:lnTo>
                            <a:pt x="330981" y="18514"/>
                          </a:lnTo>
                          <a:cubicBezTo>
                            <a:pt x="330981" y="8289"/>
                            <a:pt x="322692" y="0"/>
                            <a:pt x="312466" y="0"/>
                          </a:cubicBezTo>
                          <a:close/>
                          <a:moveTo>
                            <a:pt x="51716" y="51716"/>
                          </a:moveTo>
                          <a:cubicBezTo>
                            <a:pt x="46003" y="51716"/>
                            <a:pt x="41373" y="47085"/>
                            <a:pt x="41373" y="41373"/>
                          </a:cubicBezTo>
                          <a:cubicBezTo>
                            <a:pt x="41373" y="35660"/>
                            <a:pt x="46003" y="31029"/>
                            <a:pt x="51716" y="31029"/>
                          </a:cubicBezTo>
                          <a:cubicBezTo>
                            <a:pt x="57428" y="31029"/>
                            <a:pt x="62059" y="35660"/>
                            <a:pt x="62059" y="41373"/>
                          </a:cubicBezTo>
                          <a:cubicBezTo>
                            <a:pt x="62059" y="47085"/>
                            <a:pt x="57428" y="51716"/>
                            <a:pt x="51716" y="51716"/>
                          </a:cubicBezTo>
                          <a:close/>
                          <a:moveTo>
                            <a:pt x="103431" y="51716"/>
                          </a:moveTo>
                          <a:cubicBezTo>
                            <a:pt x="97719" y="51716"/>
                            <a:pt x="93088" y="47085"/>
                            <a:pt x="93088" y="41373"/>
                          </a:cubicBezTo>
                          <a:cubicBezTo>
                            <a:pt x="93088" y="35660"/>
                            <a:pt x="97719" y="31029"/>
                            <a:pt x="103431" y="31029"/>
                          </a:cubicBezTo>
                          <a:cubicBezTo>
                            <a:pt x="109144" y="31029"/>
                            <a:pt x="113775" y="35660"/>
                            <a:pt x="113775" y="41373"/>
                          </a:cubicBezTo>
                          <a:cubicBezTo>
                            <a:pt x="113775" y="47085"/>
                            <a:pt x="109144" y="51716"/>
                            <a:pt x="103431" y="51716"/>
                          </a:cubicBezTo>
                          <a:close/>
                          <a:moveTo>
                            <a:pt x="155147" y="51716"/>
                          </a:moveTo>
                          <a:cubicBezTo>
                            <a:pt x="149435" y="51716"/>
                            <a:pt x="144804" y="47085"/>
                            <a:pt x="144804" y="41373"/>
                          </a:cubicBezTo>
                          <a:cubicBezTo>
                            <a:pt x="144804" y="35660"/>
                            <a:pt x="149435" y="31029"/>
                            <a:pt x="155147" y="31029"/>
                          </a:cubicBezTo>
                          <a:cubicBezTo>
                            <a:pt x="160860" y="31029"/>
                            <a:pt x="165490" y="35660"/>
                            <a:pt x="165490" y="41373"/>
                          </a:cubicBezTo>
                          <a:cubicBezTo>
                            <a:pt x="165490" y="47085"/>
                            <a:pt x="160860" y="51716"/>
                            <a:pt x="155147" y="51716"/>
                          </a:cubicBez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262" name="任意形状 261">
                      <a:extLst>
                        <a:ext uri="{FF2B5EF4-FFF2-40B4-BE49-F238E27FC236}">
                          <a16:creationId xmlns:a16="http://schemas.microsoft.com/office/drawing/2014/main" id="{F5EE6531-BE4C-3F59-AB69-6A3D8838261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51165" y="1988218"/>
                      <a:ext cx="297883" cy="74471"/>
                    </a:xfrm>
                    <a:custGeom>
                      <a:avLst/>
                      <a:gdLst>
                        <a:gd name="connsiteX0" fmla="*/ 312466 w 330980"/>
                        <a:gd name="connsiteY0" fmla="*/ 0 h 82745"/>
                        <a:gd name="connsiteX1" fmla="*/ 18514 w 330980"/>
                        <a:gd name="connsiteY1" fmla="*/ 0 h 82745"/>
                        <a:gd name="connsiteX2" fmla="*/ 0 w 330980"/>
                        <a:gd name="connsiteY2" fmla="*/ 18514 h 82745"/>
                        <a:gd name="connsiteX3" fmla="*/ 0 w 330980"/>
                        <a:gd name="connsiteY3" fmla="*/ 64231 h 82745"/>
                        <a:gd name="connsiteX4" fmla="*/ 18514 w 330980"/>
                        <a:gd name="connsiteY4" fmla="*/ 82745 h 82745"/>
                        <a:gd name="connsiteX5" fmla="*/ 312466 w 330980"/>
                        <a:gd name="connsiteY5" fmla="*/ 82745 h 82745"/>
                        <a:gd name="connsiteX6" fmla="*/ 330981 w 330980"/>
                        <a:gd name="connsiteY6" fmla="*/ 64231 h 82745"/>
                        <a:gd name="connsiteX7" fmla="*/ 330981 w 330980"/>
                        <a:gd name="connsiteY7" fmla="*/ 18514 h 82745"/>
                        <a:gd name="connsiteX8" fmla="*/ 312466 w 330980"/>
                        <a:gd name="connsiteY8" fmla="*/ 0 h 82745"/>
                        <a:gd name="connsiteX9" fmla="*/ 51716 w 330980"/>
                        <a:gd name="connsiteY9" fmla="*/ 51716 h 82745"/>
                        <a:gd name="connsiteX10" fmla="*/ 41373 w 330980"/>
                        <a:gd name="connsiteY10" fmla="*/ 41373 h 82745"/>
                        <a:gd name="connsiteX11" fmla="*/ 51716 w 330980"/>
                        <a:gd name="connsiteY11" fmla="*/ 31029 h 82745"/>
                        <a:gd name="connsiteX12" fmla="*/ 62059 w 330980"/>
                        <a:gd name="connsiteY12" fmla="*/ 41373 h 82745"/>
                        <a:gd name="connsiteX13" fmla="*/ 51716 w 330980"/>
                        <a:gd name="connsiteY13" fmla="*/ 51716 h 82745"/>
                        <a:gd name="connsiteX14" fmla="*/ 103431 w 330980"/>
                        <a:gd name="connsiteY14" fmla="*/ 51716 h 82745"/>
                        <a:gd name="connsiteX15" fmla="*/ 93088 w 330980"/>
                        <a:gd name="connsiteY15" fmla="*/ 41373 h 82745"/>
                        <a:gd name="connsiteX16" fmla="*/ 103431 w 330980"/>
                        <a:gd name="connsiteY16" fmla="*/ 31029 h 82745"/>
                        <a:gd name="connsiteX17" fmla="*/ 113775 w 330980"/>
                        <a:gd name="connsiteY17" fmla="*/ 41373 h 82745"/>
                        <a:gd name="connsiteX18" fmla="*/ 103431 w 330980"/>
                        <a:gd name="connsiteY18" fmla="*/ 51716 h 82745"/>
                        <a:gd name="connsiteX19" fmla="*/ 155147 w 330980"/>
                        <a:gd name="connsiteY19" fmla="*/ 51716 h 82745"/>
                        <a:gd name="connsiteX20" fmla="*/ 144804 w 330980"/>
                        <a:gd name="connsiteY20" fmla="*/ 41373 h 82745"/>
                        <a:gd name="connsiteX21" fmla="*/ 155147 w 330980"/>
                        <a:gd name="connsiteY21" fmla="*/ 31029 h 82745"/>
                        <a:gd name="connsiteX22" fmla="*/ 165490 w 330980"/>
                        <a:gd name="connsiteY22" fmla="*/ 41373 h 82745"/>
                        <a:gd name="connsiteX23" fmla="*/ 155147 w 330980"/>
                        <a:gd name="connsiteY23" fmla="*/ 51716 h 827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330980" h="82745">
                          <a:moveTo>
                            <a:pt x="312466" y="0"/>
                          </a:moveTo>
                          <a:lnTo>
                            <a:pt x="18514" y="0"/>
                          </a:lnTo>
                          <a:cubicBezTo>
                            <a:pt x="8289" y="0"/>
                            <a:pt x="0" y="8289"/>
                            <a:pt x="0" y="18514"/>
                          </a:cubicBezTo>
                          <a:lnTo>
                            <a:pt x="0" y="64231"/>
                          </a:lnTo>
                          <a:cubicBezTo>
                            <a:pt x="0" y="74456"/>
                            <a:pt x="8289" y="82745"/>
                            <a:pt x="18514" y="82745"/>
                          </a:cubicBezTo>
                          <a:lnTo>
                            <a:pt x="312466" y="82745"/>
                          </a:lnTo>
                          <a:cubicBezTo>
                            <a:pt x="322692" y="82745"/>
                            <a:pt x="330981" y="74456"/>
                            <a:pt x="330981" y="64231"/>
                          </a:cubicBezTo>
                          <a:lnTo>
                            <a:pt x="330981" y="18514"/>
                          </a:lnTo>
                          <a:cubicBezTo>
                            <a:pt x="330981" y="8289"/>
                            <a:pt x="322692" y="0"/>
                            <a:pt x="312466" y="0"/>
                          </a:cubicBezTo>
                          <a:close/>
                          <a:moveTo>
                            <a:pt x="51716" y="51716"/>
                          </a:moveTo>
                          <a:cubicBezTo>
                            <a:pt x="46003" y="51716"/>
                            <a:pt x="41373" y="47085"/>
                            <a:pt x="41373" y="41373"/>
                          </a:cubicBezTo>
                          <a:cubicBezTo>
                            <a:pt x="41373" y="35660"/>
                            <a:pt x="46003" y="31029"/>
                            <a:pt x="51716" y="31029"/>
                          </a:cubicBezTo>
                          <a:cubicBezTo>
                            <a:pt x="57428" y="31029"/>
                            <a:pt x="62059" y="35660"/>
                            <a:pt x="62059" y="41373"/>
                          </a:cubicBezTo>
                          <a:cubicBezTo>
                            <a:pt x="62059" y="47085"/>
                            <a:pt x="57428" y="51716"/>
                            <a:pt x="51716" y="51716"/>
                          </a:cubicBezTo>
                          <a:close/>
                          <a:moveTo>
                            <a:pt x="103431" y="51716"/>
                          </a:moveTo>
                          <a:cubicBezTo>
                            <a:pt x="97719" y="51716"/>
                            <a:pt x="93088" y="47085"/>
                            <a:pt x="93088" y="41373"/>
                          </a:cubicBezTo>
                          <a:cubicBezTo>
                            <a:pt x="93088" y="35660"/>
                            <a:pt x="97719" y="31029"/>
                            <a:pt x="103431" y="31029"/>
                          </a:cubicBezTo>
                          <a:cubicBezTo>
                            <a:pt x="109144" y="31029"/>
                            <a:pt x="113775" y="35660"/>
                            <a:pt x="113775" y="41373"/>
                          </a:cubicBezTo>
                          <a:cubicBezTo>
                            <a:pt x="113775" y="47085"/>
                            <a:pt x="109144" y="51716"/>
                            <a:pt x="103431" y="51716"/>
                          </a:cubicBezTo>
                          <a:close/>
                          <a:moveTo>
                            <a:pt x="155147" y="51716"/>
                          </a:moveTo>
                          <a:cubicBezTo>
                            <a:pt x="149435" y="51716"/>
                            <a:pt x="144804" y="47085"/>
                            <a:pt x="144804" y="41373"/>
                          </a:cubicBezTo>
                          <a:cubicBezTo>
                            <a:pt x="144804" y="35660"/>
                            <a:pt x="149435" y="31029"/>
                            <a:pt x="155147" y="31029"/>
                          </a:cubicBezTo>
                          <a:cubicBezTo>
                            <a:pt x="160860" y="31029"/>
                            <a:pt x="165490" y="35660"/>
                            <a:pt x="165490" y="41373"/>
                          </a:cubicBezTo>
                          <a:cubicBezTo>
                            <a:pt x="165490" y="47085"/>
                            <a:pt x="160860" y="51716"/>
                            <a:pt x="155147" y="51716"/>
                          </a:cubicBez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  <p:sp>
                  <p:nvSpPr>
                    <p:cNvPr id="263" name="任意形状 262">
                      <a:extLst>
                        <a:ext uri="{FF2B5EF4-FFF2-40B4-BE49-F238E27FC236}">
                          <a16:creationId xmlns:a16="http://schemas.microsoft.com/office/drawing/2014/main" id="{3494B3F2-5D3E-C719-4CC5-D9907BBFA5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51165" y="1895127"/>
                      <a:ext cx="297884" cy="74471"/>
                    </a:xfrm>
                    <a:custGeom>
                      <a:avLst/>
                      <a:gdLst>
                        <a:gd name="connsiteX0" fmla="*/ 312466 w 330980"/>
                        <a:gd name="connsiteY0" fmla="*/ 0 h 82745"/>
                        <a:gd name="connsiteX1" fmla="*/ 18514 w 330980"/>
                        <a:gd name="connsiteY1" fmla="*/ 0 h 82745"/>
                        <a:gd name="connsiteX2" fmla="*/ 0 w 330980"/>
                        <a:gd name="connsiteY2" fmla="*/ 18514 h 82745"/>
                        <a:gd name="connsiteX3" fmla="*/ 0 w 330980"/>
                        <a:gd name="connsiteY3" fmla="*/ 64231 h 82745"/>
                        <a:gd name="connsiteX4" fmla="*/ 18514 w 330980"/>
                        <a:gd name="connsiteY4" fmla="*/ 82745 h 82745"/>
                        <a:gd name="connsiteX5" fmla="*/ 312466 w 330980"/>
                        <a:gd name="connsiteY5" fmla="*/ 82745 h 82745"/>
                        <a:gd name="connsiteX6" fmla="*/ 330981 w 330980"/>
                        <a:gd name="connsiteY6" fmla="*/ 64231 h 82745"/>
                        <a:gd name="connsiteX7" fmla="*/ 330981 w 330980"/>
                        <a:gd name="connsiteY7" fmla="*/ 18514 h 82745"/>
                        <a:gd name="connsiteX8" fmla="*/ 312466 w 330980"/>
                        <a:gd name="connsiteY8" fmla="*/ 0 h 82745"/>
                        <a:gd name="connsiteX9" fmla="*/ 51716 w 330980"/>
                        <a:gd name="connsiteY9" fmla="*/ 51716 h 82745"/>
                        <a:gd name="connsiteX10" fmla="*/ 41373 w 330980"/>
                        <a:gd name="connsiteY10" fmla="*/ 41373 h 82745"/>
                        <a:gd name="connsiteX11" fmla="*/ 51716 w 330980"/>
                        <a:gd name="connsiteY11" fmla="*/ 31029 h 82745"/>
                        <a:gd name="connsiteX12" fmla="*/ 62059 w 330980"/>
                        <a:gd name="connsiteY12" fmla="*/ 41373 h 82745"/>
                        <a:gd name="connsiteX13" fmla="*/ 51716 w 330980"/>
                        <a:gd name="connsiteY13" fmla="*/ 51716 h 82745"/>
                        <a:gd name="connsiteX14" fmla="*/ 103431 w 330980"/>
                        <a:gd name="connsiteY14" fmla="*/ 51716 h 82745"/>
                        <a:gd name="connsiteX15" fmla="*/ 93088 w 330980"/>
                        <a:gd name="connsiteY15" fmla="*/ 41373 h 82745"/>
                        <a:gd name="connsiteX16" fmla="*/ 103431 w 330980"/>
                        <a:gd name="connsiteY16" fmla="*/ 31029 h 82745"/>
                        <a:gd name="connsiteX17" fmla="*/ 113775 w 330980"/>
                        <a:gd name="connsiteY17" fmla="*/ 41373 h 82745"/>
                        <a:gd name="connsiteX18" fmla="*/ 103431 w 330980"/>
                        <a:gd name="connsiteY18" fmla="*/ 51716 h 82745"/>
                        <a:gd name="connsiteX19" fmla="*/ 155147 w 330980"/>
                        <a:gd name="connsiteY19" fmla="*/ 51716 h 82745"/>
                        <a:gd name="connsiteX20" fmla="*/ 144804 w 330980"/>
                        <a:gd name="connsiteY20" fmla="*/ 41373 h 82745"/>
                        <a:gd name="connsiteX21" fmla="*/ 155147 w 330980"/>
                        <a:gd name="connsiteY21" fmla="*/ 31029 h 82745"/>
                        <a:gd name="connsiteX22" fmla="*/ 165490 w 330980"/>
                        <a:gd name="connsiteY22" fmla="*/ 41373 h 82745"/>
                        <a:gd name="connsiteX23" fmla="*/ 155147 w 330980"/>
                        <a:gd name="connsiteY23" fmla="*/ 51716 h 827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330980" h="82745">
                          <a:moveTo>
                            <a:pt x="312466" y="0"/>
                          </a:moveTo>
                          <a:lnTo>
                            <a:pt x="18514" y="0"/>
                          </a:lnTo>
                          <a:cubicBezTo>
                            <a:pt x="8289" y="0"/>
                            <a:pt x="0" y="8289"/>
                            <a:pt x="0" y="18514"/>
                          </a:cubicBezTo>
                          <a:lnTo>
                            <a:pt x="0" y="64231"/>
                          </a:lnTo>
                          <a:cubicBezTo>
                            <a:pt x="0" y="74456"/>
                            <a:pt x="8289" y="82745"/>
                            <a:pt x="18514" y="82745"/>
                          </a:cubicBezTo>
                          <a:lnTo>
                            <a:pt x="312466" y="82745"/>
                          </a:lnTo>
                          <a:cubicBezTo>
                            <a:pt x="322692" y="82745"/>
                            <a:pt x="330981" y="74456"/>
                            <a:pt x="330981" y="64231"/>
                          </a:cubicBezTo>
                          <a:lnTo>
                            <a:pt x="330981" y="18514"/>
                          </a:lnTo>
                          <a:cubicBezTo>
                            <a:pt x="330981" y="8289"/>
                            <a:pt x="322692" y="0"/>
                            <a:pt x="312466" y="0"/>
                          </a:cubicBezTo>
                          <a:close/>
                          <a:moveTo>
                            <a:pt x="51716" y="51716"/>
                          </a:moveTo>
                          <a:cubicBezTo>
                            <a:pt x="46003" y="51716"/>
                            <a:pt x="41373" y="47085"/>
                            <a:pt x="41373" y="41373"/>
                          </a:cubicBezTo>
                          <a:cubicBezTo>
                            <a:pt x="41373" y="35660"/>
                            <a:pt x="46003" y="31029"/>
                            <a:pt x="51716" y="31029"/>
                          </a:cubicBezTo>
                          <a:cubicBezTo>
                            <a:pt x="57428" y="31029"/>
                            <a:pt x="62059" y="35660"/>
                            <a:pt x="62059" y="41373"/>
                          </a:cubicBezTo>
                          <a:cubicBezTo>
                            <a:pt x="62059" y="47085"/>
                            <a:pt x="57428" y="51716"/>
                            <a:pt x="51716" y="51716"/>
                          </a:cubicBezTo>
                          <a:close/>
                          <a:moveTo>
                            <a:pt x="103431" y="51716"/>
                          </a:moveTo>
                          <a:cubicBezTo>
                            <a:pt x="97719" y="51716"/>
                            <a:pt x="93088" y="47085"/>
                            <a:pt x="93088" y="41373"/>
                          </a:cubicBezTo>
                          <a:cubicBezTo>
                            <a:pt x="93088" y="35660"/>
                            <a:pt x="97719" y="31029"/>
                            <a:pt x="103431" y="31029"/>
                          </a:cubicBezTo>
                          <a:cubicBezTo>
                            <a:pt x="109144" y="31029"/>
                            <a:pt x="113775" y="35660"/>
                            <a:pt x="113775" y="41373"/>
                          </a:cubicBezTo>
                          <a:cubicBezTo>
                            <a:pt x="113775" y="47085"/>
                            <a:pt x="109144" y="51716"/>
                            <a:pt x="103431" y="51716"/>
                          </a:cubicBezTo>
                          <a:close/>
                          <a:moveTo>
                            <a:pt x="155147" y="51716"/>
                          </a:moveTo>
                          <a:cubicBezTo>
                            <a:pt x="149435" y="51716"/>
                            <a:pt x="144804" y="47085"/>
                            <a:pt x="144804" y="41373"/>
                          </a:cubicBezTo>
                          <a:cubicBezTo>
                            <a:pt x="144804" y="35660"/>
                            <a:pt x="149435" y="31029"/>
                            <a:pt x="155147" y="31029"/>
                          </a:cubicBezTo>
                          <a:cubicBezTo>
                            <a:pt x="160860" y="31029"/>
                            <a:pt x="165490" y="35660"/>
                            <a:pt x="165490" y="41373"/>
                          </a:cubicBezTo>
                          <a:cubicBezTo>
                            <a:pt x="165490" y="47085"/>
                            <a:pt x="160860" y="51716"/>
                            <a:pt x="155147" y="51716"/>
                          </a:cubicBezTo>
                          <a:close/>
                        </a:path>
                      </a:pathLst>
                    </a:custGeom>
                    <a:grpFill/>
                    <a:ln w="5159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2296" tIns="41148" rIns="82296" bIns="41148" rtlCol="0" anchor="ctr"/>
                    <a:lstStyle/>
                    <a:p>
                      <a:endParaRPr lang="zh-CN" altLang="en-US" sz="1620"/>
                    </a:p>
                  </p:txBody>
                </p:sp>
              </p:grpSp>
              <p:sp>
                <p:nvSpPr>
                  <p:cNvPr id="256" name="文本框 255">
                    <a:extLst>
                      <a:ext uri="{FF2B5EF4-FFF2-40B4-BE49-F238E27FC236}">
                        <a16:creationId xmlns:a16="http://schemas.microsoft.com/office/drawing/2014/main" id="{6F3F1243-8CC6-AA79-3E2D-ADCE7FE35F1D}"/>
                      </a:ext>
                    </a:extLst>
                  </p:cNvPr>
                  <p:cNvSpPr txBox="1"/>
                  <p:nvPr/>
                </p:nvSpPr>
                <p:spPr>
                  <a:xfrm>
                    <a:off x="2471146" y="1357308"/>
                    <a:ext cx="299404" cy="180098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/>
                    <a:r>
                      <a:rPr kumimoji="1" lang="zh-CN" altLang="en-US" sz="99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标题</a:t>
                    </a:r>
                  </a:p>
                </p:txBody>
              </p:sp>
            </p:grpSp>
            <p:grpSp>
              <p:nvGrpSpPr>
                <p:cNvPr id="349" name="组合 348">
                  <a:extLst>
                    <a:ext uri="{FF2B5EF4-FFF2-40B4-BE49-F238E27FC236}">
                      <a16:creationId xmlns:a16="http://schemas.microsoft.com/office/drawing/2014/main" id="{36BB2B38-DE81-01E3-142D-0F4E9DD8E9BA}"/>
                    </a:ext>
                  </a:extLst>
                </p:cNvPr>
                <p:cNvGrpSpPr/>
                <p:nvPr/>
              </p:nvGrpSpPr>
              <p:grpSpPr>
                <a:xfrm>
                  <a:off x="7798127" y="4162301"/>
                  <a:ext cx="689050" cy="612826"/>
                  <a:chOff x="8781424" y="3438983"/>
                  <a:chExt cx="898217" cy="798857"/>
                </a:xfrm>
              </p:grpSpPr>
              <p:sp>
                <p:nvSpPr>
                  <p:cNvPr id="273" name="文本框 272">
                    <a:extLst>
                      <a:ext uri="{FF2B5EF4-FFF2-40B4-BE49-F238E27FC236}">
                        <a16:creationId xmlns:a16="http://schemas.microsoft.com/office/drawing/2014/main" id="{071AA82D-0608-5F8F-BD87-9E2F5F08DA43}"/>
                      </a:ext>
                    </a:extLst>
                  </p:cNvPr>
                  <p:cNvSpPr txBox="1"/>
                  <p:nvPr/>
                </p:nvSpPr>
                <p:spPr>
                  <a:xfrm>
                    <a:off x="8781424" y="4057742"/>
                    <a:ext cx="898217" cy="180098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/>
                    <a:r>
                      <a:rPr kumimoji="1" lang="zh-CN" altLang="en-US" sz="99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添加标题文本</a:t>
                    </a:r>
                    <a:endParaRPr kumimoji="1" lang="en-US" altLang="zh-CN" sz="99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endParaRPr>
                  </a:p>
                </p:txBody>
              </p:sp>
              <p:grpSp>
                <p:nvGrpSpPr>
                  <p:cNvPr id="348" name="组合 347">
                    <a:extLst>
                      <a:ext uri="{FF2B5EF4-FFF2-40B4-BE49-F238E27FC236}">
                        <a16:creationId xmlns:a16="http://schemas.microsoft.com/office/drawing/2014/main" id="{C725039C-8952-0D56-5492-30210D90BCCA}"/>
                      </a:ext>
                    </a:extLst>
                  </p:cNvPr>
                  <p:cNvGrpSpPr/>
                  <p:nvPr/>
                </p:nvGrpSpPr>
                <p:grpSpPr>
                  <a:xfrm>
                    <a:off x="8862023" y="3438983"/>
                    <a:ext cx="737018" cy="582056"/>
                    <a:chOff x="8862023" y="3438983"/>
                    <a:chExt cx="737018" cy="582056"/>
                  </a:xfrm>
                </p:grpSpPr>
                <p:grpSp>
                  <p:nvGrpSpPr>
                    <p:cNvPr id="275" name="组合 274">
                      <a:extLst>
                        <a:ext uri="{FF2B5EF4-FFF2-40B4-BE49-F238E27FC236}">
                          <a16:creationId xmlns:a16="http://schemas.microsoft.com/office/drawing/2014/main" id="{2BEFF29D-9F22-4E81-7582-DCF3B5784077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8862023" y="3438983"/>
                      <a:ext cx="737018" cy="582056"/>
                      <a:chOff x="4488856" y="2009320"/>
                      <a:chExt cx="4372550" cy="3453207"/>
                    </a:xfrm>
                  </p:grpSpPr>
                  <p:sp>
                    <p:nvSpPr>
                      <p:cNvPr id="284" name="pangmenzd">
                        <a:extLst>
                          <a:ext uri="{FF2B5EF4-FFF2-40B4-BE49-F238E27FC236}">
                            <a16:creationId xmlns:a16="http://schemas.microsoft.com/office/drawing/2014/main" id="{AE176359-BF3F-64B2-C27D-E5584F848C3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33545" y="4025021"/>
                        <a:ext cx="4315216" cy="1437506"/>
                      </a:xfrm>
                      <a:prstGeom prst="ellipse">
                        <a:avLst/>
                      </a:prstGeom>
                      <a:gradFill>
                        <a:gsLst>
                          <a:gs pos="100000">
                            <a:schemeClr val="accent1">
                              <a:alpha val="27000"/>
                            </a:schemeClr>
                          </a:gs>
                          <a:gs pos="20000">
                            <a:schemeClr val="accent1">
                              <a:alpha val="0"/>
                            </a:schemeClr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82296" tIns="41148" rIns="82296" bIns="41148" rtlCol="0" anchor="ctr"/>
                      <a:lstStyle/>
                      <a:p>
                        <a:pPr algn="ctr"/>
                        <a:endParaRPr lang="zh-CN" altLang="en-US" sz="572"/>
                      </a:p>
                    </p:txBody>
                  </p:sp>
                  <p:sp>
                    <p:nvSpPr>
                      <p:cNvPr id="285" name="椭圆 284">
                        <a:extLst>
                          <a:ext uri="{FF2B5EF4-FFF2-40B4-BE49-F238E27FC236}">
                            <a16:creationId xmlns:a16="http://schemas.microsoft.com/office/drawing/2014/main" id="{5E0BFF63-5243-F9E6-1DC8-1FBF5C802A0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79068" y="4143560"/>
                        <a:ext cx="3024177" cy="952371"/>
                      </a:xfrm>
                      <a:prstGeom prst="ellipse">
                        <a:avLst/>
                      </a:prstGeom>
                      <a:gradFill>
                        <a:gsLst>
                          <a:gs pos="100000">
                            <a:schemeClr val="accent1">
                              <a:alpha val="30000"/>
                            </a:schemeClr>
                          </a:gs>
                          <a:gs pos="20000">
                            <a:schemeClr val="accent1">
                              <a:alpha val="0"/>
                            </a:schemeClr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82296" tIns="41148" rIns="82296" bIns="41148" rtlCol="0" anchor="ctr"/>
                      <a:lstStyle/>
                      <a:p>
                        <a:pPr algn="ctr"/>
                        <a:endParaRPr lang="zh-CN" altLang="en-US" sz="572"/>
                      </a:p>
                    </p:txBody>
                  </p:sp>
                  <p:sp>
                    <p:nvSpPr>
                      <p:cNvPr id="286" name="椭圆 285">
                        <a:extLst>
                          <a:ext uri="{FF2B5EF4-FFF2-40B4-BE49-F238E27FC236}">
                            <a16:creationId xmlns:a16="http://schemas.microsoft.com/office/drawing/2014/main" id="{60C00B53-B029-87AD-58E5-F3A7F553EDF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038906" y="4110647"/>
                        <a:ext cx="3304487" cy="1079909"/>
                      </a:xfrm>
                      <a:prstGeom prst="ellipse">
                        <a:avLst/>
                      </a:prstGeom>
                      <a:noFill/>
                      <a:ln w="11430">
                        <a:gradFill>
                          <a:gsLst>
                            <a:gs pos="29000">
                              <a:schemeClr val="accent1">
                                <a:alpha val="0"/>
                              </a:schemeClr>
                            </a:gs>
                            <a:gs pos="100000">
                              <a:schemeClr val="accent1"/>
                            </a:gs>
                          </a:gsLst>
                          <a:lin ang="5400000" scaled="1"/>
                        </a:gra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82296" tIns="41148" rIns="82296" bIns="41148" rtlCol="0" anchor="ctr"/>
                      <a:lstStyle/>
                      <a:p>
                        <a:pPr algn="ctr"/>
                        <a:endParaRPr lang="zh-CN" altLang="en-US" sz="572"/>
                      </a:p>
                    </p:txBody>
                  </p:sp>
                  <p:sp>
                    <p:nvSpPr>
                      <p:cNvPr id="287" name="旁门左道出品">
                        <a:extLst>
                          <a:ext uri="{FF2B5EF4-FFF2-40B4-BE49-F238E27FC236}">
                            <a16:creationId xmlns:a16="http://schemas.microsoft.com/office/drawing/2014/main" id="{855901BB-7329-84E9-CBB8-8B592C13509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397842" y="4270257"/>
                        <a:ext cx="2553932" cy="626370"/>
                      </a:xfrm>
                      <a:prstGeom prst="ellipse">
                        <a:avLst/>
                      </a:prstGeom>
                      <a:gradFill>
                        <a:gsLst>
                          <a:gs pos="2000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>
                              <a:alpha val="45000"/>
                            </a:schemeClr>
                          </a:gs>
                        </a:gsLst>
                        <a:lin ang="5400000" scaled="1"/>
                      </a:gradFill>
                      <a:ln w="5715">
                        <a:gradFill>
                          <a:gsLst>
                            <a:gs pos="13000">
                              <a:schemeClr val="accent1">
                                <a:alpha val="0"/>
                              </a:schemeClr>
                            </a:gs>
                            <a:gs pos="100000">
                              <a:schemeClr val="accent1"/>
                            </a:gs>
                          </a:gsLst>
                          <a:lin ang="5400000" scaled="1"/>
                        </a:gra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82296" tIns="41148" rIns="82296" bIns="41148" rtlCol="0" anchor="ctr"/>
                      <a:lstStyle/>
                      <a:p>
                        <a:pPr algn="ctr"/>
                        <a:endParaRPr lang="zh-CN" altLang="en-US" sz="572"/>
                      </a:p>
                    </p:txBody>
                  </p:sp>
                  <p:sp>
                    <p:nvSpPr>
                      <p:cNvPr id="288" name="任意多边形: 形状 213" hidden="1">
                        <a:extLst>
                          <a:ext uri="{FF2B5EF4-FFF2-40B4-BE49-F238E27FC236}">
                            <a16:creationId xmlns:a16="http://schemas.microsoft.com/office/drawing/2014/main" id="{A32BC36B-B242-26BF-7EB8-E231C71EBE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488856" y="2009320"/>
                        <a:ext cx="4372550" cy="2817678"/>
                      </a:xfrm>
                      <a:custGeom>
                        <a:avLst/>
                        <a:gdLst>
                          <a:gd name="connsiteX0" fmla="*/ 0 w 5234940"/>
                          <a:gd name="connsiteY0" fmla="*/ 0 h 4280606"/>
                          <a:gd name="connsiteX1" fmla="*/ 5234940 w 5234940"/>
                          <a:gd name="connsiteY1" fmla="*/ 0 h 4280606"/>
                          <a:gd name="connsiteX2" fmla="*/ 4146911 w 5234940"/>
                          <a:gd name="connsiteY2" fmla="*/ 3904503 h 4280606"/>
                          <a:gd name="connsiteX3" fmla="*/ 4147148 w 5234940"/>
                          <a:gd name="connsiteY3" fmla="*/ 3905653 h 4280606"/>
                          <a:gd name="connsiteX4" fmla="*/ 2618332 w 5234940"/>
                          <a:gd name="connsiteY4" fmla="*/ 4280606 h 4280606"/>
                          <a:gd name="connsiteX5" fmla="*/ 1097409 w 5234940"/>
                          <a:gd name="connsiteY5" fmla="*/ 3943990 h 4280606"/>
                          <a:gd name="connsiteX6" fmla="*/ 1090790 w 5234940"/>
                          <a:gd name="connsiteY6" fmla="*/ 3911842 h 4280606"/>
                          <a:gd name="connsiteX7" fmla="*/ 1090074 w 5234940"/>
                          <a:gd name="connsiteY7" fmla="*/ 3911842 h 428060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5234940" h="4280606">
                            <a:moveTo>
                              <a:pt x="0" y="0"/>
                            </a:moveTo>
                            <a:lnTo>
                              <a:pt x="5234940" y="0"/>
                            </a:lnTo>
                            <a:lnTo>
                              <a:pt x="4146911" y="3904503"/>
                            </a:lnTo>
                            <a:lnTo>
                              <a:pt x="4147148" y="3905653"/>
                            </a:lnTo>
                            <a:cubicBezTo>
                              <a:pt x="4147148" y="4112734"/>
                              <a:pt x="3462674" y="4280606"/>
                              <a:pt x="2618332" y="4280606"/>
                            </a:cubicBezTo>
                            <a:cubicBezTo>
                              <a:pt x="1826762" y="4280606"/>
                              <a:pt x="1175700" y="4133063"/>
                              <a:pt x="1097409" y="3943990"/>
                            </a:cubicBezTo>
                            <a:lnTo>
                              <a:pt x="1090790" y="3911842"/>
                            </a:lnTo>
                            <a:lnTo>
                              <a:pt x="1090074" y="3911842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30000">
                            <a:schemeClr val="accent1">
                              <a:alpha val="0"/>
                            </a:schemeClr>
                          </a:gs>
                          <a:gs pos="99000">
                            <a:schemeClr val="accent1">
                              <a:alpha val="30000"/>
                            </a:schemeClr>
                          </a:gs>
                        </a:gsLst>
                        <a:lin ang="5400000" scaled="1"/>
                      </a:gradFill>
                      <a:ln w="2857">
                        <a:gradFill>
                          <a:gsLst>
                            <a:gs pos="13000">
                              <a:schemeClr val="accent1">
                                <a:alpha val="0"/>
                              </a:schemeClr>
                            </a:gs>
                            <a:gs pos="100000">
                              <a:schemeClr val="accent1"/>
                            </a:gs>
                          </a:gsLst>
                          <a:lin ang="5400000" scaled="1"/>
                        </a:gra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wrap="square" lIns="82296" tIns="41148" rIns="82296" bIns="41148" rtlCol="0" anchor="ctr">
                        <a:noAutofit/>
                      </a:bodyPr>
                      <a:lstStyle/>
                      <a:p>
                        <a:pPr algn="ctr"/>
                        <a:endParaRPr lang="zh-CN" altLang="en-US" sz="572"/>
                      </a:p>
                    </p:txBody>
                  </p:sp>
                </p:grpSp>
                <p:grpSp>
                  <p:nvGrpSpPr>
                    <p:cNvPr id="347" name="组合 346">
                      <a:extLst>
                        <a:ext uri="{FF2B5EF4-FFF2-40B4-BE49-F238E27FC236}">
                          <a16:creationId xmlns:a16="http://schemas.microsoft.com/office/drawing/2014/main" id="{0FD51584-7257-3A69-FA5E-8B8F7803367F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9069616" y="3510469"/>
                      <a:ext cx="324983" cy="332400"/>
                      <a:chOff x="7390081" y="3006985"/>
                      <a:chExt cx="601982" cy="615726"/>
                    </a:xfrm>
                  </p:grpSpPr>
                  <p:grpSp>
                    <p:nvGrpSpPr>
                      <p:cNvPr id="346" name="组合 345">
                        <a:extLst>
                          <a:ext uri="{FF2B5EF4-FFF2-40B4-BE49-F238E27FC236}">
                            <a16:creationId xmlns:a16="http://schemas.microsoft.com/office/drawing/2014/main" id="{31FD75D7-434C-B5D5-FD62-0015B1797AF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455703" y="3006985"/>
                        <a:ext cx="484830" cy="451444"/>
                        <a:chOff x="7481702" y="2999137"/>
                        <a:chExt cx="484830" cy="451444"/>
                      </a:xfrm>
                    </p:grpSpPr>
                    <p:sp>
                      <p:nvSpPr>
                        <p:cNvPr id="308" name="任意形状 307">
                          <a:extLst>
                            <a:ext uri="{FF2B5EF4-FFF2-40B4-BE49-F238E27FC236}">
                              <a16:creationId xmlns:a16="http://schemas.microsoft.com/office/drawing/2014/main" id="{F02109A2-2026-B806-1D21-5AC6623A403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481702" y="2999137"/>
                          <a:ext cx="477371" cy="451442"/>
                        </a:xfrm>
                        <a:custGeom>
                          <a:avLst/>
                          <a:gdLst>
                            <a:gd name="connsiteX0" fmla="*/ 144438 w 1495340"/>
                            <a:gd name="connsiteY0" fmla="*/ 8 h 1414106"/>
                            <a:gd name="connsiteX1" fmla="*/ 0 w 1495340"/>
                            <a:gd name="connsiteY1" fmla="*/ 144445 h 1414106"/>
                            <a:gd name="connsiteX2" fmla="*/ 0 w 1495340"/>
                            <a:gd name="connsiteY2" fmla="*/ 1269684 h 1414106"/>
                            <a:gd name="connsiteX3" fmla="*/ 144438 w 1495340"/>
                            <a:gd name="connsiteY3" fmla="*/ 1414106 h 1414106"/>
                            <a:gd name="connsiteX4" fmla="*/ 1350903 w 1495340"/>
                            <a:gd name="connsiteY4" fmla="*/ 1414106 h 1414106"/>
                            <a:gd name="connsiteX5" fmla="*/ 1495341 w 1495340"/>
                            <a:gd name="connsiteY5" fmla="*/ 1269684 h 1414106"/>
                            <a:gd name="connsiteX6" fmla="*/ 1495341 w 1495340"/>
                            <a:gd name="connsiteY6" fmla="*/ 277330 h 1414106"/>
                            <a:gd name="connsiteX7" fmla="*/ 1350903 w 1495340"/>
                            <a:gd name="connsiteY7" fmla="*/ 132885 h 1414106"/>
                            <a:gd name="connsiteX8" fmla="*/ 866087 w 1495340"/>
                            <a:gd name="connsiteY8" fmla="*/ 132885 h 1414106"/>
                            <a:gd name="connsiteX9" fmla="*/ 704674 w 1495340"/>
                            <a:gd name="connsiteY9" fmla="*/ 74610 h 1414106"/>
                            <a:gd name="connsiteX10" fmla="*/ 506334 w 1495340"/>
                            <a:gd name="connsiteY10" fmla="*/ 0 h 1414106"/>
                            <a:gd name="connsiteX11" fmla="*/ 144438 w 1495340"/>
                            <a:gd name="connsiteY11" fmla="*/ 8 h 14141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1495340" h="1414106">
                              <a:moveTo>
                                <a:pt x="144438" y="8"/>
                              </a:moveTo>
                              <a:cubicBezTo>
                                <a:pt x="64800" y="8"/>
                                <a:pt x="0" y="64800"/>
                                <a:pt x="0" y="144445"/>
                              </a:cubicBezTo>
                              <a:lnTo>
                                <a:pt x="0" y="1269684"/>
                              </a:lnTo>
                              <a:cubicBezTo>
                                <a:pt x="0" y="1349314"/>
                                <a:pt x="64800" y="1414106"/>
                                <a:pt x="144438" y="1414106"/>
                              </a:cubicBezTo>
                              <a:lnTo>
                                <a:pt x="1350903" y="1414106"/>
                              </a:lnTo>
                              <a:cubicBezTo>
                                <a:pt x="1430541" y="1414106"/>
                                <a:pt x="1495341" y="1349353"/>
                                <a:pt x="1495341" y="1269684"/>
                              </a:cubicBezTo>
                              <a:lnTo>
                                <a:pt x="1495341" y="277330"/>
                              </a:lnTo>
                              <a:cubicBezTo>
                                <a:pt x="1495341" y="197676"/>
                                <a:pt x="1430572" y="132885"/>
                                <a:pt x="1350903" y="132885"/>
                              </a:cubicBezTo>
                              <a:lnTo>
                                <a:pt x="866087" y="132885"/>
                              </a:lnTo>
                              <a:cubicBezTo>
                                <a:pt x="807295" y="132885"/>
                                <a:pt x="733372" y="106200"/>
                                <a:pt x="704674" y="74610"/>
                              </a:cubicBezTo>
                              <a:cubicBezTo>
                                <a:pt x="666659" y="32770"/>
                                <a:pt x="579540" y="0"/>
                                <a:pt x="506334" y="0"/>
                              </a:cubicBezTo>
                              <a:lnTo>
                                <a:pt x="144438" y="8"/>
                              </a:lnTo>
                              <a:close/>
                            </a:path>
                          </a:pathLst>
                        </a:custGeom>
                        <a:gradFill>
                          <a:gsLst>
                            <a:gs pos="0">
                              <a:schemeClr val="accent1">
                                <a:lumMod val="20000"/>
                                <a:lumOff val="80000"/>
                              </a:schemeClr>
                            </a:gs>
                            <a:gs pos="59000">
                              <a:schemeClr val="accent1"/>
                            </a:gs>
                          </a:gsLst>
                          <a:lin ang="2700000" scaled="1"/>
                        </a:gradFill>
                        <a:ln w="1860" cap="flat">
                          <a:noFill/>
                          <a:prstDash val="solid"/>
                          <a:miter/>
                        </a:ln>
                        <a:effectLst/>
                      </p:spPr>
                      <p:txBody>
                        <a:bodyPr lIns="82296" tIns="41148" rIns="82296" bIns="41148" rtlCol="0" anchor="ctr"/>
                        <a:lstStyle/>
                        <a:p>
                          <a:endParaRPr lang="zh-CN" altLang="en-US" sz="1620"/>
                        </a:p>
                      </p:txBody>
                    </p:sp>
                    <p:sp>
                      <p:nvSpPr>
                        <p:cNvPr id="310" name="任意形状 309">
                          <a:extLst>
                            <a:ext uri="{FF2B5EF4-FFF2-40B4-BE49-F238E27FC236}">
                              <a16:creationId xmlns:a16="http://schemas.microsoft.com/office/drawing/2014/main" id="{E313D5A9-A36B-A82D-5881-98A8A31ABC3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489167" y="3124982"/>
                          <a:ext cx="477365" cy="325599"/>
                        </a:xfrm>
                        <a:custGeom>
                          <a:avLst/>
                          <a:gdLst>
                            <a:gd name="connsiteX0" fmla="*/ 149590 w 1495325"/>
                            <a:gd name="connsiteY0" fmla="*/ 0 h 1019910"/>
                            <a:gd name="connsiteX1" fmla="*/ 0 w 1495325"/>
                            <a:gd name="connsiteY1" fmla="*/ 149590 h 1019910"/>
                            <a:gd name="connsiteX2" fmla="*/ 0 w 1495325"/>
                            <a:gd name="connsiteY2" fmla="*/ 870321 h 1019910"/>
                            <a:gd name="connsiteX3" fmla="*/ 149590 w 1495325"/>
                            <a:gd name="connsiteY3" fmla="*/ 1019910 h 1019910"/>
                            <a:gd name="connsiteX4" fmla="*/ 1345736 w 1495325"/>
                            <a:gd name="connsiteY4" fmla="*/ 1019910 h 1019910"/>
                            <a:gd name="connsiteX5" fmla="*/ 1495325 w 1495325"/>
                            <a:gd name="connsiteY5" fmla="*/ 870321 h 1019910"/>
                            <a:gd name="connsiteX6" fmla="*/ 1495325 w 1495325"/>
                            <a:gd name="connsiteY6" fmla="*/ 149590 h 1019910"/>
                            <a:gd name="connsiteX7" fmla="*/ 1345736 w 1495325"/>
                            <a:gd name="connsiteY7" fmla="*/ 0 h 1019910"/>
                            <a:gd name="connsiteX8" fmla="*/ 149590 w 1495325"/>
                            <a:gd name="connsiteY8" fmla="*/ 0 h 101991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495325" h="1019910">
                              <a:moveTo>
                                <a:pt x="149590" y="0"/>
                              </a:moveTo>
                              <a:cubicBezTo>
                                <a:pt x="67098" y="0"/>
                                <a:pt x="0" y="67113"/>
                                <a:pt x="0" y="149590"/>
                              </a:cubicBezTo>
                              <a:lnTo>
                                <a:pt x="0" y="870321"/>
                              </a:lnTo>
                              <a:cubicBezTo>
                                <a:pt x="0" y="952797"/>
                                <a:pt x="67106" y="1019910"/>
                                <a:pt x="149590" y="1019910"/>
                              </a:cubicBezTo>
                              <a:lnTo>
                                <a:pt x="1345736" y="1019910"/>
                              </a:lnTo>
                              <a:cubicBezTo>
                                <a:pt x="1428220" y="1019910"/>
                                <a:pt x="1495325" y="952805"/>
                                <a:pt x="1495325" y="870321"/>
                              </a:cubicBezTo>
                              <a:lnTo>
                                <a:pt x="1495325" y="149590"/>
                              </a:lnTo>
                              <a:cubicBezTo>
                                <a:pt x="1495325" y="67113"/>
                                <a:pt x="1428220" y="0"/>
                                <a:pt x="1345736" y="0"/>
                              </a:cubicBezTo>
                              <a:lnTo>
                                <a:pt x="149590" y="0"/>
                              </a:lnTo>
                              <a:close/>
                            </a:path>
                          </a:pathLst>
                        </a:custGeom>
                        <a:gradFill>
                          <a:gsLst>
                            <a:gs pos="7000">
                              <a:schemeClr val="accent1">
                                <a:lumMod val="20000"/>
                                <a:lumOff val="80000"/>
                              </a:schemeClr>
                            </a:gs>
                            <a:gs pos="66000">
                              <a:schemeClr val="accent1"/>
                            </a:gs>
                          </a:gsLst>
                          <a:lin ang="2700000" scaled="1"/>
                        </a:gradFill>
                        <a:ln w="1860" cap="flat">
                          <a:noFill/>
                          <a:prstDash val="solid"/>
                          <a:miter/>
                        </a:ln>
                        <a:effectLst/>
                      </p:spPr>
                      <p:txBody>
                        <a:bodyPr lIns="82296" tIns="41148" rIns="82296" bIns="41148" rtlCol="0" anchor="ctr"/>
                        <a:lstStyle/>
                        <a:p>
                          <a:endParaRPr lang="zh-CN" altLang="en-US" sz="1620"/>
                        </a:p>
                      </p:txBody>
                    </p:sp>
                  </p:grpSp>
                  <p:grpSp>
                    <p:nvGrpSpPr>
                      <p:cNvPr id="345" name="组合 344">
                        <a:extLst>
                          <a:ext uri="{FF2B5EF4-FFF2-40B4-BE49-F238E27FC236}">
                            <a16:creationId xmlns:a16="http://schemas.microsoft.com/office/drawing/2014/main" id="{5B627A97-C23C-590E-9517-C7B86FE895F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390081" y="3455921"/>
                        <a:ext cx="601982" cy="166790"/>
                        <a:chOff x="7390081" y="3951878"/>
                        <a:chExt cx="601982" cy="166790"/>
                      </a:xfrm>
                    </p:grpSpPr>
                    <p:sp>
                      <p:nvSpPr>
                        <p:cNvPr id="306" name="任意形状 305">
                          <a:extLst>
                            <a:ext uri="{FF2B5EF4-FFF2-40B4-BE49-F238E27FC236}">
                              <a16:creationId xmlns:a16="http://schemas.microsoft.com/office/drawing/2014/main" id="{86D42401-E84E-7025-CA63-D99D7CD93E5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693834" y="3951878"/>
                          <a:ext cx="45323" cy="84168"/>
                        </a:xfrm>
                        <a:custGeom>
                          <a:avLst/>
                          <a:gdLst>
                            <a:gd name="connsiteX0" fmla="*/ 0 w 61699"/>
                            <a:gd name="connsiteY0" fmla="*/ 0 h 263648"/>
                            <a:gd name="connsiteX1" fmla="*/ 61699 w 61699"/>
                            <a:gd name="connsiteY1" fmla="*/ 0 h 263648"/>
                            <a:gd name="connsiteX2" fmla="*/ 61699 w 61699"/>
                            <a:gd name="connsiteY2" fmla="*/ 263648 h 263648"/>
                            <a:gd name="connsiteX3" fmla="*/ 0 w 61699"/>
                            <a:gd name="connsiteY3" fmla="*/ 263648 h 26364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61699" h="263648">
                              <a:moveTo>
                                <a:pt x="0" y="0"/>
                              </a:moveTo>
                              <a:lnTo>
                                <a:pt x="61699" y="0"/>
                              </a:lnTo>
                              <a:lnTo>
                                <a:pt x="61699" y="263648"/>
                              </a:lnTo>
                              <a:lnTo>
                                <a:pt x="0" y="263648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1860" cap="flat">
                          <a:noFill/>
                          <a:prstDash val="solid"/>
                          <a:miter/>
                        </a:ln>
                        <a:effectLst/>
                      </p:spPr>
                      <p:txBody>
                        <a:bodyPr lIns="82296" tIns="41148" rIns="82296" bIns="41148" rtlCol="0" anchor="ctr"/>
                        <a:lstStyle/>
                        <a:p>
                          <a:endParaRPr lang="zh-CN" altLang="en-US" sz="1620"/>
                        </a:p>
                      </p:txBody>
                    </p:sp>
                    <p:sp>
                      <p:nvSpPr>
                        <p:cNvPr id="344" name="任意形状 343">
                          <a:extLst>
                            <a:ext uri="{FF2B5EF4-FFF2-40B4-BE49-F238E27FC236}">
                              <a16:creationId xmlns:a16="http://schemas.microsoft.com/office/drawing/2014/main" id="{C1E26E2E-FA93-4A33-126D-3936088F119C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7706543" y="4064234"/>
                          <a:ext cx="21937" cy="4555"/>
                        </a:xfrm>
                        <a:custGeom>
                          <a:avLst/>
                          <a:gdLst>
                            <a:gd name="connsiteX0" fmla="*/ 12194 w 24387"/>
                            <a:gd name="connsiteY0" fmla="*/ 0 h 5060"/>
                            <a:gd name="connsiteX1" fmla="*/ 24387 w 24387"/>
                            <a:gd name="connsiteY1" fmla="*/ 5060 h 5060"/>
                            <a:gd name="connsiteX2" fmla="*/ 0 w 24387"/>
                            <a:gd name="connsiteY2" fmla="*/ 5060 h 5060"/>
                            <a:gd name="connsiteX3" fmla="*/ 12194 w 24387"/>
                            <a:gd name="connsiteY3" fmla="*/ 0 h 50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387" h="5060">
                              <a:moveTo>
                                <a:pt x="12194" y="0"/>
                              </a:moveTo>
                              <a:lnTo>
                                <a:pt x="24387" y="5060"/>
                              </a:lnTo>
                              <a:lnTo>
                                <a:pt x="0" y="5060"/>
                              </a:lnTo>
                              <a:lnTo>
                                <a:pt x="12194" y="0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1860" cap="flat">
                          <a:noFill/>
                          <a:prstDash val="solid"/>
                          <a:miter/>
                        </a:ln>
                        <a:effectLst/>
                      </p:spPr>
                      <p:txBody>
                        <a:bodyPr lIns="82296" tIns="41148" rIns="82296" bIns="41148" rtlCol="0" anchor="ctr"/>
                        <a:lstStyle/>
                        <a:p>
                          <a:endParaRPr lang="zh-CN" altLang="en-US" sz="1620"/>
                        </a:p>
                      </p:txBody>
                    </p:sp>
                    <p:sp>
                      <p:nvSpPr>
                        <p:cNvPr id="341" name="任意形状 340">
                          <a:extLst>
                            <a:ext uri="{FF2B5EF4-FFF2-40B4-BE49-F238E27FC236}">
                              <a16:creationId xmlns:a16="http://schemas.microsoft.com/office/drawing/2014/main" id="{B09E22F6-33D1-AD70-3E28-5694B20A02FC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7706543" y="4114113"/>
                          <a:ext cx="21937" cy="4555"/>
                        </a:xfrm>
                        <a:custGeom>
                          <a:avLst/>
                          <a:gdLst>
                            <a:gd name="connsiteX0" fmla="*/ 0 w 24387"/>
                            <a:gd name="connsiteY0" fmla="*/ 0 h 5060"/>
                            <a:gd name="connsiteX1" fmla="*/ 24387 w 24387"/>
                            <a:gd name="connsiteY1" fmla="*/ 0 h 5060"/>
                            <a:gd name="connsiteX2" fmla="*/ 12194 w 24387"/>
                            <a:gd name="connsiteY2" fmla="*/ 5060 h 5060"/>
                            <a:gd name="connsiteX3" fmla="*/ 0 w 24387"/>
                            <a:gd name="connsiteY3" fmla="*/ 0 h 50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4387" h="5060">
                              <a:moveTo>
                                <a:pt x="0" y="0"/>
                              </a:moveTo>
                              <a:lnTo>
                                <a:pt x="24387" y="0"/>
                              </a:lnTo>
                              <a:lnTo>
                                <a:pt x="12194" y="506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1860" cap="flat">
                          <a:noFill/>
                          <a:prstDash val="solid"/>
                          <a:miter/>
                        </a:ln>
                        <a:effectLst/>
                      </p:spPr>
                      <p:txBody>
                        <a:bodyPr lIns="82296" tIns="41148" rIns="82296" bIns="41148" rtlCol="0" anchor="ctr"/>
                        <a:lstStyle/>
                        <a:p>
                          <a:endParaRPr lang="zh-CN" altLang="en-US" sz="1620"/>
                        </a:p>
                      </p:txBody>
                    </p:sp>
                    <p:sp>
                      <p:nvSpPr>
                        <p:cNvPr id="339" name="任意形状 338">
                          <a:extLst>
                            <a:ext uri="{FF2B5EF4-FFF2-40B4-BE49-F238E27FC236}">
                              <a16:creationId xmlns:a16="http://schemas.microsoft.com/office/drawing/2014/main" id="{DBE15BC3-1D5E-2A28-A666-F6337EFB7132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7390081" y="4068784"/>
                          <a:ext cx="273703" cy="45325"/>
                        </a:xfrm>
                        <a:custGeom>
                          <a:avLst/>
                          <a:gdLst>
                            <a:gd name="connsiteX0" fmla="*/ 0 w 304119"/>
                            <a:gd name="connsiteY0" fmla="*/ 0 h 50361"/>
                            <a:gd name="connsiteX1" fmla="*/ 304119 w 304119"/>
                            <a:gd name="connsiteY1" fmla="*/ 0 h 50361"/>
                            <a:gd name="connsiteX2" fmla="*/ 299022 w 304119"/>
                            <a:gd name="connsiteY2" fmla="*/ 25181 h 50361"/>
                            <a:gd name="connsiteX3" fmla="*/ 304118 w 304119"/>
                            <a:gd name="connsiteY3" fmla="*/ 50361 h 50361"/>
                            <a:gd name="connsiteX4" fmla="*/ 0 w 304119"/>
                            <a:gd name="connsiteY4" fmla="*/ 50361 h 50361"/>
                            <a:gd name="connsiteX5" fmla="*/ 0 w 304119"/>
                            <a:gd name="connsiteY5" fmla="*/ 0 h 5036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304119" h="50361">
                              <a:moveTo>
                                <a:pt x="0" y="0"/>
                              </a:moveTo>
                              <a:lnTo>
                                <a:pt x="304119" y="0"/>
                              </a:lnTo>
                              <a:lnTo>
                                <a:pt x="299022" y="25181"/>
                              </a:lnTo>
                              <a:lnTo>
                                <a:pt x="304118" y="50361"/>
                              </a:lnTo>
                              <a:lnTo>
                                <a:pt x="0" y="50361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1860" cap="flat">
                          <a:noFill/>
                          <a:prstDash val="solid"/>
                          <a:miter/>
                        </a:ln>
                        <a:effectLst/>
                      </p:spPr>
                      <p:txBody>
                        <a:bodyPr lIns="82296" tIns="41148" rIns="82296" bIns="41148" rtlCol="0" anchor="ctr"/>
                        <a:lstStyle/>
                        <a:p>
                          <a:endParaRPr lang="zh-CN" altLang="en-US" sz="1620"/>
                        </a:p>
                      </p:txBody>
                    </p:sp>
                    <p:sp>
                      <p:nvSpPr>
                        <p:cNvPr id="338" name="任意形状 337">
                          <a:extLst>
                            <a:ext uri="{FF2B5EF4-FFF2-40B4-BE49-F238E27FC236}">
                              <a16:creationId xmlns:a16="http://schemas.microsoft.com/office/drawing/2014/main" id="{8FB08C3C-B1B8-44AF-6EB8-EBFC8154ACC7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7690298" y="4068781"/>
                          <a:ext cx="54435" cy="45325"/>
                        </a:xfrm>
                        <a:custGeom>
                          <a:avLst/>
                          <a:gdLst>
                            <a:gd name="connsiteX0" fmla="*/ 18046 w 60481"/>
                            <a:gd name="connsiteY0" fmla="*/ 0 h 50361"/>
                            <a:gd name="connsiteX1" fmla="*/ 42433 w 60481"/>
                            <a:gd name="connsiteY1" fmla="*/ 0 h 50361"/>
                            <a:gd name="connsiteX2" fmla="*/ 51612 w 60481"/>
                            <a:gd name="connsiteY2" fmla="*/ 3809 h 50361"/>
                            <a:gd name="connsiteX3" fmla="*/ 60481 w 60481"/>
                            <a:gd name="connsiteY3" fmla="*/ 25181 h 50361"/>
                            <a:gd name="connsiteX4" fmla="*/ 51612 w 60481"/>
                            <a:gd name="connsiteY4" fmla="*/ 46552 h 50361"/>
                            <a:gd name="connsiteX5" fmla="*/ 42433 w 60481"/>
                            <a:gd name="connsiteY5" fmla="*/ 50361 h 50361"/>
                            <a:gd name="connsiteX6" fmla="*/ 18046 w 60481"/>
                            <a:gd name="connsiteY6" fmla="*/ 50361 h 50361"/>
                            <a:gd name="connsiteX7" fmla="*/ 8867 w 60481"/>
                            <a:gd name="connsiteY7" fmla="*/ 46552 h 50361"/>
                            <a:gd name="connsiteX8" fmla="*/ 0 w 60481"/>
                            <a:gd name="connsiteY8" fmla="*/ 25181 h 50361"/>
                            <a:gd name="connsiteX9" fmla="*/ 8867 w 60481"/>
                            <a:gd name="connsiteY9" fmla="*/ 3809 h 50361"/>
                            <a:gd name="connsiteX10" fmla="*/ 18046 w 60481"/>
                            <a:gd name="connsiteY10" fmla="*/ 0 h 5036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60481" h="50361">
                              <a:moveTo>
                                <a:pt x="18046" y="0"/>
                              </a:moveTo>
                              <a:lnTo>
                                <a:pt x="42433" y="0"/>
                              </a:lnTo>
                              <a:lnTo>
                                <a:pt x="51612" y="3809"/>
                              </a:lnTo>
                              <a:cubicBezTo>
                                <a:pt x="57088" y="9285"/>
                                <a:pt x="60481" y="16846"/>
                                <a:pt x="60481" y="25181"/>
                              </a:cubicBezTo>
                              <a:cubicBezTo>
                                <a:pt x="60481" y="33516"/>
                                <a:pt x="57088" y="41076"/>
                                <a:pt x="51612" y="46552"/>
                              </a:cubicBezTo>
                              <a:lnTo>
                                <a:pt x="42433" y="50361"/>
                              </a:lnTo>
                              <a:lnTo>
                                <a:pt x="18046" y="50361"/>
                              </a:lnTo>
                              <a:lnTo>
                                <a:pt x="8867" y="46552"/>
                              </a:lnTo>
                              <a:cubicBezTo>
                                <a:pt x="3391" y="41076"/>
                                <a:pt x="0" y="33516"/>
                                <a:pt x="0" y="25181"/>
                              </a:cubicBezTo>
                              <a:cubicBezTo>
                                <a:pt x="0" y="16846"/>
                                <a:pt x="3391" y="9285"/>
                                <a:pt x="8867" y="3809"/>
                              </a:cubicBezTo>
                              <a:lnTo>
                                <a:pt x="18046" y="0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1860" cap="flat">
                          <a:noFill/>
                          <a:prstDash val="solid"/>
                          <a:miter/>
                        </a:ln>
                        <a:effectLst/>
                      </p:spPr>
                      <p:txBody>
                        <a:bodyPr lIns="82296" tIns="41148" rIns="82296" bIns="41148" rtlCol="0" anchor="ctr"/>
                        <a:lstStyle/>
                        <a:p>
                          <a:endParaRPr lang="zh-CN" altLang="en-US" sz="1620"/>
                        </a:p>
                      </p:txBody>
                    </p:sp>
                    <p:sp>
                      <p:nvSpPr>
                        <p:cNvPr id="337" name="任意形状 336">
                          <a:extLst>
                            <a:ext uri="{FF2B5EF4-FFF2-40B4-BE49-F238E27FC236}">
                              <a16:creationId xmlns:a16="http://schemas.microsoft.com/office/drawing/2014/main" id="{CE58937B-ADD0-83D6-C604-A169221E970E}"/>
                            </a:ext>
                          </a:extLst>
                        </p:cNvPr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7771248" y="4068784"/>
                          <a:ext cx="220815" cy="45325"/>
                        </a:xfrm>
                        <a:custGeom>
                          <a:avLst/>
                          <a:gdLst>
                            <a:gd name="connsiteX0" fmla="*/ 0 w 245352"/>
                            <a:gd name="connsiteY0" fmla="*/ 0 h 50361"/>
                            <a:gd name="connsiteX1" fmla="*/ 245352 w 245352"/>
                            <a:gd name="connsiteY1" fmla="*/ 0 h 50361"/>
                            <a:gd name="connsiteX2" fmla="*/ 245352 w 245352"/>
                            <a:gd name="connsiteY2" fmla="*/ 50361 h 50361"/>
                            <a:gd name="connsiteX3" fmla="*/ 0 w 245352"/>
                            <a:gd name="connsiteY3" fmla="*/ 50361 h 50361"/>
                            <a:gd name="connsiteX4" fmla="*/ 5096 w 245352"/>
                            <a:gd name="connsiteY4" fmla="*/ 25181 h 50361"/>
                            <a:gd name="connsiteX5" fmla="*/ 0 w 245352"/>
                            <a:gd name="connsiteY5" fmla="*/ 0 h 5036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45352" h="50361">
                              <a:moveTo>
                                <a:pt x="0" y="0"/>
                              </a:moveTo>
                              <a:lnTo>
                                <a:pt x="245352" y="0"/>
                              </a:lnTo>
                              <a:lnTo>
                                <a:pt x="245352" y="50361"/>
                              </a:lnTo>
                              <a:lnTo>
                                <a:pt x="0" y="50361"/>
                              </a:lnTo>
                              <a:lnTo>
                                <a:pt x="5096" y="25181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1860" cap="flat">
                          <a:noFill/>
                          <a:prstDash val="solid"/>
                          <a:miter/>
                        </a:ln>
                        <a:effectLst/>
                      </p:spPr>
                      <p:txBody>
                        <a:bodyPr lIns="82296" tIns="41148" rIns="82296" bIns="41148" rtlCol="0" anchor="ctr"/>
                        <a:lstStyle/>
                        <a:p>
                          <a:endParaRPr lang="zh-CN" altLang="en-US" sz="1620"/>
                        </a:p>
                      </p:txBody>
                    </p:sp>
                  </p:grpSp>
                </p:grpSp>
              </p:grpSp>
            </p:grpSp>
          </p:grpSp>
        </p:grpSp>
        <p:grpSp>
          <p:nvGrpSpPr>
            <p:cNvPr id="384" name="组合 383">
              <a:extLst>
                <a:ext uri="{FF2B5EF4-FFF2-40B4-BE49-F238E27FC236}">
                  <a16:creationId xmlns:a16="http://schemas.microsoft.com/office/drawing/2014/main" id="{9576CA96-AE7F-4142-1834-AE69CD2B0C2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27925" y="1492737"/>
              <a:ext cx="759823" cy="673606"/>
              <a:chOff x="4844783" y="2793837"/>
              <a:chExt cx="909966" cy="806712"/>
            </a:xfrm>
          </p:grpSpPr>
          <p:sp>
            <p:nvSpPr>
              <p:cNvPr id="164" name="文本框 163">
                <a:extLst>
                  <a:ext uri="{FF2B5EF4-FFF2-40B4-BE49-F238E27FC236}">
                    <a16:creationId xmlns:a16="http://schemas.microsoft.com/office/drawing/2014/main" id="{712D9592-ABDB-F40F-BB6A-677B99AB4CE9}"/>
                  </a:ext>
                </a:extLst>
              </p:cNvPr>
              <p:cNvSpPr txBox="1"/>
              <p:nvPr/>
            </p:nvSpPr>
            <p:spPr>
              <a:xfrm>
                <a:off x="4844783" y="3418096"/>
                <a:ext cx="909966" cy="182453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kumimoji="1" lang="zh-CN" altLang="en-US" sz="99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添加标题文本</a:t>
                </a:r>
              </a:p>
            </p:txBody>
          </p:sp>
          <p:grpSp>
            <p:nvGrpSpPr>
              <p:cNvPr id="383" name="组合 382">
                <a:extLst>
                  <a:ext uri="{FF2B5EF4-FFF2-40B4-BE49-F238E27FC236}">
                    <a16:creationId xmlns:a16="http://schemas.microsoft.com/office/drawing/2014/main" id="{EEAC0BCB-783B-B0D9-CA63-3176B50A7C65}"/>
                  </a:ext>
                </a:extLst>
              </p:cNvPr>
              <p:cNvGrpSpPr/>
              <p:nvPr/>
            </p:nvGrpSpPr>
            <p:grpSpPr>
              <a:xfrm>
                <a:off x="4931250" y="2793837"/>
                <a:ext cx="737022" cy="581525"/>
                <a:chOff x="4931250" y="2793837"/>
                <a:chExt cx="737022" cy="581525"/>
              </a:xfrm>
            </p:grpSpPr>
            <p:grpSp>
              <p:nvGrpSpPr>
                <p:cNvPr id="166" name="组合 165">
                  <a:extLst>
                    <a:ext uri="{FF2B5EF4-FFF2-40B4-BE49-F238E27FC236}">
                      <a16:creationId xmlns:a16="http://schemas.microsoft.com/office/drawing/2014/main" id="{C15A0255-C1B3-9A86-E45F-D1F24CE0A4D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4931250" y="2793837"/>
                  <a:ext cx="737022" cy="581525"/>
                  <a:chOff x="6430000" y="4151519"/>
                  <a:chExt cx="4372556" cy="3450033"/>
                </a:xfrm>
              </p:grpSpPr>
              <p:sp>
                <p:nvSpPr>
                  <p:cNvPr id="172" name="pangmenzd">
                    <a:extLst>
                      <a:ext uri="{FF2B5EF4-FFF2-40B4-BE49-F238E27FC236}">
                        <a16:creationId xmlns:a16="http://schemas.microsoft.com/office/drawing/2014/main" id="{F315E217-A1B8-402B-9EC6-785E79CEC75A}"/>
                      </a:ext>
                    </a:extLst>
                  </p:cNvPr>
                  <p:cNvSpPr/>
                  <p:nvPr/>
                </p:nvSpPr>
                <p:spPr>
                  <a:xfrm>
                    <a:off x="6474683" y="6164045"/>
                    <a:ext cx="4315226" cy="1437507"/>
                  </a:xfrm>
                  <a:prstGeom prst="ellipse">
                    <a:avLst/>
                  </a:prstGeom>
                  <a:gradFill>
                    <a:gsLst>
                      <a:gs pos="100000">
                        <a:schemeClr val="accent1">
                          <a:alpha val="27000"/>
                        </a:schemeClr>
                      </a:gs>
                      <a:gs pos="2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173" name="椭圆 172">
                    <a:extLst>
                      <a:ext uri="{FF2B5EF4-FFF2-40B4-BE49-F238E27FC236}">
                        <a16:creationId xmlns:a16="http://schemas.microsoft.com/office/drawing/2014/main" id="{901C38A3-DA4D-C4D0-19FD-4CFF6EC08B79}"/>
                      </a:ext>
                    </a:extLst>
                  </p:cNvPr>
                  <p:cNvSpPr/>
                  <p:nvPr/>
                </p:nvSpPr>
                <p:spPr>
                  <a:xfrm>
                    <a:off x="7120192" y="6282597"/>
                    <a:ext cx="3024181" cy="952377"/>
                  </a:xfrm>
                  <a:prstGeom prst="ellipse">
                    <a:avLst/>
                  </a:prstGeom>
                  <a:gradFill>
                    <a:gsLst>
                      <a:gs pos="100000">
                        <a:schemeClr val="accent1">
                          <a:alpha val="30000"/>
                        </a:schemeClr>
                      </a:gs>
                      <a:gs pos="2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174" name="椭圆 173">
                    <a:extLst>
                      <a:ext uri="{FF2B5EF4-FFF2-40B4-BE49-F238E27FC236}">
                        <a16:creationId xmlns:a16="http://schemas.microsoft.com/office/drawing/2014/main" id="{0ED132D0-C3F8-2DBD-CBAF-49BD70B685AB}"/>
                      </a:ext>
                    </a:extLst>
                  </p:cNvPr>
                  <p:cNvSpPr/>
                  <p:nvPr/>
                </p:nvSpPr>
                <p:spPr>
                  <a:xfrm>
                    <a:off x="6980051" y="6249679"/>
                    <a:ext cx="3304482" cy="1079920"/>
                  </a:xfrm>
                  <a:prstGeom prst="ellipse">
                    <a:avLst/>
                  </a:prstGeom>
                  <a:noFill/>
                  <a:ln w="11430">
                    <a:gradFill>
                      <a:gsLst>
                        <a:gs pos="29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175" name="旁门左道出品">
                    <a:extLst>
                      <a:ext uri="{FF2B5EF4-FFF2-40B4-BE49-F238E27FC236}">
                        <a16:creationId xmlns:a16="http://schemas.microsoft.com/office/drawing/2014/main" id="{3D0943C0-6594-662E-21AB-2F2420BB6B04}"/>
                      </a:ext>
                    </a:extLst>
                  </p:cNvPr>
                  <p:cNvSpPr/>
                  <p:nvPr/>
                </p:nvSpPr>
                <p:spPr>
                  <a:xfrm>
                    <a:off x="7338977" y="6409287"/>
                    <a:ext cx="2553933" cy="626375"/>
                  </a:xfrm>
                  <a:prstGeom prst="ellipse">
                    <a:avLst/>
                  </a:prstGeom>
                  <a:gradFill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45000"/>
                        </a:schemeClr>
                      </a:gs>
                    </a:gsLst>
                    <a:lin ang="5400000" scaled="1"/>
                  </a:gradFill>
                  <a:ln w="5715">
                    <a:gradFill>
                      <a:gsLst>
                        <a:gs pos="13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176" name="任意多边形: 形状 213" hidden="1">
                    <a:extLst>
                      <a:ext uri="{FF2B5EF4-FFF2-40B4-BE49-F238E27FC236}">
                        <a16:creationId xmlns:a16="http://schemas.microsoft.com/office/drawing/2014/main" id="{B9DE4394-EDE3-D828-379E-C658845B6C7E}"/>
                      </a:ext>
                    </a:extLst>
                  </p:cNvPr>
                  <p:cNvSpPr/>
                  <p:nvPr/>
                </p:nvSpPr>
                <p:spPr>
                  <a:xfrm>
                    <a:off x="6430000" y="4151519"/>
                    <a:ext cx="4372556" cy="2854537"/>
                  </a:xfrm>
                  <a:custGeom>
                    <a:avLst/>
                    <a:gdLst>
                      <a:gd name="connsiteX0" fmla="*/ 0 w 5234940"/>
                      <a:gd name="connsiteY0" fmla="*/ 0 h 4280606"/>
                      <a:gd name="connsiteX1" fmla="*/ 5234940 w 5234940"/>
                      <a:gd name="connsiteY1" fmla="*/ 0 h 4280606"/>
                      <a:gd name="connsiteX2" fmla="*/ 4146911 w 5234940"/>
                      <a:gd name="connsiteY2" fmla="*/ 3904503 h 4280606"/>
                      <a:gd name="connsiteX3" fmla="*/ 4147148 w 5234940"/>
                      <a:gd name="connsiteY3" fmla="*/ 3905653 h 4280606"/>
                      <a:gd name="connsiteX4" fmla="*/ 2618332 w 5234940"/>
                      <a:gd name="connsiteY4" fmla="*/ 4280606 h 4280606"/>
                      <a:gd name="connsiteX5" fmla="*/ 1097409 w 5234940"/>
                      <a:gd name="connsiteY5" fmla="*/ 3943990 h 4280606"/>
                      <a:gd name="connsiteX6" fmla="*/ 1090790 w 5234940"/>
                      <a:gd name="connsiteY6" fmla="*/ 3911842 h 4280606"/>
                      <a:gd name="connsiteX7" fmla="*/ 1090074 w 5234940"/>
                      <a:gd name="connsiteY7" fmla="*/ 3911842 h 4280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234940" h="4280606">
                        <a:moveTo>
                          <a:pt x="0" y="0"/>
                        </a:moveTo>
                        <a:lnTo>
                          <a:pt x="5234940" y="0"/>
                        </a:lnTo>
                        <a:lnTo>
                          <a:pt x="4146911" y="3904503"/>
                        </a:lnTo>
                        <a:lnTo>
                          <a:pt x="4147148" y="3905653"/>
                        </a:lnTo>
                        <a:cubicBezTo>
                          <a:pt x="4147148" y="4112734"/>
                          <a:pt x="3462674" y="4280606"/>
                          <a:pt x="2618332" y="4280606"/>
                        </a:cubicBezTo>
                        <a:cubicBezTo>
                          <a:pt x="1826762" y="4280606"/>
                          <a:pt x="1175700" y="4133063"/>
                          <a:pt x="1097409" y="3943990"/>
                        </a:cubicBezTo>
                        <a:lnTo>
                          <a:pt x="1090790" y="3911842"/>
                        </a:lnTo>
                        <a:lnTo>
                          <a:pt x="1090074" y="3911842"/>
                        </a:lnTo>
                        <a:close/>
                      </a:path>
                    </a:pathLst>
                  </a:custGeom>
                  <a:gradFill>
                    <a:gsLst>
                      <a:gs pos="30000">
                        <a:schemeClr val="accent1">
                          <a:alpha val="0"/>
                        </a:schemeClr>
                      </a:gs>
                      <a:gs pos="99000">
                        <a:schemeClr val="accent1">
                          <a:alpha val="30000"/>
                        </a:schemeClr>
                      </a:gs>
                    </a:gsLst>
                    <a:lin ang="5400000" scaled="1"/>
                  </a:gradFill>
                  <a:ln w="2857">
                    <a:gradFill>
                      <a:gsLst>
                        <a:gs pos="13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82296" tIns="41148" rIns="82296" bIns="41148" rtlCol="0" anchor="ctr">
                    <a:noAutofit/>
                  </a:bodyPr>
                  <a:lstStyle/>
                  <a:p>
                    <a:pPr algn="ctr"/>
                    <a:endParaRPr lang="zh-CN" altLang="en-US" sz="572"/>
                  </a:p>
                </p:txBody>
              </p:sp>
            </p:grpSp>
            <p:sp>
              <p:nvSpPr>
                <p:cNvPr id="360" name="图形 353">
                  <a:extLst>
                    <a:ext uri="{FF2B5EF4-FFF2-40B4-BE49-F238E27FC236}">
                      <a16:creationId xmlns:a16="http://schemas.microsoft.com/office/drawing/2014/main" id="{91C07CF3-54F8-E844-C221-EAC5CBE2D47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64943" y="2908421"/>
                  <a:ext cx="280451" cy="304565"/>
                </a:xfrm>
                <a:custGeom>
                  <a:avLst/>
                  <a:gdLst>
                    <a:gd name="connsiteX0" fmla="*/ 64962 w 334058"/>
                    <a:gd name="connsiteY0" fmla="*/ 39869 h 362787"/>
                    <a:gd name="connsiteX1" fmla="*/ 64962 w 334058"/>
                    <a:gd name="connsiteY1" fmla="*/ 47937 h 362787"/>
                    <a:gd name="connsiteX2" fmla="*/ 89296 w 334058"/>
                    <a:gd name="connsiteY2" fmla="*/ 72157 h 362787"/>
                    <a:gd name="connsiteX3" fmla="*/ 244762 w 334058"/>
                    <a:gd name="connsiteY3" fmla="*/ 72157 h 362787"/>
                    <a:gd name="connsiteX4" fmla="*/ 269110 w 334058"/>
                    <a:gd name="connsiteY4" fmla="*/ 47937 h 362787"/>
                    <a:gd name="connsiteX5" fmla="*/ 269110 w 334058"/>
                    <a:gd name="connsiteY5" fmla="*/ 39869 h 362787"/>
                    <a:gd name="connsiteX6" fmla="*/ 301591 w 334058"/>
                    <a:gd name="connsiteY6" fmla="*/ 39869 h 362787"/>
                    <a:gd name="connsiteX7" fmla="*/ 334059 w 334058"/>
                    <a:gd name="connsiteY7" fmla="*/ 72156 h 362787"/>
                    <a:gd name="connsiteX8" fmla="*/ 334059 w 334058"/>
                    <a:gd name="connsiteY8" fmla="*/ 330500 h 362787"/>
                    <a:gd name="connsiteX9" fmla="*/ 301591 w 334058"/>
                    <a:gd name="connsiteY9" fmla="*/ 362788 h 362787"/>
                    <a:gd name="connsiteX10" fmla="*/ 301578 w 334058"/>
                    <a:gd name="connsiteY10" fmla="*/ 362788 h 362787"/>
                    <a:gd name="connsiteX11" fmla="*/ 32481 w 334058"/>
                    <a:gd name="connsiteY11" fmla="*/ 362788 h 362787"/>
                    <a:gd name="connsiteX12" fmla="*/ 9508 w 334058"/>
                    <a:gd name="connsiteY12" fmla="*/ 353331 h 362787"/>
                    <a:gd name="connsiteX13" fmla="*/ 0 w 334058"/>
                    <a:gd name="connsiteY13" fmla="*/ 330500 h 362787"/>
                    <a:gd name="connsiteX14" fmla="*/ 0 w 334058"/>
                    <a:gd name="connsiteY14" fmla="*/ 72157 h 362787"/>
                    <a:gd name="connsiteX15" fmla="*/ 32468 w 334058"/>
                    <a:gd name="connsiteY15" fmla="*/ 39869 h 362787"/>
                    <a:gd name="connsiteX16" fmla="*/ 32481 w 334058"/>
                    <a:gd name="connsiteY16" fmla="*/ 39869 h 362787"/>
                    <a:gd name="connsiteX17" fmla="*/ 64962 w 334058"/>
                    <a:gd name="connsiteY17" fmla="*/ 39869 h 362787"/>
                    <a:gd name="connsiteX18" fmla="*/ 126814 w 334058"/>
                    <a:gd name="connsiteY18" fmla="*/ 126814 h 362787"/>
                    <a:gd name="connsiteX19" fmla="*/ 110573 w 334058"/>
                    <a:gd name="connsiteY19" fmla="*/ 142951 h 362787"/>
                    <a:gd name="connsiteX20" fmla="*/ 110573 w 334058"/>
                    <a:gd name="connsiteY20" fmla="*/ 142951 h 362787"/>
                    <a:gd name="connsiteX21" fmla="*/ 126801 w 334058"/>
                    <a:gd name="connsiteY21" fmla="*/ 159102 h 362787"/>
                    <a:gd name="connsiteX22" fmla="*/ 126814 w 334058"/>
                    <a:gd name="connsiteY22" fmla="*/ 159102 h 362787"/>
                    <a:gd name="connsiteX23" fmla="*/ 257482 w 334058"/>
                    <a:gd name="connsiteY23" fmla="*/ 159102 h 362787"/>
                    <a:gd name="connsiteX24" fmla="*/ 273735 w 334058"/>
                    <a:gd name="connsiteY24" fmla="*/ 142977 h 362787"/>
                    <a:gd name="connsiteX25" fmla="*/ 273735 w 334058"/>
                    <a:gd name="connsiteY25" fmla="*/ 142951 h 362787"/>
                    <a:gd name="connsiteX26" fmla="*/ 257495 w 334058"/>
                    <a:gd name="connsiteY26" fmla="*/ 126814 h 362787"/>
                    <a:gd name="connsiteX27" fmla="*/ 257495 w 334058"/>
                    <a:gd name="connsiteY27" fmla="*/ 126814 h 362787"/>
                    <a:gd name="connsiteX28" fmla="*/ 126814 w 334058"/>
                    <a:gd name="connsiteY28" fmla="*/ 126814 h 362787"/>
                    <a:gd name="connsiteX29" fmla="*/ 78093 w 334058"/>
                    <a:gd name="connsiteY29" fmla="*/ 126814 h 362787"/>
                    <a:gd name="connsiteX30" fmla="*/ 64024 w 334058"/>
                    <a:gd name="connsiteY30" fmla="*/ 134883 h 362787"/>
                    <a:gd name="connsiteX31" fmla="*/ 64024 w 334058"/>
                    <a:gd name="connsiteY31" fmla="*/ 151033 h 362787"/>
                    <a:gd name="connsiteX32" fmla="*/ 86240 w 334058"/>
                    <a:gd name="connsiteY32" fmla="*/ 156929 h 362787"/>
                    <a:gd name="connsiteX33" fmla="*/ 94333 w 334058"/>
                    <a:gd name="connsiteY33" fmla="*/ 142951 h 362787"/>
                    <a:gd name="connsiteX34" fmla="*/ 78105 w 334058"/>
                    <a:gd name="connsiteY34" fmla="*/ 126814 h 362787"/>
                    <a:gd name="connsiteX35" fmla="*/ 78093 w 334058"/>
                    <a:gd name="connsiteY35" fmla="*/ 191390 h 362787"/>
                    <a:gd name="connsiteX36" fmla="*/ 64024 w 334058"/>
                    <a:gd name="connsiteY36" fmla="*/ 199472 h 362787"/>
                    <a:gd name="connsiteX37" fmla="*/ 64024 w 334058"/>
                    <a:gd name="connsiteY37" fmla="*/ 215609 h 362787"/>
                    <a:gd name="connsiteX38" fmla="*/ 86240 w 334058"/>
                    <a:gd name="connsiteY38" fmla="*/ 221506 h 362787"/>
                    <a:gd name="connsiteX39" fmla="*/ 94333 w 334058"/>
                    <a:gd name="connsiteY39" fmla="*/ 207540 h 362787"/>
                    <a:gd name="connsiteX40" fmla="*/ 78105 w 334058"/>
                    <a:gd name="connsiteY40" fmla="*/ 191390 h 362787"/>
                    <a:gd name="connsiteX41" fmla="*/ 78093 w 334058"/>
                    <a:gd name="connsiteY41" fmla="*/ 191390 h 362787"/>
                    <a:gd name="connsiteX42" fmla="*/ 110573 w 334058"/>
                    <a:gd name="connsiteY42" fmla="*/ 207540 h 362787"/>
                    <a:gd name="connsiteX43" fmla="*/ 126801 w 334058"/>
                    <a:gd name="connsiteY43" fmla="*/ 223691 h 362787"/>
                    <a:gd name="connsiteX44" fmla="*/ 126814 w 334058"/>
                    <a:gd name="connsiteY44" fmla="*/ 223691 h 362787"/>
                    <a:gd name="connsiteX45" fmla="*/ 257482 w 334058"/>
                    <a:gd name="connsiteY45" fmla="*/ 223691 h 362787"/>
                    <a:gd name="connsiteX46" fmla="*/ 273735 w 334058"/>
                    <a:gd name="connsiteY46" fmla="*/ 207566 h 362787"/>
                    <a:gd name="connsiteX47" fmla="*/ 273735 w 334058"/>
                    <a:gd name="connsiteY47" fmla="*/ 207540 h 362787"/>
                    <a:gd name="connsiteX48" fmla="*/ 257508 w 334058"/>
                    <a:gd name="connsiteY48" fmla="*/ 191390 h 362787"/>
                    <a:gd name="connsiteX49" fmla="*/ 257495 w 334058"/>
                    <a:gd name="connsiteY49" fmla="*/ 191390 h 362787"/>
                    <a:gd name="connsiteX50" fmla="*/ 126814 w 334058"/>
                    <a:gd name="connsiteY50" fmla="*/ 191390 h 362787"/>
                    <a:gd name="connsiteX51" fmla="*/ 110573 w 334058"/>
                    <a:gd name="connsiteY51" fmla="*/ 207527 h 362787"/>
                    <a:gd name="connsiteX52" fmla="*/ 110573 w 334058"/>
                    <a:gd name="connsiteY52" fmla="*/ 207540 h 362787"/>
                    <a:gd name="connsiteX53" fmla="*/ 78093 w 334058"/>
                    <a:gd name="connsiteY53" fmla="*/ 255979 h 362787"/>
                    <a:gd name="connsiteX54" fmla="*/ 61852 w 334058"/>
                    <a:gd name="connsiteY54" fmla="*/ 272116 h 362787"/>
                    <a:gd name="connsiteX55" fmla="*/ 61852 w 334058"/>
                    <a:gd name="connsiteY55" fmla="*/ 272129 h 362787"/>
                    <a:gd name="connsiteX56" fmla="*/ 78092 w 334058"/>
                    <a:gd name="connsiteY56" fmla="*/ 288267 h 362787"/>
                    <a:gd name="connsiteX57" fmla="*/ 78093 w 334058"/>
                    <a:gd name="connsiteY57" fmla="*/ 288267 h 362787"/>
                    <a:gd name="connsiteX58" fmla="*/ 94333 w 334058"/>
                    <a:gd name="connsiteY58" fmla="*/ 272129 h 362787"/>
                    <a:gd name="connsiteX59" fmla="*/ 94333 w 334058"/>
                    <a:gd name="connsiteY59" fmla="*/ 272129 h 362787"/>
                    <a:gd name="connsiteX60" fmla="*/ 78105 w 334058"/>
                    <a:gd name="connsiteY60" fmla="*/ 255979 h 362787"/>
                    <a:gd name="connsiteX61" fmla="*/ 78093 w 334058"/>
                    <a:gd name="connsiteY61" fmla="*/ 255979 h 362787"/>
                    <a:gd name="connsiteX62" fmla="*/ 126814 w 334058"/>
                    <a:gd name="connsiteY62" fmla="*/ 255979 h 362787"/>
                    <a:gd name="connsiteX63" fmla="*/ 110573 w 334058"/>
                    <a:gd name="connsiteY63" fmla="*/ 272116 h 362787"/>
                    <a:gd name="connsiteX64" fmla="*/ 110573 w 334058"/>
                    <a:gd name="connsiteY64" fmla="*/ 272129 h 362787"/>
                    <a:gd name="connsiteX65" fmla="*/ 126814 w 334058"/>
                    <a:gd name="connsiteY65" fmla="*/ 288267 h 362787"/>
                    <a:gd name="connsiteX66" fmla="*/ 126814 w 334058"/>
                    <a:gd name="connsiteY66" fmla="*/ 288267 h 362787"/>
                    <a:gd name="connsiteX67" fmla="*/ 257482 w 334058"/>
                    <a:gd name="connsiteY67" fmla="*/ 288267 h 362787"/>
                    <a:gd name="connsiteX68" fmla="*/ 273735 w 334058"/>
                    <a:gd name="connsiteY68" fmla="*/ 272142 h 362787"/>
                    <a:gd name="connsiteX69" fmla="*/ 273735 w 334058"/>
                    <a:gd name="connsiteY69" fmla="*/ 272129 h 362787"/>
                    <a:gd name="connsiteX70" fmla="*/ 257508 w 334058"/>
                    <a:gd name="connsiteY70" fmla="*/ 255979 h 362787"/>
                    <a:gd name="connsiteX71" fmla="*/ 257495 w 334058"/>
                    <a:gd name="connsiteY71" fmla="*/ 255979 h 362787"/>
                    <a:gd name="connsiteX72" fmla="*/ 126814 w 334058"/>
                    <a:gd name="connsiteY72" fmla="*/ 255979 h 362787"/>
                    <a:gd name="connsiteX73" fmla="*/ 136707 w 334058"/>
                    <a:gd name="connsiteY73" fmla="*/ 24836 h 362787"/>
                    <a:gd name="connsiteX74" fmla="*/ 167029 w 334058"/>
                    <a:gd name="connsiteY74" fmla="*/ 0 h 362787"/>
                    <a:gd name="connsiteX75" fmla="*/ 197351 w 334058"/>
                    <a:gd name="connsiteY75" fmla="*/ 24836 h 362787"/>
                    <a:gd name="connsiteX76" fmla="*/ 241190 w 334058"/>
                    <a:gd name="connsiteY76" fmla="*/ 24836 h 362787"/>
                    <a:gd name="connsiteX77" fmla="*/ 259821 w 334058"/>
                    <a:gd name="connsiteY77" fmla="*/ 43466 h 362787"/>
                    <a:gd name="connsiteX78" fmla="*/ 241190 w 334058"/>
                    <a:gd name="connsiteY78" fmla="*/ 62096 h 362787"/>
                    <a:gd name="connsiteX79" fmla="*/ 92868 w 334058"/>
                    <a:gd name="connsiteY79" fmla="*/ 62096 h 362787"/>
                    <a:gd name="connsiteX80" fmla="*/ 74238 w 334058"/>
                    <a:gd name="connsiteY80" fmla="*/ 43466 h 362787"/>
                    <a:gd name="connsiteX81" fmla="*/ 92868 w 334058"/>
                    <a:gd name="connsiteY81" fmla="*/ 24836 h 362787"/>
                    <a:gd name="connsiteX82" fmla="*/ 136720 w 334058"/>
                    <a:gd name="connsiteY82" fmla="*/ 24836 h 362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</a:cxnLst>
                  <a:rect l="l" t="t" r="r" b="b"/>
                  <a:pathLst>
                    <a:path w="334058" h="362787">
                      <a:moveTo>
                        <a:pt x="64962" y="39869"/>
                      </a:moveTo>
                      <a:lnTo>
                        <a:pt x="64962" y="47937"/>
                      </a:lnTo>
                      <a:cubicBezTo>
                        <a:pt x="64997" y="61344"/>
                        <a:pt x="75890" y="72185"/>
                        <a:pt x="89296" y="72157"/>
                      </a:cubicBezTo>
                      <a:lnTo>
                        <a:pt x="244762" y="72157"/>
                      </a:lnTo>
                      <a:cubicBezTo>
                        <a:pt x="258174" y="72192"/>
                        <a:pt x="269074" y="61349"/>
                        <a:pt x="269110" y="47937"/>
                      </a:cubicBezTo>
                      <a:lnTo>
                        <a:pt x="269110" y="39869"/>
                      </a:lnTo>
                      <a:lnTo>
                        <a:pt x="301591" y="39869"/>
                      </a:lnTo>
                      <a:cubicBezTo>
                        <a:pt x="319472" y="39819"/>
                        <a:pt x="334009" y="54275"/>
                        <a:pt x="334059" y="72156"/>
                      </a:cubicBezTo>
                      <a:lnTo>
                        <a:pt x="334059" y="330500"/>
                      </a:lnTo>
                      <a:cubicBezTo>
                        <a:pt x="334009" y="348381"/>
                        <a:pt x="319473" y="362837"/>
                        <a:pt x="301591" y="362788"/>
                      </a:cubicBezTo>
                      <a:cubicBezTo>
                        <a:pt x="301587" y="362788"/>
                        <a:pt x="301582" y="362788"/>
                        <a:pt x="301578" y="362788"/>
                      </a:cubicBezTo>
                      <a:lnTo>
                        <a:pt x="32481" y="362788"/>
                      </a:lnTo>
                      <a:cubicBezTo>
                        <a:pt x="23872" y="362788"/>
                        <a:pt x="15598" y="359396"/>
                        <a:pt x="9508" y="353331"/>
                      </a:cubicBezTo>
                      <a:cubicBezTo>
                        <a:pt x="3425" y="347290"/>
                        <a:pt x="3" y="339073"/>
                        <a:pt x="0" y="330500"/>
                      </a:cubicBezTo>
                      <a:lnTo>
                        <a:pt x="0" y="72157"/>
                      </a:lnTo>
                      <a:cubicBezTo>
                        <a:pt x="50" y="54275"/>
                        <a:pt x="14586" y="39819"/>
                        <a:pt x="32468" y="39869"/>
                      </a:cubicBezTo>
                      <a:cubicBezTo>
                        <a:pt x="32472" y="39869"/>
                        <a:pt x="32476" y="39869"/>
                        <a:pt x="32481" y="39869"/>
                      </a:cubicBezTo>
                      <a:lnTo>
                        <a:pt x="64962" y="39869"/>
                      </a:lnTo>
                      <a:close/>
                      <a:moveTo>
                        <a:pt x="126814" y="126814"/>
                      </a:moveTo>
                      <a:cubicBezTo>
                        <a:pt x="117873" y="126785"/>
                        <a:pt x="110602" y="134010"/>
                        <a:pt x="110573" y="142951"/>
                      </a:cubicBezTo>
                      <a:cubicBezTo>
                        <a:pt x="110573" y="142951"/>
                        <a:pt x="110573" y="142951"/>
                        <a:pt x="110573" y="142951"/>
                      </a:cubicBezTo>
                      <a:cubicBezTo>
                        <a:pt x="110595" y="151893"/>
                        <a:pt x="117860" y="159123"/>
                        <a:pt x="126801" y="159102"/>
                      </a:cubicBezTo>
                      <a:cubicBezTo>
                        <a:pt x="126805" y="159102"/>
                        <a:pt x="126810" y="159102"/>
                        <a:pt x="126814" y="159102"/>
                      </a:cubicBezTo>
                      <a:lnTo>
                        <a:pt x="257482" y="159102"/>
                      </a:lnTo>
                      <a:cubicBezTo>
                        <a:pt x="266423" y="159138"/>
                        <a:pt x="273700" y="151918"/>
                        <a:pt x="273735" y="142977"/>
                      </a:cubicBezTo>
                      <a:cubicBezTo>
                        <a:pt x="273735" y="142969"/>
                        <a:pt x="273735" y="142960"/>
                        <a:pt x="273735" y="142951"/>
                      </a:cubicBezTo>
                      <a:cubicBezTo>
                        <a:pt x="273707" y="134010"/>
                        <a:pt x="266436" y="126785"/>
                        <a:pt x="257495" y="126814"/>
                      </a:cubicBezTo>
                      <a:cubicBezTo>
                        <a:pt x="257495" y="126814"/>
                        <a:pt x="257495" y="126814"/>
                        <a:pt x="257495" y="126814"/>
                      </a:cubicBezTo>
                      <a:lnTo>
                        <a:pt x="126814" y="126814"/>
                      </a:lnTo>
                      <a:close/>
                      <a:moveTo>
                        <a:pt x="78093" y="126814"/>
                      </a:moveTo>
                      <a:cubicBezTo>
                        <a:pt x="72285" y="126814"/>
                        <a:pt x="66927" y="129898"/>
                        <a:pt x="64024" y="134883"/>
                      </a:cubicBezTo>
                      <a:cubicBezTo>
                        <a:pt x="61120" y="139875"/>
                        <a:pt x="61120" y="146041"/>
                        <a:pt x="64024" y="151033"/>
                      </a:cubicBezTo>
                      <a:cubicBezTo>
                        <a:pt x="68530" y="158796"/>
                        <a:pt x="78477" y="161436"/>
                        <a:pt x="86240" y="156929"/>
                      </a:cubicBezTo>
                      <a:cubicBezTo>
                        <a:pt x="91226" y="154035"/>
                        <a:pt x="94305" y="148716"/>
                        <a:pt x="94333" y="142951"/>
                      </a:cubicBezTo>
                      <a:cubicBezTo>
                        <a:pt x="94305" y="134016"/>
                        <a:pt x="87041" y="126792"/>
                        <a:pt x="78105" y="126814"/>
                      </a:cubicBezTo>
                      <a:close/>
                      <a:moveTo>
                        <a:pt x="78093" y="191390"/>
                      </a:moveTo>
                      <a:cubicBezTo>
                        <a:pt x="72285" y="191390"/>
                        <a:pt x="66927" y="194473"/>
                        <a:pt x="64024" y="199472"/>
                      </a:cubicBezTo>
                      <a:cubicBezTo>
                        <a:pt x="61125" y="204460"/>
                        <a:pt x="61125" y="210621"/>
                        <a:pt x="64024" y="215609"/>
                      </a:cubicBezTo>
                      <a:cubicBezTo>
                        <a:pt x="68530" y="223372"/>
                        <a:pt x="78477" y="226012"/>
                        <a:pt x="86240" y="221506"/>
                      </a:cubicBezTo>
                      <a:cubicBezTo>
                        <a:pt x="91222" y="218614"/>
                        <a:pt x="94301" y="213301"/>
                        <a:pt x="94333" y="207540"/>
                      </a:cubicBezTo>
                      <a:cubicBezTo>
                        <a:pt x="94312" y="198599"/>
                        <a:pt x="87047" y="191369"/>
                        <a:pt x="78105" y="191390"/>
                      </a:cubicBezTo>
                      <a:cubicBezTo>
                        <a:pt x="78101" y="191390"/>
                        <a:pt x="78097" y="191390"/>
                        <a:pt x="78093" y="191390"/>
                      </a:cubicBezTo>
                      <a:close/>
                      <a:moveTo>
                        <a:pt x="110573" y="207540"/>
                      </a:moveTo>
                      <a:cubicBezTo>
                        <a:pt x="110595" y="216481"/>
                        <a:pt x="117860" y="223712"/>
                        <a:pt x="126801" y="223691"/>
                      </a:cubicBezTo>
                      <a:cubicBezTo>
                        <a:pt x="126805" y="223691"/>
                        <a:pt x="126810" y="223691"/>
                        <a:pt x="126814" y="223691"/>
                      </a:cubicBezTo>
                      <a:lnTo>
                        <a:pt x="257482" y="223691"/>
                      </a:lnTo>
                      <a:cubicBezTo>
                        <a:pt x="266423" y="223727"/>
                        <a:pt x="273700" y="216507"/>
                        <a:pt x="273735" y="207566"/>
                      </a:cubicBezTo>
                      <a:cubicBezTo>
                        <a:pt x="273735" y="207558"/>
                        <a:pt x="273735" y="207549"/>
                        <a:pt x="273735" y="207540"/>
                      </a:cubicBezTo>
                      <a:cubicBezTo>
                        <a:pt x="273714" y="198599"/>
                        <a:pt x="266449" y="191369"/>
                        <a:pt x="257508" y="191390"/>
                      </a:cubicBezTo>
                      <a:cubicBezTo>
                        <a:pt x="257504" y="191390"/>
                        <a:pt x="257499" y="191390"/>
                        <a:pt x="257495" y="191390"/>
                      </a:cubicBezTo>
                      <a:lnTo>
                        <a:pt x="126814" y="191390"/>
                      </a:lnTo>
                      <a:cubicBezTo>
                        <a:pt x="117873" y="191362"/>
                        <a:pt x="110602" y="198587"/>
                        <a:pt x="110573" y="207527"/>
                      </a:cubicBezTo>
                      <a:cubicBezTo>
                        <a:pt x="110573" y="207532"/>
                        <a:pt x="110573" y="207536"/>
                        <a:pt x="110573" y="207540"/>
                      </a:cubicBezTo>
                      <a:close/>
                      <a:moveTo>
                        <a:pt x="78093" y="255979"/>
                      </a:moveTo>
                      <a:cubicBezTo>
                        <a:pt x="69152" y="255951"/>
                        <a:pt x="61881" y="263176"/>
                        <a:pt x="61852" y="272116"/>
                      </a:cubicBezTo>
                      <a:cubicBezTo>
                        <a:pt x="61852" y="272121"/>
                        <a:pt x="61852" y="272125"/>
                        <a:pt x="61852" y="272129"/>
                      </a:cubicBezTo>
                      <a:cubicBezTo>
                        <a:pt x="61880" y="281070"/>
                        <a:pt x="69152" y="288295"/>
                        <a:pt x="78092" y="288267"/>
                      </a:cubicBezTo>
                      <a:cubicBezTo>
                        <a:pt x="78093" y="288267"/>
                        <a:pt x="78093" y="288267"/>
                        <a:pt x="78093" y="288267"/>
                      </a:cubicBezTo>
                      <a:cubicBezTo>
                        <a:pt x="87033" y="288295"/>
                        <a:pt x="94305" y="281070"/>
                        <a:pt x="94333" y="272129"/>
                      </a:cubicBezTo>
                      <a:cubicBezTo>
                        <a:pt x="94333" y="272129"/>
                        <a:pt x="94333" y="272129"/>
                        <a:pt x="94333" y="272129"/>
                      </a:cubicBezTo>
                      <a:cubicBezTo>
                        <a:pt x="94312" y="263188"/>
                        <a:pt x="87047" y="255957"/>
                        <a:pt x="78105" y="255979"/>
                      </a:cubicBezTo>
                      <a:cubicBezTo>
                        <a:pt x="78101" y="255979"/>
                        <a:pt x="78097" y="255979"/>
                        <a:pt x="78093" y="255979"/>
                      </a:cubicBezTo>
                      <a:close/>
                      <a:moveTo>
                        <a:pt x="126814" y="255979"/>
                      </a:moveTo>
                      <a:cubicBezTo>
                        <a:pt x="117873" y="255951"/>
                        <a:pt x="110602" y="263176"/>
                        <a:pt x="110573" y="272116"/>
                      </a:cubicBezTo>
                      <a:cubicBezTo>
                        <a:pt x="110573" y="272121"/>
                        <a:pt x="110573" y="272125"/>
                        <a:pt x="110573" y="272129"/>
                      </a:cubicBezTo>
                      <a:cubicBezTo>
                        <a:pt x="110602" y="281070"/>
                        <a:pt x="117873" y="288295"/>
                        <a:pt x="126814" y="288267"/>
                      </a:cubicBezTo>
                      <a:cubicBezTo>
                        <a:pt x="126814" y="288267"/>
                        <a:pt x="126814" y="288267"/>
                        <a:pt x="126814" y="288267"/>
                      </a:cubicBezTo>
                      <a:lnTo>
                        <a:pt x="257482" y="288267"/>
                      </a:lnTo>
                      <a:cubicBezTo>
                        <a:pt x="266423" y="288303"/>
                        <a:pt x="273700" y="281084"/>
                        <a:pt x="273735" y="272142"/>
                      </a:cubicBezTo>
                      <a:cubicBezTo>
                        <a:pt x="273735" y="272138"/>
                        <a:pt x="273735" y="272134"/>
                        <a:pt x="273735" y="272129"/>
                      </a:cubicBezTo>
                      <a:cubicBezTo>
                        <a:pt x="273714" y="263188"/>
                        <a:pt x="266449" y="255958"/>
                        <a:pt x="257508" y="255979"/>
                      </a:cubicBezTo>
                      <a:cubicBezTo>
                        <a:pt x="257504" y="255979"/>
                        <a:pt x="257499" y="255979"/>
                        <a:pt x="257495" y="255979"/>
                      </a:cubicBezTo>
                      <a:lnTo>
                        <a:pt x="126814" y="255979"/>
                      </a:lnTo>
                      <a:close/>
                      <a:moveTo>
                        <a:pt x="136707" y="24836"/>
                      </a:moveTo>
                      <a:cubicBezTo>
                        <a:pt x="139622" y="10400"/>
                        <a:pt x="152302" y="14"/>
                        <a:pt x="167029" y="0"/>
                      </a:cubicBezTo>
                      <a:cubicBezTo>
                        <a:pt x="181757" y="14"/>
                        <a:pt x="194437" y="10400"/>
                        <a:pt x="197351" y="24836"/>
                      </a:cubicBezTo>
                      <a:lnTo>
                        <a:pt x="241190" y="24836"/>
                      </a:lnTo>
                      <a:cubicBezTo>
                        <a:pt x="251480" y="24836"/>
                        <a:pt x="259821" y="33177"/>
                        <a:pt x="259821" y="43466"/>
                      </a:cubicBezTo>
                      <a:cubicBezTo>
                        <a:pt x="259821" y="53755"/>
                        <a:pt x="251480" y="62096"/>
                        <a:pt x="241190" y="62096"/>
                      </a:cubicBezTo>
                      <a:lnTo>
                        <a:pt x="92868" y="62096"/>
                      </a:lnTo>
                      <a:cubicBezTo>
                        <a:pt x="82579" y="62096"/>
                        <a:pt x="74238" y="53755"/>
                        <a:pt x="74238" y="43466"/>
                      </a:cubicBezTo>
                      <a:cubicBezTo>
                        <a:pt x="74238" y="33177"/>
                        <a:pt x="82579" y="24836"/>
                        <a:pt x="92868" y="24836"/>
                      </a:cubicBezTo>
                      <a:lnTo>
                        <a:pt x="136720" y="2483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66000">
                      <a:schemeClr val="accent1"/>
                    </a:gs>
                  </a:gsLst>
                  <a:lin ang="2700000" scaled="1"/>
                </a:gradFill>
                <a:ln w="363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</p:grpSp>
        </p:grpSp>
        <p:grpSp>
          <p:nvGrpSpPr>
            <p:cNvPr id="368" name="组合 367">
              <a:extLst>
                <a:ext uri="{FF2B5EF4-FFF2-40B4-BE49-F238E27FC236}">
                  <a16:creationId xmlns:a16="http://schemas.microsoft.com/office/drawing/2014/main" id="{56AE9E85-F578-9B98-0406-CA7EF42B01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80939" y="3966591"/>
              <a:ext cx="759823" cy="663158"/>
              <a:chOff x="3432147" y="4277954"/>
              <a:chExt cx="987175" cy="861589"/>
            </a:xfrm>
          </p:grpSpPr>
          <p:sp>
            <p:nvSpPr>
              <p:cNvPr id="192" name="文本框 191">
                <a:extLst>
                  <a:ext uri="{FF2B5EF4-FFF2-40B4-BE49-F238E27FC236}">
                    <a16:creationId xmlns:a16="http://schemas.microsoft.com/office/drawing/2014/main" id="{2E051810-319A-7210-5369-5694C5CCE566}"/>
                  </a:ext>
                </a:extLst>
              </p:cNvPr>
              <p:cNvSpPr txBox="1"/>
              <p:nvPr/>
            </p:nvSpPr>
            <p:spPr>
              <a:xfrm>
                <a:off x="3432147" y="4941608"/>
                <a:ext cx="987175" cy="197935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kumimoji="1" lang="zh-CN" altLang="en-US" sz="99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添加标题文本</a:t>
                </a:r>
              </a:p>
            </p:txBody>
          </p:sp>
          <p:grpSp>
            <p:nvGrpSpPr>
              <p:cNvPr id="367" name="组合 366">
                <a:extLst>
                  <a:ext uri="{FF2B5EF4-FFF2-40B4-BE49-F238E27FC236}">
                    <a16:creationId xmlns:a16="http://schemas.microsoft.com/office/drawing/2014/main" id="{B57DB461-BC8E-69B0-4C3B-A2D274E62C99}"/>
                  </a:ext>
                </a:extLst>
              </p:cNvPr>
              <p:cNvGrpSpPr/>
              <p:nvPr/>
            </p:nvGrpSpPr>
            <p:grpSpPr>
              <a:xfrm>
                <a:off x="3557222" y="4277954"/>
                <a:ext cx="737021" cy="622298"/>
                <a:chOff x="3557222" y="4024310"/>
                <a:chExt cx="737021" cy="622298"/>
              </a:xfrm>
            </p:grpSpPr>
            <p:grpSp>
              <p:nvGrpSpPr>
                <p:cNvPr id="194" name="组合 193">
                  <a:extLst>
                    <a:ext uri="{FF2B5EF4-FFF2-40B4-BE49-F238E27FC236}">
                      <a16:creationId xmlns:a16="http://schemas.microsoft.com/office/drawing/2014/main" id="{BAB89C31-FDD1-A43B-7FA1-CF82A423B11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3557222" y="4024310"/>
                  <a:ext cx="737021" cy="622298"/>
                  <a:chOff x="8069884" y="1924461"/>
                  <a:chExt cx="4372544" cy="3691937"/>
                </a:xfrm>
              </p:grpSpPr>
              <p:sp>
                <p:nvSpPr>
                  <p:cNvPr id="200" name="pangmenzd">
                    <a:extLst>
                      <a:ext uri="{FF2B5EF4-FFF2-40B4-BE49-F238E27FC236}">
                        <a16:creationId xmlns:a16="http://schemas.microsoft.com/office/drawing/2014/main" id="{97CDF395-45F6-E162-2BDD-AE03B7F927BD}"/>
                      </a:ext>
                    </a:extLst>
                  </p:cNvPr>
                  <p:cNvSpPr/>
                  <p:nvPr/>
                </p:nvSpPr>
                <p:spPr>
                  <a:xfrm>
                    <a:off x="8114559" y="4178889"/>
                    <a:ext cx="4315213" cy="1437509"/>
                  </a:xfrm>
                  <a:prstGeom prst="ellipse">
                    <a:avLst/>
                  </a:prstGeom>
                  <a:gradFill>
                    <a:gsLst>
                      <a:gs pos="100000">
                        <a:schemeClr val="accent1">
                          <a:alpha val="27000"/>
                        </a:schemeClr>
                      </a:gs>
                      <a:gs pos="2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201" name="椭圆 200">
                    <a:extLst>
                      <a:ext uri="{FF2B5EF4-FFF2-40B4-BE49-F238E27FC236}">
                        <a16:creationId xmlns:a16="http://schemas.microsoft.com/office/drawing/2014/main" id="{6CA40809-82B4-3D7C-78F5-23857F8408E8}"/>
                      </a:ext>
                    </a:extLst>
                  </p:cNvPr>
                  <p:cNvSpPr/>
                  <p:nvPr/>
                </p:nvSpPr>
                <p:spPr>
                  <a:xfrm>
                    <a:off x="8760088" y="4297429"/>
                    <a:ext cx="3024171" cy="952371"/>
                  </a:xfrm>
                  <a:prstGeom prst="ellipse">
                    <a:avLst/>
                  </a:prstGeom>
                  <a:gradFill>
                    <a:gsLst>
                      <a:gs pos="100000">
                        <a:schemeClr val="accent1">
                          <a:alpha val="30000"/>
                        </a:schemeClr>
                      </a:gs>
                      <a:gs pos="2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202" name="椭圆 201">
                    <a:extLst>
                      <a:ext uri="{FF2B5EF4-FFF2-40B4-BE49-F238E27FC236}">
                        <a16:creationId xmlns:a16="http://schemas.microsoft.com/office/drawing/2014/main" id="{A69C807E-766E-AD08-3D28-CD0C3A33EE54}"/>
                      </a:ext>
                    </a:extLst>
                  </p:cNvPr>
                  <p:cNvSpPr/>
                  <p:nvPr/>
                </p:nvSpPr>
                <p:spPr>
                  <a:xfrm>
                    <a:off x="8619935" y="4264509"/>
                    <a:ext cx="3304476" cy="1079914"/>
                  </a:xfrm>
                  <a:prstGeom prst="ellipse">
                    <a:avLst/>
                  </a:prstGeom>
                  <a:noFill/>
                  <a:ln w="11430">
                    <a:gradFill>
                      <a:gsLst>
                        <a:gs pos="29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203" name="旁门左道出品">
                    <a:extLst>
                      <a:ext uri="{FF2B5EF4-FFF2-40B4-BE49-F238E27FC236}">
                        <a16:creationId xmlns:a16="http://schemas.microsoft.com/office/drawing/2014/main" id="{A4AF2657-408C-217D-134B-026D542CB3A6}"/>
                      </a:ext>
                    </a:extLst>
                  </p:cNvPr>
                  <p:cNvSpPr/>
                  <p:nvPr/>
                </p:nvSpPr>
                <p:spPr>
                  <a:xfrm>
                    <a:off x="8978853" y="4424125"/>
                    <a:ext cx="2553920" cy="626371"/>
                  </a:xfrm>
                  <a:prstGeom prst="ellipse">
                    <a:avLst/>
                  </a:prstGeom>
                  <a:gradFill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45000"/>
                        </a:schemeClr>
                      </a:gs>
                    </a:gsLst>
                    <a:lin ang="5400000" scaled="1"/>
                  </a:gradFill>
                  <a:ln w="5715">
                    <a:gradFill>
                      <a:gsLst>
                        <a:gs pos="13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204" name="任意多边形: 形状 213" hidden="1">
                    <a:extLst>
                      <a:ext uri="{FF2B5EF4-FFF2-40B4-BE49-F238E27FC236}">
                        <a16:creationId xmlns:a16="http://schemas.microsoft.com/office/drawing/2014/main" id="{1BF83BD9-3A22-1E78-AFC4-8CC4B0AE6DE3}"/>
                      </a:ext>
                    </a:extLst>
                  </p:cNvPr>
                  <p:cNvSpPr/>
                  <p:nvPr/>
                </p:nvSpPr>
                <p:spPr>
                  <a:xfrm>
                    <a:off x="8069884" y="1924461"/>
                    <a:ext cx="4372544" cy="3096745"/>
                  </a:xfrm>
                  <a:custGeom>
                    <a:avLst/>
                    <a:gdLst>
                      <a:gd name="connsiteX0" fmla="*/ 0 w 5234940"/>
                      <a:gd name="connsiteY0" fmla="*/ 0 h 4280606"/>
                      <a:gd name="connsiteX1" fmla="*/ 5234940 w 5234940"/>
                      <a:gd name="connsiteY1" fmla="*/ 0 h 4280606"/>
                      <a:gd name="connsiteX2" fmla="*/ 4146911 w 5234940"/>
                      <a:gd name="connsiteY2" fmla="*/ 3904503 h 4280606"/>
                      <a:gd name="connsiteX3" fmla="*/ 4147148 w 5234940"/>
                      <a:gd name="connsiteY3" fmla="*/ 3905653 h 4280606"/>
                      <a:gd name="connsiteX4" fmla="*/ 2618332 w 5234940"/>
                      <a:gd name="connsiteY4" fmla="*/ 4280606 h 4280606"/>
                      <a:gd name="connsiteX5" fmla="*/ 1097409 w 5234940"/>
                      <a:gd name="connsiteY5" fmla="*/ 3943990 h 4280606"/>
                      <a:gd name="connsiteX6" fmla="*/ 1090790 w 5234940"/>
                      <a:gd name="connsiteY6" fmla="*/ 3911842 h 4280606"/>
                      <a:gd name="connsiteX7" fmla="*/ 1090074 w 5234940"/>
                      <a:gd name="connsiteY7" fmla="*/ 3911842 h 4280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234940" h="4280606">
                        <a:moveTo>
                          <a:pt x="0" y="0"/>
                        </a:moveTo>
                        <a:lnTo>
                          <a:pt x="5234940" y="0"/>
                        </a:lnTo>
                        <a:lnTo>
                          <a:pt x="4146911" y="3904503"/>
                        </a:lnTo>
                        <a:lnTo>
                          <a:pt x="4147148" y="3905653"/>
                        </a:lnTo>
                        <a:cubicBezTo>
                          <a:pt x="4147148" y="4112734"/>
                          <a:pt x="3462674" y="4280606"/>
                          <a:pt x="2618332" y="4280606"/>
                        </a:cubicBezTo>
                        <a:cubicBezTo>
                          <a:pt x="1826762" y="4280606"/>
                          <a:pt x="1175700" y="4133063"/>
                          <a:pt x="1097409" y="3943990"/>
                        </a:cubicBezTo>
                        <a:lnTo>
                          <a:pt x="1090790" y="3911842"/>
                        </a:lnTo>
                        <a:lnTo>
                          <a:pt x="1090074" y="3911842"/>
                        </a:lnTo>
                        <a:close/>
                      </a:path>
                    </a:pathLst>
                  </a:custGeom>
                  <a:gradFill>
                    <a:gsLst>
                      <a:gs pos="20000">
                        <a:schemeClr val="accent1">
                          <a:alpha val="0"/>
                        </a:schemeClr>
                      </a:gs>
                      <a:gs pos="99000">
                        <a:schemeClr val="accent1">
                          <a:alpha val="30000"/>
                        </a:schemeClr>
                      </a:gs>
                    </a:gsLst>
                    <a:lin ang="5400000" scaled="1"/>
                  </a:gradFill>
                  <a:ln w="2857">
                    <a:gradFill>
                      <a:gsLst>
                        <a:gs pos="13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82296" tIns="41148" rIns="82296" bIns="41148" rtlCol="0" anchor="ctr">
                    <a:noAutofit/>
                  </a:bodyPr>
                  <a:lstStyle/>
                  <a:p>
                    <a:pPr algn="ctr"/>
                    <a:endParaRPr lang="zh-CN" altLang="en-US" sz="572"/>
                  </a:p>
                </p:txBody>
              </p:sp>
            </p:grpSp>
            <p:grpSp>
              <p:nvGrpSpPr>
                <p:cNvPr id="366" name="组合 365">
                  <a:extLst>
                    <a:ext uri="{FF2B5EF4-FFF2-40B4-BE49-F238E27FC236}">
                      <a16:creationId xmlns:a16="http://schemas.microsoft.com/office/drawing/2014/main" id="{C7AF107E-C7BB-FFFC-6B1E-A44312D7A661}"/>
                    </a:ext>
                  </a:extLst>
                </p:cNvPr>
                <p:cNvGrpSpPr/>
                <p:nvPr/>
              </p:nvGrpSpPr>
              <p:grpSpPr>
                <a:xfrm>
                  <a:off x="3767147" y="4139186"/>
                  <a:ext cx="335343" cy="335344"/>
                  <a:chOff x="11076296" y="949085"/>
                  <a:chExt cx="335343" cy="335344"/>
                </a:xfrm>
              </p:grpSpPr>
              <p:sp>
                <p:nvSpPr>
                  <p:cNvPr id="364" name="任意形状 363">
                    <a:extLst>
                      <a:ext uri="{FF2B5EF4-FFF2-40B4-BE49-F238E27FC236}">
                        <a16:creationId xmlns:a16="http://schemas.microsoft.com/office/drawing/2014/main" id="{98FDE1F0-8BFD-4E4B-2435-F7F957AB1480}"/>
                      </a:ext>
                    </a:extLst>
                  </p:cNvPr>
                  <p:cNvSpPr/>
                  <p:nvPr/>
                </p:nvSpPr>
                <p:spPr>
                  <a:xfrm>
                    <a:off x="11076296" y="949085"/>
                    <a:ext cx="335343" cy="335344"/>
                  </a:xfrm>
                  <a:custGeom>
                    <a:avLst/>
                    <a:gdLst>
                      <a:gd name="connsiteX0" fmla="*/ 116439 w 372604"/>
                      <a:gd name="connsiteY0" fmla="*/ 0 h 372604"/>
                      <a:gd name="connsiteX1" fmla="*/ 256165 w 372604"/>
                      <a:gd name="connsiteY1" fmla="*/ 0 h 372604"/>
                      <a:gd name="connsiteX2" fmla="*/ 372604 w 372604"/>
                      <a:gd name="connsiteY2" fmla="*/ 116439 h 372604"/>
                      <a:gd name="connsiteX3" fmla="*/ 372604 w 372604"/>
                      <a:gd name="connsiteY3" fmla="*/ 256165 h 372604"/>
                      <a:gd name="connsiteX4" fmla="*/ 256165 w 372604"/>
                      <a:gd name="connsiteY4" fmla="*/ 372604 h 372604"/>
                      <a:gd name="connsiteX5" fmla="*/ 116439 w 372604"/>
                      <a:gd name="connsiteY5" fmla="*/ 372604 h 372604"/>
                      <a:gd name="connsiteX6" fmla="*/ 0 w 372604"/>
                      <a:gd name="connsiteY6" fmla="*/ 256165 h 372604"/>
                      <a:gd name="connsiteX7" fmla="*/ 0 w 372604"/>
                      <a:gd name="connsiteY7" fmla="*/ 116439 h 372604"/>
                      <a:gd name="connsiteX8" fmla="*/ 116439 w 372604"/>
                      <a:gd name="connsiteY8" fmla="*/ 0 h 372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2604" h="372604">
                        <a:moveTo>
                          <a:pt x="116439" y="0"/>
                        </a:moveTo>
                        <a:lnTo>
                          <a:pt x="256165" y="0"/>
                        </a:lnTo>
                        <a:cubicBezTo>
                          <a:pt x="333791" y="0"/>
                          <a:pt x="372604" y="38813"/>
                          <a:pt x="372604" y="116439"/>
                        </a:cubicBezTo>
                        <a:lnTo>
                          <a:pt x="372604" y="256165"/>
                        </a:lnTo>
                        <a:cubicBezTo>
                          <a:pt x="372604" y="333791"/>
                          <a:pt x="333791" y="372604"/>
                          <a:pt x="256165" y="372604"/>
                        </a:cubicBezTo>
                        <a:lnTo>
                          <a:pt x="116439" y="372604"/>
                        </a:lnTo>
                        <a:cubicBezTo>
                          <a:pt x="38813" y="372604"/>
                          <a:pt x="0" y="333791"/>
                          <a:pt x="0" y="256165"/>
                        </a:cubicBezTo>
                        <a:lnTo>
                          <a:pt x="0" y="116439"/>
                        </a:lnTo>
                        <a:cubicBezTo>
                          <a:pt x="0" y="38813"/>
                          <a:pt x="38813" y="0"/>
                          <a:pt x="116439" y="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66000">
                        <a:schemeClr val="accent1"/>
                      </a:gs>
                    </a:gsLst>
                    <a:lin ang="2700000" scaled="1"/>
                  </a:gradFill>
                  <a:ln w="363" cap="flat">
                    <a:noFill/>
                    <a:prstDash val="solid"/>
                    <a:miter/>
                  </a:ln>
                  <a:effectLst/>
                </p:spPr>
                <p:txBody>
                  <a:bodyPr lIns="82296" tIns="41148" rIns="82296" bIns="41148" rtlCol="0" anchor="ctr"/>
                  <a:lstStyle/>
                  <a:p>
                    <a:endParaRPr lang="zh-CN" altLang="en-US" sz="1620"/>
                  </a:p>
                </p:txBody>
              </p:sp>
              <p:sp>
                <p:nvSpPr>
                  <p:cNvPr id="365" name="任意形状 364">
                    <a:extLst>
                      <a:ext uri="{FF2B5EF4-FFF2-40B4-BE49-F238E27FC236}">
                        <a16:creationId xmlns:a16="http://schemas.microsoft.com/office/drawing/2014/main" id="{09F3201B-D16B-2503-0D1D-B02CD557FC85}"/>
                      </a:ext>
                    </a:extLst>
                  </p:cNvPr>
                  <p:cNvSpPr/>
                  <p:nvPr/>
                </p:nvSpPr>
                <p:spPr>
                  <a:xfrm>
                    <a:off x="11172459" y="1034700"/>
                    <a:ext cx="143161" cy="164119"/>
                  </a:xfrm>
                  <a:custGeom>
                    <a:avLst/>
                    <a:gdLst>
                      <a:gd name="connsiteX0" fmla="*/ 159068 w 159067"/>
                      <a:gd name="connsiteY0" fmla="*/ 47130 h 182354"/>
                      <a:gd name="connsiteX1" fmla="*/ 159068 w 159067"/>
                      <a:gd name="connsiteY1" fmla="*/ 135333 h 182354"/>
                      <a:gd name="connsiteX2" fmla="*/ 156622 w 159067"/>
                      <a:gd name="connsiteY2" fmla="*/ 138418 h 182354"/>
                      <a:gd name="connsiteX3" fmla="*/ 106903 w 159067"/>
                      <a:gd name="connsiteY3" fmla="*/ 167062 h 182354"/>
                      <a:gd name="connsiteX4" fmla="*/ 81403 w 159067"/>
                      <a:gd name="connsiteY4" fmla="*/ 181763 h 182354"/>
                      <a:gd name="connsiteX5" fmla="*/ 77357 w 159067"/>
                      <a:gd name="connsiteY5" fmla="*/ 181763 h 182354"/>
                      <a:gd name="connsiteX6" fmla="*/ 66615 w 159067"/>
                      <a:gd name="connsiteY6" fmla="*/ 175592 h 182354"/>
                      <a:gd name="connsiteX7" fmla="*/ 34595 w 159067"/>
                      <a:gd name="connsiteY7" fmla="*/ 157107 h 182354"/>
                      <a:gd name="connsiteX8" fmla="*/ 2574 w 159067"/>
                      <a:gd name="connsiteY8" fmla="*/ 138564 h 182354"/>
                      <a:gd name="connsiteX9" fmla="*/ 12 w 159067"/>
                      <a:gd name="connsiteY9" fmla="*/ 134198 h 182354"/>
                      <a:gd name="connsiteX10" fmla="*/ 12 w 159067"/>
                      <a:gd name="connsiteY10" fmla="*/ 80752 h 182354"/>
                      <a:gd name="connsiteX11" fmla="*/ 12 w 159067"/>
                      <a:gd name="connsiteY11" fmla="*/ 47713 h 182354"/>
                      <a:gd name="connsiteX12" fmla="*/ 2254 w 159067"/>
                      <a:gd name="connsiteY12" fmla="*/ 43958 h 182354"/>
                      <a:gd name="connsiteX13" fmla="*/ 3535 w 159067"/>
                      <a:gd name="connsiteY13" fmla="*/ 43201 h 182354"/>
                      <a:gd name="connsiteX14" fmla="*/ 50314 w 159067"/>
                      <a:gd name="connsiteY14" fmla="*/ 16216 h 182354"/>
                      <a:gd name="connsiteX15" fmla="*/ 77357 w 159067"/>
                      <a:gd name="connsiteY15" fmla="*/ 613 h 182354"/>
                      <a:gd name="connsiteX16" fmla="*/ 81607 w 159067"/>
                      <a:gd name="connsiteY16" fmla="*/ 613 h 182354"/>
                      <a:gd name="connsiteX17" fmla="*/ 122535 w 159067"/>
                      <a:gd name="connsiteY17" fmla="*/ 24221 h 182354"/>
                      <a:gd name="connsiteX18" fmla="*/ 154847 w 159067"/>
                      <a:gd name="connsiteY18" fmla="*/ 42822 h 182354"/>
                      <a:gd name="connsiteX19" fmla="*/ 159068 w 159067"/>
                      <a:gd name="connsiteY19" fmla="*/ 47130 h 182354"/>
                      <a:gd name="connsiteX20" fmla="*/ 52992 w 159067"/>
                      <a:gd name="connsiteY20" fmla="*/ 75658 h 182354"/>
                      <a:gd name="connsiteX21" fmla="*/ 53225 w 159067"/>
                      <a:gd name="connsiteY21" fmla="*/ 75512 h 182354"/>
                      <a:gd name="connsiteX22" fmla="*/ 53720 w 159067"/>
                      <a:gd name="connsiteY22" fmla="*/ 76124 h 182354"/>
                      <a:gd name="connsiteX23" fmla="*/ 81199 w 159067"/>
                      <a:gd name="connsiteY23" fmla="*/ 108930 h 182354"/>
                      <a:gd name="connsiteX24" fmla="*/ 99189 w 159067"/>
                      <a:gd name="connsiteY24" fmla="*/ 130472 h 182354"/>
                      <a:gd name="connsiteX25" fmla="*/ 118372 w 159067"/>
                      <a:gd name="connsiteY25" fmla="*/ 135770 h 182354"/>
                      <a:gd name="connsiteX26" fmla="*/ 125184 w 159067"/>
                      <a:gd name="connsiteY26" fmla="*/ 126804 h 182354"/>
                      <a:gd name="connsiteX27" fmla="*/ 125184 w 159067"/>
                      <a:gd name="connsiteY27" fmla="*/ 55077 h 182354"/>
                      <a:gd name="connsiteX28" fmla="*/ 114671 w 159067"/>
                      <a:gd name="connsiteY28" fmla="*/ 44926 h 182354"/>
                      <a:gd name="connsiteX29" fmla="*/ 110775 w 159067"/>
                      <a:gd name="connsiteY29" fmla="*/ 45762 h 182354"/>
                      <a:gd name="connsiteX30" fmla="*/ 104167 w 159067"/>
                      <a:gd name="connsiteY30" fmla="*/ 55776 h 182354"/>
                      <a:gd name="connsiteX31" fmla="*/ 104167 w 159067"/>
                      <a:gd name="connsiteY31" fmla="*/ 105874 h 182354"/>
                      <a:gd name="connsiteX32" fmla="*/ 103817 w 159067"/>
                      <a:gd name="connsiteY32" fmla="*/ 105874 h 182354"/>
                      <a:gd name="connsiteX33" fmla="*/ 103323 w 159067"/>
                      <a:gd name="connsiteY33" fmla="*/ 105146 h 182354"/>
                      <a:gd name="connsiteX34" fmla="*/ 83848 w 159067"/>
                      <a:gd name="connsiteY34" fmla="*/ 81858 h 182354"/>
                      <a:gd name="connsiteX35" fmla="*/ 58290 w 159067"/>
                      <a:gd name="connsiteY35" fmla="*/ 51235 h 182354"/>
                      <a:gd name="connsiteX36" fmla="*/ 39165 w 159067"/>
                      <a:gd name="connsiteY36" fmla="*/ 45733 h 182354"/>
                      <a:gd name="connsiteX37" fmla="*/ 32178 w 159067"/>
                      <a:gd name="connsiteY37" fmla="*/ 55048 h 182354"/>
                      <a:gd name="connsiteX38" fmla="*/ 32178 w 159067"/>
                      <a:gd name="connsiteY38" fmla="*/ 126600 h 182354"/>
                      <a:gd name="connsiteX39" fmla="*/ 32877 w 159067"/>
                      <a:gd name="connsiteY39" fmla="*/ 130122 h 182354"/>
                      <a:gd name="connsiteX40" fmla="*/ 46216 w 159067"/>
                      <a:gd name="connsiteY40" fmla="*/ 136581 h 182354"/>
                      <a:gd name="connsiteX41" fmla="*/ 53254 w 159067"/>
                      <a:gd name="connsiteY41" fmla="*/ 126513 h 182354"/>
                      <a:gd name="connsiteX42" fmla="*/ 53254 w 159067"/>
                      <a:gd name="connsiteY42" fmla="*/ 76822 h 182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</a:cxnLst>
                    <a:rect l="l" t="t" r="r" b="b"/>
                    <a:pathLst>
                      <a:path w="159067" h="182354">
                        <a:moveTo>
                          <a:pt x="159068" y="47130"/>
                        </a:moveTo>
                        <a:lnTo>
                          <a:pt x="159068" y="135333"/>
                        </a:lnTo>
                        <a:cubicBezTo>
                          <a:pt x="158636" y="136614"/>
                          <a:pt x="157771" y="137705"/>
                          <a:pt x="156622" y="138418"/>
                        </a:cubicBezTo>
                        <a:cubicBezTo>
                          <a:pt x="140107" y="147947"/>
                          <a:pt x="123534" y="157495"/>
                          <a:pt x="106903" y="167062"/>
                        </a:cubicBezTo>
                        <a:lnTo>
                          <a:pt x="81403" y="181763"/>
                        </a:lnTo>
                        <a:cubicBezTo>
                          <a:pt x="80169" y="182552"/>
                          <a:pt x="78590" y="182552"/>
                          <a:pt x="77357" y="181763"/>
                        </a:cubicBezTo>
                        <a:lnTo>
                          <a:pt x="66615" y="175592"/>
                        </a:lnTo>
                        <a:lnTo>
                          <a:pt x="34595" y="157107"/>
                        </a:lnTo>
                        <a:cubicBezTo>
                          <a:pt x="23911" y="150936"/>
                          <a:pt x="13228" y="144706"/>
                          <a:pt x="2574" y="138564"/>
                        </a:cubicBezTo>
                        <a:cubicBezTo>
                          <a:pt x="895" y="137782"/>
                          <a:pt x="-125" y="136044"/>
                          <a:pt x="12" y="134198"/>
                        </a:cubicBezTo>
                        <a:lnTo>
                          <a:pt x="12" y="80752"/>
                        </a:lnTo>
                        <a:lnTo>
                          <a:pt x="12" y="47713"/>
                        </a:lnTo>
                        <a:cubicBezTo>
                          <a:pt x="-95" y="46116"/>
                          <a:pt x="797" y="44621"/>
                          <a:pt x="2254" y="43958"/>
                        </a:cubicBezTo>
                        <a:lnTo>
                          <a:pt x="3535" y="43201"/>
                        </a:lnTo>
                        <a:lnTo>
                          <a:pt x="50314" y="16216"/>
                        </a:lnTo>
                        <a:lnTo>
                          <a:pt x="77357" y="613"/>
                        </a:lnTo>
                        <a:cubicBezTo>
                          <a:pt x="78655" y="-204"/>
                          <a:pt x="80308" y="-204"/>
                          <a:pt x="81607" y="613"/>
                        </a:cubicBezTo>
                        <a:lnTo>
                          <a:pt x="122535" y="24221"/>
                        </a:lnTo>
                        <a:lnTo>
                          <a:pt x="154847" y="42822"/>
                        </a:lnTo>
                        <a:cubicBezTo>
                          <a:pt x="156651" y="43928"/>
                          <a:pt x="158573" y="44831"/>
                          <a:pt x="159068" y="47130"/>
                        </a:cubicBezTo>
                        <a:close/>
                        <a:moveTo>
                          <a:pt x="52992" y="75658"/>
                        </a:moveTo>
                        <a:lnTo>
                          <a:pt x="53225" y="75512"/>
                        </a:lnTo>
                        <a:lnTo>
                          <a:pt x="53720" y="76124"/>
                        </a:lnTo>
                        <a:cubicBezTo>
                          <a:pt x="62899" y="87050"/>
                          <a:pt x="72059" y="97985"/>
                          <a:pt x="81199" y="108930"/>
                        </a:cubicBezTo>
                        <a:cubicBezTo>
                          <a:pt x="87196" y="116091"/>
                          <a:pt x="93221" y="123252"/>
                          <a:pt x="99189" y="130472"/>
                        </a:cubicBezTo>
                        <a:cubicBezTo>
                          <a:pt x="104002" y="135829"/>
                          <a:pt x="111492" y="137898"/>
                          <a:pt x="118372" y="135770"/>
                        </a:cubicBezTo>
                        <a:cubicBezTo>
                          <a:pt x="122233" y="134414"/>
                          <a:pt x="124914" y="130887"/>
                          <a:pt x="125184" y="126804"/>
                        </a:cubicBezTo>
                        <a:lnTo>
                          <a:pt x="125184" y="55077"/>
                        </a:lnTo>
                        <a:cubicBezTo>
                          <a:pt x="125084" y="49371"/>
                          <a:pt x="120377" y="44826"/>
                          <a:pt x="114671" y="44926"/>
                        </a:cubicBezTo>
                        <a:cubicBezTo>
                          <a:pt x="113330" y="44949"/>
                          <a:pt x="112007" y="45233"/>
                          <a:pt x="110775" y="45762"/>
                        </a:cubicBezTo>
                        <a:cubicBezTo>
                          <a:pt x="106569" y="47233"/>
                          <a:pt x="103865" y="51331"/>
                          <a:pt x="104167" y="55776"/>
                        </a:cubicBezTo>
                        <a:lnTo>
                          <a:pt x="104167" y="105874"/>
                        </a:lnTo>
                        <a:lnTo>
                          <a:pt x="103817" y="105874"/>
                        </a:lnTo>
                        <a:cubicBezTo>
                          <a:pt x="103643" y="105641"/>
                          <a:pt x="103526" y="105379"/>
                          <a:pt x="103323" y="105146"/>
                        </a:cubicBezTo>
                        <a:lnTo>
                          <a:pt x="83848" y="81858"/>
                        </a:lnTo>
                        <a:cubicBezTo>
                          <a:pt x="75319" y="71670"/>
                          <a:pt x="66761" y="61482"/>
                          <a:pt x="58290" y="51235"/>
                        </a:cubicBezTo>
                        <a:cubicBezTo>
                          <a:pt x="53495" y="45889"/>
                          <a:pt x="46067" y="43753"/>
                          <a:pt x="39165" y="45733"/>
                        </a:cubicBezTo>
                        <a:cubicBezTo>
                          <a:pt x="35111" y="47063"/>
                          <a:pt x="32320" y="50784"/>
                          <a:pt x="32178" y="55048"/>
                        </a:cubicBezTo>
                        <a:lnTo>
                          <a:pt x="32178" y="126600"/>
                        </a:lnTo>
                        <a:cubicBezTo>
                          <a:pt x="32186" y="127808"/>
                          <a:pt x="32423" y="129003"/>
                          <a:pt x="32877" y="130122"/>
                        </a:cubicBezTo>
                        <a:cubicBezTo>
                          <a:pt x="34777" y="135589"/>
                          <a:pt x="40749" y="138481"/>
                          <a:pt x="46216" y="136581"/>
                        </a:cubicBezTo>
                        <a:cubicBezTo>
                          <a:pt x="50489" y="135095"/>
                          <a:pt x="53327" y="131036"/>
                          <a:pt x="53254" y="126513"/>
                        </a:cubicBezTo>
                        <a:lnTo>
                          <a:pt x="53254" y="7682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363" cap="flat">
                    <a:noFill/>
                    <a:prstDash val="solid"/>
                    <a:miter/>
                  </a:ln>
                  <a:effectLst/>
                </p:spPr>
                <p:txBody>
                  <a:bodyPr lIns="82296" tIns="41148" rIns="82296" bIns="41148" rtlCol="0" anchor="ctr"/>
                  <a:lstStyle/>
                  <a:p>
                    <a:endParaRPr lang="zh-CN" altLang="en-US" sz="1620"/>
                  </a:p>
                </p:txBody>
              </p:sp>
            </p:grpSp>
          </p:grpSp>
        </p:grpSp>
        <p:grpSp>
          <p:nvGrpSpPr>
            <p:cNvPr id="370" name="组合 369">
              <a:extLst>
                <a:ext uri="{FF2B5EF4-FFF2-40B4-BE49-F238E27FC236}">
                  <a16:creationId xmlns:a16="http://schemas.microsoft.com/office/drawing/2014/main" id="{973DDFCF-F67C-72D4-0F46-EBDDDDCF913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334996" y="1494145"/>
              <a:ext cx="759823" cy="672780"/>
              <a:chOff x="6403921" y="2043673"/>
              <a:chExt cx="909441" cy="805254"/>
            </a:xfrm>
          </p:grpSpPr>
          <p:sp>
            <p:nvSpPr>
              <p:cNvPr id="178" name="文本框 177">
                <a:extLst>
                  <a:ext uri="{FF2B5EF4-FFF2-40B4-BE49-F238E27FC236}">
                    <a16:creationId xmlns:a16="http://schemas.microsoft.com/office/drawing/2014/main" id="{CE7EDAED-A517-7E5C-965F-595DF976A625}"/>
                  </a:ext>
                </a:extLst>
              </p:cNvPr>
              <p:cNvSpPr txBox="1"/>
              <p:nvPr/>
            </p:nvSpPr>
            <p:spPr>
              <a:xfrm>
                <a:off x="6403921" y="2666580"/>
                <a:ext cx="909441" cy="182347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kumimoji="1" lang="zh-CN" altLang="en-US" sz="99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添加标题文本</a:t>
                </a:r>
              </a:p>
            </p:txBody>
          </p:sp>
          <p:grpSp>
            <p:nvGrpSpPr>
              <p:cNvPr id="369" name="组合 368">
                <a:extLst>
                  <a:ext uri="{FF2B5EF4-FFF2-40B4-BE49-F238E27FC236}">
                    <a16:creationId xmlns:a16="http://schemas.microsoft.com/office/drawing/2014/main" id="{1CF75628-73D8-6B31-A0E4-53D0B743AA92}"/>
                  </a:ext>
                </a:extLst>
              </p:cNvPr>
              <p:cNvGrpSpPr/>
              <p:nvPr/>
            </p:nvGrpSpPr>
            <p:grpSpPr>
              <a:xfrm>
                <a:off x="6490125" y="2043673"/>
                <a:ext cx="737022" cy="580159"/>
                <a:chOff x="6490125" y="2043673"/>
                <a:chExt cx="737022" cy="580159"/>
              </a:xfrm>
            </p:grpSpPr>
            <p:grpSp>
              <p:nvGrpSpPr>
                <p:cNvPr id="180" name="组合 179">
                  <a:extLst>
                    <a:ext uri="{FF2B5EF4-FFF2-40B4-BE49-F238E27FC236}">
                      <a16:creationId xmlns:a16="http://schemas.microsoft.com/office/drawing/2014/main" id="{0473B2F7-36BC-531A-6146-E0514427080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6490125" y="2043673"/>
                  <a:ext cx="737022" cy="580159"/>
                  <a:chOff x="4688850" y="4158258"/>
                  <a:chExt cx="4372552" cy="3441954"/>
                </a:xfrm>
              </p:grpSpPr>
              <p:sp>
                <p:nvSpPr>
                  <p:cNvPr id="186" name="pangmenzd">
                    <a:extLst>
                      <a:ext uri="{FF2B5EF4-FFF2-40B4-BE49-F238E27FC236}">
                        <a16:creationId xmlns:a16="http://schemas.microsoft.com/office/drawing/2014/main" id="{83DA19A0-D0E1-1350-52A3-B0749DD0CBF0}"/>
                      </a:ext>
                    </a:extLst>
                  </p:cNvPr>
                  <p:cNvSpPr/>
                  <p:nvPr/>
                </p:nvSpPr>
                <p:spPr>
                  <a:xfrm>
                    <a:off x="4733529" y="6162703"/>
                    <a:ext cx="4315226" cy="1437509"/>
                  </a:xfrm>
                  <a:prstGeom prst="ellipse">
                    <a:avLst/>
                  </a:prstGeom>
                  <a:gradFill>
                    <a:gsLst>
                      <a:gs pos="100000">
                        <a:schemeClr val="accent1">
                          <a:alpha val="27000"/>
                        </a:schemeClr>
                      </a:gs>
                      <a:gs pos="2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187" name="椭圆 186">
                    <a:extLst>
                      <a:ext uri="{FF2B5EF4-FFF2-40B4-BE49-F238E27FC236}">
                        <a16:creationId xmlns:a16="http://schemas.microsoft.com/office/drawing/2014/main" id="{1871AF6F-668C-FBC8-7FC3-BAB240CD5CF5}"/>
                      </a:ext>
                    </a:extLst>
                  </p:cNvPr>
                  <p:cNvSpPr/>
                  <p:nvPr/>
                </p:nvSpPr>
                <p:spPr>
                  <a:xfrm>
                    <a:off x="5379055" y="6281261"/>
                    <a:ext cx="3024181" cy="952370"/>
                  </a:xfrm>
                  <a:prstGeom prst="ellipse">
                    <a:avLst/>
                  </a:prstGeom>
                  <a:gradFill>
                    <a:gsLst>
                      <a:gs pos="100000">
                        <a:schemeClr val="accent1">
                          <a:alpha val="30000"/>
                        </a:schemeClr>
                      </a:gs>
                      <a:gs pos="2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188" name="椭圆 187">
                    <a:extLst>
                      <a:ext uri="{FF2B5EF4-FFF2-40B4-BE49-F238E27FC236}">
                        <a16:creationId xmlns:a16="http://schemas.microsoft.com/office/drawing/2014/main" id="{569BC4B0-3588-1E7F-B522-8137A0A7DFDE}"/>
                      </a:ext>
                    </a:extLst>
                  </p:cNvPr>
                  <p:cNvSpPr/>
                  <p:nvPr/>
                </p:nvSpPr>
                <p:spPr>
                  <a:xfrm>
                    <a:off x="5238897" y="6248348"/>
                    <a:ext cx="3304484" cy="1079918"/>
                  </a:xfrm>
                  <a:prstGeom prst="ellipse">
                    <a:avLst/>
                  </a:prstGeom>
                  <a:noFill/>
                  <a:ln w="11430">
                    <a:gradFill>
                      <a:gsLst>
                        <a:gs pos="29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189" name="旁门左道出品">
                    <a:extLst>
                      <a:ext uri="{FF2B5EF4-FFF2-40B4-BE49-F238E27FC236}">
                        <a16:creationId xmlns:a16="http://schemas.microsoft.com/office/drawing/2014/main" id="{D357DCCE-1A22-2435-36E0-4FCEDB851852}"/>
                      </a:ext>
                    </a:extLst>
                  </p:cNvPr>
                  <p:cNvSpPr/>
                  <p:nvPr/>
                </p:nvSpPr>
                <p:spPr>
                  <a:xfrm>
                    <a:off x="5597835" y="6407943"/>
                    <a:ext cx="2553928" cy="626371"/>
                  </a:xfrm>
                  <a:prstGeom prst="ellipse">
                    <a:avLst/>
                  </a:prstGeom>
                  <a:gradFill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45000"/>
                        </a:schemeClr>
                      </a:gs>
                    </a:gsLst>
                    <a:lin ang="5400000" scaled="1"/>
                  </a:gradFill>
                  <a:ln w="5715">
                    <a:gradFill>
                      <a:gsLst>
                        <a:gs pos="13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190" name="任意多边形: 形状 213" hidden="1">
                    <a:extLst>
                      <a:ext uri="{FF2B5EF4-FFF2-40B4-BE49-F238E27FC236}">
                        <a16:creationId xmlns:a16="http://schemas.microsoft.com/office/drawing/2014/main" id="{8BF03385-DA4D-6F22-DBD6-4279AF0C757B}"/>
                      </a:ext>
                    </a:extLst>
                  </p:cNvPr>
                  <p:cNvSpPr/>
                  <p:nvPr/>
                </p:nvSpPr>
                <p:spPr>
                  <a:xfrm>
                    <a:off x="4688850" y="4158258"/>
                    <a:ext cx="4372552" cy="2852886"/>
                  </a:xfrm>
                  <a:custGeom>
                    <a:avLst/>
                    <a:gdLst>
                      <a:gd name="connsiteX0" fmla="*/ 0 w 5234940"/>
                      <a:gd name="connsiteY0" fmla="*/ 0 h 4280606"/>
                      <a:gd name="connsiteX1" fmla="*/ 5234940 w 5234940"/>
                      <a:gd name="connsiteY1" fmla="*/ 0 h 4280606"/>
                      <a:gd name="connsiteX2" fmla="*/ 4146911 w 5234940"/>
                      <a:gd name="connsiteY2" fmla="*/ 3904503 h 4280606"/>
                      <a:gd name="connsiteX3" fmla="*/ 4147148 w 5234940"/>
                      <a:gd name="connsiteY3" fmla="*/ 3905653 h 4280606"/>
                      <a:gd name="connsiteX4" fmla="*/ 2618332 w 5234940"/>
                      <a:gd name="connsiteY4" fmla="*/ 4280606 h 4280606"/>
                      <a:gd name="connsiteX5" fmla="*/ 1097409 w 5234940"/>
                      <a:gd name="connsiteY5" fmla="*/ 3943990 h 4280606"/>
                      <a:gd name="connsiteX6" fmla="*/ 1090790 w 5234940"/>
                      <a:gd name="connsiteY6" fmla="*/ 3911842 h 4280606"/>
                      <a:gd name="connsiteX7" fmla="*/ 1090074 w 5234940"/>
                      <a:gd name="connsiteY7" fmla="*/ 3911842 h 4280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234940" h="4280606">
                        <a:moveTo>
                          <a:pt x="0" y="0"/>
                        </a:moveTo>
                        <a:lnTo>
                          <a:pt x="5234940" y="0"/>
                        </a:lnTo>
                        <a:lnTo>
                          <a:pt x="4146911" y="3904503"/>
                        </a:lnTo>
                        <a:lnTo>
                          <a:pt x="4147148" y="3905653"/>
                        </a:lnTo>
                        <a:cubicBezTo>
                          <a:pt x="4147148" y="4112734"/>
                          <a:pt x="3462674" y="4280606"/>
                          <a:pt x="2618332" y="4280606"/>
                        </a:cubicBezTo>
                        <a:cubicBezTo>
                          <a:pt x="1826762" y="4280606"/>
                          <a:pt x="1175700" y="4133063"/>
                          <a:pt x="1097409" y="3943990"/>
                        </a:cubicBezTo>
                        <a:lnTo>
                          <a:pt x="1090790" y="3911842"/>
                        </a:lnTo>
                        <a:lnTo>
                          <a:pt x="1090074" y="3911842"/>
                        </a:lnTo>
                        <a:close/>
                      </a:path>
                    </a:pathLst>
                  </a:custGeom>
                  <a:gradFill>
                    <a:gsLst>
                      <a:gs pos="30000">
                        <a:schemeClr val="accent1">
                          <a:alpha val="0"/>
                        </a:schemeClr>
                      </a:gs>
                      <a:gs pos="99000">
                        <a:schemeClr val="accent1">
                          <a:alpha val="30000"/>
                        </a:schemeClr>
                      </a:gs>
                    </a:gsLst>
                    <a:lin ang="5400000" scaled="1"/>
                  </a:gradFill>
                  <a:ln w="2857">
                    <a:gradFill>
                      <a:gsLst>
                        <a:gs pos="13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82296" tIns="41148" rIns="82296" bIns="41148" rtlCol="0" anchor="ctr">
                    <a:noAutofit/>
                  </a:bodyPr>
                  <a:lstStyle/>
                  <a:p>
                    <a:pPr algn="ctr"/>
                    <a:endParaRPr lang="zh-CN" altLang="en-US" sz="572"/>
                  </a:p>
                </p:txBody>
              </p:sp>
            </p:grpSp>
            <p:sp>
              <p:nvSpPr>
                <p:cNvPr id="362" name="图形 357">
                  <a:extLst>
                    <a:ext uri="{FF2B5EF4-FFF2-40B4-BE49-F238E27FC236}">
                      <a16:creationId xmlns:a16="http://schemas.microsoft.com/office/drawing/2014/main" id="{EFCA9208-3CB4-97A9-7899-0B6A2A64DA0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730271" y="2164477"/>
                  <a:ext cx="276796" cy="279214"/>
                </a:xfrm>
                <a:custGeom>
                  <a:avLst/>
                  <a:gdLst>
                    <a:gd name="connsiteX0" fmla="*/ 327873 w 369382"/>
                    <a:gd name="connsiteY0" fmla="*/ 33810 h 372604"/>
                    <a:gd name="connsiteX1" fmla="*/ 315373 w 369382"/>
                    <a:gd name="connsiteY1" fmla="*/ 21594 h 372604"/>
                    <a:gd name="connsiteX2" fmla="*/ 306282 w 369382"/>
                    <a:gd name="connsiteY2" fmla="*/ 9378 h 372604"/>
                    <a:gd name="connsiteX3" fmla="*/ 290941 w 369382"/>
                    <a:gd name="connsiteY3" fmla="*/ 3 h 372604"/>
                    <a:gd name="connsiteX4" fmla="*/ 87814 w 369382"/>
                    <a:gd name="connsiteY4" fmla="*/ 3 h 372604"/>
                    <a:gd name="connsiteX5" fmla="*/ 72473 w 369382"/>
                    <a:gd name="connsiteY5" fmla="*/ 3128 h 372604"/>
                    <a:gd name="connsiteX6" fmla="*/ 63097 w 369382"/>
                    <a:gd name="connsiteY6" fmla="*/ 9378 h 372604"/>
                    <a:gd name="connsiteX7" fmla="*/ 54006 w 369382"/>
                    <a:gd name="connsiteY7" fmla="*/ 18469 h 372604"/>
                    <a:gd name="connsiteX8" fmla="*/ 38381 w 369382"/>
                    <a:gd name="connsiteY8" fmla="*/ 33810 h 372604"/>
                    <a:gd name="connsiteX9" fmla="*/ 26165 w 369382"/>
                    <a:gd name="connsiteY9" fmla="*/ 52276 h 372604"/>
                    <a:gd name="connsiteX10" fmla="*/ 343214 w 369382"/>
                    <a:gd name="connsiteY10" fmla="*/ 52276 h 372604"/>
                    <a:gd name="connsiteX11" fmla="*/ 327873 w 369382"/>
                    <a:gd name="connsiteY11" fmla="*/ 33810 h 372604"/>
                    <a:gd name="connsiteX12" fmla="*/ 358555 w 369382"/>
                    <a:gd name="connsiteY12" fmla="*/ 251994 h 372604"/>
                    <a:gd name="connsiteX13" fmla="*/ 333839 w 369382"/>
                    <a:gd name="connsiteY13" fmla="*/ 242619 h 372604"/>
                    <a:gd name="connsiteX14" fmla="*/ 38381 w 369382"/>
                    <a:gd name="connsiteY14" fmla="*/ 242619 h 372604"/>
                    <a:gd name="connsiteX15" fmla="*/ 9972 w 369382"/>
                    <a:gd name="connsiteY15" fmla="*/ 251994 h 372604"/>
                    <a:gd name="connsiteX16" fmla="*/ 597 w 369382"/>
                    <a:gd name="connsiteY16" fmla="*/ 276426 h 372604"/>
                    <a:gd name="connsiteX17" fmla="*/ 597 w 369382"/>
                    <a:gd name="connsiteY17" fmla="*/ 334949 h 372604"/>
                    <a:gd name="connsiteX18" fmla="*/ 13097 w 369382"/>
                    <a:gd name="connsiteY18" fmla="*/ 363359 h 372604"/>
                    <a:gd name="connsiteX19" fmla="*/ 37529 w 369382"/>
                    <a:gd name="connsiteY19" fmla="*/ 372451 h 372604"/>
                    <a:gd name="connsiteX20" fmla="*/ 330146 w 369382"/>
                    <a:gd name="connsiteY20" fmla="*/ 372451 h 372604"/>
                    <a:gd name="connsiteX21" fmla="*/ 358555 w 369382"/>
                    <a:gd name="connsiteY21" fmla="*/ 363359 h 372604"/>
                    <a:gd name="connsiteX22" fmla="*/ 369352 w 369382"/>
                    <a:gd name="connsiteY22" fmla="*/ 338074 h 372604"/>
                    <a:gd name="connsiteX23" fmla="*/ 369352 w 369382"/>
                    <a:gd name="connsiteY23" fmla="*/ 276426 h 372604"/>
                    <a:gd name="connsiteX24" fmla="*/ 358555 w 369382"/>
                    <a:gd name="connsiteY24" fmla="*/ 251994 h 372604"/>
                    <a:gd name="connsiteX25" fmla="*/ 205997 w 369382"/>
                    <a:gd name="connsiteY25" fmla="*/ 321597 h 372604"/>
                    <a:gd name="connsiteX26" fmla="*/ 163383 w 369382"/>
                    <a:gd name="connsiteY26" fmla="*/ 321597 h 372604"/>
                    <a:gd name="connsiteX27" fmla="*/ 149178 w 369382"/>
                    <a:gd name="connsiteY27" fmla="*/ 307392 h 372604"/>
                    <a:gd name="connsiteX28" fmla="*/ 163383 w 369382"/>
                    <a:gd name="connsiteY28" fmla="*/ 293188 h 372604"/>
                    <a:gd name="connsiteX29" fmla="*/ 205997 w 369382"/>
                    <a:gd name="connsiteY29" fmla="*/ 293188 h 372604"/>
                    <a:gd name="connsiteX30" fmla="*/ 220201 w 369382"/>
                    <a:gd name="connsiteY30" fmla="*/ 307392 h 372604"/>
                    <a:gd name="connsiteX31" fmla="*/ 205997 w 369382"/>
                    <a:gd name="connsiteY31" fmla="*/ 321597 h 372604"/>
                    <a:gd name="connsiteX32" fmla="*/ 360260 w 369382"/>
                    <a:gd name="connsiteY32" fmla="*/ 98299 h 372604"/>
                    <a:gd name="connsiteX33" fmla="*/ 331850 w 369382"/>
                    <a:gd name="connsiteY33" fmla="*/ 88924 h 372604"/>
                    <a:gd name="connsiteX34" fmla="*/ 36961 w 369382"/>
                    <a:gd name="connsiteY34" fmla="*/ 88924 h 372604"/>
                    <a:gd name="connsiteX35" fmla="*/ 8551 w 369382"/>
                    <a:gd name="connsiteY35" fmla="*/ 98299 h 372604"/>
                    <a:gd name="connsiteX36" fmla="*/ 29 w 369382"/>
                    <a:gd name="connsiteY36" fmla="*/ 119890 h 372604"/>
                    <a:gd name="connsiteX37" fmla="*/ 29 w 369382"/>
                    <a:gd name="connsiteY37" fmla="*/ 181254 h 372604"/>
                    <a:gd name="connsiteX38" fmla="*/ 9404 w 369382"/>
                    <a:gd name="connsiteY38" fmla="*/ 205971 h 372604"/>
                    <a:gd name="connsiteX39" fmla="*/ 37813 w 369382"/>
                    <a:gd name="connsiteY39" fmla="*/ 215062 h 372604"/>
                    <a:gd name="connsiteX40" fmla="*/ 332418 w 369382"/>
                    <a:gd name="connsiteY40" fmla="*/ 215062 h 372604"/>
                    <a:gd name="connsiteX41" fmla="*/ 360828 w 369382"/>
                    <a:gd name="connsiteY41" fmla="*/ 205971 h 372604"/>
                    <a:gd name="connsiteX42" fmla="*/ 369352 w 369382"/>
                    <a:gd name="connsiteY42" fmla="*/ 181254 h 372604"/>
                    <a:gd name="connsiteX43" fmla="*/ 369352 w 369382"/>
                    <a:gd name="connsiteY43" fmla="*/ 119890 h 372604"/>
                    <a:gd name="connsiteX44" fmla="*/ 360260 w 369382"/>
                    <a:gd name="connsiteY44" fmla="*/ 98299 h 372604"/>
                    <a:gd name="connsiteX45" fmla="*/ 205997 w 369382"/>
                    <a:gd name="connsiteY45" fmla="*/ 166197 h 372604"/>
                    <a:gd name="connsiteX46" fmla="*/ 163383 w 369382"/>
                    <a:gd name="connsiteY46" fmla="*/ 166197 h 372604"/>
                    <a:gd name="connsiteX47" fmla="*/ 149178 w 369382"/>
                    <a:gd name="connsiteY47" fmla="*/ 151993 h 372604"/>
                    <a:gd name="connsiteX48" fmla="*/ 163383 w 369382"/>
                    <a:gd name="connsiteY48" fmla="*/ 137788 h 372604"/>
                    <a:gd name="connsiteX49" fmla="*/ 205997 w 369382"/>
                    <a:gd name="connsiteY49" fmla="*/ 137788 h 372604"/>
                    <a:gd name="connsiteX50" fmla="*/ 220201 w 369382"/>
                    <a:gd name="connsiteY50" fmla="*/ 151993 h 372604"/>
                    <a:gd name="connsiteX51" fmla="*/ 205997 w 369382"/>
                    <a:gd name="connsiteY51" fmla="*/ 166197 h 372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369382" h="372604">
                      <a:moveTo>
                        <a:pt x="327873" y="33810"/>
                      </a:moveTo>
                      <a:cubicBezTo>
                        <a:pt x="324514" y="28986"/>
                        <a:pt x="320273" y="24841"/>
                        <a:pt x="315373" y="21594"/>
                      </a:cubicBezTo>
                      <a:cubicBezTo>
                        <a:pt x="312532" y="18469"/>
                        <a:pt x="309407" y="12219"/>
                        <a:pt x="306282" y="9378"/>
                      </a:cubicBezTo>
                      <a:cubicBezTo>
                        <a:pt x="303419" y="3542"/>
                        <a:pt x="297440" y="-111"/>
                        <a:pt x="290941" y="3"/>
                      </a:cubicBezTo>
                      <a:lnTo>
                        <a:pt x="87814" y="3"/>
                      </a:lnTo>
                      <a:cubicBezTo>
                        <a:pt x="81564" y="3"/>
                        <a:pt x="75314" y="3"/>
                        <a:pt x="72473" y="3128"/>
                      </a:cubicBezTo>
                      <a:cubicBezTo>
                        <a:pt x="69632" y="6253"/>
                        <a:pt x="66222" y="6253"/>
                        <a:pt x="63097" y="9378"/>
                      </a:cubicBezTo>
                      <a:lnTo>
                        <a:pt x="54006" y="18469"/>
                      </a:lnTo>
                      <a:lnTo>
                        <a:pt x="38381" y="33810"/>
                      </a:lnTo>
                      <a:cubicBezTo>
                        <a:pt x="35540" y="40060"/>
                        <a:pt x="29290" y="46310"/>
                        <a:pt x="26165" y="52276"/>
                      </a:cubicBezTo>
                      <a:lnTo>
                        <a:pt x="343214" y="52276"/>
                      </a:lnTo>
                      <a:cubicBezTo>
                        <a:pt x="336964" y="46310"/>
                        <a:pt x="333839" y="40060"/>
                        <a:pt x="327873" y="33810"/>
                      </a:cubicBezTo>
                      <a:close/>
                      <a:moveTo>
                        <a:pt x="358555" y="251994"/>
                      </a:moveTo>
                      <a:cubicBezTo>
                        <a:pt x="355430" y="245744"/>
                        <a:pt x="346339" y="242619"/>
                        <a:pt x="333839" y="242619"/>
                      </a:cubicBezTo>
                      <a:lnTo>
                        <a:pt x="38381" y="242619"/>
                      </a:lnTo>
                      <a:cubicBezTo>
                        <a:pt x="28017" y="241633"/>
                        <a:pt x="17714" y="245033"/>
                        <a:pt x="9972" y="251994"/>
                      </a:cubicBezTo>
                      <a:cubicBezTo>
                        <a:pt x="4200" y="258859"/>
                        <a:pt x="899" y="267462"/>
                        <a:pt x="597" y="276426"/>
                      </a:cubicBezTo>
                      <a:lnTo>
                        <a:pt x="597" y="334949"/>
                      </a:lnTo>
                      <a:cubicBezTo>
                        <a:pt x="-749" y="345993"/>
                        <a:pt x="4045" y="356890"/>
                        <a:pt x="13097" y="363359"/>
                      </a:cubicBezTo>
                      <a:cubicBezTo>
                        <a:pt x="19779" y="369402"/>
                        <a:pt x="28522" y="372655"/>
                        <a:pt x="37529" y="372451"/>
                      </a:cubicBezTo>
                      <a:lnTo>
                        <a:pt x="330146" y="372451"/>
                      </a:lnTo>
                      <a:cubicBezTo>
                        <a:pt x="340455" y="373375"/>
                        <a:pt x="350700" y="370097"/>
                        <a:pt x="358555" y="363359"/>
                      </a:cubicBezTo>
                      <a:cubicBezTo>
                        <a:pt x="365429" y="356741"/>
                        <a:pt x="369326" y="347617"/>
                        <a:pt x="369352" y="338074"/>
                      </a:cubicBezTo>
                      <a:lnTo>
                        <a:pt x="369352" y="276426"/>
                      </a:lnTo>
                      <a:cubicBezTo>
                        <a:pt x="369224" y="267153"/>
                        <a:pt x="365327" y="258331"/>
                        <a:pt x="358555" y="251994"/>
                      </a:cubicBezTo>
                      <a:close/>
                      <a:moveTo>
                        <a:pt x="205997" y="321597"/>
                      </a:moveTo>
                      <a:lnTo>
                        <a:pt x="163383" y="321597"/>
                      </a:lnTo>
                      <a:cubicBezTo>
                        <a:pt x="155538" y="321597"/>
                        <a:pt x="149178" y="315237"/>
                        <a:pt x="149178" y="307392"/>
                      </a:cubicBezTo>
                      <a:cubicBezTo>
                        <a:pt x="149178" y="299547"/>
                        <a:pt x="155538" y="293188"/>
                        <a:pt x="163383" y="293188"/>
                      </a:cubicBezTo>
                      <a:lnTo>
                        <a:pt x="205997" y="293188"/>
                      </a:lnTo>
                      <a:cubicBezTo>
                        <a:pt x="213842" y="293188"/>
                        <a:pt x="220201" y="299547"/>
                        <a:pt x="220201" y="307392"/>
                      </a:cubicBezTo>
                      <a:cubicBezTo>
                        <a:pt x="220201" y="315237"/>
                        <a:pt x="213842" y="321597"/>
                        <a:pt x="205997" y="321597"/>
                      </a:cubicBezTo>
                      <a:close/>
                      <a:moveTo>
                        <a:pt x="360260" y="98299"/>
                      </a:moveTo>
                      <a:cubicBezTo>
                        <a:pt x="352483" y="91399"/>
                        <a:pt x="342207" y="88007"/>
                        <a:pt x="331850" y="88924"/>
                      </a:cubicBezTo>
                      <a:lnTo>
                        <a:pt x="36961" y="88924"/>
                      </a:lnTo>
                      <a:cubicBezTo>
                        <a:pt x="26589" y="87866"/>
                        <a:pt x="16257" y="91275"/>
                        <a:pt x="8551" y="98299"/>
                      </a:cubicBezTo>
                      <a:cubicBezTo>
                        <a:pt x="2766" y="103954"/>
                        <a:pt x="-334" y="111808"/>
                        <a:pt x="29" y="119890"/>
                      </a:cubicBezTo>
                      <a:lnTo>
                        <a:pt x="29" y="181254"/>
                      </a:lnTo>
                      <a:cubicBezTo>
                        <a:pt x="-234" y="190408"/>
                        <a:pt x="3136" y="199294"/>
                        <a:pt x="9404" y="205971"/>
                      </a:cubicBezTo>
                      <a:cubicBezTo>
                        <a:pt x="17156" y="212892"/>
                        <a:pt x="27483" y="216197"/>
                        <a:pt x="37813" y="215062"/>
                      </a:cubicBezTo>
                      <a:lnTo>
                        <a:pt x="332418" y="215062"/>
                      </a:lnTo>
                      <a:cubicBezTo>
                        <a:pt x="342735" y="216056"/>
                        <a:pt x="353006" y="212769"/>
                        <a:pt x="360828" y="205971"/>
                      </a:cubicBezTo>
                      <a:cubicBezTo>
                        <a:pt x="366685" y="199101"/>
                        <a:pt x="369727" y="190273"/>
                        <a:pt x="369352" y="181254"/>
                      </a:cubicBezTo>
                      <a:lnTo>
                        <a:pt x="369352" y="119890"/>
                      </a:lnTo>
                      <a:cubicBezTo>
                        <a:pt x="369566" y="111720"/>
                        <a:pt x="366255" y="103854"/>
                        <a:pt x="360260" y="98299"/>
                      </a:cubicBezTo>
                      <a:close/>
                      <a:moveTo>
                        <a:pt x="205997" y="166197"/>
                      </a:moveTo>
                      <a:lnTo>
                        <a:pt x="163383" y="166197"/>
                      </a:lnTo>
                      <a:cubicBezTo>
                        <a:pt x="155538" y="166197"/>
                        <a:pt x="149178" y="159838"/>
                        <a:pt x="149178" y="151993"/>
                      </a:cubicBezTo>
                      <a:cubicBezTo>
                        <a:pt x="149178" y="144148"/>
                        <a:pt x="155538" y="137788"/>
                        <a:pt x="163383" y="137788"/>
                      </a:cubicBezTo>
                      <a:lnTo>
                        <a:pt x="205997" y="137788"/>
                      </a:lnTo>
                      <a:cubicBezTo>
                        <a:pt x="213842" y="137788"/>
                        <a:pt x="220201" y="144148"/>
                        <a:pt x="220201" y="151993"/>
                      </a:cubicBezTo>
                      <a:cubicBezTo>
                        <a:pt x="220201" y="159838"/>
                        <a:pt x="213842" y="166197"/>
                        <a:pt x="205997" y="16619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66000">
                      <a:schemeClr val="accent1"/>
                    </a:gs>
                  </a:gsLst>
                  <a:lin ang="2700000" scaled="1"/>
                </a:gradFill>
                <a:ln w="363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</p:grpSp>
        </p:grpSp>
        <p:sp>
          <p:nvSpPr>
            <p:cNvPr id="562" name="圆角矩形 561">
              <a:extLst>
                <a:ext uri="{FF2B5EF4-FFF2-40B4-BE49-F238E27FC236}">
                  <a16:creationId xmlns:a16="http://schemas.microsoft.com/office/drawing/2014/main" id="{C1989DBC-E6BA-2B2A-1910-7C9F3597AB9C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5874913" y="2615579"/>
              <a:ext cx="1337687" cy="2159270"/>
            </a:xfrm>
            <a:prstGeom prst="roundRect">
              <a:avLst>
                <a:gd name="adj" fmla="val 2951"/>
              </a:avLst>
            </a:prstGeom>
            <a:solidFill>
              <a:schemeClr val="accent1">
                <a:lumMod val="20000"/>
                <a:lumOff val="80000"/>
                <a:alpha val="20000"/>
              </a:schemeClr>
            </a:solidFill>
            <a:ln w="2857">
              <a:solidFill>
                <a:schemeClr val="accent1">
                  <a:alpha val="60143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kumimoji="1" lang="zh-CN" altLang="en-US" sz="1620"/>
            </a:p>
          </p:txBody>
        </p:sp>
        <p:grpSp>
          <p:nvGrpSpPr>
            <p:cNvPr id="372" name="组合 371">
              <a:extLst>
                <a:ext uri="{FF2B5EF4-FFF2-40B4-BE49-F238E27FC236}">
                  <a16:creationId xmlns:a16="http://schemas.microsoft.com/office/drawing/2014/main" id="{15271136-1AD1-6E43-DEEE-61C45CCD3B9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57079" y="2708156"/>
              <a:ext cx="759823" cy="831380"/>
              <a:chOff x="4840474" y="3973902"/>
              <a:chExt cx="932668" cy="1020505"/>
            </a:xfrm>
          </p:grpSpPr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5DBD79D2-4A23-4FDA-CDA5-DBE56E4B5FA1}"/>
                  </a:ext>
                </a:extLst>
              </p:cNvPr>
              <p:cNvSpPr txBox="1"/>
              <p:nvPr/>
            </p:nvSpPr>
            <p:spPr>
              <a:xfrm>
                <a:off x="4840474" y="4620394"/>
                <a:ext cx="932668" cy="374013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kumimoji="1" lang="zh-CN" altLang="en-US" sz="99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单击此处</a:t>
                </a:r>
                <a:endParaRPr kumimoji="1" lang="en-US" altLang="zh-CN" sz="99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  <a:p>
                <a:pPr algn="ctr"/>
                <a:r>
                  <a:rPr kumimoji="1" lang="zh-CN" altLang="en-US" sz="99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添加描述文本</a:t>
                </a:r>
              </a:p>
            </p:txBody>
          </p:sp>
          <p:grpSp>
            <p:nvGrpSpPr>
              <p:cNvPr id="371" name="组合 370">
                <a:extLst>
                  <a:ext uri="{FF2B5EF4-FFF2-40B4-BE49-F238E27FC236}">
                    <a16:creationId xmlns:a16="http://schemas.microsoft.com/office/drawing/2014/main" id="{68F251E3-8A39-F5E9-11CA-AEA79C29D995}"/>
                  </a:ext>
                </a:extLst>
              </p:cNvPr>
              <p:cNvGrpSpPr/>
              <p:nvPr/>
            </p:nvGrpSpPr>
            <p:grpSpPr>
              <a:xfrm>
                <a:off x="4938291" y="3973902"/>
                <a:ext cx="737019" cy="594244"/>
                <a:chOff x="4938291" y="3973902"/>
                <a:chExt cx="737019" cy="594244"/>
              </a:xfrm>
            </p:grpSpPr>
            <p:grpSp>
              <p:nvGrpSpPr>
                <p:cNvPr id="152" name="组合 151">
                  <a:extLst>
                    <a:ext uri="{FF2B5EF4-FFF2-40B4-BE49-F238E27FC236}">
                      <a16:creationId xmlns:a16="http://schemas.microsoft.com/office/drawing/2014/main" id="{1194C4D5-B833-164C-0562-2F061763362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4938291" y="3973902"/>
                  <a:ext cx="737019" cy="594244"/>
                  <a:chOff x="6398278" y="3131320"/>
                  <a:chExt cx="4372558" cy="3525507"/>
                </a:xfrm>
              </p:grpSpPr>
              <p:sp>
                <p:nvSpPr>
                  <p:cNvPr id="158" name="pangmenzd">
                    <a:extLst>
                      <a:ext uri="{FF2B5EF4-FFF2-40B4-BE49-F238E27FC236}">
                        <a16:creationId xmlns:a16="http://schemas.microsoft.com/office/drawing/2014/main" id="{EA9BDC91-9414-0D32-26AC-C4E54F96725A}"/>
                      </a:ext>
                    </a:extLst>
                  </p:cNvPr>
                  <p:cNvSpPr/>
                  <p:nvPr/>
                </p:nvSpPr>
                <p:spPr>
                  <a:xfrm>
                    <a:off x="6442955" y="5219318"/>
                    <a:ext cx="4315239" cy="1437509"/>
                  </a:xfrm>
                  <a:prstGeom prst="ellipse">
                    <a:avLst/>
                  </a:prstGeom>
                  <a:gradFill>
                    <a:gsLst>
                      <a:gs pos="100000">
                        <a:schemeClr val="accent1">
                          <a:alpha val="27000"/>
                        </a:schemeClr>
                      </a:gs>
                      <a:gs pos="2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159" name="椭圆 158">
                    <a:extLst>
                      <a:ext uri="{FF2B5EF4-FFF2-40B4-BE49-F238E27FC236}">
                        <a16:creationId xmlns:a16="http://schemas.microsoft.com/office/drawing/2014/main" id="{FDF9E7BD-B71E-42B6-6A6C-9B2CABA4D4BE}"/>
                      </a:ext>
                    </a:extLst>
                  </p:cNvPr>
                  <p:cNvSpPr/>
                  <p:nvPr/>
                </p:nvSpPr>
                <p:spPr>
                  <a:xfrm>
                    <a:off x="7088478" y="5337868"/>
                    <a:ext cx="3024179" cy="952373"/>
                  </a:xfrm>
                  <a:prstGeom prst="ellipse">
                    <a:avLst/>
                  </a:prstGeom>
                  <a:gradFill>
                    <a:gsLst>
                      <a:gs pos="100000">
                        <a:schemeClr val="accent1">
                          <a:alpha val="30000"/>
                        </a:schemeClr>
                      </a:gs>
                      <a:gs pos="2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160" name="椭圆 159">
                    <a:extLst>
                      <a:ext uri="{FF2B5EF4-FFF2-40B4-BE49-F238E27FC236}">
                        <a16:creationId xmlns:a16="http://schemas.microsoft.com/office/drawing/2014/main" id="{9AB2F05F-2322-E6A6-8202-8AF3BED9A1FA}"/>
                      </a:ext>
                    </a:extLst>
                  </p:cNvPr>
                  <p:cNvSpPr/>
                  <p:nvPr/>
                </p:nvSpPr>
                <p:spPr>
                  <a:xfrm>
                    <a:off x="6948336" y="5304951"/>
                    <a:ext cx="3304492" cy="1079916"/>
                  </a:xfrm>
                  <a:prstGeom prst="ellipse">
                    <a:avLst/>
                  </a:prstGeom>
                  <a:noFill/>
                  <a:ln w="11430">
                    <a:gradFill>
                      <a:gsLst>
                        <a:gs pos="29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161" name="旁门左道出品">
                    <a:extLst>
                      <a:ext uri="{FF2B5EF4-FFF2-40B4-BE49-F238E27FC236}">
                        <a16:creationId xmlns:a16="http://schemas.microsoft.com/office/drawing/2014/main" id="{7893D7DB-D30B-B7E1-B40A-A8D4E83E14DC}"/>
                      </a:ext>
                    </a:extLst>
                  </p:cNvPr>
                  <p:cNvSpPr/>
                  <p:nvPr/>
                </p:nvSpPr>
                <p:spPr>
                  <a:xfrm>
                    <a:off x="7307261" y="5464552"/>
                    <a:ext cx="2553929" cy="626370"/>
                  </a:xfrm>
                  <a:prstGeom prst="ellipse">
                    <a:avLst/>
                  </a:prstGeom>
                  <a:gradFill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45000"/>
                        </a:schemeClr>
                      </a:gs>
                    </a:gsLst>
                    <a:lin ang="5400000" scaled="1"/>
                  </a:gradFill>
                  <a:ln w="5715">
                    <a:gradFill>
                      <a:gsLst>
                        <a:gs pos="13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162" name="任意多边形: 形状 213" hidden="1">
                    <a:extLst>
                      <a:ext uri="{FF2B5EF4-FFF2-40B4-BE49-F238E27FC236}">
                        <a16:creationId xmlns:a16="http://schemas.microsoft.com/office/drawing/2014/main" id="{87DB171B-EB69-36EF-DE29-9739E431C2E6}"/>
                      </a:ext>
                    </a:extLst>
                  </p:cNvPr>
                  <p:cNvSpPr/>
                  <p:nvPr/>
                </p:nvSpPr>
                <p:spPr>
                  <a:xfrm>
                    <a:off x="6398278" y="3131320"/>
                    <a:ext cx="4372558" cy="2925761"/>
                  </a:xfrm>
                  <a:custGeom>
                    <a:avLst/>
                    <a:gdLst>
                      <a:gd name="connsiteX0" fmla="*/ 0 w 5234940"/>
                      <a:gd name="connsiteY0" fmla="*/ 0 h 4280606"/>
                      <a:gd name="connsiteX1" fmla="*/ 5234940 w 5234940"/>
                      <a:gd name="connsiteY1" fmla="*/ 0 h 4280606"/>
                      <a:gd name="connsiteX2" fmla="*/ 4146911 w 5234940"/>
                      <a:gd name="connsiteY2" fmla="*/ 3904503 h 4280606"/>
                      <a:gd name="connsiteX3" fmla="*/ 4147148 w 5234940"/>
                      <a:gd name="connsiteY3" fmla="*/ 3905653 h 4280606"/>
                      <a:gd name="connsiteX4" fmla="*/ 2618332 w 5234940"/>
                      <a:gd name="connsiteY4" fmla="*/ 4280606 h 4280606"/>
                      <a:gd name="connsiteX5" fmla="*/ 1097409 w 5234940"/>
                      <a:gd name="connsiteY5" fmla="*/ 3943990 h 4280606"/>
                      <a:gd name="connsiteX6" fmla="*/ 1090790 w 5234940"/>
                      <a:gd name="connsiteY6" fmla="*/ 3911842 h 4280606"/>
                      <a:gd name="connsiteX7" fmla="*/ 1090074 w 5234940"/>
                      <a:gd name="connsiteY7" fmla="*/ 3911842 h 4280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234940" h="4280606">
                        <a:moveTo>
                          <a:pt x="0" y="0"/>
                        </a:moveTo>
                        <a:lnTo>
                          <a:pt x="5234940" y="0"/>
                        </a:lnTo>
                        <a:lnTo>
                          <a:pt x="4146911" y="3904503"/>
                        </a:lnTo>
                        <a:lnTo>
                          <a:pt x="4147148" y="3905653"/>
                        </a:lnTo>
                        <a:cubicBezTo>
                          <a:pt x="4147148" y="4112734"/>
                          <a:pt x="3462674" y="4280606"/>
                          <a:pt x="2618332" y="4280606"/>
                        </a:cubicBezTo>
                        <a:cubicBezTo>
                          <a:pt x="1826762" y="4280606"/>
                          <a:pt x="1175700" y="4133063"/>
                          <a:pt x="1097409" y="3943990"/>
                        </a:cubicBezTo>
                        <a:lnTo>
                          <a:pt x="1090790" y="3911842"/>
                        </a:lnTo>
                        <a:lnTo>
                          <a:pt x="1090074" y="3911842"/>
                        </a:lnTo>
                        <a:close/>
                      </a:path>
                    </a:pathLst>
                  </a:custGeom>
                  <a:gradFill>
                    <a:gsLst>
                      <a:gs pos="30000">
                        <a:schemeClr val="accent1">
                          <a:alpha val="0"/>
                        </a:schemeClr>
                      </a:gs>
                      <a:gs pos="99000">
                        <a:schemeClr val="accent1">
                          <a:alpha val="30000"/>
                        </a:schemeClr>
                      </a:gs>
                    </a:gsLst>
                    <a:lin ang="5400000" scaled="1"/>
                  </a:gradFill>
                  <a:ln w="2857">
                    <a:gradFill>
                      <a:gsLst>
                        <a:gs pos="13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82296" tIns="41148" rIns="82296" bIns="41148" rtlCol="0" anchor="ctr">
                    <a:noAutofit/>
                  </a:bodyPr>
                  <a:lstStyle/>
                  <a:p>
                    <a:pPr algn="ctr"/>
                    <a:endParaRPr lang="zh-CN" altLang="en-US" sz="572"/>
                  </a:p>
                </p:txBody>
              </p:sp>
            </p:grpSp>
            <p:sp>
              <p:nvSpPr>
                <p:cNvPr id="361" name="图形 351">
                  <a:extLst>
                    <a:ext uri="{FF2B5EF4-FFF2-40B4-BE49-F238E27FC236}">
                      <a16:creationId xmlns:a16="http://schemas.microsoft.com/office/drawing/2014/main" id="{702A2B28-CA66-37BC-6262-70F827419FE3}"/>
                    </a:ext>
                  </a:extLst>
                </p:cNvPr>
                <p:cNvSpPr/>
                <p:nvPr/>
              </p:nvSpPr>
              <p:spPr>
                <a:xfrm>
                  <a:off x="5139070" y="4101388"/>
                  <a:ext cx="335343" cy="308096"/>
                </a:xfrm>
                <a:custGeom>
                  <a:avLst/>
                  <a:gdLst>
                    <a:gd name="connsiteX0" fmla="*/ 316713 w 372604"/>
                    <a:gd name="connsiteY0" fmla="*/ 225891 h 342329"/>
                    <a:gd name="connsiteX1" fmla="*/ 295754 w 372604"/>
                    <a:gd name="connsiteY1" fmla="*/ 230549 h 342329"/>
                    <a:gd name="connsiteX2" fmla="*/ 225891 w 372604"/>
                    <a:gd name="connsiteY2" fmla="*/ 102466 h 342329"/>
                    <a:gd name="connsiteX3" fmla="*/ 246850 w 372604"/>
                    <a:gd name="connsiteY3" fmla="*/ 58219 h 342329"/>
                    <a:gd name="connsiteX4" fmla="*/ 188631 w 372604"/>
                    <a:gd name="connsiteY4" fmla="*/ 0 h 342329"/>
                    <a:gd name="connsiteX5" fmla="*/ 130411 w 372604"/>
                    <a:gd name="connsiteY5" fmla="*/ 58219 h 342329"/>
                    <a:gd name="connsiteX6" fmla="*/ 144384 w 372604"/>
                    <a:gd name="connsiteY6" fmla="*/ 97809 h 342329"/>
                    <a:gd name="connsiteX7" fmla="*/ 72192 w 372604"/>
                    <a:gd name="connsiteY7" fmla="*/ 228220 h 342329"/>
                    <a:gd name="connsiteX8" fmla="*/ 58219 w 372604"/>
                    <a:gd name="connsiteY8" fmla="*/ 225891 h 342329"/>
                    <a:gd name="connsiteX9" fmla="*/ 0 w 372604"/>
                    <a:gd name="connsiteY9" fmla="*/ 284111 h 342329"/>
                    <a:gd name="connsiteX10" fmla="*/ 58219 w 372604"/>
                    <a:gd name="connsiteY10" fmla="*/ 342330 h 342329"/>
                    <a:gd name="connsiteX11" fmla="*/ 114110 w 372604"/>
                    <a:gd name="connsiteY11" fmla="*/ 293426 h 342329"/>
                    <a:gd name="connsiteX12" fmla="*/ 258494 w 372604"/>
                    <a:gd name="connsiteY12" fmla="*/ 293426 h 342329"/>
                    <a:gd name="connsiteX13" fmla="*/ 314385 w 372604"/>
                    <a:gd name="connsiteY13" fmla="*/ 342330 h 342329"/>
                    <a:gd name="connsiteX14" fmla="*/ 372604 w 372604"/>
                    <a:gd name="connsiteY14" fmla="*/ 284111 h 342329"/>
                    <a:gd name="connsiteX15" fmla="*/ 316713 w 372604"/>
                    <a:gd name="connsiteY15" fmla="*/ 225891 h 342329"/>
                    <a:gd name="connsiteX16" fmla="*/ 316713 w 372604"/>
                    <a:gd name="connsiteY16" fmla="*/ 225891 h 342329"/>
                    <a:gd name="connsiteX17" fmla="*/ 165343 w 372604"/>
                    <a:gd name="connsiteY17" fmla="*/ 111781 h 342329"/>
                    <a:gd name="connsiteX18" fmla="*/ 188631 w 372604"/>
                    <a:gd name="connsiteY18" fmla="*/ 116439 h 342329"/>
                    <a:gd name="connsiteX19" fmla="*/ 204932 w 372604"/>
                    <a:gd name="connsiteY19" fmla="*/ 114110 h 342329"/>
                    <a:gd name="connsiteX20" fmla="*/ 277124 w 372604"/>
                    <a:gd name="connsiteY20" fmla="*/ 242193 h 342329"/>
                    <a:gd name="connsiteX21" fmla="*/ 263152 w 372604"/>
                    <a:gd name="connsiteY21" fmla="*/ 270138 h 342329"/>
                    <a:gd name="connsiteX22" fmla="*/ 116439 w 372604"/>
                    <a:gd name="connsiteY22" fmla="*/ 270138 h 342329"/>
                    <a:gd name="connsiteX23" fmla="*/ 95480 w 372604"/>
                    <a:gd name="connsiteY23" fmla="*/ 237535 h 342329"/>
                    <a:gd name="connsiteX24" fmla="*/ 165343 w 372604"/>
                    <a:gd name="connsiteY24" fmla="*/ 111781 h 342329"/>
                    <a:gd name="connsiteX25" fmla="*/ 165343 w 372604"/>
                    <a:gd name="connsiteY25" fmla="*/ 111781 h 342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372604" h="342329">
                      <a:moveTo>
                        <a:pt x="316713" y="225891"/>
                      </a:moveTo>
                      <a:cubicBezTo>
                        <a:pt x="309727" y="225891"/>
                        <a:pt x="302741" y="228220"/>
                        <a:pt x="295754" y="230549"/>
                      </a:cubicBezTo>
                      <a:lnTo>
                        <a:pt x="225891" y="102466"/>
                      </a:lnTo>
                      <a:cubicBezTo>
                        <a:pt x="237535" y="90822"/>
                        <a:pt x="246850" y="76850"/>
                        <a:pt x="246850" y="58219"/>
                      </a:cubicBezTo>
                      <a:cubicBezTo>
                        <a:pt x="246850" y="25617"/>
                        <a:pt x="221234" y="0"/>
                        <a:pt x="188631" y="0"/>
                      </a:cubicBezTo>
                      <a:cubicBezTo>
                        <a:pt x="156028" y="0"/>
                        <a:pt x="130411" y="27945"/>
                        <a:pt x="130411" y="58219"/>
                      </a:cubicBezTo>
                      <a:cubicBezTo>
                        <a:pt x="130411" y="72192"/>
                        <a:pt x="135069" y="86165"/>
                        <a:pt x="144384" y="97809"/>
                      </a:cubicBezTo>
                      <a:lnTo>
                        <a:pt x="72192" y="228220"/>
                      </a:lnTo>
                      <a:cubicBezTo>
                        <a:pt x="67534" y="228220"/>
                        <a:pt x="62877" y="225891"/>
                        <a:pt x="58219" y="225891"/>
                      </a:cubicBezTo>
                      <a:cubicBezTo>
                        <a:pt x="25617" y="225891"/>
                        <a:pt x="0" y="251508"/>
                        <a:pt x="0" y="284111"/>
                      </a:cubicBezTo>
                      <a:cubicBezTo>
                        <a:pt x="0" y="316713"/>
                        <a:pt x="25617" y="342330"/>
                        <a:pt x="58219" y="342330"/>
                      </a:cubicBezTo>
                      <a:cubicBezTo>
                        <a:pt x="86165" y="342330"/>
                        <a:pt x="109452" y="321371"/>
                        <a:pt x="114110" y="293426"/>
                      </a:cubicBezTo>
                      <a:lnTo>
                        <a:pt x="258494" y="293426"/>
                      </a:lnTo>
                      <a:cubicBezTo>
                        <a:pt x="263152" y="321371"/>
                        <a:pt x="286439" y="342330"/>
                        <a:pt x="314385" y="342330"/>
                      </a:cubicBezTo>
                      <a:cubicBezTo>
                        <a:pt x="346987" y="342330"/>
                        <a:pt x="372604" y="316713"/>
                        <a:pt x="372604" y="284111"/>
                      </a:cubicBezTo>
                      <a:cubicBezTo>
                        <a:pt x="372604" y="251508"/>
                        <a:pt x="349316" y="225891"/>
                        <a:pt x="316713" y="225891"/>
                      </a:cubicBezTo>
                      <a:lnTo>
                        <a:pt x="316713" y="225891"/>
                      </a:lnTo>
                      <a:close/>
                      <a:moveTo>
                        <a:pt x="165343" y="111781"/>
                      </a:moveTo>
                      <a:cubicBezTo>
                        <a:pt x="172329" y="116439"/>
                        <a:pt x="181644" y="116439"/>
                        <a:pt x="188631" y="116439"/>
                      </a:cubicBezTo>
                      <a:cubicBezTo>
                        <a:pt x="193288" y="116439"/>
                        <a:pt x="200275" y="116439"/>
                        <a:pt x="204932" y="114110"/>
                      </a:cubicBezTo>
                      <a:lnTo>
                        <a:pt x="277124" y="242193"/>
                      </a:lnTo>
                      <a:cubicBezTo>
                        <a:pt x="270138" y="249179"/>
                        <a:pt x="265480" y="258494"/>
                        <a:pt x="263152" y="270138"/>
                      </a:cubicBezTo>
                      <a:lnTo>
                        <a:pt x="116439" y="270138"/>
                      </a:lnTo>
                      <a:cubicBezTo>
                        <a:pt x="114110" y="256165"/>
                        <a:pt x="104795" y="244521"/>
                        <a:pt x="95480" y="237535"/>
                      </a:cubicBezTo>
                      <a:lnTo>
                        <a:pt x="165343" y="111781"/>
                      </a:lnTo>
                      <a:lnTo>
                        <a:pt x="165343" y="111781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66000">
                      <a:schemeClr val="accent1"/>
                    </a:gs>
                  </a:gsLst>
                  <a:lin ang="2700000" scaled="1"/>
                </a:gradFill>
                <a:ln w="363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</p:grpSp>
        </p:grpSp>
        <p:grpSp>
          <p:nvGrpSpPr>
            <p:cNvPr id="373" name="组合 372">
              <a:extLst>
                <a:ext uri="{FF2B5EF4-FFF2-40B4-BE49-F238E27FC236}">
                  <a16:creationId xmlns:a16="http://schemas.microsoft.com/office/drawing/2014/main" id="{0E78C4CF-4B0C-C0E4-F76A-AE79E06A168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75138" y="3820699"/>
              <a:ext cx="759823" cy="836626"/>
              <a:chOff x="4830894" y="3805212"/>
              <a:chExt cx="945224" cy="1040762"/>
            </a:xfrm>
          </p:grpSpPr>
          <p:sp>
            <p:nvSpPr>
              <p:cNvPr id="374" name="文本框 373">
                <a:extLst>
                  <a:ext uri="{FF2B5EF4-FFF2-40B4-BE49-F238E27FC236}">
                    <a16:creationId xmlns:a16="http://schemas.microsoft.com/office/drawing/2014/main" id="{84228EE4-2C89-3FD2-2D2D-E0A771C9FE07}"/>
                  </a:ext>
                </a:extLst>
              </p:cNvPr>
              <p:cNvSpPr txBox="1"/>
              <p:nvPr/>
            </p:nvSpPr>
            <p:spPr>
              <a:xfrm>
                <a:off x="4830894" y="4466928"/>
                <a:ext cx="945224" cy="379046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kumimoji="1" lang="zh-CN" altLang="en-US" sz="99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添加标题文本</a:t>
                </a:r>
                <a:endParaRPr kumimoji="1" lang="en-US" altLang="zh-CN" sz="99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  <a:p>
                <a:pPr algn="ctr"/>
                <a:r>
                  <a:rPr kumimoji="1" lang="zh-CN" altLang="en-US" sz="99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添加标题文本</a:t>
                </a:r>
              </a:p>
            </p:txBody>
          </p:sp>
          <p:grpSp>
            <p:nvGrpSpPr>
              <p:cNvPr id="375" name="组合 374">
                <a:extLst>
                  <a:ext uri="{FF2B5EF4-FFF2-40B4-BE49-F238E27FC236}">
                    <a16:creationId xmlns:a16="http://schemas.microsoft.com/office/drawing/2014/main" id="{ABB9A906-AE29-42D5-1BB6-102E7C910E66}"/>
                  </a:ext>
                </a:extLst>
              </p:cNvPr>
              <p:cNvGrpSpPr/>
              <p:nvPr/>
            </p:nvGrpSpPr>
            <p:grpSpPr>
              <a:xfrm>
                <a:off x="4934988" y="3805212"/>
                <a:ext cx="737019" cy="609601"/>
                <a:chOff x="4934988" y="3805212"/>
                <a:chExt cx="737019" cy="609601"/>
              </a:xfrm>
            </p:grpSpPr>
            <p:grpSp>
              <p:nvGrpSpPr>
                <p:cNvPr id="376" name="组合 375">
                  <a:extLst>
                    <a:ext uri="{FF2B5EF4-FFF2-40B4-BE49-F238E27FC236}">
                      <a16:creationId xmlns:a16="http://schemas.microsoft.com/office/drawing/2014/main" id="{04567274-F151-25E0-0B78-ABABF68C2E6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4934988" y="3805212"/>
                  <a:ext cx="737019" cy="609601"/>
                  <a:chOff x="6378644" y="2130537"/>
                  <a:chExt cx="4372540" cy="3616600"/>
                </a:xfrm>
              </p:grpSpPr>
              <p:sp>
                <p:nvSpPr>
                  <p:cNvPr id="378" name="pangmenzd">
                    <a:extLst>
                      <a:ext uri="{FF2B5EF4-FFF2-40B4-BE49-F238E27FC236}">
                        <a16:creationId xmlns:a16="http://schemas.microsoft.com/office/drawing/2014/main" id="{CE847806-7425-5993-7C3D-A339F7274973}"/>
                      </a:ext>
                    </a:extLst>
                  </p:cNvPr>
                  <p:cNvSpPr/>
                  <p:nvPr/>
                </p:nvSpPr>
                <p:spPr>
                  <a:xfrm>
                    <a:off x="6423310" y="4309643"/>
                    <a:ext cx="4315217" cy="1437494"/>
                  </a:xfrm>
                  <a:prstGeom prst="ellipse">
                    <a:avLst/>
                  </a:prstGeom>
                  <a:gradFill>
                    <a:gsLst>
                      <a:gs pos="100000">
                        <a:schemeClr val="accent1">
                          <a:alpha val="27000"/>
                        </a:schemeClr>
                      </a:gs>
                      <a:gs pos="2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379" name="椭圆 378">
                    <a:extLst>
                      <a:ext uri="{FF2B5EF4-FFF2-40B4-BE49-F238E27FC236}">
                        <a16:creationId xmlns:a16="http://schemas.microsoft.com/office/drawing/2014/main" id="{A44910CD-11EF-21EB-5EA5-925C8F167D4E}"/>
                      </a:ext>
                    </a:extLst>
                  </p:cNvPr>
                  <p:cNvSpPr/>
                  <p:nvPr/>
                </p:nvSpPr>
                <p:spPr>
                  <a:xfrm>
                    <a:off x="7068847" y="4428185"/>
                    <a:ext cx="3024173" cy="952364"/>
                  </a:xfrm>
                  <a:prstGeom prst="ellipse">
                    <a:avLst/>
                  </a:prstGeom>
                  <a:gradFill>
                    <a:gsLst>
                      <a:gs pos="100000">
                        <a:schemeClr val="accent1">
                          <a:alpha val="30000"/>
                        </a:schemeClr>
                      </a:gs>
                      <a:gs pos="2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380" name="椭圆 379">
                    <a:extLst>
                      <a:ext uri="{FF2B5EF4-FFF2-40B4-BE49-F238E27FC236}">
                        <a16:creationId xmlns:a16="http://schemas.microsoft.com/office/drawing/2014/main" id="{BB4A4EE0-B408-6E35-A448-A604B4B95674}"/>
                      </a:ext>
                    </a:extLst>
                  </p:cNvPr>
                  <p:cNvSpPr/>
                  <p:nvPr/>
                </p:nvSpPr>
                <p:spPr>
                  <a:xfrm>
                    <a:off x="6928701" y="4395269"/>
                    <a:ext cx="3304471" cy="1079910"/>
                  </a:xfrm>
                  <a:prstGeom prst="ellipse">
                    <a:avLst/>
                  </a:prstGeom>
                  <a:noFill/>
                  <a:ln w="11430">
                    <a:gradFill>
                      <a:gsLst>
                        <a:gs pos="29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381" name="旁门左道出品">
                    <a:extLst>
                      <a:ext uri="{FF2B5EF4-FFF2-40B4-BE49-F238E27FC236}">
                        <a16:creationId xmlns:a16="http://schemas.microsoft.com/office/drawing/2014/main" id="{A17E6948-ED04-BE15-C12C-90665DEB8F15}"/>
                      </a:ext>
                    </a:extLst>
                  </p:cNvPr>
                  <p:cNvSpPr/>
                  <p:nvPr/>
                </p:nvSpPr>
                <p:spPr>
                  <a:xfrm>
                    <a:off x="7287615" y="4554869"/>
                    <a:ext cx="2553926" cy="626368"/>
                  </a:xfrm>
                  <a:prstGeom prst="ellipse">
                    <a:avLst/>
                  </a:prstGeom>
                  <a:gradFill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45000"/>
                        </a:schemeClr>
                      </a:gs>
                    </a:gsLst>
                    <a:lin ang="5400000" scaled="1"/>
                  </a:gradFill>
                  <a:ln w="5715">
                    <a:gradFill>
                      <a:gsLst>
                        <a:gs pos="13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382" name="任意多边形: 形状 213" hidden="1">
                    <a:extLst>
                      <a:ext uri="{FF2B5EF4-FFF2-40B4-BE49-F238E27FC236}">
                        <a16:creationId xmlns:a16="http://schemas.microsoft.com/office/drawing/2014/main" id="{78603F79-BE04-FCE9-4781-5E918A2FB365}"/>
                      </a:ext>
                    </a:extLst>
                  </p:cNvPr>
                  <p:cNvSpPr/>
                  <p:nvPr/>
                </p:nvSpPr>
                <p:spPr>
                  <a:xfrm>
                    <a:off x="6378644" y="2130537"/>
                    <a:ext cx="4372540" cy="2965124"/>
                  </a:xfrm>
                  <a:custGeom>
                    <a:avLst/>
                    <a:gdLst>
                      <a:gd name="connsiteX0" fmla="*/ 0 w 5234940"/>
                      <a:gd name="connsiteY0" fmla="*/ 0 h 4280606"/>
                      <a:gd name="connsiteX1" fmla="*/ 5234940 w 5234940"/>
                      <a:gd name="connsiteY1" fmla="*/ 0 h 4280606"/>
                      <a:gd name="connsiteX2" fmla="*/ 4146911 w 5234940"/>
                      <a:gd name="connsiteY2" fmla="*/ 3904503 h 4280606"/>
                      <a:gd name="connsiteX3" fmla="*/ 4147148 w 5234940"/>
                      <a:gd name="connsiteY3" fmla="*/ 3905653 h 4280606"/>
                      <a:gd name="connsiteX4" fmla="*/ 2618332 w 5234940"/>
                      <a:gd name="connsiteY4" fmla="*/ 4280606 h 4280606"/>
                      <a:gd name="connsiteX5" fmla="*/ 1097409 w 5234940"/>
                      <a:gd name="connsiteY5" fmla="*/ 3943990 h 4280606"/>
                      <a:gd name="connsiteX6" fmla="*/ 1090790 w 5234940"/>
                      <a:gd name="connsiteY6" fmla="*/ 3911842 h 4280606"/>
                      <a:gd name="connsiteX7" fmla="*/ 1090074 w 5234940"/>
                      <a:gd name="connsiteY7" fmla="*/ 3911842 h 4280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234940" h="4280606">
                        <a:moveTo>
                          <a:pt x="0" y="0"/>
                        </a:moveTo>
                        <a:lnTo>
                          <a:pt x="5234940" y="0"/>
                        </a:lnTo>
                        <a:lnTo>
                          <a:pt x="4146911" y="3904503"/>
                        </a:lnTo>
                        <a:lnTo>
                          <a:pt x="4147148" y="3905653"/>
                        </a:lnTo>
                        <a:cubicBezTo>
                          <a:pt x="4147148" y="4112734"/>
                          <a:pt x="3462674" y="4280606"/>
                          <a:pt x="2618332" y="4280606"/>
                        </a:cubicBezTo>
                        <a:cubicBezTo>
                          <a:pt x="1826762" y="4280606"/>
                          <a:pt x="1175700" y="4133063"/>
                          <a:pt x="1097409" y="3943990"/>
                        </a:cubicBezTo>
                        <a:lnTo>
                          <a:pt x="1090790" y="3911842"/>
                        </a:lnTo>
                        <a:lnTo>
                          <a:pt x="1090074" y="3911842"/>
                        </a:lnTo>
                        <a:close/>
                      </a:path>
                    </a:pathLst>
                  </a:custGeom>
                  <a:gradFill>
                    <a:gsLst>
                      <a:gs pos="30000">
                        <a:schemeClr val="accent1">
                          <a:alpha val="0"/>
                        </a:schemeClr>
                      </a:gs>
                      <a:gs pos="99000">
                        <a:schemeClr val="accent1">
                          <a:alpha val="30000"/>
                        </a:schemeClr>
                      </a:gs>
                    </a:gsLst>
                    <a:lin ang="5400000" scaled="1"/>
                  </a:gradFill>
                  <a:ln w="2857">
                    <a:gradFill>
                      <a:gsLst>
                        <a:gs pos="13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82296" tIns="41148" rIns="82296" bIns="41148" rtlCol="0" anchor="ctr">
                    <a:noAutofit/>
                  </a:bodyPr>
                  <a:lstStyle/>
                  <a:p>
                    <a:pPr algn="ctr"/>
                    <a:endParaRPr lang="zh-CN" altLang="en-US" sz="572"/>
                  </a:p>
                </p:txBody>
              </p:sp>
            </p:grpSp>
            <p:sp>
              <p:nvSpPr>
                <p:cNvPr id="377" name="图形 351">
                  <a:extLst>
                    <a:ext uri="{FF2B5EF4-FFF2-40B4-BE49-F238E27FC236}">
                      <a16:creationId xmlns:a16="http://schemas.microsoft.com/office/drawing/2014/main" id="{7F7022FE-8EB3-12A1-5E69-227C49A2E59E}"/>
                    </a:ext>
                  </a:extLst>
                </p:cNvPr>
                <p:cNvSpPr/>
                <p:nvPr/>
              </p:nvSpPr>
              <p:spPr>
                <a:xfrm>
                  <a:off x="5135771" y="3948669"/>
                  <a:ext cx="335343" cy="308095"/>
                </a:xfrm>
                <a:custGeom>
                  <a:avLst/>
                  <a:gdLst>
                    <a:gd name="connsiteX0" fmla="*/ 316713 w 372604"/>
                    <a:gd name="connsiteY0" fmla="*/ 225891 h 342329"/>
                    <a:gd name="connsiteX1" fmla="*/ 295754 w 372604"/>
                    <a:gd name="connsiteY1" fmla="*/ 230549 h 342329"/>
                    <a:gd name="connsiteX2" fmla="*/ 225891 w 372604"/>
                    <a:gd name="connsiteY2" fmla="*/ 102466 h 342329"/>
                    <a:gd name="connsiteX3" fmla="*/ 246850 w 372604"/>
                    <a:gd name="connsiteY3" fmla="*/ 58219 h 342329"/>
                    <a:gd name="connsiteX4" fmla="*/ 188631 w 372604"/>
                    <a:gd name="connsiteY4" fmla="*/ 0 h 342329"/>
                    <a:gd name="connsiteX5" fmla="*/ 130411 w 372604"/>
                    <a:gd name="connsiteY5" fmla="*/ 58219 h 342329"/>
                    <a:gd name="connsiteX6" fmla="*/ 144384 w 372604"/>
                    <a:gd name="connsiteY6" fmla="*/ 97809 h 342329"/>
                    <a:gd name="connsiteX7" fmla="*/ 72192 w 372604"/>
                    <a:gd name="connsiteY7" fmla="*/ 228220 h 342329"/>
                    <a:gd name="connsiteX8" fmla="*/ 58219 w 372604"/>
                    <a:gd name="connsiteY8" fmla="*/ 225891 h 342329"/>
                    <a:gd name="connsiteX9" fmla="*/ 0 w 372604"/>
                    <a:gd name="connsiteY9" fmla="*/ 284111 h 342329"/>
                    <a:gd name="connsiteX10" fmla="*/ 58219 w 372604"/>
                    <a:gd name="connsiteY10" fmla="*/ 342330 h 342329"/>
                    <a:gd name="connsiteX11" fmla="*/ 114110 w 372604"/>
                    <a:gd name="connsiteY11" fmla="*/ 293426 h 342329"/>
                    <a:gd name="connsiteX12" fmla="*/ 258494 w 372604"/>
                    <a:gd name="connsiteY12" fmla="*/ 293426 h 342329"/>
                    <a:gd name="connsiteX13" fmla="*/ 314385 w 372604"/>
                    <a:gd name="connsiteY13" fmla="*/ 342330 h 342329"/>
                    <a:gd name="connsiteX14" fmla="*/ 372604 w 372604"/>
                    <a:gd name="connsiteY14" fmla="*/ 284111 h 342329"/>
                    <a:gd name="connsiteX15" fmla="*/ 316713 w 372604"/>
                    <a:gd name="connsiteY15" fmla="*/ 225891 h 342329"/>
                    <a:gd name="connsiteX16" fmla="*/ 316713 w 372604"/>
                    <a:gd name="connsiteY16" fmla="*/ 225891 h 342329"/>
                    <a:gd name="connsiteX17" fmla="*/ 165343 w 372604"/>
                    <a:gd name="connsiteY17" fmla="*/ 111781 h 342329"/>
                    <a:gd name="connsiteX18" fmla="*/ 188631 w 372604"/>
                    <a:gd name="connsiteY18" fmla="*/ 116439 h 342329"/>
                    <a:gd name="connsiteX19" fmla="*/ 204932 w 372604"/>
                    <a:gd name="connsiteY19" fmla="*/ 114110 h 342329"/>
                    <a:gd name="connsiteX20" fmla="*/ 277124 w 372604"/>
                    <a:gd name="connsiteY20" fmla="*/ 242193 h 342329"/>
                    <a:gd name="connsiteX21" fmla="*/ 263152 w 372604"/>
                    <a:gd name="connsiteY21" fmla="*/ 270138 h 342329"/>
                    <a:gd name="connsiteX22" fmla="*/ 116439 w 372604"/>
                    <a:gd name="connsiteY22" fmla="*/ 270138 h 342329"/>
                    <a:gd name="connsiteX23" fmla="*/ 95480 w 372604"/>
                    <a:gd name="connsiteY23" fmla="*/ 237535 h 342329"/>
                    <a:gd name="connsiteX24" fmla="*/ 165343 w 372604"/>
                    <a:gd name="connsiteY24" fmla="*/ 111781 h 342329"/>
                    <a:gd name="connsiteX25" fmla="*/ 165343 w 372604"/>
                    <a:gd name="connsiteY25" fmla="*/ 111781 h 342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372604" h="342329">
                      <a:moveTo>
                        <a:pt x="316713" y="225891"/>
                      </a:moveTo>
                      <a:cubicBezTo>
                        <a:pt x="309727" y="225891"/>
                        <a:pt x="302741" y="228220"/>
                        <a:pt x="295754" y="230549"/>
                      </a:cubicBezTo>
                      <a:lnTo>
                        <a:pt x="225891" y="102466"/>
                      </a:lnTo>
                      <a:cubicBezTo>
                        <a:pt x="237535" y="90822"/>
                        <a:pt x="246850" y="76850"/>
                        <a:pt x="246850" y="58219"/>
                      </a:cubicBezTo>
                      <a:cubicBezTo>
                        <a:pt x="246850" y="25617"/>
                        <a:pt x="221234" y="0"/>
                        <a:pt x="188631" y="0"/>
                      </a:cubicBezTo>
                      <a:cubicBezTo>
                        <a:pt x="156028" y="0"/>
                        <a:pt x="130411" y="27945"/>
                        <a:pt x="130411" y="58219"/>
                      </a:cubicBezTo>
                      <a:cubicBezTo>
                        <a:pt x="130411" y="72192"/>
                        <a:pt x="135069" y="86165"/>
                        <a:pt x="144384" y="97809"/>
                      </a:cubicBezTo>
                      <a:lnTo>
                        <a:pt x="72192" y="228220"/>
                      </a:lnTo>
                      <a:cubicBezTo>
                        <a:pt x="67534" y="228220"/>
                        <a:pt x="62877" y="225891"/>
                        <a:pt x="58219" y="225891"/>
                      </a:cubicBezTo>
                      <a:cubicBezTo>
                        <a:pt x="25617" y="225891"/>
                        <a:pt x="0" y="251508"/>
                        <a:pt x="0" y="284111"/>
                      </a:cubicBezTo>
                      <a:cubicBezTo>
                        <a:pt x="0" y="316713"/>
                        <a:pt x="25617" y="342330"/>
                        <a:pt x="58219" y="342330"/>
                      </a:cubicBezTo>
                      <a:cubicBezTo>
                        <a:pt x="86165" y="342330"/>
                        <a:pt x="109452" y="321371"/>
                        <a:pt x="114110" y="293426"/>
                      </a:cubicBezTo>
                      <a:lnTo>
                        <a:pt x="258494" y="293426"/>
                      </a:lnTo>
                      <a:cubicBezTo>
                        <a:pt x="263152" y="321371"/>
                        <a:pt x="286439" y="342330"/>
                        <a:pt x="314385" y="342330"/>
                      </a:cubicBezTo>
                      <a:cubicBezTo>
                        <a:pt x="346987" y="342330"/>
                        <a:pt x="372604" y="316713"/>
                        <a:pt x="372604" y="284111"/>
                      </a:cubicBezTo>
                      <a:cubicBezTo>
                        <a:pt x="372604" y="251508"/>
                        <a:pt x="349316" y="225891"/>
                        <a:pt x="316713" y="225891"/>
                      </a:cubicBezTo>
                      <a:lnTo>
                        <a:pt x="316713" y="225891"/>
                      </a:lnTo>
                      <a:close/>
                      <a:moveTo>
                        <a:pt x="165343" y="111781"/>
                      </a:moveTo>
                      <a:cubicBezTo>
                        <a:pt x="172329" y="116439"/>
                        <a:pt x="181644" y="116439"/>
                        <a:pt x="188631" y="116439"/>
                      </a:cubicBezTo>
                      <a:cubicBezTo>
                        <a:pt x="193288" y="116439"/>
                        <a:pt x="200275" y="116439"/>
                        <a:pt x="204932" y="114110"/>
                      </a:cubicBezTo>
                      <a:lnTo>
                        <a:pt x="277124" y="242193"/>
                      </a:lnTo>
                      <a:cubicBezTo>
                        <a:pt x="270138" y="249179"/>
                        <a:pt x="265480" y="258494"/>
                        <a:pt x="263152" y="270138"/>
                      </a:cubicBezTo>
                      <a:lnTo>
                        <a:pt x="116439" y="270138"/>
                      </a:lnTo>
                      <a:cubicBezTo>
                        <a:pt x="114110" y="256165"/>
                        <a:pt x="104795" y="244521"/>
                        <a:pt x="95480" y="237535"/>
                      </a:cubicBezTo>
                      <a:lnTo>
                        <a:pt x="165343" y="111781"/>
                      </a:lnTo>
                      <a:lnTo>
                        <a:pt x="165343" y="111781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66000">
                      <a:schemeClr val="accent1"/>
                    </a:gs>
                  </a:gsLst>
                  <a:lin ang="2700000" scaled="1"/>
                </a:gradFill>
                <a:ln w="363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</p:grpSp>
        </p:grpSp>
        <p:cxnSp>
          <p:nvCxnSpPr>
            <p:cNvPr id="585" name="直线连接符 584">
              <a:extLst>
                <a:ext uri="{FF2B5EF4-FFF2-40B4-BE49-F238E27FC236}">
                  <a16:creationId xmlns:a16="http://schemas.microsoft.com/office/drawing/2014/main" id="{CF4ED659-E013-6608-630C-587F0FA929B0}"/>
                </a:ext>
              </a:extLst>
            </p:cNvPr>
            <p:cNvCxnSpPr>
              <a:cxnSpLocks/>
            </p:cNvCxnSpPr>
            <p:nvPr/>
          </p:nvCxnSpPr>
          <p:spPr>
            <a:xfrm>
              <a:off x="6535241" y="3550778"/>
              <a:ext cx="2313" cy="333540"/>
            </a:xfrm>
            <a:prstGeom prst="line">
              <a:avLst/>
            </a:prstGeom>
            <a:ln w="5715"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BBE2029-8E0F-B55A-EFD6-1A033C6152BB}"/>
                </a:ext>
              </a:extLst>
            </p:cNvPr>
            <p:cNvGrpSpPr/>
            <p:nvPr/>
          </p:nvGrpSpPr>
          <p:grpSpPr>
            <a:xfrm>
              <a:off x="4967203" y="5340380"/>
              <a:ext cx="2535219" cy="938534"/>
              <a:chOff x="4875017" y="5423345"/>
              <a:chExt cx="2535219" cy="938534"/>
            </a:xfrm>
          </p:grpSpPr>
          <p:grpSp>
            <p:nvGrpSpPr>
              <p:cNvPr id="392" name="组合 391">
                <a:extLst>
                  <a:ext uri="{FF2B5EF4-FFF2-40B4-BE49-F238E27FC236}">
                    <a16:creationId xmlns:a16="http://schemas.microsoft.com/office/drawing/2014/main" id="{829E28DA-3F73-1834-AB1C-E0A731D1513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875017" y="5562762"/>
                <a:ext cx="2535219" cy="617202"/>
                <a:chOff x="2928373" y="5888221"/>
                <a:chExt cx="1778017" cy="432859"/>
              </a:xfrm>
            </p:grpSpPr>
            <p:sp>
              <p:nvSpPr>
                <p:cNvPr id="387" name="椭圆 386">
                  <a:extLst>
                    <a:ext uri="{FF2B5EF4-FFF2-40B4-BE49-F238E27FC236}">
                      <a16:creationId xmlns:a16="http://schemas.microsoft.com/office/drawing/2014/main" id="{43AF6C0C-D911-1600-54EC-6F49821D7455}"/>
                    </a:ext>
                  </a:extLst>
                </p:cNvPr>
                <p:cNvSpPr/>
                <p:nvPr/>
              </p:nvSpPr>
              <p:spPr>
                <a:xfrm>
                  <a:off x="2928373" y="5894932"/>
                  <a:ext cx="1778017" cy="426148"/>
                </a:xfrm>
                <a:prstGeom prst="ellipse">
                  <a:avLst/>
                </a:prstGeom>
                <a:noFill/>
                <a:ln w="11430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2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8" name="椭圆 387">
                  <a:extLst>
                    <a:ext uri="{FF2B5EF4-FFF2-40B4-BE49-F238E27FC236}">
                      <a16:creationId xmlns:a16="http://schemas.microsoft.com/office/drawing/2014/main" id="{3911034B-1ABD-B245-F592-C15397BF815E}"/>
                    </a:ext>
                  </a:extLst>
                </p:cNvPr>
                <p:cNvSpPr/>
                <p:nvPr/>
              </p:nvSpPr>
              <p:spPr>
                <a:xfrm>
                  <a:off x="3116966" y="5899668"/>
                  <a:ext cx="1400827" cy="335747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6000"/>
                      </a:schemeClr>
                    </a:gs>
                  </a:gsLst>
                  <a:lin ang="5400000" scaled="1"/>
                </a:gradFill>
                <a:ln w="11430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2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1" name="椭圆 390">
                  <a:extLst>
                    <a:ext uri="{FF2B5EF4-FFF2-40B4-BE49-F238E27FC236}">
                      <a16:creationId xmlns:a16="http://schemas.microsoft.com/office/drawing/2014/main" id="{7C282275-D807-9DA0-B79F-08AEF156482F}"/>
                    </a:ext>
                  </a:extLst>
                </p:cNvPr>
                <p:cNvSpPr/>
                <p:nvPr/>
              </p:nvSpPr>
              <p:spPr>
                <a:xfrm>
                  <a:off x="3311938" y="5888221"/>
                  <a:ext cx="1010888" cy="232511"/>
                </a:xfrm>
                <a:prstGeom prst="ellipse">
                  <a:avLst/>
                </a:prstGeom>
                <a:noFill/>
                <a:ln w="11430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2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396" name="文本框 395">
                <a:extLst>
                  <a:ext uri="{FF2B5EF4-FFF2-40B4-BE49-F238E27FC236}">
                    <a16:creationId xmlns:a16="http://schemas.microsoft.com/office/drawing/2014/main" id="{C824B58E-E02E-9F6C-4C21-20A2AE0B7A17}"/>
                  </a:ext>
                </a:extLst>
              </p:cNvPr>
              <p:cNvSpPr txBox="1"/>
              <p:nvPr/>
            </p:nvSpPr>
            <p:spPr>
              <a:xfrm>
                <a:off x="5830883" y="6195680"/>
                <a:ext cx="553998" cy="16619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kumimoji="1" lang="zh-CN" altLang="en-US" sz="108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添加文本</a:t>
                </a:r>
              </a:p>
            </p:txBody>
          </p: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0BE16071-457B-12F0-8407-FFBFAE5223F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534466" y="5423346"/>
                <a:ext cx="571261" cy="347725"/>
                <a:chOff x="6633598" y="5802099"/>
                <a:chExt cx="788667" cy="480060"/>
              </a:xfr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66000">
                    <a:schemeClr val="accent1"/>
                  </a:gs>
                </a:gsLst>
                <a:lin ang="2700000" scaled="1"/>
              </a:gradFill>
            </p:grpSpPr>
            <p:sp>
              <p:nvSpPr>
                <p:cNvPr id="16" name="任意形状 15">
                  <a:extLst>
                    <a:ext uri="{FF2B5EF4-FFF2-40B4-BE49-F238E27FC236}">
                      <a16:creationId xmlns:a16="http://schemas.microsoft.com/office/drawing/2014/main" id="{5DEB8875-50AA-2E47-F442-7BC555BE27BE}"/>
                    </a:ext>
                  </a:extLst>
                </p:cNvPr>
                <p:cNvSpPr/>
                <p:nvPr/>
              </p:nvSpPr>
              <p:spPr>
                <a:xfrm>
                  <a:off x="6736467" y="5802099"/>
                  <a:ext cx="582929" cy="394335"/>
                </a:xfrm>
                <a:custGeom>
                  <a:avLst/>
                  <a:gdLst>
                    <a:gd name="connsiteX0" fmla="*/ 590550 w 647700"/>
                    <a:gd name="connsiteY0" fmla="*/ 381000 h 438150"/>
                    <a:gd name="connsiteX1" fmla="*/ 57150 w 647700"/>
                    <a:gd name="connsiteY1" fmla="*/ 381000 h 438150"/>
                    <a:gd name="connsiteX2" fmla="*/ 57150 w 647700"/>
                    <a:gd name="connsiteY2" fmla="*/ 57150 h 438150"/>
                    <a:gd name="connsiteX3" fmla="*/ 590550 w 647700"/>
                    <a:gd name="connsiteY3" fmla="*/ 57150 h 438150"/>
                    <a:gd name="connsiteX4" fmla="*/ 590550 w 647700"/>
                    <a:gd name="connsiteY4" fmla="*/ 381000 h 438150"/>
                    <a:gd name="connsiteX5" fmla="*/ 647700 w 647700"/>
                    <a:gd name="connsiteY5" fmla="*/ 38100 h 438150"/>
                    <a:gd name="connsiteX6" fmla="*/ 609600 w 647700"/>
                    <a:gd name="connsiteY6" fmla="*/ 0 h 438150"/>
                    <a:gd name="connsiteX7" fmla="*/ 38100 w 647700"/>
                    <a:gd name="connsiteY7" fmla="*/ 0 h 438150"/>
                    <a:gd name="connsiteX8" fmla="*/ 0 w 647700"/>
                    <a:gd name="connsiteY8" fmla="*/ 38100 h 438150"/>
                    <a:gd name="connsiteX9" fmla="*/ 0 w 647700"/>
                    <a:gd name="connsiteY9" fmla="*/ 438150 h 438150"/>
                    <a:gd name="connsiteX10" fmla="*/ 647700 w 647700"/>
                    <a:gd name="connsiteY10" fmla="*/ 438150 h 438150"/>
                    <a:gd name="connsiteX11" fmla="*/ 647700 w 647700"/>
                    <a:gd name="connsiteY11" fmla="*/ 38100 h 438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7700" h="438150">
                      <a:moveTo>
                        <a:pt x="590550" y="381000"/>
                      </a:moveTo>
                      <a:lnTo>
                        <a:pt x="57150" y="381000"/>
                      </a:lnTo>
                      <a:lnTo>
                        <a:pt x="57150" y="57150"/>
                      </a:lnTo>
                      <a:lnTo>
                        <a:pt x="590550" y="57150"/>
                      </a:lnTo>
                      <a:lnTo>
                        <a:pt x="590550" y="381000"/>
                      </a:lnTo>
                      <a:close/>
                      <a:moveTo>
                        <a:pt x="647700" y="38100"/>
                      </a:moveTo>
                      <a:cubicBezTo>
                        <a:pt x="647700" y="17145"/>
                        <a:pt x="630555" y="0"/>
                        <a:pt x="609600" y="0"/>
                      </a:cubicBezTo>
                      <a:lnTo>
                        <a:pt x="38100" y="0"/>
                      </a:lnTo>
                      <a:cubicBezTo>
                        <a:pt x="17145" y="0"/>
                        <a:pt x="0" y="17145"/>
                        <a:pt x="0" y="38100"/>
                      </a:cubicBezTo>
                      <a:lnTo>
                        <a:pt x="0" y="438150"/>
                      </a:lnTo>
                      <a:lnTo>
                        <a:pt x="647700" y="438150"/>
                      </a:lnTo>
                      <a:lnTo>
                        <a:pt x="647700" y="3810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  <p:sp>
              <p:nvSpPr>
                <p:cNvPr id="17" name="任意形状 16">
                  <a:extLst>
                    <a:ext uri="{FF2B5EF4-FFF2-40B4-BE49-F238E27FC236}">
                      <a16:creationId xmlns:a16="http://schemas.microsoft.com/office/drawing/2014/main" id="{62EDDFAD-2816-2F01-09F7-17B1D296DB55}"/>
                    </a:ext>
                  </a:extLst>
                </p:cNvPr>
                <p:cNvSpPr/>
                <p:nvPr/>
              </p:nvSpPr>
              <p:spPr>
                <a:xfrm>
                  <a:off x="6633598" y="6230724"/>
                  <a:ext cx="788667" cy="51435"/>
                </a:xfrm>
                <a:custGeom>
                  <a:avLst/>
                  <a:gdLst>
                    <a:gd name="connsiteX0" fmla="*/ 495300 w 876300"/>
                    <a:gd name="connsiteY0" fmla="*/ 0 h 57150"/>
                    <a:gd name="connsiteX1" fmla="*/ 495300 w 876300"/>
                    <a:gd name="connsiteY1" fmla="*/ 9525 h 57150"/>
                    <a:gd name="connsiteX2" fmla="*/ 485775 w 876300"/>
                    <a:gd name="connsiteY2" fmla="*/ 19050 h 57150"/>
                    <a:gd name="connsiteX3" fmla="*/ 390525 w 876300"/>
                    <a:gd name="connsiteY3" fmla="*/ 19050 h 57150"/>
                    <a:gd name="connsiteX4" fmla="*/ 381000 w 876300"/>
                    <a:gd name="connsiteY4" fmla="*/ 9525 h 57150"/>
                    <a:gd name="connsiteX5" fmla="*/ 381000 w 876300"/>
                    <a:gd name="connsiteY5" fmla="*/ 0 h 57150"/>
                    <a:gd name="connsiteX6" fmla="*/ 0 w 876300"/>
                    <a:gd name="connsiteY6" fmla="*/ 0 h 57150"/>
                    <a:gd name="connsiteX7" fmla="*/ 0 w 876300"/>
                    <a:gd name="connsiteY7" fmla="*/ 19050 h 57150"/>
                    <a:gd name="connsiteX8" fmla="*/ 38100 w 876300"/>
                    <a:gd name="connsiteY8" fmla="*/ 57150 h 57150"/>
                    <a:gd name="connsiteX9" fmla="*/ 838200 w 876300"/>
                    <a:gd name="connsiteY9" fmla="*/ 57150 h 57150"/>
                    <a:gd name="connsiteX10" fmla="*/ 876300 w 876300"/>
                    <a:gd name="connsiteY10" fmla="*/ 19050 h 57150"/>
                    <a:gd name="connsiteX11" fmla="*/ 876300 w 876300"/>
                    <a:gd name="connsiteY11" fmla="*/ 0 h 57150"/>
                    <a:gd name="connsiteX12" fmla="*/ 495300 w 876300"/>
                    <a:gd name="connsiteY12" fmla="*/ 0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76300" h="57150">
                      <a:moveTo>
                        <a:pt x="495300" y="0"/>
                      </a:moveTo>
                      <a:lnTo>
                        <a:pt x="495300" y="9525"/>
                      </a:lnTo>
                      <a:cubicBezTo>
                        <a:pt x="495300" y="15240"/>
                        <a:pt x="491490" y="19050"/>
                        <a:pt x="485775" y="19050"/>
                      </a:cubicBezTo>
                      <a:lnTo>
                        <a:pt x="390525" y="19050"/>
                      </a:lnTo>
                      <a:cubicBezTo>
                        <a:pt x="384810" y="19050"/>
                        <a:pt x="381000" y="15240"/>
                        <a:pt x="381000" y="9525"/>
                      </a:cubicBezTo>
                      <a:lnTo>
                        <a:pt x="381000" y="0"/>
                      </a:lnTo>
                      <a:lnTo>
                        <a:pt x="0" y="0"/>
                      </a:lnTo>
                      <a:lnTo>
                        <a:pt x="0" y="19050"/>
                      </a:lnTo>
                      <a:cubicBezTo>
                        <a:pt x="0" y="40005"/>
                        <a:pt x="17145" y="57150"/>
                        <a:pt x="38100" y="57150"/>
                      </a:cubicBezTo>
                      <a:lnTo>
                        <a:pt x="838200" y="57150"/>
                      </a:lnTo>
                      <a:cubicBezTo>
                        <a:pt x="859155" y="57150"/>
                        <a:pt x="876300" y="40005"/>
                        <a:pt x="876300" y="19050"/>
                      </a:cubicBezTo>
                      <a:lnTo>
                        <a:pt x="876300" y="0"/>
                      </a:lnTo>
                      <a:lnTo>
                        <a:pt x="49530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33809D63-2815-9111-4BF6-2AD76F4C0E8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117500" y="5423345"/>
                <a:ext cx="577938" cy="351795"/>
                <a:chOff x="7896013" y="5895442"/>
                <a:chExt cx="788666" cy="480070"/>
              </a:xfr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66000">
                    <a:schemeClr val="accent1"/>
                  </a:gs>
                </a:gsLst>
                <a:lin ang="2700000" scaled="1"/>
              </a:gradFill>
            </p:grpSpPr>
            <p:sp>
              <p:nvSpPr>
                <p:cNvPr id="9" name="任意形状 8">
                  <a:extLst>
                    <a:ext uri="{FF2B5EF4-FFF2-40B4-BE49-F238E27FC236}">
                      <a16:creationId xmlns:a16="http://schemas.microsoft.com/office/drawing/2014/main" id="{07E02DF7-E438-F7C3-C896-38A746571222}"/>
                    </a:ext>
                  </a:extLst>
                </p:cNvPr>
                <p:cNvSpPr/>
                <p:nvPr/>
              </p:nvSpPr>
              <p:spPr>
                <a:xfrm>
                  <a:off x="7896013" y="5895449"/>
                  <a:ext cx="514350" cy="480063"/>
                </a:xfrm>
                <a:custGeom>
                  <a:avLst/>
                  <a:gdLst>
                    <a:gd name="connsiteX0" fmla="*/ 514350 w 571500"/>
                    <a:gd name="connsiteY0" fmla="*/ 361950 h 533400"/>
                    <a:gd name="connsiteX1" fmla="*/ 57150 w 571500"/>
                    <a:gd name="connsiteY1" fmla="*/ 361950 h 533400"/>
                    <a:gd name="connsiteX2" fmla="*/ 57150 w 571500"/>
                    <a:gd name="connsiteY2" fmla="*/ 57150 h 533400"/>
                    <a:gd name="connsiteX3" fmla="*/ 514350 w 571500"/>
                    <a:gd name="connsiteY3" fmla="*/ 57150 h 533400"/>
                    <a:gd name="connsiteX4" fmla="*/ 514350 w 571500"/>
                    <a:gd name="connsiteY4" fmla="*/ 361950 h 533400"/>
                    <a:gd name="connsiteX5" fmla="*/ 533400 w 571500"/>
                    <a:gd name="connsiteY5" fmla="*/ 0 h 533400"/>
                    <a:gd name="connsiteX6" fmla="*/ 38100 w 571500"/>
                    <a:gd name="connsiteY6" fmla="*/ 0 h 533400"/>
                    <a:gd name="connsiteX7" fmla="*/ 0 w 571500"/>
                    <a:gd name="connsiteY7" fmla="*/ 38100 h 533400"/>
                    <a:gd name="connsiteX8" fmla="*/ 0 w 571500"/>
                    <a:gd name="connsiteY8" fmla="*/ 381000 h 533400"/>
                    <a:gd name="connsiteX9" fmla="*/ 38100 w 571500"/>
                    <a:gd name="connsiteY9" fmla="*/ 419100 h 533400"/>
                    <a:gd name="connsiteX10" fmla="*/ 228600 w 571500"/>
                    <a:gd name="connsiteY10" fmla="*/ 419100 h 533400"/>
                    <a:gd name="connsiteX11" fmla="*/ 228600 w 571500"/>
                    <a:gd name="connsiteY11" fmla="*/ 476250 h 533400"/>
                    <a:gd name="connsiteX12" fmla="*/ 142875 w 571500"/>
                    <a:gd name="connsiteY12" fmla="*/ 476250 h 533400"/>
                    <a:gd name="connsiteX13" fmla="*/ 142875 w 571500"/>
                    <a:gd name="connsiteY13" fmla="*/ 533400 h 533400"/>
                    <a:gd name="connsiteX14" fmla="*/ 428625 w 571500"/>
                    <a:gd name="connsiteY14" fmla="*/ 533400 h 533400"/>
                    <a:gd name="connsiteX15" fmla="*/ 428625 w 571500"/>
                    <a:gd name="connsiteY15" fmla="*/ 476250 h 533400"/>
                    <a:gd name="connsiteX16" fmla="*/ 342900 w 571500"/>
                    <a:gd name="connsiteY16" fmla="*/ 476250 h 533400"/>
                    <a:gd name="connsiteX17" fmla="*/ 342900 w 571500"/>
                    <a:gd name="connsiteY17" fmla="*/ 419100 h 533400"/>
                    <a:gd name="connsiteX18" fmla="*/ 533400 w 571500"/>
                    <a:gd name="connsiteY18" fmla="*/ 419100 h 533400"/>
                    <a:gd name="connsiteX19" fmla="*/ 571500 w 571500"/>
                    <a:gd name="connsiteY19" fmla="*/ 381000 h 533400"/>
                    <a:gd name="connsiteX20" fmla="*/ 571500 w 571500"/>
                    <a:gd name="connsiteY20" fmla="*/ 38100 h 533400"/>
                    <a:gd name="connsiteX21" fmla="*/ 533400 w 571500"/>
                    <a:gd name="connsiteY21" fmla="*/ 0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571500" h="533400">
                      <a:moveTo>
                        <a:pt x="514350" y="361950"/>
                      </a:moveTo>
                      <a:lnTo>
                        <a:pt x="57150" y="361950"/>
                      </a:lnTo>
                      <a:lnTo>
                        <a:pt x="57150" y="57150"/>
                      </a:lnTo>
                      <a:lnTo>
                        <a:pt x="514350" y="57150"/>
                      </a:lnTo>
                      <a:lnTo>
                        <a:pt x="514350" y="361950"/>
                      </a:lnTo>
                      <a:close/>
                      <a:moveTo>
                        <a:pt x="533400" y="0"/>
                      </a:moveTo>
                      <a:lnTo>
                        <a:pt x="38100" y="0"/>
                      </a:lnTo>
                      <a:cubicBezTo>
                        <a:pt x="17145" y="0"/>
                        <a:pt x="0" y="17145"/>
                        <a:pt x="0" y="38100"/>
                      </a:cubicBezTo>
                      <a:lnTo>
                        <a:pt x="0" y="381000"/>
                      </a:lnTo>
                      <a:cubicBezTo>
                        <a:pt x="0" y="401955"/>
                        <a:pt x="17145" y="419100"/>
                        <a:pt x="38100" y="419100"/>
                      </a:cubicBezTo>
                      <a:lnTo>
                        <a:pt x="228600" y="419100"/>
                      </a:lnTo>
                      <a:lnTo>
                        <a:pt x="228600" y="476250"/>
                      </a:lnTo>
                      <a:lnTo>
                        <a:pt x="142875" y="476250"/>
                      </a:lnTo>
                      <a:lnTo>
                        <a:pt x="142875" y="533400"/>
                      </a:lnTo>
                      <a:lnTo>
                        <a:pt x="428625" y="533400"/>
                      </a:lnTo>
                      <a:lnTo>
                        <a:pt x="428625" y="476250"/>
                      </a:lnTo>
                      <a:lnTo>
                        <a:pt x="342900" y="476250"/>
                      </a:lnTo>
                      <a:lnTo>
                        <a:pt x="342900" y="419100"/>
                      </a:lnTo>
                      <a:lnTo>
                        <a:pt x="533400" y="419100"/>
                      </a:lnTo>
                      <a:cubicBezTo>
                        <a:pt x="554355" y="419100"/>
                        <a:pt x="571500" y="401955"/>
                        <a:pt x="571500" y="381000"/>
                      </a:cubicBezTo>
                      <a:lnTo>
                        <a:pt x="571500" y="38100"/>
                      </a:lnTo>
                      <a:cubicBezTo>
                        <a:pt x="571500" y="17145"/>
                        <a:pt x="554355" y="0"/>
                        <a:pt x="53340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  <p:sp>
              <p:nvSpPr>
                <p:cNvPr id="10" name="任意形状 9">
                  <a:extLst>
                    <a:ext uri="{FF2B5EF4-FFF2-40B4-BE49-F238E27FC236}">
                      <a16:creationId xmlns:a16="http://schemas.microsoft.com/office/drawing/2014/main" id="{DDEC4409-421A-9247-EA82-8EE6C6ADDF2B}"/>
                    </a:ext>
                  </a:extLst>
                </p:cNvPr>
                <p:cNvSpPr/>
                <p:nvPr/>
              </p:nvSpPr>
              <p:spPr>
                <a:xfrm>
                  <a:off x="8444649" y="5895442"/>
                  <a:ext cx="240030" cy="480064"/>
                </a:xfrm>
                <a:custGeom>
                  <a:avLst/>
                  <a:gdLst>
                    <a:gd name="connsiteX0" fmla="*/ 228600 w 266700"/>
                    <a:gd name="connsiteY0" fmla="*/ 95250 h 533400"/>
                    <a:gd name="connsiteX1" fmla="*/ 38100 w 266700"/>
                    <a:gd name="connsiteY1" fmla="*/ 95250 h 533400"/>
                    <a:gd name="connsiteX2" fmla="*/ 38100 w 266700"/>
                    <a:gd name="connsiteY2" fmla="*/ 38100 h 533400"/>
                    <a:gd name="connsiteX3" fmla="*/ 228600 w 266700"/>
                    <a:gd name="connsiteY3" fmla="*/ 38100 h 533400"/>
                    <a:gd name="connsiteX4" fmla="*/ 228600 w 266700"/>
                    <a:gd name="connsiteY4" fmla="*/ 95250 h 533400"/>
                    <a:gd name="connsiteX5" fmla="*/ 228600 w 266700"/>
                    <a:gd name="connsiteY5" fmla="*/ 190500 h 533400"/>
                    <a:gd name="connsiteX6" fmla="*/ 38100 w 266700"/>
                    <a:gd name="connsiteY6" fmla="*/ 190500 h 533400"/>
                    <a:gd name="connsiteX7" fmla="*/ 38100 w 266700"/>
                    <a:gd name="connsiteY7" fmla="*/ 133350 h 533400"/>
                    <a:gd name="connsiteX8" fmla="*/ 228600 w 266700"/>
                    <a:gd name="connsiteY8" fmla="*/ 133350 h 533400"/>
                    <a:gd name="connsiteX9" fmla="*/ 228600 w 266700"/>
                    <a:gd name="connsiteY9" fmla="*/ 190500 h 533400"/>
                    <a:gd name="connsiteX10" fmla="*/ 133350 w 266700"/>
                    <a:gd name="connsiteY10" fmla="*/ 476250 h 533400"/>
                    <a:gd name="connsiteX11" fmla="*/ 104775 w 266700"/>
                    <a:gd name="connsiteY11" fmla="*/ 447675 h 533400"/>
                    <a:gd name="connsiteX12" fmla="*/ 133350 w 266700"/>
                    <a:gd name="connsiteY12" fmla="*/ 419100 h 533400"/>
                    <a:gd name="connsiteX13" fmla="*/ 161925 w 266700"/>
                    <a:gd name="connsiteY13" fmla="*/ 447675 h 533400"/>
                    <a:gd name="connsiteX14" fmla="*/ 133350 w 266700"/>
                    <a:gd name="connsiteY14" fmla="*/ 476250 h 533400"/>
                    <a:gd name="connsiteX15" fmla="*/ 228600 w 266700"/>
                    <a:gd name="connsiteY15" fmla="*/ 0 h 533400"/>
                    <a:gd name="connsiteX16" fmla="*/ 38100 w 266700"/>
                    <a:gd name="connsiteY16" fmla="*/ 0 h 533400"/>
                    <a:gd name="connsiteX17" fmla="*/ 0 w 266700"/>
                    <a:gd name="connsiteY17" fmla="*/ 38100 h 533400"/>
                    <a:gd name="connsiteX18" fmla="*/ 0 w 266700"/>
                    <a:gd name="connsiteY18" fmla="*/ 495300 h 533400"/>
                    <a:gd name="connsiteX19" fmla="*/ 38100 w 266700"/>
                    <a:gd name="connsiteY19" fmla="*/ 533400 h 533400"/>
                    <a:gd name="connsiteX20" fmla="*/ 228600 w 266700"/>
                    <a:gd name="connsiteY20" fmla="*/ 533400 h 533400"/>
                    <a:gd name="connsiteX21" fmla="*/ 266700 w 266700"/>
                    <a:gd name="connsiteY21" fmla="*/ 495300 h 533400"/>
                    <a:gd name="connsiteX22" fmla="*/ 266700 w 266700"/>
                    <a:gd name="connsiteY22" fmla="*/ 38100 h 533400"/>
                    <a:gd name="connsiteX23" fmla="*/ 228600 w 266700"/>
                    <a:gd name="connsiteY23" fmla="*/ 0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66700" h="533400">
                      <a:moveTo>
                        <a:pt x="228600" y="95250"/>
                      </a:moveTo>
                      <a:lnTo>
                        <a:pt x="38100" y="95250"/>
                      </a:lnTo>
                      <a:lnTo>
                        <a:pt x="38100" y="38100"/>
                      </a:lnTo>
                      <a:lnTo>
                        <a:pt x="228600" y="38100"/>
                      </a:lnTo>
                      <a:lnTo>
                        <a:pt x="228600" y="95250"/>
                      </a:lnTo>
                      <a:close/>
                      <a:moveTo>
                        <a:pt x="228600" y="190500"/>
                      </a:moveTo>
                      <a:lnTo>
                        <a:pt x="38100" y="190500"/>
                      </a:lnTo>
                      <a:lnTo>
                        <a:pt x="38100" y="133350"/>
                      </a:lnTo>
                      <a:lnTo>
                        <a:pt x="228600" y="133350"/>
                      </a:lnTo>
                      <a:lnTo>
                        <a:pt x="228600" y="190500"/>
                      </a:lnTo>
                      <a:close/>
                      <a:moveTo>
                        <a:pt x="133350" y="476250"/>
                      </a:moveTo>
                      <a:cubicBezTo>
                        <a:pt x="117158" y="476250"/>
                        <a:pt x="104775" y="463867"/>
                        <a:pt x="104775" y="447675"/>
                      </a:cubicBezTo>
                      <a:cubicBezTo>
                        <a:pt x="104775" y="431483"/>
                        <a:pt x="117158" y="419100"/>
                        <a:pt x="133350" y="419100"/>
                      </a:cubicBezTo>
                      <a:cubicBezTo>
                        <a:pt x="149542" y="419100"/>
                        <a:pt x="161925" y="431483"/>
                        <a:pt x="161925" y="447675"/>
                      </a:cubicBezTo>
                      <a:cubicBezTo>
                        <a:pt x="161925" y="463867"/>
                        <a:pt x="149542" y="476250"/>
                        <a:pt x="133350" y="476250"/>
                      </a:cubicBezTo>
                      <a:close/>
                      <a:moveTo>
                        <a:pt x="228600" y="0"/>
                      </a:moveTo>
                      <a:lnTo>
                        <a:pt x="38100" y="0"/>
                      </a:lnTo>
                      <a:cubicBezTo>
                        <a:pt x="17145" y="0"/>
                        <a:pt x="0" y="17145"/>
                        <a:pt x="0" y="38100"/>
                      </a:cubicBezTo>
                      <a:lnTo>
                        <a:pt x="0" y="495300"/>
                      </a:lnTo>
                      <a:cubicBezTo>
                        <a:pt x="0" y="516255"/>
                        <a:pt x="17145" y="533400"/>
                        <a:pt x="38100" y="533400"/>
                      </a:cubicBezTo>
                      <a:lnTo>
                        <a:pt x="228600" y="533400"/>
                      </a:lnTo>
                      <a:cubicBezTo>
                        <a:pt x="249555" y="533400"/>
                        <a:pt x="266700" y="516255"/>
                        <a:pt x="266700" y="495300"/>
                      </a:cubicBezTo>
                      <a:lnTo>
                        <a:pt x="266700" y="38100"/>
                      </a:lnTo>
                      <a:cubicBezTo>
                        <a:pt x="266700" y="17145"/>
                        <a:pt x="249555" y="0"/>
                        <a:pt x="22860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</p:grpSp>
        </p:grpSp>
        <p:cxnSp>
          <p:nvCxnSpPr>
            <p:cNvPr id="461" name="肘形连接符 460">
              <a:extLst>
                <a:ext uri="{FF2B5EF4-FFF2-40B4-BE49-F238E27FC236}">
                  <a16:creationId xmlns:a16="http://schemas.microsoft.com/office/drawing/2014/main" id="{1E1785E8-783E-6C0C-34C5-93B3021D619E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2517180" y="2341899"/>
              <a:ext cx="685151" cy="751402"/>
            </a:xfrm>
            <a:prstGeom prst="bentConnector3">
              <a:avLst>
                <a:gd name="adj1" fmla="val 50000"/>
              </a:avLst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headEnd w="sm" len="sm"/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3" name="肘形连接符 462">
              <a:extLst>
                <a:ext uri="{FF2B5EF4-FFF2-40B4-BE49-F238E27FC236}">
                  <a16:creationId xmlns:a16="http://schemas.microsoft.com/office/drawing/2014/main" id="{F624197C-9365-874D-7D6A-4973262FD942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2506235" y="3092848"/>
              <a:ext cx="695975" cy="792293"/>
            </a:xfrm>
            <a:prstGeom prst="bentConnector3">
              <a:avLst/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headEnd w="sm" len="sm"/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8" name="直线箭头连接符 467">
              <a:extLst>
                <a:ext uri="{FF2B5EF4-FFF2-40B4-BE49-F238E27FC236}">
                  <a16:creationId xmlns:a16="http://schemas.microsoft.com/office/drawing/2014/main" id="{64EFA8C0-E314-2D4A-E005-E670175C47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51231" y="2225521"/>
              <a:ext cx="0" cy="285224"/>
            </a:xfrm>
            <a:prstGeom prst="straightConnector1">
              <a:avLst/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headEnd w="sm" len="sm"/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1" name="肘形连接符 470">
              <a:extLst>
                <a:ext uri="{FF2B5EF4-FFF2-40B4-BE49-F238E27FC236}">
                  <a16:creationId xmlns:a16="http://schemas.microsoft.com/office/drawing/2014/main" id="{F354EF6B-BCAF-45BA-ACE9-90AA3C8F1DAD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4785999" y="1868210"/>
              <a:ext cx="1404809" cy="804784"/>
            </a:xfrm>
            <a:prstGeom prst="bentConnector2">
              <a:avLst/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headEnd w="sm" len="sm"/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2" name="直线箭头连接符 481">
              <a:extLst>
                <a:ext uri="{FF2B5EF4-FFF2-40B4-BE49-F238E27FC236}">
                  <a16:creationId xmlns:a16="http://schemas.microsoft.com/office/drawing/2014/main" id="{BDC1D795-ED84-C038-4FE8-C5CCA8A3E9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23233" y="2187627"/>
              <a:ext cx="0" cy="420448"/>
            </a:xfrm>
            <a:prstGeom prst="straightConnector1">
              <a:avLst/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headEnd w="sm" len="sm"/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3" name="直线箭头连接符 482">
              <a:extLst>
                <a:ext uri="{FF2B5EF4-FFF2-40B4-BE49-F238E27FC236}">
                  <a16:creationId xmlns:a16="http://schemas.microsoft.com/office/drawing/2014/main" id="{5318128B-DE7F-BA7A-E15E-F1CED04257CB}"/>
                </a:ext>
              </a:extLst>
            </p:cNvPr>
            <p:cNvCxnSpPr>
              <a:cxnSpLocks/>
            </p:cNvCxnSpPr>
            <p:nvPr/>
          </p:nvCxnSpPr>
          <p:spPr>
            <a:xfrm>
              <a:off x="8714860" y="2162162"/>
              <a:ext cx="0" cy="386543"/>
            </a:xfrm>
            <a:prstGeom prst="straightConnector1">
              <a:avLst/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headEnd w="sm" len="sm"/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5" name="肘形连接符 484">
              <a:extLst>
                <a:ext uri="{FF2B5EF4-FFF2-40B4-BE49-F238E27FC236}">
                  <a16:creationId xmlns:a16="http://schemas.microsoft.com/office/drawing/2014/main" id="{81C7ADFB-F6B7-69BE-A3FB-2D12F0ECE3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12599" y="1877640"/>
              <a:ext cx="1200714" cy="955465"/>
            </a:xfrm>
            <a:prstGeom prst="bentConnector3">
              <a:avLst>
                <a:gd name="adj1" fmla="val 50000"/>
              </a:avLst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headEnd w="sm" len="sm"/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5" name="肘形连接符 494">
              <a:extLst>
                <a:ext uri="{FF2B5EF4-FFF2-40B4-BE49-F238E27FC236}">
                  <a16:creationId xmlns:a16="http://schemas.microsoft.com/office/drawing/2014/main" id="{DA5EF75A-E588-AF56-BA4E-FFDD189A1A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42847" y="3386643"/>
              <a:ext cx="1015415" cy="965673"/>
            </a:xfrm>
            <a:prstGeom prst="bentConnector3">
              <a:avLst>
                <a:gd name="adj1" fmla="val 50000"/>
              </a:avLst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headEnd w="sm" len="sm"/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9" name="直线箭头连接符 498">
              <a:extLst>
                <a:ext uri="{FF2B5EF4-FFF2-40B4-BE49-F238E27FC236}">
                  <a16:creationId xmlns:a16="http://schemas.microsoft.com/office/drawing/2014/main" id="{4D52F5D8-723C-C288-076B-0DC398AD65C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57289" y="4343423"/>
              <a:ext cx="501420" cy="6456"/>
            </a:xfrm>
            <a:prstGeom prst="straightConnector1">
              <a:avLst/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headEnd w="sm" len="sm"/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1" name="肘形连接符 510">
              <a:extLst>
                <a:ext uri="{FF2B5EF4-FFF2-40B4-BE49-F238E27FC236}">
                  <a16:creationId xmlns:a16="http://schemas.microsoft.com/office/drawing/2014/main" id="{BE27B87D-3909-2D0F-000A-0B8A25F7D07C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4178101" y="4999570"/>
              <a:ext cx="1163436" cy="406355"/>
            </a:xfrm>
            <a:prstGeom prst="bentConnector2">
              <a:avLst/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headEnd w="sm" len="sm"/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3" name="肘形连接符 512">
              <a:extLst>
                <a:ext uri="{FF2B5EF4-FFF2-40B4-BE49-F238E27FC236}">
                  <a16:creationId xmlns:a16="http://schemas.microsoft.com/office/drawing/2014/main" id="{138ADF91-A703-7D66-A263-B1CABC01E4EC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7116111" y="4867629"/>
              <a:ext cx="1353334" cy="702914"/>
            </a:xfrm>
            <a:prstGeom prst="bentConnector2">
              <a:avLst/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headEnd w="sm" len="sm"/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6" name="肘形连接符 515">
              <a:extLst>
                <a:ext uri="{FF2B5EF4-FFF2-40B4-BE49-F238E27FC236}">
                  <a16:creationId xmlns:a16="http://schemas.microsoft.com/office/drawing/2014/main" id="{76226A01-F39D-CCDF-258C-7583E8486CC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952127" y="4309245"/>
              <a:ext cx="424853" cy="2094806"/>
            </a:xfrm>
            <a:prstGeom prst="bentConnector3">
              <a:avLst>
                <a:gd name="adj1" fmla="val 50000"/>
              </a:avLst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prstDash val="dash"/>
              <a:headEnd w="sm" len="sm"/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3" name="右中括号 532">
              <a:extLst>
                <a:ext uri="{FF2B5EF4-FFF2-40B4-BE49-F238E27FC236}">
                  <a16:creationId xmlns:a16="http://schemas.microsoft.com/office/drawing/2014/main" id="{D74C0E66-C1D4-A919-FA63-450032D5C488}"/>
                </a:ext>
              </a:extLst>
            </p:cNvPr>
            <p:cNvSpPr/>
            <p:nvPr/>
          </p:nvSpPr>
          <p:spPr>
            <a:xfrm>
              <a:off x="7212599" y="3333304"/>
              <a:ext cx="405934" cy="1153737"/>
            </a:xfrm>
            <a:prstGeom prst="rightBracket">
              <a:avLst>
                <a:gd name="adj" fmla="val 0"/>
              </a:avLst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headEnd w="sm" len="sm"/>
              <a:tailEnd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82296" tIns="41148" rIns="82296" bIns="41148" rtlCol="0" anchor="ctr"/>
            <a:lstStyle/>
            <a:p>
              <a:pPr algn="ctr"/>
              <a:endParaRPr kumimoji="1" lang="zh-CN" altLang="en-US" sz="1620"/>
            </a:p>
          </p:txBody>
        </p:sp>
        <p:cxnSp>
          <p:nvCxnSpPr>
            <p:cNvPr id="535" name="直线箭头连接符 534">
              <a:extLst>
                <a:ext uri="{FF2B5EF4-FFF2-40B4-BE49-F238E27FC236}">
                  <a16:creationId xmlns:a16="http://schemas.microsoft.com/office/drawing/2014/main" id="{27AD0048-0BB0-956E-FFB2-C6F98B97F145}"/>
                </a:ext>
              </a:extLst>
            </p:cNvPr>
            <p:cNvCxnSpPr>
              <a:cxnSpLocks/>
            </p:cNvCxnSpPr>
            <p:nvPr/>
          </p:nvCxnSpPr>
          <p:spPr>
            <a:xfrm>
              <a:off x="7511289" y="3333490"/>
              <a:ext cx="602370" cy="0"/>
            </a:xfrm>
            <a:prstGeom prst="straightConnector1">
              <a:avLst/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headEnd w="sm" len="sm"/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9" name="直线箭头连接符 538">
              <a:extLst>
                <a:ext uri="{FF2B5EF4-FFF2-40B4-BE49-F238E27FC236}">
                  <a16:creationId xmlns:a16="http://schemas.microsoft.com/office/drawing/2014/main" id="{100E0F7D-AEB8-52F1-7690-EB03F9C3C84C}"/>
                </a:ext>
              </a:extLst>
            </p:cNvPr>
            <p:cNvCxnSpPr>
              <a:cxnSpLocks/>
            </p:cNvCxnSpPr>
            <p:nvPr/>
          </p:nvCxnSpPr>
          <p:spPr>
            <a:xfrm>
              <a:off x="7618533" y="4487041"/>
              <a:ext cx="675045" cy="20365"/>
            </a:xfrm>
            <a:prstGeom prst="straightConnector1">
              <a:avLst/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headEnd w="sm" len="sm"/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线箭头连接符 53">
              <a:extLst>
                <a:ext uri="{FF2B5EF4-FFF2-40B4-BE49-F238E27FC236}">
                  <a16:creationId xmlns:a16="http://schemas.microsoft.com/office/drawing/2014/main" id="{65244347-BB73-6268-82A3-5FC7FDFF511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074694" y="3101650"/>
              <a:ext cx="799279" cy="9323"/>
            </a:xfrm>
            <a:prstGeom prst="straightConnector1">
              <a:avLst/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圆角矩形 55">
            <a:extLst>
              <a:ext uri="{FF2B5EF4-FFF2-40B4-BE49-F238E27FC236}">
                <a16:creationId xmlns:a16="http://schemas.microsoft.com/office/drawing/2014/main" id="{40DEA421-E48E-BA38-CA5B-13642589BC7A}"/>
              </a:ext>
            </a:extLst>
          </p:cNvPr>
          <p:cNvSpPr/>
          <p:nvPr/>
        </p:nvSpPr>
        <p:spPr>
          <a:xfrm>
            <a:off x="4656000" y="682676"/>
            <a:ext cx="2880000" cy="396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59" name="圆角矩形 558">
            <a:extLst>
              <a:ext uri="{FF2B5EF4-FFF2-40B4-BE49-F238E27FC236}">
                <a16:creationId xmlns:a16="http://schemas.microsoft.com/office/drawing/2014/main" id="{343F281B-E24E-7C19-28D8-A5D340ACDD1E}"/>
              </a:ext>
            </a:extLst>
          </p:cNvPr>
          <p:cNvSpPr/>
          <p:nvPr/>
        </p:nvSpPr>
        <p:spPr>
          <a:xfrm>
            <a:off x="4656000" y="682676"/>
            <a:ext cx="1440000" cy="396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b="1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61" name="文本框 560">
            <a:extLst>
              <a:ext uri="{FF2B5EF4-FFF2-40B4-BE49-F238E27FC236}">
                <a16:creationId xmlns:a16="http://schemas.microsoft.com/office/drawing/2014/main" id="{992C3222-9FCC-37D5-C80A-4E8EBCA2F8CC}"/>
              </a:ext>
            </a:extLst>
          </p:cNvPr>
          <p:cNvSpPr txBox="1"/>
          <p:nvPr/>
        </p:nvSpPr>
        <p:spPr>
          <a:xfrm>
            <a:off x="4962426" y="750071"/>
            <a:ext cx="82715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添加文本</a:t>
            </a:r>
          </a:p>
        </p:txBody>
      </p:sp>
      <p:sp>
        <p:nvSpPr>
          <p:cNvPr id="565" name="文本框 564">
            <a:extLst>
              <a:ext uri="{FF2B5EF4-FFF2-40B4-BE49-F238E27FC236}">
                <a16:creationId xmlns:a16="http://schemas.microsoft.com/office/drawing/2014/main" id="{072A67D5-1B78-904C-EF34-53DB200C1D31}"/>
              </a:ext>
            </a:extLst>
          </p:cNvPr>
          <p:cNvSpPr txBox="1"/>
          <p:nvPr/>
        </p:nvSpPr>
        <p:spPr>
          <a:xfrm>
            <a:off x="6458865" y="772954"/>
            <a:ext cx="71814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zh-CN" altLang="en-US" sz="1400" dirty="0">
                <a:solidFill>
                  <a:schemeClr val="accent1"/>
                </a:solidFill>
                <a:latin typeface="+mj-ea"/>
                <a:ea typeface="+mj-ea"/>
              </a:rPr>
              <a:t>添加文本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111E-6 L -4.16667E-6 0.25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>
          <a:xfrm>
            <a:off x="669188" y="175840"/>
            <a:ext cx="3847207" cy="423257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FB89AB0-3391-4F6C-2455-76919BBB8A82}"/>
              </a:ext>
            </a:extLst>
          </p:cNvPr>
          <p:cNvGrpSpPr/>
          <p:nvPr/>
        </p:nvGrpSpPr>
        <p:grpSpPr>
          <a:xfrm>
            <a:off x="2765693" y="1446616"/>
            <a:ext cx="6660613" cy="4638430"/>
            <a:chOff x="2765695" y="1505927"/>
            <a:chExt cx="6660613" cy="4638430"/>
          </a:xfrm>
        </p:grpSpPr>
        <p:grpSp>
          <p:nvGrpSpPr>
            <p:cNvPr id="666" name="组合 665">
              <a:extLst>
                <a:ext uri="{FF2B5EF4-FFF2-40B4-BE49-F238E27FC236}">
                  <a16:creationId xmlns:a16="http://schemas.microsoft.com/office/drawing/2014/main" id="{6D6D85E1-CD17-6D11-6C5D-5B051F005556}"/>
                </a:ext>
              </a:extLst>
            </p:cNvPr>
            <p:cNvGrpSpPr/>
            <p:nvPr/>
          </p:nvGrpSpPr>
          <p:grpSpPr>
            <a:xfrm>
              <a:off x="2818479" y="2073929"/>
              <a:ext cx="759823" cy="668959"/>
              <a:chOff x="2818479" y="2035829"/>
              <a:chExt cx="759823" cy="668959"/>
            </a:xfrm>
          </p:grpSpPr>
          <p:sp>
            <p:nvSpPr>
              <p:cNvPr id="274" name="文本框 273">
                <a:extLst>
                  <a:ext uri="{FF2B5EF4-FFF2-40B4-BE49-F238E27FC236}">
                    <a16:creationId xmlns:a16="http://schemas.microsoft.com/office/drawing/2014/main" id="{256439EA-D455-725E-19AF-6E0BFBF07B26}"/>
                  </a:ext>
                </a:extLst>
              </p:cNvPr>
              <p:cNvSpPr txBox="1"/>
              <p:nvPr/>
            </p:nvSpPr>
            <p:spPr>
              <a:xfrm>
                <a:off x="2818479" y="2552439"/>
                <a:ext cx="759823" cy="15234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kumimoji="1" lang="zh-CN" altLang="en-US" sz="99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添加描述文本</a:t>
                </a:r>
              </a:p>
            </p:txBody>
          </p:sp>
          <p:grpSp>
            <p:nvGrpSpPr>
              <p:cNvPr id="277" name="组合 276">
                <a:extLst>
                  <a:ext uri="{FF2B5EF4-FFF2-40B4-BE49-F238E27FC236}">
                    <a16:creationId xmlns:a16="http://schemas.microsoft.com/office/drawing/2014/main" id="{49EC4EE2-F112-2E1B-CE10-B2C5B8196E9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914754" y="2035829"/>
                <a:ext cx="567281" cy="491995"/>
                <a:chOff x="9236727" y="3381810"/>
                <a:chExt cx="4372559" cy="3792255"/>
              </a:xfrm>
            </p:grpSpPr>
            <p:sp>
              <p:nvSpPr>
                <p:cNvPr id="281" name="pangmenzd">
                  <a:extLst>
                    <a:ext uri="{FF2B5EF4-FFF2-40B4-BE49-F238E27FC236}">
                      <a16:creationId xmlns:a16="http://schemas.microsoft.com/office/drawing/2014/main" id="{6260875E-E496-B503-D563-BB11CA4A4DB3}"/>
                    </a:ext>
                  </a:extLst>
                </p:cNvPr>
                <p:cNvSpPr/>
                <p:nvPr/>
              </p:nvSpPr>
              <p:spPr>
                <a:xfrm>
                  <a:off x="9281402" y="5736562"/>
                  <a:ext cx="4315227" cy="1437503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alpha val="27000"/>
                      </a:schemeClr>
                    </a:gs>
                    <a:gs pos="2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282" name="椭圆 281">
                  <a:extLst>
                    <a:ext uri="{FF2B5EF4-FFF2-40B4-BE49-F238E27FC236}">
                      <a16:creationId xmlns:a16="http://schemas.microsoft.com/office/drawing/2014/main" id="{DFA96EFB-E6D4-8224-C1A2-1E724BE39196}"/>
                    </a:ext>
                  </a:extLst>
                </p:cNvPr>
                <p:cNvSpPr/>
                <p:nvPr/>
              </p:nvSpPr>
              <p:spPr>
                <a:xfrm>
                  <a:off x="9926925" y="5855118"/>
                  <a:ext cx="3024181" cy="952367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alpha val="30000"/>
                      </a:schemeClr>
                    </a:gs>
                    <a:gs pos="2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283" name="椭圆 282">
                  <a:extLst>
                    <a:ext uri="{FF2B5EF4-FFF2-40B4-BE49-F238E27FC236}">
                      <a16:creationId xmlns:a16="http://schemas.microsoft.com/office/drawing/2014/main" id="{9EC24ECE-78D6-F953-1C4C-A510B3138CBD}"/>
                    </a:ext>
                  </a:extLst>
                </p:cNvPr>
                <p:cNvSpPr/>
                <p:nvPr/>
              </p:nvSpPr>
              <p:spPr>
                <a:xfrm>
                  <a:off x="9786772" y="5822197"/>
                  <a:ext cx="3304487" cy="1079917"/>
                </a:xfrm>
                <a:prstGeom prst="ellipse">
                  <a:avLst/>
                </a:prstGeom>
                <a:noFill/>
                <a:ln w="11430">
                  <a:gradFill>
                    <a:gsLst>
                      <a:gs pos="29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289" name="旁门左道出品" hidden="1">
                  <a:extLst>
                    <a:ext uri="{FF2B5EF4-FFF2-40B4-BE49-F238E27FC236}">
                      <a16:creationId xmlns:a16="http://schemas.microsoft.com/office/drawing/2014/main" id="{378B2D07-EDF5-ED4F-FB42-8CBD446A4867}"/>
                    </a:ext>
                  </a:extLst>
                </p:cNvPr>
                <p:cNvSpPr/>
                <p:nvPr/>
              </p:nvSpPr>
              <p:spPr>
                <a:xfrm>
                  <a:off x="10145699" y="5981805"/>
                  <a:ext cx="2553928" cy="626368"/>
                </a:xfrm>
                <a:prstGeom prst="ellipse">
                  <a:avLst/>
                </a:prstGeom>
                <a:gradFill>
                  <a:gsLst>
                    <a:gs pos="20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45000"/>
                      </a:schemeClr>
                    </a:gs>
                  </a:gsLst>
                  <a:lin ang="5400000" scaled="1"/>
                </a:gradFill>
                <a:ln w="5715">
                  <a:gradFill>
                    <a:gsLst>
                      <a:gs pos="13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290" name="任意多边形: 形状 213" hidden="1">
                  <a:extLst>
                    <a:ext uri="{FF2B5EF4-FFF2-40B4-BE49-F238E27FC236}">
                      <a16:creationId xmlns:a16="http://schemas.microsoft.com/office/drawing/2014/main" id="{33CABD61-847C-0B10-40B9-B101A2D5C83A}"/>
                    </a:ext>
                  </a:extLst>
                </p:cNvPr>
                <p:cNvSpPr/>
                <p:nvPr/>
              </p:nvSpPr>
              <p:spPr>
                <a:xfrm>
                  <a:off x="9236727" y="3381810"/>
                  <a:ext cx="4372559" cy="3215410"/>
                </a:xfrm>
                <a:custGeom>
                  <a:avLst/>
                  <a:gdLst>
                    <a:gd name="connsiteX0" fmla="*/ 0 w 5234940"/>
                    <a:gd name="connsiteY0" fmla="*/ 0 h 4280606"/>
                    <a:gd name="connsiteX1" fmla="*/ 5234940 w 5234940"/>
                    <a:gd name="connsiteY1" fmla="*/ 0 h 4280606"/>
                    <a:gd name="connsiteX2" fmla="*/ 4146911 w 5234940"/>
                    <a:gd name="connsiteY2" fmla="*/ 3904503 h 4280606"/>
                    <a:gd name="connsiteX3" fmla="*/ 4147148 w 5234940"/>
                    <a:gd name="connsiteY3" fmla="*/ 3905653 h 4280606"/>
                    <a:gd name="connsiteX4" fmla="*/ 2618332 w 5234940"/>
                    <a:gd name="connsiteY4" fmla="*/ 4280606 h 4280606"/>
                    <a:gd name="connsiteX5" fmla="*/ 1097409 w 5234940"/>
                    <a:gd name="connsiteY5" fmla="*/ 3943990 h 4280606"/>
                    <a:gd name="connsiteX6" fmla="*/ 1090790 w 5234940"/>
                    <a:gd name="connsiteY6" fmla="*/ 3911842 h 4280606"/>
                    <a:gd name="connsiteX7" fmla="*/ 1090074 w 5234940"/>
                    <a:gd name="connsiteY7" fmla="*/ 3911842 h 4280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234940" h="4280606">
                      <a:moveTo>
                        <a:pt x="0" y="0"/>
                      </a:moveTo>
                      <a:lnTo>
                        <a:pt x="5234940" y="0"/>
                      </a:lnTo>
                      <a:lnTo>
                        <a:pt x="4146911" y="3904503"/>
                      </a:lnTo>
                      <a:lnTo>
                        <a:pt x="4147148" y="3905653"/>
                      </a:lnTo>
                      <a:cubicBezTo>
                        <a:pt x="4147148" y="4112734"/>
                        <a:pt x="3462674" y="4280606"/>
                        <a:pt x="2618332" y="4280606"/>
                      </a:cubicBezTo>
                      <a:cubicBezTo>
                        <a:pt x="1826762" y="4280606"/>
                        <a:pt x="1175700" y="4133063"/>
                        <a:pt x="1097409" y="3943990"/>
                      </a:cubicBezTo>
                      <a:lnTo>
                        <a:pt x="1090790" y="3911842"/>
                      </a:lnTo>
                      <a:lnTo>
                        <a:pt x="1090074" y="3911842"/>
                      </a:lnTo>
                      <a:close/>
                    </a:path>
                  </a:pathLst>
                </a:custGeom>
                <a:gradFill>
                  <a:gsLst>
                    <a:gs pos="30000">
                      <a:schemeClr val="accent1">
                        <a:alpha val="0"/>
                      </a:schemeClr>
                    </a:gs>
                    <a:gs pos="99000">
                      <a:schemeClr val="accent1">
                        <a:alpha val="30000"/>
                      </a:schemeClr>
                    </a:gs>
                  </a:gsLst>
                  <a:lin ang="5400000" scaled="1"/>
                </a:gradFill>
                <a:ln w="2857">
                  <a:gradFill>
                    <a:gsLst>
                      <a:gs pos="13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82296" tIns="41148" rIns="82296" bIns="41148" rtlCol="0" anchor="ctr">
                  <a:noAutofit/>
                </a:bodyPr>
                <a:lstStyle/>
                <a:p>
                  <a:pPr algn="ctr"/>
                  <a:endParaRPr lang="zh-CN" altLang="en-US" sz="572"/>
                </a:p>
              </p:txBody>
            </p:sp>
          </p:grpSp>
          <p:grpSp>
            <p:nvGrpSpPr>
              <p:cNvPr id="278" name="组合 277">
                <a:extLst>
                  <a:ext uri="{FF2B5EF4-FFF2-40B4-BE49-F238E27FC236}">
                    <a16:creationId xmlns:a16="http://schemas.microsoft.com/office/drawing/2014/main" id="{7E3E6C1E-14B5-4654-8721-F63314F70A33}"/>
                  </a:ext>
                </a:extLst>
              </p:cNvPr>
              <p:cNvGrpSpPr/>
              <p:nvPr/>
            </p:nvGrpSpPr>
            <p:grpSpPr>
              <a:xfrm>
                <a:off x="3076327" y="2141609"/>
                <a:ext cx="258112" cy="258112"/>
                <a:chOff x="11272974" y="1192011"/>
                <a:chExt cx="335344" cy="335344"/>
              </a:xfrm>
            </p:grpSpPr>
            <p:sp>
              <p:nvSpPr>
                <p:cNvPr id="279" name="任意形状 278">
                  <a:extLst>
                    <a:ext uri="{FF2B5EF4-FFF2-40B4-BE49-F238E27FC236}">
                      <a16:creationId xmlns:a16="http://schemas.microsoft.com/office/drawing/2014/main" id="{867F57D5-A385-F135-7B0E-C79C486E616D}"/>
                    </a:ext>
                  </a:extLst>
                </p:cNvPr>
                <p:cNvSpPr/>
                <p:nvPr/>
              </p:nvSpPr>
              <p:spPr>
                <a:xfrm>
                  <a:off x="11272974" y="1192011"/>
                  <a:ext cx="335344" cy="335344"/>
                </a:xfrm>
                <a:custGeom>
                  <a:avLst/>
                  <a:gdLst>
                    <a:gd name="connsiteX0" fmla="*/ 116439 w 372604"/>
                    <a:gd name="connsiteY0" fmla="*/ 0 h 372604"/>
                    <a:gd name="connsiteX1" fmla="*/ 256165 w 372604"/>
                    <a:gd name="connsiteY1" fmla="*/ 0 h 372604"/>
                    <a:gd name="connsiteX2" fmla="*/ 372604 w 372604"/>
                    <a:gd name="connsiteY2" fmla="*/ 116439 h 372604"/>
                    <a:gd name="connsiteX3" fmla="*/ 372604 w 372604"/>
                    <a:gd name="connsiteY3" fmla="*/ 256165 h 372604"/>
                    <a:gd name="connsiteX4" fmla="*/ 256165 w 372604"/>
                    <a:gd name="connsiteY4" fmla="*/ 372604 h 372604"/>
                    <a:gd name="connsiteX5" fmla="*/ 116439 w 372604"/>
                    <a:gd name="connsiteY5" fmla="*/ 372604 h 372604"/>
                    <a:gd name="connsiteX6" fmla="*/ 0 w 372604"/>
                    <a:gd name="connsiteY6" fmla="*/ 256165 h 372604"/>
                    <a:gd name="connsiteX7" fmla="*/ 0 w 372604"/>
                    <a:gd name="connsiteY7" fmla="*/ 116439 h 372604"/>
                    <a:gd name="connsiteX8" fmla="*/ 116439 w 372604"/>
                    <a:gd name="connsiteY8" fmla="*/ 0 h 372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2604" h="372604">
                      <a:moveTo>
                        <a:pt x="116439" y="0"/>
                      </a:moveTo>
                      <a:lnTo>
                        <a:pt x="256165" y="0"/>
                      </a:lnTo>
                      <a:cubicBezTo>
                        <a:pt x="333791" y="0"/>
                        <a:pt x="372604" y="38813"/>
                        <a:pt x="372604" y="116439"/>
                      </a:cubicBezTo>
                      <a:lnTo>
                        <a:pt x="372604" y="256165"/>
                      </a:lnTo>
                      <a:cubicBezTo>
                        <a:pt x="372604" y="333791"/>
                        <a:pt x="333791" y="372604"/>
                        <a:pt x="256165" y="372604"/>
                      </a:cubicBezTo>
                      <a:lnTo>
                        <a:pt x="116439" y="372604"/>
                      </a:lnTo>
                      <a:cubicBezTo>
                        <a:pt x="38813" y="372604"/>
                        <a:pt x="0" y="333791"/>
                        <a:pt x="0" y="256165"/>
                      </a:cubicBezTo>
                      <a:lnTo>
                        <a:pt x="0" y="116439"/>
                      </a:lnTo>
                      <a:cubicBezTo>
                        <a:pt x="0" y="38813"/>
                        <a:pt x="38813" y="0"/>
                        <a:pt x="11643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66000">
                      <a:schemeClr val="accent1"/>
                    </a:gs>
                  </a:gsLst>
                  <a:lin ang="2700000" scaled="1"/>
                </a:gradFill>
                <a:ln w="363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  <p:sp>
              <p:nvSpPr>
                <p:cNvPr id="280" name="任意形状 279">
                  <a:extLst>
                    <a:ext uri="{FF2B5EF4-FFF2-40B4-BE49-F238E27FC236}">
                      <a16:creationId xmlns:a16="http://schemas.microsoft.com/office/drawing/2014/main" id="{4938F781-BCFF-0194-40AA-C70FA553E649}"/>
                    </a:ext>
                  </a:extLst>
                </p:cNvPr>
                <p:cNvSpPr/>
                <p:nvPr/>
              </p:nvSpPr>
              <p:spPr>
                <a:xfrm>
                  <a:off x="11369143" y="1277626"/>
                  <a:ext cx="143161" cy="164119"/>
                </a:xfrm>
                <a:custGeom>
                  <a:avLst/>
                  <a:gdLst>
                    <a:gd name="connsiteX0" fmla="*/ 159068 w 159067"/>
                    <a:gd name="connsiteY0" fmla="*/ 47130 h 182354"/>
                    <a:gd name="connsiteX1" fmla="*/ 159068 w 159067"/>
                    <a:gd name="connsiteY1" fmla="*/ 135333 h 182354"/>
                    <a:gd name="connsiteX2" fmla="*/ 156622 w 159067"/>
                    <a:gd name="connsiteY2" fmla="*/ 138418 h 182354"/>
                    <a:gd name="connsiteX3" fmla="*/ 106903 w 159067"/>
                    <a:gd name="connsiteY3" fmla="*/ 167062 h 182354"/>
                    <a:gd name="connsiteX4" fmla="*/ 81403 w 159067"/>
                    <a:gd name="connsiteY4" fmla="*/ 181763 h 182354"/>
                    <a:gd name="connsiteX5" fmla="*/ 77357 w 159067"/>
                    <a:gd name="connsiteY5" fmla="*/ 181763 h 182354"/>
                    <a:gd name="connsiteX6" fmla="*/ 66615 w 159067"/>
                    <a:gd name="connsiteY6" fmla="*/ 175592 h 182354"/>
                    <a:gd name="connsiteX7" fmla="*/ 34595 w 159067"/>
                    <a:gd name="connsiteY7" fmla="*/ 157107 h 182354"/>
                    <a:gd name="connsiteX8" fmla="*/ 2574 w 159067"/>
                    <a:gd name="connsiteY8" fmla="*/ 138564 h 182354"/>
                    <a:gd name="connsiteX9" fmla="*/ 12 w 159067"/>
                    <a:gd name="connsiteY9" fmla="*/ 134198 h 182354"/>
                    <a:gd name="connsiteX10" fmla="*/ 12 w 159067"/>
                    <a:gd name="connsiteY10" fmla="*/ 80752 h 182354"/>
                    <a:gd name="connsiteX11" fmla="*/ 12 w 159067"/>
                    <a:gd name="connsiteY11" fmla="*/ 47713 h 182354"/>
                    <a:gd name="connsiteX12" fmla="*/ 2254 w 159067"/>
                    <a:gd name="connsiteY12" fmla="*/ 43958 h 182354"/>
                    <a:gd name="connsiteX13" fmla="*/ 3535 w 159067"/>
                    <a:gd name="connsiteY13" fmla="*/ 43201 h 182354"/>
                    <a:gd name="connsiteX14" fmla="*/ 50314 w 159067"/>
                    <a:gd name="connsiteY14" fmla="*/ 16216 h 182354"/>
                    <a:gd name="connsiteX15" fmla="*/ 77357 w 159067"/>
                    <a:gd name="connsiteY15" fmla="*/ 613 h 182354"/>
                    <a:gd name="connsiteX16" fmla="*/ 81607 w 159067"/>
                    <a:gd name="connsiteY16" fmla="*/ 613 h 182354"/>
                    <a:gd name="connsiteX17" fmla="*/ 122535 w 159067"/>
                    <a:gd name="connsiteY17" fmla="*/ 24221 h 182354"/>
                    <a:gd name="connsiteX18" fmla="*/ 154847 w 159067"/>
                    <a:gd name="connsiteY18" fmla="*/ 42822 h 182354"/>
                    <a:gd name="connsiteX19" fmla="*/ 159068 w 159067"/>
                    <a:gd name="connsiteY19" fmla="*/ 47130 h 182354"/>
                    <a:gd name="connsiteX20" fmla="*/ 52992 w 159067"/>
                    <a:gd name="connsiteY20" fmla="*/ 75658 h 182354"/>
                    <a:gd name="connsiteX21" fmla="*/ 53225 w 159067"/>
                    <a:gd name="connsiteY21" fmla="*/ 75512 h 182354"/>
                    <a:gd name="connsiteX22" fmla="*/ 53720 w 159067"/>
                    <a:gd name="connsiteY22" fmla="*/ 76124 h 182354"/>
                    <a:gd name="connsiteX23" fmla="*/ 81199 w 159067"/>
                    <a:gd name="connsiteY23" fmla="*/ 108930 h 182354"/>
                    <a:gd name="connsiteX24" fmla="*/ 99189 w 159067"/>
                    <a:gd name="connsiteY24" fmla="*/ 130472 h 182354"/>
                    <a:gd name="connsiteX25" fmla="*/ 118372 w 159067"/>
                    <a:gd name="connsiteY25" fmla="*/ 135770 h 182354"/>
                    <a:gd name="connsiteX26" fmla="*/ 125184 w 159067"/>
                    <a:gd name="connsiteY26" fmla="*/ 126804 h 182354"/>
                    <a:gd name="connsiteX27" fmla="*/ 125184 w 159067"/>
                    <a:gd name="connsiteY27" fmla="*/ 55077 h 182354"/>
                    <a:gd name="connsiteX28" fmla="*/ 114671 w 159067"/>
                    <a:gd name="connsiteY28" fmla="*/ 44926 h 182354"/>
                    <a:gd name="connsiteX29" fmla="*/ 110775 w 159067"/>
                    <a:gd name="connsiteY29" fmla="*/ 45762 h 182354"/>
                    <a:gd name="connsiteX30" fmla="*/ 104167 w 159067"/>
                    <a:gd name="connsiteY30" fmla="*/ 55776 h 182354"/>
                    <a:gd name="connsiteX31" fmla="*/ 104167 w 159067"/>
                    <a:gd name="connsiteY31" fmla="*/ 105874 h 182354"/>
                    <a:gd name="connsiteX32" fmla="*/ 103817 w 159067"/>
                    <a:gd name="connsiteY32" fmla="*/ 105874 h 182354"/>
                    <a:gd name="connsiteX33" fmla="*/ 103323 w 159067"/>
                    <a:gd name="connsiteY33" fmla="*/ 105146 h 182354"/>
                    <a:gd name="connsiteX34" fmla="*/ 83848 w 159067"/>
                    <a:gd name="connsiteY34" fmla="*/ 81858 h 182354"/>
                    <a:gd name="connsiteX35" fmla="*/ 58290 w 159067"/>
                    <a:gd name="connsiteY35" fmla="*/ 51235 h 182354"/>
                    <a:gd name="connsiteX36" fmla="*/ 39165 w 159067"/>
                    <a:gd name="connsiteY36" fmla="*/ 45733 h 182354"/>
                    <a:gd name="connsiteX37" fmla="*/ 32178 w 159067"/>
                    <a:gd name="connsiteY37" fmla="*/ 55048 h 182354"/>
                    <a:gd name="connsiteX38" fmla="*/ 32178 w 159067"/>
                    <a:gd name="connsiteY38" fmla="*/ 126600 h 182354"/>
                    <a:gd name="connsiteX39" fmla="*/ 32877 w 159067"/>
                    <a:gd name="connsiteY39" fmla="*/ 130122 h 182354"/>
                    <a:gd name="connsiteX40" fmla="*/ 46216 w 159067"/>
                    <a:gd name="connsiteY40" fmla="*/ 136581 h 182354"/>
                    <a:gd name="connsiteX41" fmla="*/ 53254 w 159067"/>
                    <a:gd name="connsiteY41" fmla="*/ 126513 h 182354"/>
                    <a:gd name="connsiteX42" fmla="*/ 53254 w 159067"/>
                    <a:gd name="connsiteY42" fmla="*/ 76822 h 1823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59067" h="182354">
                      <a:moveTo>
                        <a:pt x="159068" y="47130"/>
                      </a:moveTo>
                      <a:lnTo>
                        <a:pt x="159068" y="135333"/>
                      </a:lnTo>
                      <a:cubicBezTo>
                        <a:pt x="158636" y="136614"/>
                        <a:pt x="157771" y="137705"/>
                        <a:pt x="156622" y="138418"/>
                      </a:cubicBezTo>
                      <a:cubicBezTo>
                        <a:pt x="140107" y="147947"/>
                        <a:pt x="123534" y="157495"/>
                        <a:pt x="106903" y="167062"/>
                      </a:cubicBezTo>
                      <a:lnTo>
                        <a:pt x="81403" y="181763"/>
                      </a:lnTo>
                      <a:cubicBezTo>
                        <a:pt x="80169" y="182552"/>
                        <a:pt x="78590" y="182552"/>
                        <a:pt x="77357" y="181763"/>
                      </a:cubicBezTo>
                      <a:lnTo>
                        <a:pt x="66615" y="175592"/>
                      </a:lnTo>
                      <a:lnTo>
                        <a:pt x="34595" y="157107"/>
                      </a:lnTo>
                      <a:cubicBezTo>
                        <a:pt x="23911" y="150936"/>
                        <a:pt x="13228" y="144706"/>
                        <a:pt x="2574" y="138564"/>
                      </a:cubicBezTo>
                      <a:cubicBezTo>
                        <a:pt x="895" y="137782"/>
                        <a:pt x="-125" y="136044"/>
                        <a:pt x="12" y="134198"/>
                      </a:cubicBezTo>
                      <a:lnTo>
                        <a:pt x="12" y="80752"/>
                      </a:lnTo>
                      <a:lnTo>
                        <a:pt x="12" y="47713"/>
                      </a:lnTo>
                      <a:cubicBezTo>
                        <a:pt x="-95" y="46116"/>
                        <a:pt x="797" y="44621"/>
                        <a:pt x="2254" y="43958"/>
                      </a:cubicBezTo>
                      <a:lnTo>
                        <a:pt x="3535" y="43201"/>
                      </a:lnTo>
                      <a:lnTo>
                        <a:pt x="50314" y="16216"/>
                      </a:lnTo>
                      <a:lnTo>
                        <a:pt x="77357" y="613"/>
                      </a:lnTo>
                      <a:cubicBezTo>
                        <a:pt x="78655" y="-204"/>
                        <a:pt x="80308" y="-204"/>
                        <a:pt x="81607" y="613"/>
                      </a:cubicBezTo>
                      <a:lnTo>
                        <a:pt x="122535" y="24221"/>
                      </a:lnTo>
                      <a:lnTo>
                        <a:pt x="154847" y="42822"/>
                      </a:lnTo>
                      <a:cubicBezTo>
                        <a:pt x="156651" y="43928"/>
                        <a:pt x="158573" y="44831"/>
                        <a:pt x="159068" y="47130"/>
                      </a:cubicBezTo>
                      <a:close/>
                      <a:moveTo>
                        <a:pt x="52992" y="75658"/>
                      </a:moveTo>
                      <a:lnTo>
                        <a:pt x="53225" y="75512"/>
                      </a:lnTo>
                      <a:lnTo>
                        <a:pt x="53720" y="76124"/>
                      </a:lnTo>
                      <a:cubicBezTo>
                        <a:pt x="62899" y="87050"/>
                        <a:pt x="72059" y="97985"/>
                        <a:pt x="81199" y="108930"/>
                      </a:cubicBezTo>
                      <a:cubicBezTo>
                        <a:pt x="87196" y="116091"/>
                        <a:pt x="93221" y="123252"/>
                        <a:pt x="99189" y="130472"/>
                      </a:cubicBezTo>
                      <a:cubicBezTo>
                        <a:pt x="104002" y="135829"/>
                        <a:pt x="111492" y="137898"/>
                        <a:pt x="118372" y="135770"/>
                      </a:cubicBezTo>
                      <a:cubicBezTo>
                        <a:pt x="122233" y="134414"/>
                        <a:pt x="124914" y="130887"/>
                        <a:pt x="125184" y="126804"/>
                      </a:cubicBezTo>
                      <a:lnTo>
                        <a:pt x="125184" y="55077"/>
                      </a:lnTo>
                      <a:cubicBezTo>
                        <a:pt x="125084" y="49371"/>
                        <a:pt x="120377" y="44826"/>
                        <a:pt x="114671" y="44926"/>
                      </a:cubicBezTo>
                      <a:cubicBezTo>
                        <a:pt x="113330" y="44949"/>
                        <a:pt x="112007" y="45233"/>
                        <a:pt x="110775" y="45762"/>
                      </a:cubicBezTo>
                      <a:cubicBezTo>
                        <a:pt x="106569" y="47233"/>
                        <a:pt x="103865" y="51331"/>
                        <a:pt x="104167" y="55776"/>
                      </a:cubicBezTo>
                      <a:lnTo>
                        <a:pt x="104167" y="105874"/>
                      </a:lnTo>
                      <a:lnTo>
                        <a:pt x="103817" y="105874"/>
                      </a:lnTo>
                      <a:cubicBezTo>
                        <a:pt x="103643" y="105641"/>
                        <a:pt x="103526" y="105379"/>
                        <a:pt x="103323" y="105146"/>
                      </a:cubicBezTo>
                      <a:lnTo>
                        <a:pt x="83848" y="81858"/>
                      </a:lnTo>
                      <a:cubicBezTo>
                        <a:pt x="75319" y="71670"/>
                        <a:pt x="66761" y="61482"/>
                        <a:pt x="58290" y="51235"/>
                      </a:cubicBezTo>
                      <a:cubicBezTo>
                        <a:pt x="53495" y="45889"/>
                        <a:pt x="46067" y="43753"/>
                        <a:pt x="39165" y="45733"/>
                      </a:cubicBezTo>
                      <a:cubicBezTo>
                        <a:pt x="35111" y="47063"/>
                        <a:pt x="32320" y="50784"/>
                        <a:pt x="32178" y="55048"/>
                      </a:cubicBezTo>
                      <a:lnTo>
                        <a:pt x="32178" y="126600"/>
                      </a:lnTo>
                      <a:cubicBezTo>
                        <a:pt x="32186" y="127808"/>
                        <a:pt x="32423" y="129003"/>
                        <a:pt x="32877" y="130122"/>
                      </a:cubicBezTo>
                      <a:cubicBezTo>
                        <a:pt x="34777" y="135589"/>
                        <a:pt x="40749" y="138481"/>
                        <a:pt x="46216" y="136581"/>
                      </a:cubicBezTo>
                      <a:cubicBezTo>
                        <a:pt x="50489" y="135095"/>
                        <a:pt x="53327" y="131036"/>
                        <a:pt x="53254" y="126513"/>
                      </a:cubicBezTo>
                      <a:lnTo>
                        <a:pt x="53254" y="7682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363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</p:grpSp>
        </p:grpSp>
        <p:grpSp>
          <p:nvGrpSpPr>
            <p:cNvPr id="664" name="组合 663">
              <a:extLst>
                <a:ext uri="{FF2B5EF4-FFF2-40B4-BE49-F238E27FC236}">
                  <a16:creationId xmlns:a16="http://schemas.microsoft.com/office/drawing/2014/main" id="{D881127C-54C8-5294-2CF3-8E7E14E7EFBE}"/>
                </a:ext>
              </a:extLst>
            </p:cNvPr>
            <p:cNvGrpSpPr/>
            <p:nvPr/>
          </p:nvGrpSpPr>
          <p:grpSpPr>
            <a:xfrm>
              <a:off x="4275895" y="1582279"/>
              <a:ext cx="1142384" cy="1772453"/>
              <a:chOff x="4275895" y="1544179"/>
              <a:chExt cx="1142384" cy="1772453"/>
            </a:xfrm>
          </p:grpSpPr>
          <p:sp>
            <p:nvSpPr>
              <p:cNvPr id="650" name="圆角矩形 649">
                <a:extLst>
                  <a:ext uri="{FF2B5EF4-FFF2-40B4-BE49-F238E27FC236}">
                    <a16:creationId xmlns:a16="http://schemas.microsoft.com/office/drawing/2014/main" id="{E2B8F264-A1AA-2B85-28F4-79E914E45977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4275895" y="1544179"/>
                <a:ext cx="1142384" cy="1772453"/>
              </a:xfrm>
              <a:prstGeom prst="roundRect">
                <a:avLst>
                  <a:gd name="adj" fmla="val 6397"/>
                </a:avLst>
              </a:prstGeom>
              <a:solidFill>
                <a:schemeClr val="accent1">
                  <a:lumMod val="20000"/>
                  <a:lumOff val="80000"/>
                  <a:alpha val="20000"/>
                </a:schemeClr>
              </a:solidFill>
              <a:ln w="2857">
                <a:solidFill>
                  <a:schemeClr val="accent1">
                    <a:alpha val="60143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kumimoji="1" lang="zh-CN" altLang="en-US" sz="1620" dirty="0"/>
              </a:p>
            </p:txBody>
          </p:sp>
          <p:sp>
            <p:nvSpPr>
              <p:cNvPr id="292" name="文本框 291">
                <a:extLst>
                  <a:ext uri="{FF2B5EF4-FFF2-40B4-BE49-F238E27FC236}">
                    <a16:creationId xmlns:a16="http://schemas.microsoft.com/office/drawing/2014/main" id="{A959B4D2-097E-BEE9-3181-D2022D4F51F0}"/>
                  </a:ext>
                </a:extLst>
              </p:cNvPr>
              <p:cNvSpPr txBox="1"/>
              <p:nvPr/>
            </p:nvSpPr>
            <p:spPr>
              <a:xfrm>
                <a:off x="4459884" y="2997083"/>
                <a:ext cx="758862" cy="15234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kumimoji="1" lang="zh-CN" altLang="en-US" sz="99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添加描述文本</a:t>
                </a:r>
              </a:p>
            </p:txBody>
          </p:sp>
          <p:grpSp>
            <p:nvGrpSpPr>
              <p:cNvPr id="293" name="组合 292">
                <a:extLst>
                  <a:ext uri="{FF2B5EF4-FFF2-40B4-BE49-F238E27FC236}">
                    <a16:creationId xmlns:a16="http://schemas.microsoft.com/office/drawing/2014/main" id="{AD0E6853-5875-689E-4519-5C24E408A9F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555675" y="2480473"/>
                <a:ext cx="567281" cy="491995"/>
                <a:chOff x="7831380" y="3001008"/>
                <a:chExt cx="4372559" cy="3792255"/>
              </a:xfrm>
            </p:grpSpPr>
            <p:sp>
              <p:nvSpPr>
                <p:cNvPr id="297" name="pangmenzd">
                  <a:extLst>
                    <a:ext uri="{FF2B5EF4-FFF2-40B4-BE49-F238E27FC236}">
                      <a16:creationId xmlns:a16="http://schemas.microsoft.com/office/drawing/2014/main" id="{6D2C4C06-96B5-290A-6823-DBD9780D5AF1}"/>
                    </a:ext>
                  </a:extLst>
                </p:cNvPr>
                <p:cNvSpPr/>
                <p:nvPr/>
              </p:nvSpPr>
              <p:spPr>
                <a:xfrm>
                  <a:off x="7876055" y="5355760"/>
                  <a:ext cx="4315227" cy="1437503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alpha val="27000"/>
                      </a:schemeClr>
                    </a:gs>
                    <a:gs pos="2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298" name="椭圆 297">
                  <a:extLst>
                    <a:ext uri="{FF2B5EF4-FFF2-40B4-BE49-F238E27FC236}">
                      <a16:creationId xmlns:a16="http://schemas.microsoft.com/office/drawing/2014/main" id="{2E0DF5B1-1FE7-FB25-2872-C512F9DFD87F}"/>
                    </a:ext>
                  </a:extLst>
                </p:cNvPr>
                <p:cNvSpPr/>
                <p:nvPr/>
              </p:nvSpPr>
              <p:spPr>
                <a:xfrm>
                  <a:off x="8521586" y="5474308"/>
                  <a:ext cx="3024181" cy="952367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alpha val="30000"/>
                      </a:schemeClr>
                    </a:gs>
                    <a:gs pos="2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299" name="椭圆 298">
                  <a:extLst>
                    <a:ext uri="{FF2B5EF4-FFF2-40B4-BE49-F238E27FC236}">
                      <a16:creationId xmlns:a16="http://schemas.microsoft.com/office/drawing/2014/main" id="{894C5216-05A3-834F-DF35-FFE2448E3751}"/>
                    </a:ext>
                  </a:extLst>
                </p:cNvPr>
                <p:cNvSpPr/>
                <p:nvPr/>
              </p:nvSpPr>
              <p:spPr>
                <a:xfrm>
                  <a:off x="8381425" y="5441387"/>
                  <a:ext cx="3304487" cy="1079917"/>
                </a:xfrm>
                <a:prstGeom prst="ellipse">
                  <a:avLst/>
                </a:prstGeom>
                <a:noFill/>
                <a:ln w="11430">
                  <a:gradFill>
                    <a:gsLst>
                      <a:gs pos="29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300" name="旁门左道出品">
                  <a:extLst>
                    <a:ext uri="{FF2B5EF4-FFF2-40B4-BE49-F238E27FC236}">
                      <a16:creationId xmlns:a16="http://schemas.microsoft.com/office/drawing/2014/main" id="{77E59E26-24F7-DE71-B9C7-CF5F7E89AE49}"/>
                    </a:ext>
                  </a:extLst>
                </p:cNvPr>
                <p:cNvSpPr/>
                <p:nvPr/>
              </p:nvSpPr>
              <p:spPr>
                <a:xfrm>
                  <a:off x="8740360" y="5600995"/>
                  <a:ext cx="2553928" cy="626368"/>
                </a:xfrm>
                <a:prstGeom prst="ellipse">
                  <a:avLst/>
                </a:prstGeom>
                <a:gradFill>
                  <a:gsLst>
                    <a:gs pos="20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45000"/>
                      </a:schemeClr>
                    </a:gs>
                  </a:gsLst>
                  <a:lin ang="5400000" scaled="1"/>
                </a:gradFill>
                <a:ln w="5715">
                  <a:gradFill>
                    <a:gsLst>
                      <a:gs pos="13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301" name="任意多边形: 形状 213" hidden="1">
                  <a:extLst>
                    <a:ext uri="{FF2B5EF4-FFF2-40B4-BE49-F238E27FC236}">
                      <a16:creationId xmlns:a16="http://schemas.microsoft.com/office/drawing/2014/main" id="{7712E326-BD0D-0EDD-67C5-4B59F2FDF49C}"/>
                    </a:ext>
                  </a:extLst>
                </p:cNvPr>
                <p:cNvSpPr/>
                <p:nvPr/>
              </p:nvSpPr>
              <p:spPr>
                <a:xfrm>
                  <a:off x="7831380" y="3001008"/>
                  <a:ext cx="4372559" cy="3215410"/>
                </a:xfrm>
                <a:custGeom>
                  <a:avLst/>
                  <a:gdLst>
                    <a:gd name="connsiteX0" fmla="*/ 0 w 5234940"/>
                    <a:gd name="connsiteY0" fmla="*/ 0 h 4280606"/>
                    <a:gd name="connsiteX1" fmla="*/ 5234940 w 5234940"/>
                    <a:gd name="connsiteY1" fmla="*/ 0 h 4280606"/>
                    <a:gd name="connsiteX2" fmla="*/ 4146911 w 5234940"/>
                    <a:gd name="connsiteY2" fmla="*/ 3904503 h 4280606"/>
                    <a:gd name="connsiteX3" fmla="*/ 4147148 w 5234940"/>
                    <a:gd name="connsiteY3" fmla="*/ 3905653 h 4280606"/>
                    <a:gd name="connsiteX4" fmla="*/ 2618332 w 5234940"/>
                    <a:gd name="connsiteY4" fmla="*/ 4280606 h 4280606"/>
                    <a:gd name="connsiteX5" fmla="*/ 1097409 w 5234940"/>
                    <a:gd name="connsiteY5" fmla="*/ 3943990 h 4280606"/>
                    <a:gd name="connsiteX6" fmla="*/ 1090790 w 5234940"/>
                    <a:gd name="connsiteY6" fmla="*/ 3911842 h 4280606"/>
                    <a:gd name="connsiteX7" fmla="*/ 1090074 w 5234940"/>
                    <a:gd name="connsiteY7" fmla="*/ 3911842 h 4280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234940" h="4280606">
                      <a:moveTo>
                        <a:pt x="0" y="0"/>
                      </a:moveTo>
                      <a:lnTo>
                        <a:pt x="5234940" y="0"/>
                      </a:lnTo>
                      <a:lnTo>
                        <a:pt x="4146911" y="3904503"/>
                      </a:lnTo>
                      <a:lnTo>
                        <a:pt x="4147148" y="3905653"/>
                      </a:lnTo>
                      <a:cubicBezTo>
                        <a:pt x="4147148" y="4112734"/>
                        <a:pt x="3462674" y="4280606"/>
                        <a:pt x="2618332" y="4280606"/>
                      </a:cubicBezTo>
                      <a:cubicBezTo>
                        <a:pt x="1826762" y="4280606"/>
                        <a:pt x="1175700" y="4133063"/>
                        <a:pt x="1097409" y="3943990"/>
                      </a:cubicBezTo>
                      <a:lnTo>
                        <a:pt x="1090790" y="3911842"/>
                      </a:lnTo>
                      <a:lnTo>
                        <a:pt x="1090074" y="3911842"/>
                      </a:lnTo>
                      <a:close/>
                    </a:path>
                  </a:pathLst>
                </a:custGeom>
                <a:gradFill>
                  <a:gsLst>
                    <a:gs pos="30000">
                      <a:schemeClr val="accent1">
                        <a:alpha val="0"/>
                      </a:schemeClr>
                    </a:gs>
                    <a:gs pos="99000">
                      <a:schemeClr val="accent1">
                        <a:alpha val="30000"/>
                      </a:schemeClr>
                    </a:gs>
                  </a:gsLst>
                  <a:lin ang="5400000" scaled="1"/>
                </a:gradFill>
                <a:ln w="2857">
                  <a:gradFill>
                    <a:gsLst>
                      <a:gs pos="13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82296" tIns="41148" rIns="82296" bIns="41148" rtlCol="0" anchor="ctr">
                  <a:noAutofit/>
                </a:bodyPr>
                <a:lstStyle/>
                <a:p>
                  <a:pPr algn="ctr"/>
                  <a:endParaRPr lang="zh-CN" altLang="en-US" sz="572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AB9313E2-FD17-E3FD-25DF-7840B113F01B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725004" y="2604177"/>
                <a:ext cx="236362" cy="236520"/>
                <a:chOff x="3373687" y="1792699"/>
                <a:chExt cx="246032" cy="246196"/>
              </a:xfrm>
            </p:grpSpPr>
            <p:sp>
              <p:nvSpPr>
                <p:cNvPr id="13" name="任意形状 12">
                  <a:extLst>
                    <a:ext uri="{FF2B5EF4-FFF2-40B4-BE49-F238E27FC236}">
                      <a16:creationId xmlns:a16="http://schemas.microsoft.com/office/drawing/2014/main" id="{823BE858-B064-8A14-CA06-4F0296032C5B}"/>
                    </a:ext>
                  </a:extLst>
                </p:cNvPr>
                <p:cNvSpPr/>
                <p:nvPr/>
              </p:nvSpPr>
              <p:spPr>
                <a:xfrm>
                  <a:off x="3408830" y="1951972"/>
                  <a:ext cx="175195" cy="52440"/>
                </a:xfrm>
                <a:custGeom>
                  <a:avLst/>
                  <a:gdLst>
                    <a:gd name="connsiteX0" fmla="*/ 6589 w 194661"/>
                    <a:gd name="connsiteY0" fmla="*/ 19372 h 58267"/>
                    <a:gd name="connsiteX1" fmla="*/ 32459 w 194661"/>
                    <a:gd name="connsiteY1" fmla="*/ 19372 h 58267"/>
                    <a:gd name="connsiteX2" fmla="*/ 39048 w 194661"/>
                    <a:gd name="connsiteY2" fmla="*/ 12782 h 58267"/>
                    <a:gd name="connsiteX3" fmla="*/ 39048 w 194661"/>
                    <a:gd name="connsiteY3" fmla="*/ 6620 h 58267"/>
                    <a:gd name="connsiteX4" fmla="*/ 32459 w 194661"/>
                    <a:gd name="connsiteY4" fmla="*/ 31 h 58267"/>
                    <a:gd name="connsiteX5" fmla="*/ 6589 w 194661"/>
                    <a:gd name="connsiteY5" fmla="*/ 31 h 58267"/>
                    <a:gd name="connsiteX6" fmla="*/ 0 w 194661"/>
                    <a:gd name="connsiteY6" fmla="*/ 6620 h 58267"/>
                    <a:gd name="connsiteX7" fmla="*/ 0 w 194661"/>
                    <a:gd name="connsiteY7" fmla="*/ 12782 h 58267"/>
                    <a:gd name="connsiteX8" fmla="*/ 6589 w 194661"/>
                    <a:gd name="connsiteY8" fmla="*/ 19372 h 58267"/>
                    <a:gd name="connsiteX9" fmla="*/ 6589 w 194661"/>
                    <a:gd name="connsiteY9" fmla="*/ 58267 h 58267"/>
                    <a:gd name="connsiteX10" fmla="*/ 32459 w 194661"/>
                    <a:gd name="connsiteY10" fmla="*/ 58267 h 58267"/>
                    <a:gd name="connsiteX11" fmla="*/ 39048 w 194661"/>
                    <a:gd name="connsiteY11" fmla="*/ 51678 h 58267"/>
                    <a:gd name="connsiteX12" fmla="*/ 39048 w 194661"/>
                    <a:gd name="connsiteY12" fmla="*/ 45516 h 58267"/>
                    <a:gd name="connsiteX13" fmla="*/ 32459 w 194661"/>
                    <a:gd name="connsiteY13" fmla="*/ 38926 h 58267"/>
                    <a:gd name="connsiteX14" fmla="*/ 6589 w 194661"/>
                    <a:gd name="connsiteY14" fmla="*/ 38926 h 58267"/>
                    <a:gd name="connsiteX15" fmla="*/ 0 w 194661"/>
                    <a:gd name="connsiteY15" fmla="*/ 45516 h 58267"/>
                    <a:gd name="connsiteX16" fmla="*/ 0 w 194661"/>
                    <a:gd name="connsiteY16" fmla="*/ 51678 h 58267"/>
                    <a:gd name="connsiteX17" fmla="*/ 6589 w 194661"/>
                    <a:gd name="connsiteY17" fmla="*/ 58267 h 58267"/>
                    <a:gd name="connsiteX18" fmla="*/ 67938 w 194661"/>
                    <a:gd name="connsiteY18" fmla="*/ 19372 h 58267"/>
                    <a:gd name="connsiteX19" fmla="*/ 68151 w 194661"/>
                    <a:gd name="connsiteY19" fmla="*/ 19372 h 58267"/>
                    <a:gd name="connsiteX20" fmla="*/ 77822 w 194661"/>
                    <a:gd name="connsiteY20" fmla="*/ 9701 h 58267"/>
                    <a:gd name="connsiteX21" fmla="*/ 77822 w 194661"/>
                    <a:gd name="connsiteY21" fmla="*/ 9671 h 58267"/>
                    <a:gd name="connsiteX22" fmla="*/ 68151 w 194661"/>
                    <a:gd name="connsiteY22" fmla="*/ 0 h 58267"/>
                    <a:gd name="connsiteX23" fmla="*/ 67938 w 194661"/>
                    <a:gd name="connsiteY23" fmla="*/ 0 h 58267"/>
                    <a:gd name="connsiteX24" fmla="*/ 58267 w 194661"/>
                    <a:gd name="connsiteY24" fmla="*/ 9671 h 58267"/>
                    <a:gd name="connsiteX25" fmla="*/ 58267 w 194661"/>
                    <a:gd name="connsiteY25" fmla="*/ 9701 h 58267"/>
                    <a:gd name="connsiteX26" fmla="*/ 67938 w 194661"/>
                    <a:gd name="connsiteY26" fmla="*/ 19372 h 58267"/>
                    <a:gd name="connsiteX27" fmla="*/ 67938 w 194661"/>
                    <a:gd name="connsiteY27" fmla="*/ 58267 h 58267"/>
                    <a:gd name="connsiteX28" fmla="*/ 68151 w 194661"/>
                    <a:gd name="connsiteY28" fmla="*/ 58267 h 58267"/>
                    <a:gd name="connsiteX29" fmla="*/ 77822 w 194661"/>
                    <a:gd name="connsiteY29" fmla="*/ 48597 h 58267"/>
                    <a:gd name="connsiteX30" fmla="*/ 77822 w 194661"/>
                    <a:gd name="connsiteY30" fmla="*/ 48566 h 58267"/>
                    <a:gd name="connsiteX31" fmla="*/ 68151 w 194661"/>
                    <a:gd name="connsiteY31" fmla="*/ 38896 h 58267"/>
                    <a:gd name="connsiteX32" fmla="*/ 67938 w 194661"/>
                    <a:gd name="connsiteY32" fmla="*/ 38896 h 58267"/>
                    <a:gd name="connsiteX33" fmla="*/ 58267 w 194661"/>
                    <a:gd name="connsiteY33" fmla="*/ 48566 h 58267"/>
                    <a:gd name="connsiteX34" fmla="*/ 58267 w 194661"/>
                    <a:gd name="connsiteY34" fmla="*/ 48597 h 58267"/>
                    <a:gd name="connsiteX35" fmla="*/ 67938 w 194661"/>
                    <a:gd name="connsiteY35" fmla="*/ 58267 h 58267"/>
                    <a:gd name="connsiteX36" fmla="*/ 106986 w 194661"/>
                    <a:gd name="connsiteY36" fmla="*/ 19372 h 58267"/>
                    <a:gd name="connsiteX37" fmla="*/ 107200 w 194661"/>
                    <a:gd name="connsiteY37" fmla="*/ 19372 h 58267"/>
                    <a:gd name="connsiteX38" fmla="*/ 116870 w 194661"/>
                    <a:gd name="connsiteY38" fmla="*/ 9701 h 58267"/>
                    <a:gd name="connsiteX39" fmla="*/ 116870 w 194661"/>
                    <a:gd name="connsiteY39" fmla="*/ 9671 h 58267"/>
                    <a:gd name="connsiteX40" fmla="*/ 107200 w 194661"/>
                    <a:gd name="connsiteY40" fmla="*/ 0 h 58267"/>
                    <a:gd name="connsiteX41" fmla="*/ 106986 w 194661"/>
                    <a:gd name="connsiteY41" fmla="*/ 0 h 58267"/>
                    <a:gd name="connsiteX42" fmla="*/ 97316 w 194661"/>
                    <a:gd name="connsiteY42" fmla="*/ 9671 h 58267"/>
                    <a:gd name="connsiteX43" fmla="*/ 97316 w 194661"/>
                    <a:gd name="connsiteY43" fmla="*/ 9701 h 58267"/>
                    <a:gd name="connsiteX44" fmla="*/ 106986 w 194661"/>
                    <a:gd name="connsiteY44" fmla="*/ 19372 h 58267"/>
                    <a:gd name="connsiteX45" fmla="*/ 106986 w 194661"/>
                    <a:gd name="connsiteY45" fmla="*/ 58267 h 58267"/>
                    <a:gd name="connsiteX46" fmla="*/ 107200 w 194661"/>
                    <a:gd name="connsiteY46" fmla="*/ 58267 h 58267"/>
                    <a:gd name="connsiteX47" fmla="*/ 116870 w 194661"/>
                    <a:gd name="connsiteY47" fmla="*/ 48597 h 58267"/>
                    <a:gd name="connsiteX48" fmla="*/ 116870 w 194661"/>
                    <a:gd name="connsiteY48" fmla="*/ 48566 h 58267"/>
                    <a:gd name="connsiteX49" fmla="*/ 107200 w 194661"/>
                    <a:gd name="connsiteY49" fmla="*/ 38896 h 58267"/>
                    <a:gd name="connsiteX50" fmla="*/ 106986 w 194661"/>
                    <a:gd name="connsiteY50" fmla="*/ 38896 h 58267"/>
                    <a:gd name="connsiteX51" fmla="*/ 97316 w 194661"/>
                    <a:gd name="connsiteY51" fmla="*/ 48566 h 58267"/>
                    <a:gd name="connsiteX52" fmla="*/ 97316 w 194661"/>
                    <a:gd name="connsiteY52" fmla="*/ 48597 h 58267"/>
                    <a:gd name="connsiteX53" fmla="*/ 106986 w 194661"/>
                    <a:gd name="connsiteY53" fmla="*/ 58267 h 58267"/>
                    <a:gd name="connsiteX54" fmla="*/ 145729 w 194661"/>
                    <a:gd name="connsiteY54" fmla="*/ 19372 h 58267"/>
                    <a:gd name="connsiteX55" fmla="*/ 145943 w 194661"/>
                    <a:gd name="connsiteY55" fmla="*/ 19372 h 58267"/>
                    <a:gd name="connsiteX56" fmla="*/ 155613 w 194661"/>
                    <a:gd name="connsiteY56" fmla="*/ 9701 h 58267"/>
                    <a:gd name="connsiteX57" fmla="*/ 155613 w 194661"/>
                    <a:gd name="connsiteY57" fmla="*/ 9671 h 58267"/>
                    <a:gd name="connsiteX58" fmla="*/ 145943 w 194661"/>
                    <a:gd name="connsiteY58" fmla="*/ 0 h 58267"/>
                    <a:gd name="connsiteX59" fmla="*/ 145729 w 194661"/>
                    <a:gd name="connsiteY59" fmla="*/ 0 h 58267"/>
                    <a:gd name="connsiteX60" fmla="*/ 136059 w 194661"/>
                    <a:gd name="connsiteY60" fmla="*/ 9671 h 58267"/>
                    <a:gd name="connsiteX61" fmla="*/ 136059 w 194661"/>
                    <a:gd name="connsiteY61" fmla="*/ 9701 h 58267"/>
                    <a:gd name="connsiteX62" fmla="*/ 145729 w 194661"/>
                    <a:gd name="connsiteY62" fmla="*/ 19372 h 58267"/>
                    <a:gd name="connsiteX63" fmla="*/ 145729 w 194661"/>
                    <a:gd name="connsiteY63" fmla="*/ 58267 h 58267"/>
                    <a:gd name="connsiteX64" fmla="*/ 145943 w 194661"/>
                    <a:gd name="connsiteY64" fmla="*/ 58267 h 58267"/>
                    <a:gd name="connsiteX65" fmla="*/ 155613 w 194661"/>
                    <a:gd name="connsiteY65" fmla="*/ 48597 h 58267"/>
                    <a:gd name="connsiteX66" fmla="*/ 155613 w 194661"/>
                    <a:gd name="connsiteY66" fmla="*/ 48566 h 58267"/>
                    <a:gd name="connsiteX67" fmla="*/ 145943 w 194661"/>
                    <a:gd name="connsiteY67" fmla="*/ 38896 h 58267"/>
                    <a:gd name="connsiteX68" fmla="*/ 145729 w 194661"/>
                    <a:gd name="connsiteY68" fmla="*/ 38896 h 58267"/>
                    <a:gd name="connsiteX69" fmla="*/ 136059 w 194661"/>
                    <a:gd name="connsiteY69" fmla="*/ 48566 h 58267"/>
                    <a:gd name="connsiteX70" fmla="*/ 136059 w 194661"/>
                    <a:gd name="connsiteY70" fmla="*/ 48597 h 58267"/>
                    <a:gd name="connsiteX71" fmla="*/ 145729 w 194661"/>
                    <a:gd name="connsiteY71" fmla="*/ 58267 h 58267"/>
                    <a:gd name="connsiteX72" fmla="*/ 184778 w 194661"/>
                    <a:gd name="connsiteY72" fmla="*/ 19372 h 58267"/>
                    <a:gd name="connsiteX73" fmla="*/ 184991 w 194661"/>
                    <a:gd name="connsiteY73" fmla="*/ 19372 h 58267"/>
                    <a:gd name="connsiteX74" fmla="*/ 194662 w 194661"/>
                    <a:gd name="connsiteY74" fmla="*/ 9701 h 58267"/>
                    <a:gd name="connsiteX75" fmla="*/ 194662 w 194661"/>
                    <a:gd name="connsiteY75" fmla="*/ 9671 h 58267"/>
                    <a:gd name="connsiteX76" fmla="*/ 184991 w 194661"/>
                    <a:gd name="connsiteY76" fmla="*/ 0 h 58267"/>
                    <a:gd name="connsiteX77" fmla="*/ 184778 w 194661"/>
                    <a:gd name="connsiteY77" fmla="*/ 0 h 58267"/>
                    <a:gd name="connsiteX78" fmla="*/ 175107 w 194661"/>
                    <a:gd name="connsiteY78" fmla="*/ 9671 h 58267"/>
                    <a:gd name="connsiteX79" fmla="*/ 175107 w 194661"/>
                    <a:gd name="connsiteY79" fmla="*/ 9701 h 58267"/>
                    <a:gd name="connsiteX80" fmla="*/ 184778 w 194661"/>
                    <a:gd name="connsiteY80" fmla="*/ 19372 h 58267"/>
                    <a:gd name="connsiteX81" fmla="*/ 184778 w 194661"/>
                    <a:gd name="connsiteY81" fmla="*/ 58267 h 58267"/>
                    <a:gd name="connsiteX82" fmla="*/ 184991 w 194661"/>
                    <a:gd name="connsiteY82" fmla="*/ 58267 h 58267"/>
                    <a:gd name="connsiteX83" fmla="*/ 194662 w 194661"/>
                    <a:gd name="connsiteY83" fmla="*/ 48597 h 58267"/>
                    <a:gd name="connsiteX84" fmla="*/ 194662 w 194661"/>
                    <a:gd name="connsiteY84" fmla="*/ 48566 h 58267"/>
                    <a:gd name="connsiteX85" fmla="*/ 184991 w 194661"/>
                    <a:gd name="connsiteY85" fmla="*/ 38896 h 58267"/>
                    <a:gd name="connsiteX86" fmla="*/ 184778 w 194661"/>
                    <a:gd name="connsiteY86" fmla="*/ 38896 h 58267"/>
                    <a:gd name="connsiteX87" fmla="*/ 175107 w 194661"/>
                    <a:gd name="connsiteY87" fmla="*/ 48566 h 58267"/>
                    <a:gd name="connsiteX88" fmla="*/ 175107 w 194661"/>
                    <a:gd name="connsiteY88" fmla="*/ 48597 h 58267"/>
                    <a:gd name="connsiteX89" fmla="*/ 184778 w 194661"/>
                    <a:gd name="connsiteY89" fmla="*/ 58267 h 58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</a:cxnLst>
                  <a:rect l="l" t="t" r="r" b="b"/>
                  <a:pathLst>
                    <a:path w="194661" h="58267">
                      <a:moveTo>
                        <a:pt x="6589" y="19372"/>
                      </a:moveTo>
                      <a:lnTo>
                        <a:pt x="32459" y="19372"/>
                      </a:lnTo>
                      <a:cubicBezTo>
                        <a:pt x="36089" y="19372"/>
                        <a:pt x="39048" y="16412"/>
                        <a:pt x="39048" y="12782"/>
                      </a:cubicBezTo>
                      <a:lnTo>
                        <a:pt x="39048" y="6620"/>
                      </a:lnTo>
                      <a:cubicBezTo>
                        <a:pt x="39048" y="2990"/>
                        <a:pt x="36089" y="31"/>
                        <a:pt x="32459" y="31"/>
                      </a:cubicBezTo>
                      <a:lnTo>
                        <a:pt x="6589" y="31"/>
                      </a:lnTo>
                      <a:cubicBezTo>
                        <a:pt x="2959" y="31"/>
                        <a:pt x="0" y="2990"/>
                        <a:pt x="0" y="6620"/>
                      </a:cubicBezTo>
                      <a:lnTo>
                        <a:pt x="0" y="12782"/>
                      </a:lnTo>
                      <a:cubicBezTo>
                        <a:pt x="0" y="16412"/>
                        <a:pt x="2959" y="19372"/>
                        <a:pt x="6589" y="19372"/>
                      </a:cubicBezTo>
                      <a:close/>
                      <a:moveTo>
                        <a:pt x="6589" y="58267"/>
                      </a:moveTo>
                      <a:lnTo>
                        <a:pt x="32459" y="58267"/>
                      </a:lnTo>
                      <a:cubicBezTo>
                        <a:pt x="36089" y="58267"/>
                        <a:pt x="39048" y="55308"/>
                        <a:pt x="39048" y="51678"/>
                      </a:cubicBezTo>
                      <a:lnTo>
                        <a:pt x="39048" y="45516"/>
                      </a:lnTo>
                      <a:cubicBezTo>
                        <a:pt x="39048" y="41885"/>
                        <a:pt x="36089" y="38926"/>
                        <a:pt x="32459" y="38926"/>
                      </a:cubicBezTo>
                      <a:lnTo>
                        <a:pt x="6589" y="38926"/>
                      </a:lnTo>
                      <a:cubicBezTo>
                        <a:pt x="2959" y="38926"/>
                        <a:pt x="0" y="41885"/>
                        <a:pt x="0" y="45516"/>
                      </a:cubicBezTo>
                      <a:lnTo>
                        <a:pt x="0" y="51678"/>
                      </a:lnTo>
                      <a:cubicBezTo>
                        <a:pt x="0" y="55339"/>
                        <a:pt x="2959" y="58267"/>
                        <a:pt x="6589" y="58267"/>
                      </a:cubicBezTo>
                      <a:close/>
                      <a:moveTo>
                        <a:pt x="67938" y="19372"/>
                      </a:moveTo>
                      <a:lnTo>
                        <a:pt x="68151" y="19372"/>
                      </a:lnTo>
                      <a:cubicBezTo>
                        <a:pt x="73490" y="19372"/>
                        <a:pt x="77822" y="15040"/>
                        <a:pt x="77822" y="9701"/>
                      </a:cubicBezTo>
                      <a:lnTo>
                        <a:pt x="77822" y="9671"/>
                      </a:lnTo>
                      <a:cubicBezTo>
                        <a:pt x="77822" y="4332"/>
                        <a:pt x="73490" y="0"/>
                        <a:pt x="68151" y="0"/>
                      </a:cubicBezTo>
                      <a:lnTo>
                        <a:pt x="67938" y="0"/>
                      </a:lnTo>
                      <a:cubicBezTo>
                        <a:pt x="62599" y="0"/>
                        <a:pt x="58267" y="4332"/>
                        <a:pt x="58267" y="9671"/>
                      </a:cubicBezTo>
                      <a:lnTo>
                        <a:pt x="58267" y="9701"/>
                      </a:lnTo>
                      <a:cubicBezTo>
                        <a:pt x="58267" y="15040"/>
                        <a:pt x="62599" y="19372"/>
                        <a:pt x="67938" y="19372"/>
                      </a:cubicBezTo>
                      <a:close/>
                      <a:moveTo>
                        <a:pt x="67938" y="58267"/>
                      </a:moveTo>
                      <a:lnTo>
                        <a:pt x="68151" y="58267"/>
                      </a:lnTo>
                      <a:cubicBezTo>
                        <a:pt x="73490" y="58267"/>
                        <a:pt x="77822" y="53935"/>
                        <a:pt x="77822" y="48597"/>
                      </a:cubicBezTo>
                      <a:lnTo>
                        <a:pt x="77822" y="48566"/>
                      </a:lnTo>
                      <a:cubicBezTo>
                        <a:pt x="77822" y="43228"/>
                        <a:pt x="73490" y="38896"/>
                        <a:pt x="68151" y="38896"/>
                      </a:cubicBezTo>
                      <a:lnTo>
                        <a:pt x="67938" y="38896"/>
                      </a:lnTo>
                      <a:cubicBezTo>
                        <a:pt x="62599" y="38896"/>
                        <a:pt x="58267" y="43228"/>
                        <a:pt x="58267" y="48566"/>
                      </a:cubicBezTo>
                      <a:lnTo>
                        <a:pt x="58267" y="48597"/>
                      </a:lnTo>
                      <a:cubicBezTo>
                        <a:pt x="58267" y="53966"/>
                        <a:pt x="62599" y="58267"/>
                        <a:pt x="67938" y="58267"/>
                      </a:cubicBezTo>
                      <a:close/>
                      <a:moveTo>
                        <a:pt x="106986" y="19372"/>
                      </a:moveTo>
                      <a:lnTo>
                        <a:pt x="107200" y="19372"/>
                      </a:lnTo>
                      <a:cubicBezTo>
                        <a:pt x="112538" y="19372"/>
                        <a:pt x="116870" y="15040"/>
                        <a:pt x="116870" y="9701"/>
                      </a:cubicBezTo>
                      <a:lnTo>
                        <a:pt x="116870" y="9671"/>
                      </a:lnTo>
                      <a:cubicBezTo>
                        <a:pt x="116870" y="4332"/>
                        <a:pt x="112538" y="0"/>
                        <a:pt x="107200" y="0"/>
                      </a:cubicBezTo>
                      <a:lnTo>
                        <a:pt x="106986" y="0"/>
                      </a:lnTo>
                      <a:cubicBezTo>
                        <a:pt x="101647" y="0"/>
                        <a:pt x="97316" y="4332"/>
                        <a:pt x="97316" y="9671"/>
                      </a:cubicBezTo>
                      <a:lnTo>
                        <a:pt x="97316" y="9701"/>
                      </a:lnTo>
                      <a:cubicBezTo>
                        <a:pt x="97316" y="15040"/>
                        <a:pt x="101647" y="19372"/>
                        <a:pt x="106986" y="19372"/>
                      </a:cubicBezTo>
                      <a:close/>
                      <a:moveTo>
                        <a:pt x="106986" y="58267"/>
                      </a:moveTo>
                      <a:lnTo>
                        <a:pt x="107200" y="58267"/>
                      </a:lnTo>
                      <a:cubicBezTo>
                        <a:pt x="112538" y="58267"/>
                        <a:pt x="116870" y="53935"/>
                        <a:pt x="116870" y="48597"/>
                      </a:cubicBezTo>
                      <a:lnTo>
                        <a:pt x="116870" y="48566"/>
                      </a:lnTo>
                      <a:cubicBezTo>
                        <a:pt x="116870" y="43228"/>
                        <a:pt x="112538" y="38896"/>
                        <a:pt x="107200" y="38896"/>
                      </a:cubicBezTo>
                      <a:lnTo>
                        <a:pt x="106986" y="38896"/>
                      </a:lnTo>
                      <a:cubicBezTo>
                        <a:pt x="101647" y="38896"/>
                        <a:pt x="97316" y="43228"/>
                        <a:pt x="97316" y="48566"/>
                      </a:cubicBezTo>
                      <a:lnTo>
                        <a:pt x="97316" y="48597"/>
                      </a:lnTo>
                      <a:cubicBezTo>
                        <a:pt x="97316" y="53966"/>
                        <a:pt x="101647" y="58267"/>
                        <a:pt x="106986" y="58267"/>
                      </a:cubicBezTo>
                      <a:close/>
                      <a:moveTo>
                        <a:pt x="145729" y="19372"/>
                      </a:moveTo>
                      <a:lnTo>
                        <a:pt x="145943" y="19372"/>
                      </a:lnTo>
                      <a:cubicBezTo>
                        <a:pt x="151281" y="19372"/>
                        <a:pt x="155613" y="15040"/>
                        <a:pt x="155613" y="9701"/>
                      </a:cubicBezTo>
                      <a:lnTo>
                        <a:pt x="155613" y="9671"/>
                      </a:lnTo>
                      <a:cubicBezTo>
                        <a:pt x="155613" y="4332"/>
                        <a:pt x="151281" y="0"/>
                        <a:pt x="145943" y="0"/>
                      </a:cubicBezTo>
                      <a:lnTo>
                        <a:pt x="145729" y="0"/>
                      </a:lnTo>
                      <a:cubicBezTo>
                        <a:pt x="140391" y="0"/>
                        <a:pt x="136059" y="4332"/>
                        <a:pt x="136059" y="9671"/>
                      </a:cubicBezTo>
                      <a:lnTo>
                        <a:pt x="136059" y="9701"/>
                      </a:lnTo>
                      <a:cubicBezTo>
                        <a:pt x="136059" y="15040"/>
                        <a:pt x="140391" y="19372"/>
                        <a:pt x="145729" y="19372"/>
                      </a:cubicBezTo>
                      <a:close/>
                      <a:moveTo>
                        <a:pt x="145729" y="58267"/>
                      </a:moveTo>
                      <a:lnTo>
                        <a:pt x="145943" y="58267"/>
                      </a:lnTo>
                      <a:cubicBezTo>
                        <a:pt x="151281" y="58267"/>
                        <a:pt x="155613" y="53935"/>
                        <a:pt x="155613" y="48597"/>
                      </a:cubicBezTo>
                      <a:lnTo>
                        <a:pt x="155613" y="48566"/>
                      </a:lnTo>
                      <a:cubicBezTo>
                        <a:pt x="155613" y="43228"/>
                        <a:pt x="151281" y="38896"/>
                        <a:pt x="145943" y="38896"/>
                      </a:cubicBezTo>
                      <a:lnTo>
                        <a:pt x="145729" y="38896"/>
                      </a:lnTo>
                      <a:cubicBezTo>
                        <a:pt x="140391" y="38896"/>
                        <a:pt x="136059" y="43228"/>
                        <a:pt x="136059" y="48566"/>
                      </a:cubicBezTo>
                      <a:lnTo>
                        <a:pt x="136059" y="48597"/>
                      </a:lnTo>
                      <a:cubicBezTo>
                        <a:pt x="136059" y="53966"/>
                        <a:pt x="140391" y="58267"/>
                        <a:pt x="145729" y="58267"/>
                      </a:cubicBezTo>
                      <a:close/>
                      <a:moveTo>
                        <a:pt x="184778" y="19372"/>
                      </a:moveTo>
                      <a:lnTo>
                        <a:pt x="184991" y="19372"/>
                      </a:lnTo>
                      <a:cubicBezTo>
                        <a:pt x="190330" y="19372"/>
                        <a:pt x="194662" y="15040"/>
                        <a:pt x="194662" y="9701"/>
                      </a:cubicBezTo>
                      <a:lnTo>
                        <a:pt x="194662" y="9671"/>
                      </a:lnTo>
                      <a:cubicBezTo>
                        <a:pt x="194662" y="4332"/>
                        <a:pt x="190330" y="0"/>
                        <a:pt x="184991" y="0"/>
                      </a:cubicBezTo>
                      <a:lnTo>
                        <a:pt x="184778" y="0"/>
                      </a:lnTo>
                      <a:cubicBezTo>
                        <a:pt x="179439" y="0"/>
                        <a:pt x="175107" y="4332"/>
                        <a:pt x="175107" y="9671"/>
                      </a:cubicBezTo>
                      <a:lnTo>
                        <a:pt x="175107" y="9701"/>
                      </a:lnTo>
                      <a:cubicBezTo>
                        <a:pt x="175107" y="15040"/>
                        <a:pt x="179439" y="19372"/>
                        <a:pt x="184778" y="19372"/>
                      </a:cubicBezTo>
                      <a:close/>
                      <a:moveTo>
                        <a:pt x="184778" y="58267"/>
                      </a:moveTo>
                      <a:lnTo>
                        <a:pt x="184991" y="58267"/>
                      </a:lnTo>
                      <a:cubicBezTo>
                        <a:pt x="190330" y="58267"/>
                        <a:pt x="194662" y="53935"/>
                        <a:pt x="194662" y="48597"/>
                      </a:cubicBezTo>
                      <a:lnTo>
                        <a:pt x="194662" y="48566"/>
                      </a:lnTo>
                      <a:cubicBezTo>
                        <a:pt x="194662" y="43228"/>
                        <a:pt x="190330" y="38896"/>
                        <a:pt x="184991" y="38896"/>
                      </a:cubicBezTo>
                      <a:lnTo>
                        <a:pt x="184778" y="38896"/>
                      </a:lnTo>
                      <a:cubicBezTo>
                        <a:pt x="179439" y="38896"/>
                        <a:pt x="175107" y="43228"/>
                        <a:pt x="175107" y="48566"/>
                      </a:cubicBezTo>
                      <a:lnTo>
                        <a:pt x="175107" y="48597"/>
                      </a:lnTo>
                      <a:cubicBezTo>
                        <a:pt x="175107" y="53966"/>
                        <a:pt x="179439" y="58267"/>
                        <a:pt x="184778" y="5826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66000">
                      <a:schemeClr val="accent1"/>
                    </a:gs>
                  </a:gsLst>
                  <a:lin ang="2700000" scaled="1"/>
                </a:gradFill>
                <a:ln w="363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  <p:sp>
              <p:nvSpPr>
                <p:cNvPr id="14" name="任意形状 13">
                  <a:extLst>
                    <a:ext uri="{FF2B5EF4-FFF2-40B4-BE49-F238E27FC236}">
                      <a16:creationId xmlns:a16="http://schemas.microsoft.com/office/drawing/2014/main" id="{33FC0DA6-06C2-2474-E5A6-69E451F8CCE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373687" y="1792699"/>
                  <a:ext cx="246032" cy="246196"/>
                </a:xfrm>
                <a:custGeom>
                  <a:avLst/>
                  <a:gdLst>
                    <a:gd name="connsiteX0" fmla="*/ 273338 w 273368"/>
                    <a:gd name="connsiteY0" fmla="*/ 156773 h 273551"/>
                    <a:gd name="connsiteX1" fmla="*/ 253142 w 273368"/>
                    <a:gd name="connsiteY1" fmla="*/ 8420 h 273551"/>
                    <a:gd name="connsiteX2" fmla="*/ 243472 w 273368"/>
                    <a:gd name="connsiteY2" fmla="*/ 0 h 273551"/>
                    <a:gd name="connsiteX3" fmla="*/ 30445 w 273368"/>
                    <a:gd name="connsiteY3" fmla="*/ 0 h 273551"/>
                    <a:gd name="connsiteX4" fmla="*/ 20775 w 273368"/>
                    <a:gd name="connsiteY4" fmla="*/ 8389 h 273551"/>
                    <a:gd name="connsiteX5" fmla="*/ 0 w 273368"/>
                    <a:gd name="connsiteY5" fmla="*/ 156773 h 273551"/>
                    <a:gd name="connsiteX6" fmla="*/ 244 w 273368"/>
                    <a:gd name="connsiteY6" fmla="*/ 156773 h 273551"/>
                    <a:gd name="connsiteX7" fmla="*/ 0 w 273368"/>
                    <a:gd name="connsiteY7" fmla="*/ 157017 h 273551"/>
                    <a:gd name="connsiteX8" fmla="*/ 0 w 273368"/>
                    <a:gd name="connsiteY8" fmla="*/ 262386 h 273551"/>
                    <a:gd name="connsiteX9" fmla="*/ 11165 w 273368"/>
                    <a:gd name="connsiteY9" fmla="*/ 273551 h 273551"/>
                    <a:gd name="connsiteX10" fmla="*/ 262203 w 273368"/>
                    <a:gd name="connsiteY10" fmla="*/ 273551 h 273551"/>
                    <a:gd name="connsiteX11" fmla="*/ 273368 w 273368"/>
                    <a:gd name="connsiteY11" fmla="*/ 262386 h 273551"/>
                    <a:gd name="connsiteX12" fmla="*/ 273368 w 273368"/>
                    <a:gd name="connsiteY12" fmla="*/ 157017 h 273551"/>
                    <a:gd name="connsiteX13" fmla="*/ 273124 w 273368"/>
                    <a:gd name="connsiteY13" fmla="*/ 156773 h 273551"/>
                    <a:gd name="connsiteX14" fmla="*/ 273338 w 273368"/>
                    <a:gd name="connsiteY14" fmla="*/ 156773 h 273551"/>
                    <a:gd name="connsiteX15" fmla="*/ 126724 w 273368"/>
                    <a:gd name="connsiteY15" fmla="*/ 20012 h 273551"/>
                    <a:gd name="connsiteX16" fmla="*/ 125473 w 273368"/>
                    <a:gd name="connsiteY16" fmla="*/ 40146 h 273551"/>
                    <a:gd name="connsiteX17" fmla="*/ 220287 w 273368"/>
                    <a:gd name="connsiteY17" fmla="*/ 40146 h 273551"/>
                    <a:gd name="connsiteX18" fmla="*/ 220531 w 273368"/>
                    <a:gd name="connsiteY18" fmla="*/ 60616 h 273551"/>
                    <a:gd name="connsiteX19" fmla="*/ 124222 w 273368"/>
                    <a:gd name="connsiteY19" fmla="*/ 60616 h 273551"/>
                    <a:gd name="connsiteX20" fmla="*/ 122910 w 273368"/>
                    <a:gd name="connsiteY20" fmla="*/ 81727 h 273551"/>
                    <a:gd name="connsiteX21" fmla="*/ 61623 w 273368"/>
                    <a:gd name="connsiteY21" fmla="*/ 50153 h 273551"/>
                    <a:gd name="connsiteX22" fmla="*/ 126724 w 273368"/>
                    <a:gd name="connsiteY22" fmla="*/ 20012 h 273551"/>
                    <a:gd name="connsiteX23" fmla="*/ 59579 w 273368"/>
                    <a:gd name="connsiteY23" fmla="*/ 94814 h 273551"/>
                    <a:gd name="connsiteX24" fmla="*/ 155613 w 273368"/>
                    <a:gd name="connsiteY24" fmla="*/ 94814 h 273551"/>
                    <a:gd name="connsiteX25" fmla="*/ 156468 w 273368"/>
                    <a:gd name="connsiteY25" fmla="*/ 71538 h 273551"/>
                    <a:gd name="connsiteX26" fmla="*/ 220958 w 273368"/>
                    <a:gd name="connsiteY26" fmla="*/ 104027 h 273551"/>
                    <a:gd name="connsiteX27" fmla="*/ 153997 w 273368"/>
                    <a:gd name="connsiteY27" fmla="*/ 138164 h 273551"/>
                    <a:gd name="connsiteX28" fmla="*/ 154790 w 273368"/>
                    <a:gd name="connsiteY28" fmla="*/ 116962 h 273551"/>
                    <a:gd name="connsiteX29" fmla="*/ 57169 w 273368"/>
                    <a:gd name="connsiteY29" fmla="*/ 116962 h 273551"/>
                    <a:gd name="connsiteX30" fmla="*/ 59579 w 273368"/>
                    <a:gd name="connsiteY30" fmla="*/ 94814 h 273551"/>
                    <a:gd name="connsiteX31" fmla="*/ 253814 w 273368"/>
                    <a:gd name="connsiteY31" fmla="*/ 254027 h 273551"/>
                    <a:gd name="connsiteX32" fmla="*/ 19524 w 273368"/>
                    <a:gd name="connsiteY32" fmla="*/ 254027 h 273551"/>
                    <a:gd name="connsiteX33" fmla="*/ 19524 w 273368"/>
                    <a:gd name="connsiteY33" fmla="*/ 156773 h 273551"/>
                    <a:gd name="connsiteX34" fmla="*/ 253814 w 273368"/>
                    <a:gd name="connsiteY34" fmla="*/ 156773 h 273551"/>
                    <a:gd name="connsiteX35" fmla="*/ 253814 w 273368"/>
                    <a:gd name="connsiteY35" fmla="*/ 254027 h 273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3368" h="273551">
                      <a:moveTo>
                        <a:pt x="273338" y="156773"/>
                      </a:moveTo>
                      <a:lnTo>
                        <a:pt x="253142" y="8420"/>
                      </a:lnTo>
                      <a:cubicBezTo>
                        <a:pt x="252471" y="3600"/>
                        <a:pt x="248353" y="0"/>
                        <a:pt x="243472" y="0"/>
                      </a:cubicBezTo>
                      <a:lnTo>
                        <a:pt x="30445" y="0"/>
                      </a:lnTo>
                      <a:cubicBezTo>
                        <a:pt x="25595" y="0"/>
                        <a:pt x="21477" y="3569"/>
                        <a:pt x="20775" y="8389"/>
                      </a:cubicBezTo>
                      <a:lnTo>
                        <a:pt x="0" y="156773"/>
                      </a:lnTo>
                      <a:lnTo>
                        <a:pt x="244" y="156773"/>
                      </a:lnTo>
                      <a:lnTo>
                        <a:pt x="0" y="157017"/>
                      </a:lnTo>
                      <a:lnTo>
                        <a:pt x="0" y="262386"/>
                      </a:lnTo>
                      <a:cubicBezTo>
                        <a:pt x="0" y="268548"/>
                        <a:pt x="5003" y="273551"/>
                        <a:pt x="11165" y="273551"/>
                      </a:cubicBezTo>
                      <a:lnTo>
                        <a:pt x="262203" y="273551"/>
                      </a:lnTo>
                      <a:cubicBezTo>
                        <a:pt x="268365" y="273551"/>
                        <a:pt x="273368" y="268548"/>
                        <a:pt x="273368" y="262386"/>
                      </a:cubicBezTo>
                      <a:lnTo>
                        <a:pt x="273368" y="157017"/>
                      </a:lnTo>
                      <a:lnTo>
                        <a:pt x="273124" y="156773"/>
                      </a:lnTo>
                      <a:lnTo>
                        <a:pt x="273338" y="156773"/>
                      </a:lnTo>
                      <a:close/>
                      <a:moveTo>
                        <a:pt x="126724" y="20012"/>
                      </a:moveTo>
                      <a:lnTo>
                        <a:pt x="125473" y="40146"/>
                      </a:lnTo>
                      <a:lnTo>
                        <a:pt x="220287" y="40146"/>
                      </a:lnTo>
                      <a:lnTo>
                        <a:pt x="220531" y="60616"/>
                      </a:lnTo>
                      <a:lnTo>
                        <a:pt x="124222" y="60616"/>
                      </a:lnTo>
                      <a:lnTo>
                        <a:pt x="122910" y="81727"/>
                      </a:lnTo>
                      <a:lnTo>
                        <a:pt x="61623" y="50153"/>
                      </a:lnTo>
                      <a:lnTo>
                        <a:pt x="126724" y="20012"/>
                      </a:lnTo>
                      <a:close/>
                      <a:moveTo>
                        <a:pt x="59579" y="94814"/>
                      </a:moveTo>
                      <a:lnTo>
                        <a:pt x="155613" y="94814"/>
                      </a:lnTo>
                      <a:lnTo>
                        <a:pt x="156468" y="71538"/>
                      </a:lnTo>
                      <a:lnTo>
                        <a:pt x="220958" y="104027"/>
                      </a:lnTo>
                      <a:lnTo>
                        <a:pt x="153997" y="138164"/>
                      </a:lnTo>
                      <a:lnTo>
                        <a:pt x="154790" y="116962"/>
                      </a:lnTo>
                      <a:lnTo>
                        <a:pt x="57169" y="116962"/>
                      </a:lnTo>
                      <a:lnTo>
                        <a:pt x="59579" y="94814"/>
                      </a:lnTo>
                      <a:close/>
                      <a:moveTo>
                        <a:pt x="253814" y="254027"/>
                      </a:moveTo>
                      <a:lnTo>
                        <a:pt x="19524" y="254027"/>
                      </a:lnTo>
                      <a:lnTo>
                        <a:pt x="19524" y="156773"/>
                      </a:lnTo>
                      <a:lnTo>
                        <a:pt x="253814" y="156773"/>
                      </a:lnTo>
                      <a:lnTo>
                        <a:pt x="253814" y="25402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66000">
                      <a:schemeClr val="accent1"/>
                    </a:gs>
                  </a:gsLst>
                  <a:lin ang="2700000" scaled="1"/>
                </a:gradFill>
                <a:ln w="363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</p:grpSp>
          <p:sp>
            <p:nvSpPr>
              <p:cNvPr id="303" name="文本框 302">
                <a:extLst>
                  <a:ext uri="{FF2B5EF4-FFF2-40B4-BE49-F238E27FC236}">
                    <a16:creationId xmlns:a16="http://schemas.microsoft.com/office/drawing/2014/main" id="{BC6C4811-DD36-524D-670C-764F70CDEDF0}"/>
                  </a:ext>
                </a:extLst>
              </p:cNvPr>
              <p:cNvSpPr txBox="1"/>
              <p:nvPr/>
            </p:nvSpPr>
            <p:spPr>
              <a:xfrm>
                <a:off x="4459884" y="2178259"/>
                <a:ext cx="758862" cy="15234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kumimoji="1" lang="zh-CN" altLang="en-US" sz="99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添加描述文本</a:t>
                </a:r>
              </a:p>
            </p:txBody>
          </p:sp>
          <p:grpSp>
            <p:nvGrpSpPr>
              <p:cNvPr id="304" name="组合 303">
                <a:extLst>
                  <a:ext uri="{FF2B5EF4-FFF2-40B4-BE49-F238E27FC236}">
                    <a16:creationId xmlns:a16="http://schemas.microsoft.com/office/drawing/2014/main" id="{D1A4DC2F-BC4C-2BA4-C0DA-0CC37C3421F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555675" y="1661648"/>
                <a:ext cx="567281" cy="491995"/>
                <a:chOff x="7831380" y="3702267"/>
                <a:chExt cx="4372559" cy="3792253"/>
              </a:xfrm>
            </p:grpSpPr>
            <p:sp>
              <p:nvSpPr>
                <p:cNvPr id="311" name="pangmenzd">
                  <a:extLst>
                    <a:ext uri="{FF2B5EF4-FFF2-40B4-BE49-F238E27FC236}">
                      <a16:creationId xmlns:a16="http://schemas.microsoft.com/office/drawing/2014/main" id="{2750D557-9CD2-533F-8B43-045F36A6425C}"/>
                    </a:ext>
                  </a:extLst>
                </p:cNvPr>
                <p:cNvSpPr/>
                <p:nvPr/>
              </p:nvSpPr>
              <p:spPr>
                <a:xfrm>
                  <a:off x="7876055" y="6057018"/>
                  <a:ext cx="4315227" cy="1437502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alpha val="27000"/>
                      </a:schemeClr>
                    </a:gs>
                    <a:gs pos="2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312" name="椭圆 311">
                  <a:extLst>
                    <a:ext uri="{FF2B5EF4-FFF2-40B4-BE49-F238E27FC236}">
                      <a16:creationId xmlns:a16="http://schemas.microsoft.com/office/drawing/2014/main" id="{0439F04E-5E1D-CB77-C5AD-C6AA9CC6BD86}"/>
                    </a:ext>
                  </a:extLst>
                </p:cNvPr>
                <p:cNvSpPr/>
                <p:nvPr/>
              </p:nvSpPr>
              <p:spPr>
                <a:xfrm>
                  <a:off x="8521586" y="6175573"/>
                  <a:ext cx="3024181" cy="952366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alpha val="30000"/>
                      </a:schemeClr>
                    </a:gs>
                    <a:gs pos="2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313" name="椭圆 312">
                  <a:extLst>
                    <a:ext uri="{FF2B5EF4-FFF2-40B4-BE49-F238E27FC236}">
                      <a16:creationId xmlns:a16="http://schemas.microsoft.com/office/drawing/2014/main" id="{F93E7D3E-AD66-D04B-FB73-E63441A298FE}"/>
                    </a:ext>
                  </a:extLst>
                </p:cNvPr>
                <p:cNvSpPr/>
                <p:nvPr/>
              </p:nvSpPr>
              <p:spPr>
                <a:xfrm>
                  <a:off x="8381425" y="6142660"/>
                  <a:ext cx="3304487" cy="1079917"/>
                </a:xfrm>
                <a:prstGeom prst="ellipse">
                  <a:avLst/>
                </a:prstGeom>
                <a:noFill/>
                <a:ln w="11430">
                  <a:gradFill>
                    <a:gsLst>
                      <a:gs pos="29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314" name="旁门左道出品">
                  <a:extLst>
                    <a:ext uri="{FF2B5EF4-FFF2-40B4-BE49-F238E27FC236}">
                      <a16:creationId xmlns:a16="http://schemas.microsoft.com/office/drawing/2014/main" id="{1384E832-426A-3DFA-EF27-6357F8C65F87}"/>
                    </a:ext>
                  </a:extLst>
                </p:cNvPr>
                <p:cNvSpPr/>
                <p:nvPr/>
              </p:nvSpPr>
              <p:spPr>
                <a:xfrm>
                  <a:off x="8740360" y="6302268"/>
                  <a:ext cx="2553928" cy="626368"/>
                </a:xfrm>
                <a:prstGeom prst="ellipse">
                  <a:avLst/>
                </a:prstGeom>
                <a:gradFill>
                  <a:gsLst>
                    <a:gs pos="20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45000"/>
                      </a:schemeClr>
                    </a:gs>
                  </a:gsLst>
                  <a:lin ang="5400000" scaled="1"/>
                </a:gradFill>
                <a:ln w="5715">
                  <a:gradFill>
                    <a:gsLst>
                      <a:gs pos="13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315" name="任意多边形: 形状 213" hidden="1">
                  <a:extLst>
                    <a:ext uri="{FF2B5EF4-FFF2-40B4-BE49-F238E27FC236}">
                      <a16:creationId xmlns:a16="http://schemas.microsoft.com/office/drawing/2014/main" id="{7A2FCDC7-311A-8600-CA2E-C490D4148EB1}"/>
                    </a:ext>
                  </a:extLst>
                </p:cNvPr>
                <p:cNvSpPr/>
                <p:nvPr/>
              </p:nvSpPr>
              <p:spPr>
                <a:xfrm>
                  <a:off x="7831380" y="3702267"/>
                  <a:ext cx="4372559" cy="3215409"/>
                </a:xfrm>
                <a:custGeom>
                  <a:avLst/>
                  <a:gdLst>
                    <a:gd name="connsiteX0" fmla="*/ 0 w 5234940"/>
                    <a:gd name="connsiteY0" fmla="*/ 0 h 4280606"/>
                    <a:gd name="connsiteX1" fmla="*/ 5234940 w 5234940"/>
                    <a:gd name="connsiteY1" fmla="*/ 0 h 4280606"/>
                    <a:gd name="connsiteX2" fmla="*/ 4146911 w 5234940"/>
                    <a:gd name="connsiteY2" fmla="*/ 3904503 h 4280606"/>
                    <a:gd name="connsiteX3" fmla="*/ 4147148 w 5234940"/>
                    <a:gd name="connsiteY3" fmla="*/ 3905653 h 4280606"/>
                    <a:gd name="connsiteX4" fmla="*/ 2618332 w 5234940"/>
                    <a:gd name="connsiteY4" fmla="*/ 4280606 h 4280606"/>
                    <a:gd name="connsiteX5" fmla="*/ 1097409 w 5234940"/>
                    <a:gd name="connsiteY5" fmla="*/ 3943990 h 4280606"/>
                    <a:gd name="connsiteX6" fmla="*/ 1090790 w 5234940"/>
                    <a:gd name="connsiteY6" fmla="*/ 3911842 h 4280606"/>
                    <a:gd name="connsiteX7" fmla="*/ 1090074 w 5234940"/>
                    <a:gd name="connsiteY7" fmla="*/ 3911842 h 4280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234940" h="4280606">
                      <a:moveTo>
                        <a:pt x="0" y="0"/>
                      </a:moveTo>
                      <a:lnTo>
                        <a:pt x="5234940" y="0"/>
                      </a:lnTo>
                      <a:lnTo>
                        <a:pt x="4146911" y="3904503"/>
                      </a:lnTo>
                      <a:lnTo>
                        <a:pt x="4147148" y="3905653"/>
                      </a:lnTo>
                      <a:cubicBezTo>
                        <a:pt x="4147148" y="4112734"/>
                        <a:pt x="3462674" y="4280606"/>
                        <a:pt x="2618332" y="4280606"/>
                      </a:cubicBezTo>
                      <a:cubicBezTo>
                        <a:pt x="1826762" y="4280606"/>
                        <a:pt x="1175700" y="4133063"/>
                        <a:pt x="1097409" y="3943990"/>
                      </a:cubicBezTo>
                      <a:lnTo>
                        <a:pt x="1090790" y="3911842"/>
                      </a:lnTo>
                      <a:lnTo>
                        <a:pt x="1090074" y="3911842"/>
                      </a:lnTo>
                      <a:close/>
                    </a:path>
                  </a:pathLst>
                </a:custGeom>
                <a:gradFill>
                  <a:gsLst>
                    <a:gs pos="30000">
                      <a:schemeClr val="accent1">
                        <a:alpha val="0"/>
                      </a:schemeClr>
                    </a:gs>
                    <a:gs pos="99000">
                      <a:schemeClr val="accent1">
                        <a:alpha val="30000"/>
                      </a:schemeClr>
                    </a:gs>
                  </a:gsLst>
                  <a:lin ang="5400000" scaled="1"/>
                </a:gradFill>
                <a:ln w="2857">
                  <a:gradFill>
                    <a:gsLst>
                      <a:gs pos="13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82296" tIns="41148" rIns="82296" bIns="41148" rtlCol="0" anchor="ctr">
                  <a:noAutofit/>
                </a:bodyPr>
                <a:lstStyle/>
                <a:p>
                  <a:pPr algn="ctr"/>
                  <a:endParaRPr lang="zh-CN" altLang="en-US" sz="572"/>
                </a:p>
              </p:txBody>
            </p:sp>
          </p:grpSp>
          <p:grpSp>
            <p:nvGrpSpPr>
              <p:cNvPr id="305" name="组合 304">
                <a:extLst>
                  <a:ext uri="{FF2B5EF4-FFF2-40B4-BE49-F238E27FC236}">
                    <a16:creationId xmlns:a16="http://schemas.microsoft.com/office/drawing/2014/main" id="{D4F07F8B-47BA-3257-F17A-59986965180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725004" y="1785355"/>
                <a:ext cx="236362" cy="236520"/>
                <a:chOff x="3373687" y="1887404"/>
                <a:chExt cx="246032" cy="246196"/>
              </a:xfrm>
            </p:grpSpPr>
            <p:sp>
              <p:nvSpPr>
                <p:cNvPr id="307" name="任意形状 306">
                  <a:extLst>
                    <a:ext uri="{FF2B5EF4-FFF2-40B4-BE49-F238E27FC236}">
                      <a16:creationId xmlns:a16="http://schemas.microsoft.com/office/drawing/2014/main" id="{E9136E8F-0F06-59E4-2A8D-63AF45CF8469}"/>
                    </a:ext>
                  </a:extLst>
                </p:cNvPr>
                <p:cNvSpPr/>
                <p:nvPr/>
              </p:nvSpPr>
              <p:spPr>
                <a:xfrm>
                  <a:off x="3408830" y="2046676"/>
                  <a:ext cx="175195" cy="52440"/>
                </a:xfrm>
                <a:custGeom>
                  <a:avLst/>
                  <a:gdLst>
                    <a:gd name="connsiteX0" fmla="*/ 6589 w 194661"/>
                    <a:gd name="connsiteY0" fmla="*/ 19372 h 58267"/>
                    <a:gd name="connsiteX1" fmla="*/ 32459 w 194661"/>
                    <a:gd name="connsiteY1" fmla="*/ 19372 h 58267"/>
                    <a:gd name="connsiteX2" fmla="*/ 39048 w 194661"/>
                    <a:gd name="connsiteY2" fmla="*/ 12782 h 58267"/>
                    <a:gd name="connsiteX3" fmla="*/ 39048 w 194661"/>
                    <a:gd name="connsiteY3" fmla="*/ 6620 h 58267"/>
                    <a:gd name="connsiteX4" fmla="*/ 32459 w 194661"/>
                    <a:gd name="connsiteY4" fmla="*/ 31 h 58267"/>
                    <a:gd name="connsiteX5" fmla="*/ 6589 w 194661"/>
                    <a:gd name="connsiteY5" fmla="*/ 31 h 58267"/>
                    <a:gd name="connsiteX6" fmla="*/ 0 w 194661"/>
                    <a:gd name="connsiteY6" fmla="*/ 6620 h 58267"/>
                    <a:gd name="connsiteX7" fmla="*/ 0 w 194661"/>
                    <a:gd name="connsiteY7" fmla="*/ 12782 h 58267"/>
                    <a:gd name="connsiteX8" fmla="*/ 6589 w 194661"/>
                    <a:gd name="connsiteY8" fmla="*/ 19372 h 58267"/>
                    <a:gd name="connsiteX9" fmla="*/ 6589 w 194661"/>
                    <a:gd name="connsiteY9" fmla="*/ 58267 h 58267"/>
                    <a:gd name="connsiteX10" fmla="*/ 32459 w 194661"/>
                    <a:gd name="connsiteY10" fmla="*/ 58267 h 58267"/>
                    <a:gd name="connsiteX11" fmla="*/ 39048 w 194661"/>
                    <a:gd name="connsiteY11" fmla="*/ 51678 h 58267"/>
                    <a:gd name="connsiteX12" fmla="*/ 39048 w 194661"/>
                    <a:gd name="connsiteY12" fmla="*/ 45516 h 58267"/>
                    <a:gd name="connsiteX13" fmla="*/ 32459 w 194661"/>
                    <a:gd name="connsiteY13" fmla="*/ 38926 h 58267"/>
                    <a:gd name="connsiteX14" fmla="*/ 6589 w 194661"/>
                    <a:gd name="connsiteY14" fmla="*/ 38926 h 58267"/>
                    <a:gd name="connsiteX15" fmla="*/ 0 w 194661"/>
                    <a:gd name="connsiteY15" fmla="*/ 45516 h 58267"/>
                    <a:gd name="connsiteX16" fmla="*/ 0 w 194661"/>
                    <a:gd name="connsiteY16" fmla="*/ 51678 h 58267"/>
                    <a:gd name="connsiteX17" fmla="*/ 6589 w 194661"/>
                    <a:gd name="connsiteY17" fmla="*/ 58267 h 58267"/>
                    <a:gd name="connsiteX18" fmla="*/ 67938 w 194661"/>
                    <a:gd name="connsiteY18" fmla="*/ 19372 h 58267"/>
                    <a:gd name="connsiteX19" fmla="*/ 68151 w 194661"/>
                    <a:gd name="connsiteY19" fmla="*/ 19372 h 58267"/>
                    <a:gd name="connsiteX20" fmla="*/ 77822 w 194661"/>
                    <a:gd name="connsiteY20" fmla="*/ 9701 h 58267"/>
                    <a:gd name="connsiteX21" fmla="*/ 77822 w 194661"/>
                    <a:gd name="connsiteY21" fmla="*/ 9671 h 58267"/>
                    <a:gd name="connsiteX22" fmla="*/ 68151 w 194661"/>
                    <a:gd name="connsiteY22" fmla="*/ 0 h 58267"/>
                    <a:gd name="connsiteX23" fmla="*/ 67938 w 194661"/>
                    <a:gd name="connsiteY23" fmla="*/ 0 h 58267"/>
                    <a:gd name="connsiteX24" fmla="*/ 58267 w 194661"/>
                    <a:gd name="connsiteY24" fmla="*/ 9671 h 58267"/>
                    <a:gd name="connsiteX25" fmla="*/ 58267 w 194661"/>
                    <a:gd name="connsiteY25" fmla="*/ 9701 h 58267"/>
                    <a:gd name="connsiteX26" fmla="*/ 67938 w 194661"/>
                    <a:gd name="connsiteY26" fmla="*/ 19372 h 58267"/>
                    <a:gd name="connsiteX27" fmla="*/ 67938 w 194661"/>
                    <a:gd name="connsiteY27" fmla="*/ 58267 h 58267"/>
                    <a:gd name="connsiteX28" fmla="*/ 68151 w 194661"/>
                    <a:gd name="connsiteY28" fmla="*/ 58267 h 58267"/>
                    <a:gd name="connsiteX29" fmla="*/ 77822 w 194661"/>
                    <a:gd name="connsiteY29" fmla="*/ 48597 h 58267"/>
                    <a:gd name="connsiteX30" fmla="*/ 77822 w 194661"/>
                    <a:gd name="connsiteY30" fmla="*/ 48566 h 58267"/>
                    <a:gd name="connsiteX31" fmla="*/ 68151 w 194661"/>
                    <a:gd name="connsiteY31" fmla="*/ 38896 h 58267"/>
                    <a:gd name="connsiteX32" fmla="*/ 67938 w 194661"/>
                    <a:gd name="connsiteY32" fmla="*/ 38896 h 58267"/>
                    <a:gd name="connsiteX33" fmla="*/ 58267 w 194661"/>
                    <a:gd name="connsiteY33" fmla="*/ 48566 h 58267"/>
                    <a:gd name="connsiteX34" fmla="*/ 58267 w 194661"/>
                    <a:gd name="connsiteY34" fmla="*/ 48597 h 58267"/>
                    <a:gd name="connsiteX35" fmla="*/ 67938 w 194661"/>
                    <a:gd name="connsiteY35" fmla="*/ 58267 h 58267"/>
                    <a:gd name="connsiteX36" fmla="*/ 106986 w 194661"/>
                    <a:gd name="connsiteY36" fmla="*/ 19372 h 58267"/>
                    <a:gd name="connsiteX37" fmla="*/ 107200 w 194661"/>
                    <a:gd name="connsiteY37" fmla="*/ 19372 h 58267"/>
                    <a:gd name="connsiteX38" fmla="*/ 116870 w 194661"/>
                    <a:gd name="connsiteY38" fmla="*/ 9701 h 58267"/>
                    <a:gd name="connsiteX39" fmla="*/ 116870 w 194661"/>
                    <a:gd name="connsiteY39" fmla="*/ 9671 h 58267"/>
                    <a:gd name="connsiteX40" fmla="*/ 107200 w 194661"/>
                    <a:gd name="connsiteY40" fmla="*/ 0 h 58267"/>
                    <a:gd name="connsiteX41" fmla="*/ 106986 w 194661"/>
                    <a:gd name="connsiteY41" fmla="*/ 0 h 58267"/>
                    <a:gd name="connsiteX42" fmla="*/ 97316 w 194661"/>
                    <a:gd name="connsiteY42" fmla="*/ 9671 h 58267"/>
                    <a:gd name="connsiteX43" fmla="*/ 97316 w 194661"/>
                    <a:gd name="connsiteY43" fmla="*/ 9701 h 58267"/>
                    <a:gd name="connsiteX44" fmla="*/ 106986 w 194661"/>
                    <a:gd name="connsiteY44" fmla="*/ 19372 h 58267"/>
                    <a:gd name="connsiteX45" fmla="*/ 106986 w 194661"/>
                    <a:gd name="connsiteY45" fmla="*/ 58267 h 58267"/>
                    <a:gd name="connsiteX46" fmla="*/ 107200 w 194661"/>
                    <a:gd name="connsiteY46" fmla="*/ 58267 h 58267"/>
                    <a:gd name="connsiteX47" fmla="*/ 116870 w 194661"/>
                    <a:gd name="connsiteY47" fmla="*/ 48597 h 58267"/>
                    <a:gd name="connsiteX48" fmla="*/ 116870 w 194661"/>
                    <a:gd name="connsiteY48" fmla="*/ 48566 h 58267"/>
                    <a:gd name="connsiteX49" fmla="*/ 107200 w 194661"/>
                    <a:gd name="connsiteY49" fmla="*/ 38896 h 58267"/>
                    <a:gd name="connsiteX50" fmla="*/ 106986 w 194661"/>
                    <a:gd name="connsiteY50" fmla="*/ 38896 h 58267"/>
                    <a:gd name="connsiteX51" fmla="*/ 97316 w 194661"/>
                    <a:gd name="connsiteY51" fmla="*/ 48566 h 58267"/>
                    <a:gd name="connsiteX52" fmla="*/ 97316 w 194661"/>
                    <a:gd name="connsiteY52" fmla="*/ 48597 h 58267"/>
                    <a:gd name="connsiteX53" fmla="*/ 106986 w 194661"/>
                    <a:gd name="connsiteY53" fmla="*/ 58267 h 58267"/>
                    <a:gd name="connsiteX54" fmla="*/ 145729 w 194661"/>
                    <a:gd name="connsiteY54" fmla="*/ 19372 h 58267"/>
                    <a:gd name="connsiteX55" fmla="*/ 145943 w 194661"/>
                    <a:gd name="connsiteY55" fmla="*/ 19372 h 58267"/>
                    <a:gd name="connsiteX56" fmla="*/ 155613 w 194661"/>
                    <a:gd name="connsiteY56" fmla="*/ 9701 h 58267"/>
                    <a:gd name="connsiteX57" fmla="*/ 155613 w 194661"/>
                    <a:gd name="connsiteY57" fmla="*/ 9671 h 58267"/>
                    <a:gd name="connsiteX58" fmla="*/ 145943 w 194661"/>
                    <a:gd name="connsiteY58" fmla="*/ 0 h 58267"/>
                    <a:gd name="connsiteX59" fmla="*/ 145729 w 194661"/>
                    <a:gd name="connsiteY59" fmla="*/ 0 h 58267"/>
                    <a:gd name="connsiteX60" fmla="*/ 136059 w 194661"/>
                    <a:gd name="connsiteY60" fmla="*/ 9671 h 58267"/>
                    <a:gd name="connsiteX61" fmla="*/ 136059 w 194661"/>
                    <a:gd name="connsiteY61" fmla="*/ 9701 h 58267"/>
                    <a:gd name="connsiteX62" fmla="*/ 145729 w 194661"/>
                    <a:gd name="connsiteY62" fmla="*/ 19372 h 58267"/>
                    <a:gd name="connsiteX63" fmla="*/ 145729 w 194661"/>
                    <a:gd name="connsiteY63" fmla="*/ 58267 h 58267"/>
                    <a:gd name="connsiteX64" fmla="*/ 145943 w 194661"/>
                    <a:gd name="connsiteY64" fmla="*/ 58267 h 58267"/>
                    <a:gd name="connsiteX65" fmla="*/ 155613 w 194661"/>
                    <a:gd name="connsiteY65" fmla="*/ 48597 h 58267"/>
                    <a:gd name="connsiteX66" fmla="*/ 155613 w 194661"/>
                    <a:gd name="connsiteY66" fmla="*/ 48566 h 58267"/>
                    <a:gd name="connsiteX67" fmla="*/ 145943 w 194661"/>
                    <a:gd name="connsiteY67" fmla="*/ 38896 h 58267"/>
                    <a:gd name="connsiteX68" fmla="*/ 145729 w 194661"/>
                    <a:gd name="connsiteY68" fmla="*/ 38896 h 58267"/>
                    <a:gd name="connsiteX69" fmla="*/ 136059 w 194661"/>
                    <a:gd name="connsiteY69" fmla="*/ 48566 h 58267"/>
                    <a:gd name="connsiteX70" fmla="*/ 136059 w 194661"/>
                    <a:gd name="connsiteY70" fmla="*/ 48597 h 58267"/>
                    <a:gd name="connsiteX71" fmla="*/ 145729 w 194661"/>
                    <a:gd name="connsiteY71" fmla="*/ 58267 h 58267"/>
                    <a:gd name="connsiteX72" fmla="*/ 184778 w 194661"/>
                    <a:gd name="connsiteY72" fmla="*/ 19372 h 58267"/>
                    <a:gd name="connsiteX73" fmla="*/ 184991 w 194661"/>
                    <a:gd name="connsiteY73" fmla="*/ 19372 h 58267"/>
                    <a:gd name="connsiteX74" fmla="*/ 194662 w 194661"/>
                    <a:gd name="connsiteY74" fmla="*/ 9701 h 58267"/>
                    <a:gd name="connsiteX75" fmla="*/ 194662 w 194661"/>
                    <a:gd name="connsiteY75" fmla="*/ 9671 h 58267"/>
                    <a:gd name="connsiteX76" fmla="*/ 184991 w 194661"/>
                    <a:gd name="connsiteY76" fmla="*/ 0 h 58267"/>
                    <a:gd name="connsiteX77" fmla="*/ 184778 w 194661"/>
                    <a:gd name="connsiteY77" fmla="*/ 0 h 58267"/>
                    <a:gd name="connsiteX78" fmla="*/ 175107 w 194661"/>
                    <a:gd name="connsiteY78" fmla="*/ 9671 h 58267"/>
                    <a:gd name="connsiteX79" fmla="*/ 175107 w 194661"/>
                    <a:gd name="connsiteY79" fmla="*/ 9701 h 58267"/>
                    <a:gd name="connsiteX80" fmla="*/ 184778 w 194661"/>
                    <a:gd name="connsiteY80" fmla="*/ 19372 h 58267"/>
                    <a:gd name="connsiteX81" fmla="*/ 184778 w 194661"/>
                    <a:gd name="connsiteY81" fmla="*/ 58267 h 58267"/>
                    <a:gd name="connsiteX82" fmla="*/ 184991 w 194661"/>
                    <a:gd name="connsiteY82" fmla="*/ 58267 h 58267"/>
                    <a:gd name="connsiteX83" fmla="*/ 194662 w 194661"/>
                    <a:gd name="connsiteY83" fmla="*/ 48597 h 58267"/>
                    <a:gd name="connsiteX84" fmla="*/ 194662 w 194661"/>
                    <a:gd name="connsiteY84" fmla="*/ 48566 h 58267"/>
                    <a:gd name="connsiteX85" fmla="*/ 184991 w 194661"/>
                    <a:gd name="connsiteY85" fmla="*/ 38896 h 58267"/>
                    <a:gd name="connsiteX86" fmla="*/ 184778 w 194661"/>
                    <a:gd name="connsiteY86" fmla="*/ 38896 h 58267"/>
                    <a:gd name="connsiteX87" fmla="*/ 175107 w 194661"/>
                    <a:gd name="connsiteY87" fmla="*/ 48566 h 58267"/>
                    <a:gd name="connsiteX88" fmla="*/ 175107 w 194661"/>
                    <a:gd name="connsiteY88" fmla="*/ 48597 h 58267"/>
                    <a:gd name="connsiteX89" fmla="*/ 184778 w 194661"/>
                    <a:gd name="connsiteY89" fmla="*/ 58267 h 58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</a:cxnLst>
                  <a:rect l="l" t="t" r="r" b="b"/>
                  <a:pathLst>
                    <a:path w="194661" h="58267">
                      <a:moveTo>
                        <a:pt x="6589" y="19372"/>
                      </a:moveTo>
                      <a:lnTo>
                        <a:pt x="32459" y="19372"/>
                      </a:lnTo>
                      <a:cubicBezTo>
                        <a:pt x="36089" y="19372"/>
                        <a:pt x="39048" y="16412"/>
                        <a:pt x="39048" y="12782"/>
                      </a:cubicBezTo>
                      <a:lnTo>
                        <a:pt x="39048" y="6620"/>
                      </a:lnTo>
                      <a:cubicBezTo>
                        <a:pt x="39048" y="2990"/>
                        <a:pt x="36089" y="31"/>
                        <a:pt x="32459" y="31"/>
                      </a:cubicBezTo>
                      <a:lnTo>
                        <a:pt x="6589" y="31"/>
                      </a:lnTo>
                      <a:cubicBezTo>
                        <a:pt x="2959" y="31"/>
                        <a:pt x="0" y="2990"/>
                        <a:pt x="0" y="6620"/>
                      </a:cubicBezTo>
                      <a:lnTo>
                        <a:pt x="0" y="12782"/>
                      </a:lnTo>
                      <a:cubicBezTo>
                        <a:pt x="0" y="16412"/>
                        <a:pt x="2959" y="19372"/>
                        <a:pt x="6589" y="19372"/>
                      </a:cubicBezTo>
                      <a:close/>
                      <a:moveTo>
                        <a:pt x="6589" y="58267"/>
                      </a:moveTo>
                      <a:lnTo>
                        <a:pt x="32459" y="58267"/>
                      </a:lnTo>
                      <a:cubicBezTo>
                        <a:pt x="36089" y="58267"/>
                        <a:pt x="39048" y="55308"/>
                        <a:pt x="39048" y="51678"/>
                      </a:cubicBezTo>
                      <a:lnTo>
                        <a:pt x="39048" y="45516"/>
                      </a:lnTo>
                      <a:cubicBezTo>
                        <a:pt x="39048" y="41885"/>
                        <a:pt x="36089" y="38926"/>
                        <a:pt x="32459" y="38926"/>
                      </a:cubicBezTo>
                      <a:lnTo>
                        <a:pt x="6589" y="38926"/>
                      </a:lnTo>
                      <a:cubicBezTo>
                        <a:pt x="2959" y="38926"/>
                        <a:pt x="0" y="41885"/>
                        <a:pt x="0" y="45516"/>
                      </a:cubicBezTo>
                      <a:lnTo>
                        <a:pt x="0" y="51678"/>
                      </a:lnTo>
                      <a:cubicBezTo>
                        <a:pt x="0" y="55339"/>
                        <a:pt x="2959" y="58267"/>
                        <a:pt x="6589" y="58267"/>
                      </a:cubicBezTo>
                      <a:close/>
                      <a:moveTo>
                        <a:pt x="67938" y="19372"/>
                      </a:moveTo>
                      <a:lnTo>
                        <a:pt x="68151" y="19372"/>
                      </a:lnTo>
                      <a:cubicBezTo>
                        <a:pt x="73490" y="19372"/>
                        <a:pt x="77822" y="15040"/>
                        <a:pt x="77822" y="9701"/>
                      </a:cubicBezTo>
                      <a:lnTo>
                        <a:pt x="77822" y="9671"/>
                      </a:lnTo>
                      <a:cubicBezTo>
                        <a:pt x="77822" y="4332"/>
                        <a:pt x="73490" y="0"/>
                        <a:pt x="68151" y="0"/>
                      </a:cubicBezTo>
                      <a:lnTo>
                        <a:pt x="67938" y="0"/>
                      </a:lnTo>
                      <a:cubicBezTo>
                        <a:pt x="62599" y="0"/>
                        <a:pt x="58267" y="4332"/>
                        <a:pt x="58267" y="9671"/>
                      </a:cubicBezTo>
                      <a:lnTo>
                        <a:pt x="58267" y="9701"/>
                      </a:lnTo>
                      <a:cubicBezTo>
                        <a:pt x="58267" y="15040"/>
                        <a:pt x="62599" y="19372"/>
                        <a:pt x="67938" y="19372"/>
                      </a:cubicBezTo>
                      <a:close/>
                      <a:moveTo>
                        <a:pt x="67938" y="58267"/>
                      </a:moveTo>
                      <a:lnTo>
                        <a:pt x="68151" y="58267"/>
                      </a:lnTo>
                      <a:cubicBezTo>
                        <a:pt x="73490" y="58267"/>
                        <a:pt x="77822" y="53935"/>
                        <a:pt x="77822" y="48597"/>
                      </a:cubicBezTo>
                      <a:lnTo>
                        <a:pt x="77822" y="48566"/>
                      </a:lnTo>
                      <a:cubicBezTo>
                        <a:pt x="77822" y="43228"/>
                        <a:pt x="73490" y="38896"/>
                        <a:pt x="68151" y="38896"/>
                      </a:cubicBezTo>
                      <a:lnTo>
                        <a:pt x="67938" y="38896"/>
                      </a:lnTo>
                      <a:cubicBezTo>
                        <a:pt x="62599" y="38896"/>
                        <a:pt x="58267" y="43228"/>
                        <a:pt x="58267" y="48566"/>
                      </a:cubicBezTo>
                      <a:lnTo>
                        <a:pt x="58267" y="48597"/>
                      </a:lnTo>
                      <a:cubicBezTo>
                        <a:pt x="58267" y="53966"/>
                        <a:pt x="62599" y="58267"/>
                        <a:pt x="67938" y="58267"/>
                      </a:cubicBezTo>
                      <a:close/>
                      <a:moveTo>
                        <a:pt x="106986" y="19372"/>
                      </a:moveTo>
                      <a:lnTo>
                        <a:pt x="107200" y="19372"/>
                      </a:lnTo>
                      <a:cubicBezTo>
                        <a:pt x="112538" y="19372"/>
                        <a:pt x="116870" y="15040"/>
                        <a:pt x="116870" y="9701"/>
                      </a:cubicBezTo>
                      <a:lnTo>
                        <a:pt x="116870" y="9671"/>
                      </a:lnTo>
                      <a:cubicBezTo>
                        <a:pt x="116870" y="4332"/>
                        <a:pt x="112538" y="0"/>
                        <a:pt x="107200" y="0"/>
                      </a:cubicBezTo>
                      <a:lnTo>
                        <a:pt x="106986" y="0"/>
                      </a:lnTo>
                      <a:cubicBezTo>
                        <a:pt x="101647" y="0"/>
                        <a:pt x="97316" y="4332"/>
                        <a:pt x="97316" y="9671"/>
                      </a:cubicBezTo>
                      <a:lnTo>
                        <a:pt x="97316" y="9701"/>
                      </a:lnTo>
                      <a:cubicBezTo>
                        <a:pt x="97316" y="15040"/>
                        <a:pt x="101647" y="19372"/>
                        <a:pt x="106986" y="19372"/>
                      </a:cubicBezTo>
                      <a:close/>
                      <a:moveTo>
                        <a:pt x="106986" y="58267"/>
                      </a:moveTo>
                      <a:lnTo>
                        <a:pt x="107200" y="58267"/>
                      </a:lnTo>
                      <a:cubicBezTo>
                        <a:pt x="112538" y="58267"/>
                        <a:pt x="116870" y="53935"/>
                        <a:pt x="116870" y="48597"/>
                      </a:cubicBezTo>
                      <a:lnTo>
                        <a:pt x="116870" y="48566"/>
                      </a:lnTo>
                      <a:cubicBezTo>
                        <a:pt x="116870" y="43228"/>
                        <a:pt x="112538" y="38896"/>
                        <a:pt x="107200" y="38896"/>
                      </a:cubicBezTo>
                      <a:lnTo>
                        <a:pt x="106986" y="38896"/>
                      </a:lnTo>
                      <a:cubicBezTo>
                        <a:pt x="101647" y="38896"/>
                        <a:pt x="97316" y="43228"/>
                        <a:pt x="97316" y="48566"/>
                      </a:cubicBezTo>
                      <a:lnTo>
                        <a:pt x="97316" y="48597"/>
                      </a:lnTo>
                      <a:cubicBezTo>
                        <a:pt x="97316" y="53966"/>
                        <a:pt x="101647" y="58267"/>
                        <a:pt x="106986" y="58267"/>
                      </a:cubicBezTo>
                      <a:close/>
                      <a:moveTo>
                        <a:pt x="145729" y="19372"/>
                      </a:moveTo>
                      <a:lnTo>
                        <a:pt x="145943" y="19372"/>
                      </a:lnTo>
                      <a:cubicBezTo>
                        <a:pt x="151281" y="19372"/>
                        <a:pt x="155613" y="15040"/>
                        <a:pt x="155613" y="9701"/>
                      </a:cubicBezTo>
                      <a:lnTo>
                        <a:pt x="155613" y="9671"/>
                      </a:lnTo>
                      <a:cubicBezTo>
                        <a:pt x="155613" y="4332"/>
                        <a:pt x="151281" y="0"/>
                        <a:pt x="145943" y="0"/>
                      </a:cubicBezTo>
                      <a:lnTo>
                        <a:pt x="145729" y="0"/>
                      </a:lnTo>
                      <a:cubicBezTo>
                        <a:pt x="140391" y="0"/>
                        <a:pt x="136059" y="4332"/>
                        <a:pt x="136059" y="9671"/>
                      </a:cubicBezTo>
                      <a:lnTo>
                        <a:pt x="136059" y="9701"/>
                      </a:lnTo>
                      <a:cubicBezTo>
                        <a:pt x="136059" y="15040"/>
                        <a:pt x="140391" y="19372"/>
                        <a:pt x="145729" y="19372"/>
                      </a:cubicBezTo>
                      <a:close/>
                      <a:moveTo>
                        <a:pt x="145729" y="58267"/>
                      </a:moveTo>
                      <a:lnTo>
                        <a:pt x="145943" y="58267"/>
                      </a:lnTo>
                      <a:cubicBezTo>
                        <a:pt x="151281" y="58267"/>
                        <a:pt x="155613" y="53935"/>
                        <a:pt x="155613" y="48597"/>
                      </a:cubicBezTo>
                      <a:lnTo>
                        <a:pt x="155613" y="48566"/>
                      </a:lnTo>
                      <a:cubicBezTo>
                        <a:pt x="155613" y="43228"/>
                        <a:pt x="151281" y="38896"/>
                        <a:pt x="145943" y="38896"/>
                      </a:cubicBezTo>
                      <a:lnTo>
                        <a:pt x="145729" y="38896"/>
                      </a:lnTo>
                      <a:cubicBezTo>
                        <a:pt x="140391" y="38896"/>
                        <a:pt x="136059" y="43228"/>
                        <a:pt x="136059" y="48566"/>
                      </a:cubicBezTo>
                      <a:lnTo>
                        <a:pt x="136059" y="48597"/>
                      </a:lnTo>
                      <a:cubicBezTo>
                        <a:pt x="136059" y="53966"/>
                        <a:pt x="140391" y="58267"/>
                        <a:pt x="145729" y="58267"/>
                      </a:cubicBezTo>
                      <a:close/>
                      <a:moveTo>
                        <a:pt x="184778" y="19372"/>
                      </a:moveTo>
                      <a:lnTo>
                        <a:pt x="184991" y="19372"/>
                      </a:lnTo>
                      <a:cubicBezTo>
                        <a:pt x="190330" y="19372"/>
                        <a:pt x="194662" y="15040"/>
                        <a:pt x="194662" y="9701"/>
                      </a:cubicBezTo>
                      <a:lnTo>
                        <a:pt x="194662" y="9671"/>
                      </a:lnTo>
                      <a:cubicBezTo>
                        <a:pt x="194662" y="4332"/>
                        <a:pt x="190330" y="0"/>
                        <a:pt x="184991" y="0"/>
                      </a:cubicBezTo>
                      <a:lnTo>
                        <a:pt x="184778" y="0"/>
                      </a:lnTo>
                      <a:cubicBezTo>
                        <a:pt x="179439" y="0"/>
                        <a:pt x="175107" y="4332"/>
                        <a:pt x="175107" y="9671"/>
                      </a:cubicBezTo>
                      <a:lnTo>
                        <a:pt x="175107" y="9701"/>
                      </a:lnTo>
                      <a:cubicBezTo>
                        <a:pt x="175107" y="15040"/>
                        <a:pt x="179439" y="19372"/>
                        <a:pt x="184778" y="19372"/>
                      </a:cubicBezTo>
                      <a:close/>
                      <a:moveTo>
                        <a:pt x="184778" y="58267"/>
                      </a:moveTo>
                      <a:lnTo>
                        <a:pt x="184991" y="58267"/>
                      </a:lnTo>
                      <a:cubicBezTo>
                        <a:pt x="190330" y="58267"/>
                        <a:pt x="194662" y="53935"/>
                        <a:pt x="194662" y="48597"/>
                      </a:cubicBezTo>
                      <a:lnTo>
                        <a:pt x="194662" y="48566"/>
                      </a:lnTo>
                      <a:cubicBezTo>
                        <a:pt x="194662" y="43228"/>
                        <a:pt x="190330" y="38896"/>
                        <a:pt x="184991" y="38896"/>
                      </a:cubicBezTo>
                      <a:lnTo>
                        <a:pt x="184778" y="38896"/>
                      </a:lnTo>
                      <a:cubicBezTo>
                        <a:pt x="179439" y="38896"/>
                        <a:pt x="175107" y="43228"/>
                        <a:pt x="175107" y="48566"/>
                      </a:cubicBezTo>
                      <a:lnTo>
                        <a:pt x="175107" y="48597"/>
                      </a:lnTo>
                      <a:cubicBezTo>
                        <a:pt x="175107" y="53966"/>
                        <a:pt x="179439" y="58267"/>
                        <a:pt x="184778" y="5826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66000">
                      <a:schemeClr val="accent1"/>
                    </a:gs>
                  </a:gsLst>
                  <a:lin ang="2700000" scaled="1"/>
                </a:gradFill>
                <a:ln w="363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  <p:sp>
              <p:nvSpPr>
                <p:cNvPr id="309" name="任意形状 308">
                  <a:extLst>
                    <a:ext uri="{FF2B5EF4-FFF2-40B4-BE49-F238E27FC236}">
                      <a16:creationId xmlns:a16="http://schemas.microsoft.com/office/drawing/2014/main" id="{2C273AF4-ADCD-B8FA-7C53-98101F636038}"/>
                    </a:ext>
                  </a:extLst>
                </p:cNvPr>
                <p:cNvSpPr/>
                <p:nvPr/>
              </p:nvSpPr>
              <p:spPr>
                <a:xfrm>
                  <a:off x="3373687" y="1887404"/>
                  <a:ext cx="246032" cy="246196"/>
                </a:xfrm>
                <a:custGeom>
                  <a:avLst/>
                  <a:gdLst>
                    <a:gd name="connsiteX0" fmla="*/ 273338 w 273368"/>
                    <a:gd name="connsiteY0" fmla="*/ 156773 h 273551"/>
                    <a:gd name="connsiteX1" fmla="*/ 253142 w 273368"/>
                    <a:gd name="connsiteY1" fmla="*/ 8420 h 273551"/>
                    <a:gd name="connsiteX2" fmla="*/ 243472 w 273368"/>
                    <a:gd name="connsiteY2" fmla="*/ 0 h 273551"/>
                    <a:gd name="connsiteX3" fmla="*/ 30445 w 273368"/>
                    <a:gd name="connsiteY3" fmla="*/ 0 h 273551"/>
                    <a:gd name="connsiteX4" fmla="*/ 20775 w 273368"/>
                    <a:gd name="connsiteY4" fmla="*/ 8389 h 273551"/>
                    <a:gd name="connsiteX5" fmla="*/ 0 w 273368"/>
                    <a:gd name="connsiteY5" fmla="*/ 156773 h 273551"/>
                    <a:gd name="connsiteX6" fmla="*/ 244 w 273368"/>
                    <a:gd name="connsiteY6" fmla="*/ 156773 h 273551"/>
                    <a:gd name="connsiteX7" fmla="*/ 0 w 273368"/>
                    <a:gd name="connsiteY7" fmla="*/ 157017 h 273551"/>
                    <a:gd name="connsiteX8" fmla="*/ 0 w 273368"/>
                    <a:gd name="connsiteY8" fmla="*/ 262386 h 273551"/>
                    <a:gd name="connsiteX9" fmla="*/ 11165 w 273368"/>
                    <a:gd name="connsiteY9" fmla="*/ 273551 h 273551"/>
                    <a:gd name="connsiteX10" fmla="*/ 262203 w 273368"/>
                    <a:gd name="connsiteY10" fmla="*/ 273551 h 273551"/>
                    <a:gd name="connsiteX11" fmla="*/ 273368 w 273368"/>
                    <a:gd name="connsiteY11" fmla="*/ 262386 h 273551"/>
                    <a:gd name="connsiteX12" fmla="*/ 273368 w 273368"/>
                    <a:gd name="connsiteY12" fmla="*/ 157017 h 273551"/>
                    <a:gd name="connsiteX13" fmla="*/ 273124 w 273368"/>
                    <a:gd name="connsiteY13" fmla="*/ 156773 h 273551"/>
                    <a:gd name="connsiteX14" fmla="*/ 273338 w 273368"/>
                    <a:gd name="connsiteY14" fmla="*/ 156773 h 273551"/>
                    <a:gd name="connsiteX15" fmla="*/ 126724 w 273368"/>
                    <a:gd name="connsiteY15" fmla="*/ 20012 h 273551"/>
                    <a:gd name="connsiteX16" fmla="*/ 125473 w 273368"/>
                    <a:gd name="connsiteY16" fmla="*/ 40146 h 273551"/>
                    <a:gd name="connsiteX17" fmla="*/ 220287 w 273368"/>
                    <a:gd name="connsiteY17" fmla="*/ 40146 h 273551"/>
                    <a:gd name="connsiteX18" fmla="*/ 220531 w 273368"/>
                    <a:gd name="connsiteY18" fmla="*/ 60616 h 273551"/>
                    <a:gd name="connsiteX19" fmla="*/ 124222 w 273368"/>
                    <a:gd name="connsiteY19" fmla="*/ 60616 h 273551"/>
                    <a:gd name="connsiteX20" fmla="*/ 122910 w 273368"/>
                    <a:gd name="connsiteY20" fmla="*/ 81727 h 273551"/>
                    <a:gd name="connsiteX21" fmla="*/ 61623 w 273368"/>
                    <a:gd name="connsiteY21" fmla="*/ 50153 h 273551"/>
                    <a:gd name="connsiteX22" fmla="*/ 126724 w 273368"/>
                    <a:gd name="connsiteY22" fmla="*/ 20012 h 273551"/>
                    <a:gd name="connsiteX23" fmla="*/ 59579 w 273368"/>
                    <a:gd name="connsiteY23" fmla="*/ 94814 h 273551"/>
                    <a:gd name="connsiteX24" fmla="*/ 155613 w 273368"/>
                    <a:gd name="connsiteY24" fmla="*/ 94814 h 273551"/>
                    <a:gd name="connsiteX25" fmla="*/ 156468 w 273368"/>
                    <a:gd name="connsiteY25" fmla="*/ 71538 h 273551"/>
                    <a:gd name="connsiteX26" fmla="*/ 220958 w 273368"/>
                    <a:gd name="connsiteY26" fmla="*/ 104027 h 273551"/>
                    <a:gd name="connsiteX27" fmla="*/ 153997 w 273368"/>
                    <a:gd name="connsiteY27" fmla="*/ 138164 h 273551"/>
                    <a:gd name="connsiteX28" fmla="*/ 154790 w 273368"/>
                    <a:gd name="connsiteY28" fmla="*/ 116962 h 273551"/>
                    <a:gd name="connsiteX29" fmla="*/ 57169 w 273368"/>
                    <a:gd name="connsiteY29" fmla="*/ 116962 h 273551"/>
                    <a:gd name="connsiteX30" fmla="*/ 59579 w 273368"/>
                    <a:gd name="connsiteY30" fmla="*/ 94814 h 273551"/>
                    <a:gd name="connsiteX31" fmla="*/ 253814 w 273368"/>
                    <a:gd name="connsiteY31" fmla="*/ 254027 h 273551"/>
                    <a:gd name="connsiteX32" fmla="*/ 19524 w 273368"/>
                    <a:gd name="connsiteY32" fmla="*/ 254027 h 273551"/>
                    <a:gd name="connsiteX33" fmla="*/ 19524 w 273368"/>
                    <a:gd name="connsiteY33" fmla="*/ 156773 h 273551"/>
                    <a:gd name="connsiteX34" fmla="*/ 253814 w 273368"/>
                    <a:gd name="connsiteY34" fmla="*/ 156773 h 273551"/>
                    <a:gd name="connsiteX35" fmla="*/ 253814 w 273368"/>
                    <a:gd name="connsiteY35" fmla="*/ 254027 h 273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73368" h="273551">
                      <a:moveTo>
                        <a:pt x="273338" y="156773"/>
                      </a:moveTo>
                      <a:lnTo>
                        <a:pt x="253142" y="8420"/>
                      </a:lnTo>
                      <a:cubicBezTo>
                        <a:pt x="252471" y="3600"/>
                        <a:pt x="248353" y="0"/>
                        <a:pt x="243472" y="0"/>
                      </a:cubicBezTo>
                      <a:lnTo>
                        <a:pt x="30445" y="0"/>
                      </a:lnTo>
                      <a:cubicBezTo>
                        <a:pt x="25595" y="0"/>
                        <a:pt x="21477" y="3569"/>
                        <a:pt x="20775" y="8389"/>
                      </a:cubicBezTo>
                      <a:lnTo>
                        <a:pt x="0" y="156773"/>
                      </a:lnTo>
                      <a:lnTo>
                        <a:pt x="244" y="156773"/>
                      </a:lnTo>
                      <a:lnTo>
                        <a:pt x="0" y="157017"/>
                      </a:lnTo>
                      <a:lnTo>
                        <a:pt x="0" y="262386"/>
                      </a:lnTo>
                      <a:cubicBezTo>
                        <a:pt x="0" y="268548"/>
                        <a:pt x="5003" y="273551"/>
                        <a:pt x="11165" y="273551"/>
                      </a:cubicBezTo>
                      <a:lnTo>
                        <a:pt x="262203" y="273551"/>
                      </a:lnTo>
                      <a:cubicBezTo>
                        <a:pt x="268365" y="273551"/>
                        <a:pt x="273368" y="268548"/>
                        <a:pt x="273368" y="262386"/>
                      </a:cubicBezTo>
                      <a:lnTo>
                        <a:pt x="273368" y="157017"/>
                      </a:lnTo>
                      <a:lnTo>
                        <a:pt x="273124" y="156773"/>
                      </a:lnTo>
                      <a:lnTo>
                        <a:pt x="273338" y="156773"/>
                      </a:lnTo>
                      <a:close/>
                      <a:moveTo>
                        <a:pt x="126724" y="20012"/>
                      </a:moveTo>
                      <a:lnTo>
                        <a:pt x="125473" y="40146"/>
                      </a:lnTo>
                      <a:lnTo>
                        <a:pt x="220287" y="40146"/>
                      </a:lnTo>
                      <a:lnTo>
                        <a:pt x="220531" y="60616"/>
                      </a:lnTo>
                      <a:lnTo>
                        <a:pt x="124222" y="60616"/>
                      </a:lnTo>
                      <a:lnTo>
                        <a:pt x="122910" y="81727"/>
                      </a:lnTo>
                      <a:lnTo>
                        <a:pt x="61623" y="50153"/>
                      </a:lnTo>
                      <a:lnTo>
                        <a:pt x="126724" y="20012"/>
                      </a:lnTo>
                      <a:close/>
                      <a:moveTo>
                        <a:pt x="59579" y="94814"/>
                      </a:moveTo>
                      <a:lnTo>
                        <a:pt x="155613" y="94814"/>
                      </a:lnTo>
                      <a:lnTo>
                        <a:pt x="156468" y="71538"/>
                      </a:lnTo>
                      <a:lnTo>
                        <a:pt x="220958" y="104027"/>
                      </a:lnTo>
                      <a:lnTo>
                        <a:pt x="153997" y="138164"/>
                      </a:lnTo>
                      <a:lnTo>
                        <a:pt x="154790" y="116962"/>
                      </a:lnTo>
                      <a:lnTo>
                        <a:pt x="57169" y="116962"/>
                      </a:lnTo>
                      <a:lnTo>
                        <a:pt x="59579" y="94814"/>
                      </a:lnTo>
                      <a:close/>
                      <a:moveTo>
                        <a:pt x="253814" y="254027"/>
                      </a:moveTo>
                      <a:lnTo>
                        <a:pt x="19524" y="254027"/>
                      </a:lnTo>
                      <a:lnTo>
                        <a:pt x="19524" y="156773"/>
                      </a:lnTo>
                      <a:lnTo>
                        <a:pt x="253814" y="156773"/>
                      </a:lnTo>
                      <a:lnTo>
                        <a:pt x="253814" y="25402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66000">
                      <a:schemeClr val="accent1"/>
                    </a:gs>
                  </a:gsLst>
                  <a:lin ang="2700000" scaled="1"/>
                </a:gradFill>
                <a:ln w="363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</p:grpSp>
        </p:grpSp>
        <p:sp>
          <p:nvSpPr>
            <p:cNvPr id="651" name="圆角矩形 650">
              <a:extLst>
                <a:ext uri="{FF2B5EF4-FFF2-40B4-BE49-F238E27FC236}">
                  <a16:creationId xmlns:a16="http://schemas.microsoft.com/office/drawing/2014/main" id="{75768D09-E202-202F-FA04-5E399750BACD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003110" y="1591160"/>
              <a:ext cx="1126568" cy="1772453"/>
            </a:xfrm>
            <a:prstGeom prst="roundRect">
              <a:avLst>
                <a:gd name="adj" fmla="val 6397"/>
              </a:avLst>
            </a:prstGeom>
            <a:solidFill>
              <a:schemeClr val="accent1">
                <a:lumMod val="20000"/>
                <a:lumOff val="80000"/>
                <a:alpha val="20000"/>
              </a:schemeClr>
            </a:solidFill>
            <a:ln w="2857">
              <a:solidFill>
                <a:schemeClr val="accent1">
                  <a:alpha val="60143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kumimoji="1" lang="zh-CN" altLang="en-US" sz="1620"/>
            </a:p>
          </p:txBody>
        </p:sp>
        <p:grpSp>
          <p:nvGrpSpPr>
            <p:cNvPr id="676" name="组合 675">
              <a:extLst>
                <a:ext uri="{FF2B5EF4-FFF2-40B4-BE49-F238E27FC236}">
                  <a16:creationId xmlns:a16="http://schemas.microsoft.com/office/drawing/2014/main" id="{2B81D80F-4FF6-BCF7-3546-F3DEFBE70DF6}"/>
                </a:ext>
              </a:extLst>
            </p:cNvPr>
            <p:cNvGrpSpPr/>
            <p:nvPr/>
          </p:nvGrpSpPr>
          <p:grpSpPr>
            <a:xfrm>
              <a:off x="6191530" y="1753521"/>
              <a:ext cx="759823" cy="566584"/>
              <a:chOff x="6191530" y="1790097"/>
              <a:chExt cx="759823" cy="566584"/>
            </a:xfrm>
          </p:grpSpPr>
          <p:sp>
            <p:nvSpPr>
              <p:cNvPr id="317" name="文本框 316">
                <a:extLst>
                  <a:ext uri="{FF2B5EF4-FFF2-40B4-BE49-F238E27FC236}">
                    <a16:creationId xmlns:a16="http://schemas.microsoft.com/office/drawing/2014/main" id="{D8370957-C81B-C70B-A020-F614C49CE792}"/>
                  </a:ext>
                </a:extLst>
              </p:cNvPr>
              <p:cNvSpPr txBox="1"/>
              <p:nvPr/>
            </p:nvSpPr>
            <p:spPr>
              <a:xfrm>
                <a:off x="6191530" y="2204332"/>
                <a:ext cx="759823" cy="15234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kumimoji="1" lang="zh-CN" altLang="en-US" sz="99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添加描述文本</a:t>
                </a:r>
              </a:p>
            </p:txBody>
          </p:sp>
          <p:sp>
            <p:nvSpPr>
              <p:cNvPr id="322" name="pangmenzd">
                <a:extLst>
                  <a:ext uri="{FF2B5EF4-FFF2-40B4-BE49-F238E27FC236}">
                    <a16:creationId xmlns:a16="http://schemas.microsoft.com/office/drawing/2014/main" id="{2C0BA79C-2FD2-B78A-D59F-0B9D32AE0F1B}"/>
                  </a:ext>
                </a:extLst>
              </p:cNvPr>
              <p:cNvSpPr/>
              <p:nvPr/>
            </p:nvSpPr>
            <p:spPr>
              <a:xfrm>
                <a:off x="6293595" y="1993219"/>
                <a:ext cx="559843" cy="186497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27000"/>
                    </a:schemeClr>
                  </a:gs>
                  <a:gs pos="2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572"/>
              </a:p>
            </p:txBody>
          </p:sp>
          <p:sp>
            <p:nvSpPr>
              <p:cNvPr id="323" name="椭圆 322">
                <a:extLst>
                  <a:ext uri="{FF2B5EF4-FFF2-40B4-BE49-F238E27FC236}">
                    <a16:creationId xmlns:a16="http://schemas.microsoft.com/office/drawing/2014/main" id="{40AA9A3A-017B-4B2D-C072-2DCAA5E42C06}"/>
                  </a:ext>
                </a:extLst>
              </p:cNvPr>
              <p:cNvSpPr/>
              <p:nvPr/>
            </p:nvSpPr>
            <p:spPr>
              <a:xfrm>
                <a:off x="6377344" y="2008601"/>
                <a:ext cx="392347" cy="123557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30000"/>
                    </a:schemeClr>
                  </a:gs>
                  <a:gs pos="2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572"/>
              </a:p>
            </p:txBody>
          </p:sp>
          <p:sp>
            <p:nvSpPr>
              <p:cNvPr id="324" name="椭圆 323">
                <a:extLst>
                  <a:ext uri="{FF2B5EF4-FFF2-40B4-BE49-F238E27FC236}">
                    <a16:creationId xmlns:a16="http://schemas.microsoft.com/office/drawing/2014/main" id="{0CBCD06C-178C-2726-2DEF-B3FDEE1219BF}"/>
                  </a:ext>
                </a:extLst>
              </p:cNvPr>
              <p:cNvSpPr/>
              <p:nvPr/>
            </p:nvSpPr>
            <p:spPr>
              <a:xfrm>
                <a:off x="6359160" y="2004329"/>
                <a:ext cx="428713" cy="140105"/>
              </a:xfrm>
              <a:prstGeom prst="ellipse">
                <a:avLst/>
              </a:prstGeom>
              <a:noFill/>
              <a:ln w="11430">
                <a:gradFill>
                  <a:gsLst>
                    <a:gs pos="29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572"/>
              </a:p>
            </p:txBody>
          </p:sp>
          <p:sp>
            <p:nvSpPr>
              <p:cNvPr id="325" name="旁门左道出品">
                <a:extLst>
                  <a:ext uri="{FF2B5EF4-FFF2-40B4-BE49-F238E27FC236}">
                    <a16:creationId xmlns:a16="http://schemas.microsoft.com/office/drawing/2014/main" id="{3CA3FDEA-E8E3-F21B-076D-52E02CCE34FE}"/>
                  </a:ext>
                </a:extLst>
              </p:cNvPr>
              <p:cNvSpPr/>
              <p:nvPr/>
            </p:nvSpPr>
            <p:spPr>
              <a:xfrm>
                <a:off x="6405726" y="2025036"/>
                <a:ext cx="331338" cy="81263"/>
              </a:xfrm>
              <a:prstGeom prst="ellipse">
                <a:avLst/>
              </a:prstGeom>
              <a:gradFill>
                <a:gsLst>
                  <a:gs pos="20000">
                    <a:schemeClr val="accent1">
                      <a:alpha val="0"/>
                    </a:schemeClr>
                  </a:gs>
                  <a:gs pos="100000">
                    <a:schemeClr val="accent1">
                      <a:alpha val="45000"/>
                    </a:schemeClr>
                  </a:gs>
                </a:gsLst>
                <a:lin ang="5400000" scaled="1"/>
              </a:gradFill>
              <a:ln w="5715">
                <a:gradFill>
                  <a:gsLst>
                    <a:gs pos="13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572"/>
              </a:p>
            </p:txBody>
          </p:sp>
          <p:grpSp>
            <p:nvGrpSpPr>
              <p:cNvPr id="327" name="图形 9" descr="数据库">
                <a:extLst>
                  <a:ext uri="{FF2B5EF4-FFF2-40B4-BE49-F238E27FC236}">
                    <a16:creationId xmlns:a16="http://schemas.microsoft.com/office/drawing/2014/main" id="{94193D27-764B-DD73-06C5-C9447FD297C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481660" y="1790097"/>
                <a:ext cx="196976" cy="267321"/>
                <a:chOff x="3413771" y="2439943"/>
                <a:chExt cx="480068" cy="651512"/>
              </a:xfr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66000">
                    <a:schemeClr val="accent1"/>
                  </a:gs>
                </a:gsLst>
                <a:lin ang="2700000" scaled="1"/>
              </a:gradFill>
            </p:grpSpPr>
            <p:sp>
              <p:nvSpPr>
                <p:cNvPr id="328" name="任意形状 327">
                  <a:extLst>
                    <a:ext uri="{FF2B5EF4-FFF2-40B4-BE49-F238E27FC236}">
                      <a16:creationId xmlns:a16="http://schemas.microsoft.com/office/drawing/2014/main" id="{5416B608-394D-AB9B-7FCA-6CC4489EC14E}"/>
                    </a:ext>
                  </a:extLst>
                </p:cNvPr>
                <p:cNvSpPr/>
                <p:nvPr/>
              </p:nvSpPr>
              <p:spPr>
                <a:xfrm>
                  <a:off x="3413771" y="2439943"/>
                  <a:ext cx="480061" cy="137160"/>
                </a:xfrm>
                <a:custGeom>
                  <a:avLst/>
                  <a:gdLst>
                    <a:gd name="connsiteX0" fmla="*/ 533400 w 533400"/>
                    <a:gd name="connsiteY0" fmla="*/ 76200 h 152400"/>
                    <a:gd name="connsiteX1" fmla="*/ 266700 w 533400"/>
                    <a:gd name="connsiteY1" fmla="*/ 152400 h 152400"/>
                    <a:gd name="connsiteX2" fmla="*/ 0 w 533400"/>
                    <a:gd name="connsiteY2" fmla="*/ 76200 h 152400"/>
                    <a:gd name="connsiteX3" fmla="*/ 266700 w 533400"/>
                    <a:gd name="connsiteY3" fmla="*/ 0 h 152400"/>
                    <a:gd name="connsiteX4" fmla="*/ 533400 w 533400"/>
                    <a:gd name="connsiteY4" fmla="*/ 762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3400" h="152400">
                      <a:moveTo>
                        <a:pt x="533400" y="76200"/>
                      </a:moveTo>
                      <a:cubicBezTo>
                        <a:pt x="533400" y="118284"/>
                        <a:pt x="413994" y="152400"/>
                        <a:pt x="266700" y="152400"/>
                      </a:cubicBezTo>
                      <a:cubicBezTo>
                        <a:pt x="119406" y="152400"/>
                        <a:pt x="0" y="118284"/>
                        <a:pt x="0" y="76200"/>
                      </a:cubicBezTo>
                      <a:cubicBezTo>
                        <a:pt x="0" y="34116"/>
                        <a:pt x="119406" y="0"/>
                        <a:pt x="266700" y="0"/>
                      </a:cubicBezTo>
                      <a:cubicBezTo>
                        <a:pt x="413994" y="0"/>
                        <a:pt x="533400" y="34116"/>
                        <a:pt x="533400" y="76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  <p:sp>
              <p:nvSpPr>
                <p:cNvPr id="329" name="任意形状 328">
                  <a:extLst>
                    <a:ext uri="{FF2B5EF4-FFF2-40B4-BE49-F238E27FC236}">
                      <a16:creationId xmlns:a16="http://schemas.microsoft.com/office/drawing/2014/main" id="{FD7E099F-B6CE-B5D8-6B5C-405096FD0926}"/>
                    </a:ext>
                  </a:extLst>
                </p:cNvPr>
                <p:cNvSpPr/>
                <p:nvPr/>
              </p:nvSpPr>
              <p:spPr>
                <a:xfrm>
                  <a:off x="3413778" y="2542814"/>
                  <a:ext cx="480061" cy="205740"/>
                </a:xfrm>
                <a:custGeom>
                  <a:avLst/>
                  <a:gdLst>
                    <a:gd name="connsiteX0" fmla="*/ 457200 w 533400"/>
                    <a:gd name="connsiteY0" fmla="*/ 152400 h 228600"/>
                    <a:gd name="connsiteX1" fmla="*/ 438150 w 533400"/>
                    <a:gd name="connsiteY1" fmla="*/ 133350 h 228600"/>
                    <a:gd name="connsiteX2" fmla="*/ 457200 w 533400"/>
                    <a:gd name="connsiteY2" fmla="*/ 114300 h 228600"/>
                    <a:gd name="connsiteX3" fmla="*/ 476250 w 533400"/>
                    <a:gd name="connsiteY3" fmla="*/ 133350 h 228600"/>
                    <a:gd name="connsiteX4" fmla="*/ 457200 w 533400"/>
                    <a:gd name="connsiteY4" fmla="*/ 152400 h 228600"/>
                    <a:gd name="connsiteX5" fmla="*/ 266700 w 533400"/>
                    <a:gd name="connsiteY5" fmla="*/ 76200 h 228600"/>
                    <a:gd name="connsiteX6" fmla="*/ 0 w 533400"/>
                    <a:gd name="connsiteY6" fmla="*/ 0 h 228600"/>
                    <a:gd name="connsiteX7" fmla="*/ 0 w 533400"/>
                    <a:gd name="connsiteY7" fmla="*/ 152400 h 228600"/>
                    <a:gd name="connsiteX8" fmla="*/ 266700 w 533400"/>
                    <a:gd name="connsiteY8" fmla="*/ 228600 h 228600"/>
                    <a:gd name="connsiteX9" fmla="*/ 533400 w 533400"/>
                    <a:gd name="connsiteY9" fmla="*/ 152400 h 228600"/>
                    <a:gd name="connsiteX10" fmla="*/ 533400 w 533400"/>
                    <a:gd name="connsiteY10" fmla="*/ 0 h 228600"/>
                    <a:gd name="connsiteX11" fmla="*/ 266700 w 533400"/>
                    <a:gd name="connsiteY11" fmla="*/ 762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33400" h="228600">
                      <a:moveTo>
                        <a:pt x="457200" y="152400"/>
                      </a:moveTo>
                      <a:cubicBezTo>
                        <a:pt x="445770" y="152400"/>
                        <a:pt x="438150" y="144780"/>
                        <a:pt x="438150" y="133350"/>
                      </a:cubicBezTo>
                      <a:cubicBezTo>
                        <a:pt x="438150" y="121920"/>
                        <a:pt x="445770" y="114300"/>
                        <a:pt x="457200" y="114300"/>
                      </a:cubicBezTo>
                      <a:cubicBezTo>
                        <a:pt x="468630" y="114300"/>
                        <a:pt x="476250" y="121920"/>
                        <a:pt x="476250" y="133350"/>
                      </a:cubicBezTo>
                      <a:cubicBezTo>
                        <a:pt x="476250" y="144780"/>
                        <a:pt x="468630" y="152400"/>
                        <a:pt x="457200" y="152400"/>
                      </a:cubicBezTo>
                      <a:close/>
                      <a:moveTo>
                        <a:pt x="266700" y="76200"/>
                      </a:moveTo>
                      <a:cubicBezTo>
                        <a:pt x="120015" y="76200"/>
                        <a:pt x="0" y="41910"/>
                        <a:pt x="0" y="0"/>
                      </a:cubicBezTo>
                      <a:lnTo>
                        <a:pt x="0" y="152400"/>
                      </a:lnTo>
                      <a:cubicBezTo>
                        <a:pt x="0" y="194310"/>
                        <a:pt x="120015" y="228600"/>
                        <a:pt x="266700" y="228600"/>
                      </a:cubicBezTo>
                      <a:cubicBezTo>
                        <a:pt x="413385" y="228600"/>
                        <a:pt x="533400" y="194310"/>
                        <a:pt x="533400" y="152400"/>
                      </a:cubicBezTo>
                      <a:lnTo>
                        <a:pt x="533400" y="0"/>
                      </a:lnTo>
                      <a:cubicBezTo>
                        <a:pt x="533400" y="41910"/>
                        <a:pt x="413385" y="76200"/>
                        <a:pt x="266700" y="76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  <p:sp>
              <p:nvSpPr>
                <p:cNvPr id="330" name="任意形状 329">
                  <a:extLst>
                    <a:ext uri="{FF2B5EF4-FFF2-40B4-BE49-F238E27FC236}">
                      <a16:creationId xmlns:a16="http://schemas.microsoft.com/office/drawing/2014/main" id="{6E7D332C-5D0F-1A7F-2325-46A80FC84C66}"/>
                    </a:ext>
                  </a:extLst>
                </p:cNvPr>
                <p:cNvSpPr/>
                <p:nvPr/>
              </p:nvSpPr>
              <p:spPr>
                <a:xfrm>
                  <a:off x="3413778" y="2714263"/>
                  <a:ext cx="480061" cy="205740"/>
                </a:xfrm>
                <a:custGeom>
                  <a:avLst/>
                  <a:gdLst>
                    <a:gd name="connsiteX0" fmla="*/ 457200 w 533400"/>
                    <a:gd name="connsiteY0" fmla="*/ 152400 h 228600"/>
                    <a:gd name="connsiteX1" fmla="*/ 438150 w 533400"/>
                    <a:gd name="connsiteY1" fmla="*/ 133350 h 228600"/>
                    <a:gd name="connsiteX2" fmla="*/ 457200 w 533400"/>
                    <a:gd name="connsiteY2" fmla="*/ 114300 h 228600"/>
                    <a:gd name="connsiteX3" fmla="*/ 476250 w 533400"/>
                    <a:gd name="connsiteY3" fmla="*/ 133350 h 228600"/>
                    <a:gd name="connsiteX4" fmla="*/ 457200 w 533400"/>
                    <a:gd name="connsiteY4" fmla="*/ 152400 h 228600"/>
                    <a:gd name="connsiteX5" fmla="*/ 266700 w 533400"/>
                    <a:gd name="connsiteY5" fmla="*/ 76200 h 228600"/>
                    <a:gd name="connsiteX6" fmla="*/ 0 w 533400"/>
                    <a:gd name="connsiteY6" fmla="*/ 0 h 228600"/>
                    <a:gd name="connsiteX7" fmla="*/ 0 w 533400"/>
                    <a:gd name="connsiteY7" fmla="*/ 152400 h 228600"/>
                    <a:gd name="connsiteX8" fmla="*/ 266700 w 533400"/>
                    <a:gd name="connsiteY8" fmla="*/ 228600 h 228600"/>
                    <a:gd name="connsiteX9" fmla="*/ 533400 w 533400"/>
                    <a:gd name="connsiteY9" fmla="*/ 152400 h 228600"/>
                    <a:gd name="connsiteX10" fmla="*/ 533400 w 533400"/>
                    <a:gd name="connsiteY10" fmla="*/ 0 h 228600"/>
                    <a:gd name="connsiteX11" fmla="*/ 266700 w 533400"/>
                    <a:gd name="connsiteY11" fmla="*/ 762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33400" h="228600">
                      <a:moveTo>
                        <a:pt x="457200" y="152400"/>
                      </a:moveTo>
                      <a:cubicBezTo>
                        <a:pt x="445770" y="152400"/>
                        <a:pt x="438150" y="144780"/>
                        <a:pt x="438150" y="133350"/>
                      </a:cubicBezTo>
                      <a:cubicBezTo>
                        <a:pt x="438150" y="121920"/>
                        <a:pt x="445770" y="114300"/>
                        <a:pt x="457200" y="114300"/>
                      </a:cubicBezTo>
                      <a:cubicBezTo>
                        <a:pt x="468630" y="114300"/>
                        <a:pt x="476250" y="121920"/>
                        <a:pt x="476250" y="133350"/>
                      </a:cubicBezTo>
                      <a:cubicBezTo>
                        <a:pt x="476250" y="144780"/>
                        <a:pt x="468630" y="152400"/>
                        <a:pt x="457200" y="152400"/>
                      </a:cubicBezTo>
                      <a:close/>
                      <a:moveTo>
                        <a:pt x="266700" y="76200"/>
                      </a:moveTo>
                      <a:cubicBezTo>
                        <a:pt x="120015" y="76200"/>
                        <a:pt x="0" y="41910"/>
                        <a:pt x="0" y="0"/>
                      </a:cubicBezTo>
                      <a:lnTo>
                        <a:pt x="0" y="152400"/>
                      </a:lnTo>
                      <a:cubicBezTo>
                        <a:pt x="0" y="194310"/>
                        <a:pt x="120015" y="228600"/>
                        <a:pt x="266700" y="228600"/>
                      </a:cubicBezTo>
                      <a:cubicBezTo>
                        <a:pt x="413385" y="228600"/>
                        <a:pt x="533400" y="194310"/>
                        <a:pt x="533400" y="152400"/>
                      </a:cubicBezTo>
                      <a:lnTo>
                        <a:pt x="533400" y="0"/>
                      </a:lnTo>
                      <a:cubicBezTo>
                        <a:pt x="533400" y="41910"/>
                        <a:pt x="413385" y="76200"/>
                        <a:pt x="266700" y="76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  <p:sp>
              <p:nvSpPr>
                <p:cNvPr id="331" name="任意形状 330">
                  <a:extLst>
                    <a:ext uri="{FF2B5EF4-FFF2-40B4-BE49-F238E27FC236}">
                      <a16:creationId xmlns:a16="http://schemas.microsoft.com/office/drawing/2014/main" id="{A2D12A0F-75CB-ED6B-46AB-0259BF7B49D7}"/>
                    </a:ext>
                  </a:extLst>
                </p:cNvPr>
                <p:cNvSpPr/>
                <p:nvPr/>
              </p:nvSpPr>
              <p:spPr>
                <a:xfrm>
                  <a:off x="3413778" y="2885715"/>
                  <a:ext cx="480061" cy="205740"/>
                </a:xfrm>
                <a:custGeom>
                  <a:avLst/>
                  <a:gdLst>
                    <a:gd name="connsiteX0" fmla="*/ 457200 w 533400"/>
                    <a:gd name="connsiteY0" fmla="*/ 152400 h 228600"/>
                    <a:gd name="connsiteX1" fmla="*/ 438150 w 533400"/>
                    <a:gd name="connsiteY1" fmla="*/ 133350 h 228600"/>
                    <a:gd name="connsiteX2" fmla="*/ 457200 w 533400"/>
                    <a:gd name="connsiteY2" fmla="*/ 114300 h 228600"/>
                    <a:gd name="connsiteX3" fmla="*/ 476250 w 533400"/>
                    <a:gd name="connsiteY3" fmla="*/ 133350 h 228600"/>
                    <a:gd name="connsiteX4" fmla="*/ 457200 w 533400"/>
                    <a:gd name="connsiteY4" fmla="*/ 152400 h 228600"/>
                    <a:gd name="connsiteX5" fmla="*/ 266700 w 533400"/>
                    <a:gd name="connsiteY5" fmla="*/ 76200 h 228600"/>
                    <a:gd name="connsiteX6" fmla="*/ 0 w 533400"/>
                    <a:gd name="connsiteY6" fmla="*/ 0 h 228600"/>
                    <a:gd name="connsiteX7" fmla="*/ 0 w 533400"/>
                    <a:gd name="connsiteY7" fmla="*/ 152400 h 228600"/>
                    <a:gd name="connsiteX8" fmla="*/ 266700 w 533400"/>
                    <a:gd name="connsiteY8" fmla="*/ 228600 h 228600"/>
                    <a:gd name="connsiteX9" fmla="*/ 533400 w 533400"/>
                    <a:gd name="connsiteY9" fmla="*/ 152400 h 228600"/>
                    <a:gd name="connsiteX10" fmla="*/ 533400 w 533400"/>
                    <a:gd name="connsiteY10" fmla="*/ 0 h 228600"/>
                    <a:gd name="connsiteX11" fmla="*/ 266700 w 533400"/>
                    <a:gd name="connsiteY11" fmla="*/ 762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33400" h="228600">
                      <a:moveTo>
                        <a:pt x="457200" y="152400"/>
                      </a:moveTo>
                      <a:cubicBezTo>
                        <a:pt x="445770" y="152400"/>
                        <a:pt x="438150" y="144780"/>
                        <a:pt x="438150" y="133350"/>
                      </a:cubicBezTo>
                      <a:cubicBezTo>
                        <a:pt x="438150" y="121920"/>
                        <a:pt x="445770" y="114300"/>
                        <a:pt x="457200" y="114300"/>
                      </a:cubicBezTo>
                      <a:cubicBezTo>
                        <a:pt x="468630" y="114300"/>
                        <a:pt x="476250" y="121920"/>
                        <a:pt x="476250" y="133350"/>
                      </a:cubicBezTo>
                      <a:cubicBezTo>
                        <a:pt x="476250" y="144780"/>
                        <a:pt x="468630" y="152400"/>
                        <a:pt x="457200" y="152400"/>
                      </a:cubicBezTo>
                      <a:close/>
                      <a:moveTo>
                        <a:pt x="266700" y="76200"/>
                      </a:moveTo>
                      <a:cubicBezTo>
                        <a:pt x="120015" y="76200"/>
                        <a:pt x="0" y="41910"/>
                        <a:pt x="0" y="0"/>
                      </a:cubicBezTo>
                      <a:lnTo>
                        <a:pt x="0" y="152400"/>
                      </a:lnTo>
                      <a:cubicBezTo>
                        <a:pt x="0" y="194310"/>
                        <a:pt x="120015" y="228600"/>
                        <a:pt x="266700" y="228600"/>
                      </a:cubicBezTo>
                      <a:cubicBezTo>
                        <a:pt x="413385" y="228600"/>
                        <a:pt x="533400" y="194310"/>
                        <a:pt x="533400" y="152400"/>
                      </a:cubicBezTo>
                      <a:lnTo>
                        <a:pt x="533400" y="0"/>
                      </a:lnTo>
                      <a:cubicBezTo>
                        <a:pt x="533400" y="41910"/>
                        <a:pt x="413385" y="76200"/>
                        <a:pt x="266700" y="76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</p:grpSp>
        </p:grpSp>
        <p:grpSp>
          <p:nvGrpSpPr>
            <p:cNvPr id="675" name="组合 674">
              <a:extLst>
                <a:ext uri="{FF2B5EF4-FFF2-40B4-BE49-F238E27FC236}">
                  <a16:creationId xmlns:a16="http://schemas.microsoft.com/office/drawing/2014/main" id="{9FF8F3D2-00B3-C4C9-437A-40B9E10B0F1E}"/>
                </a:ext>
              </a:extLst>
            </p:cNvPr>
            <p:cNvGrpSpPr/>
            <p:nvPr/>
          </p:nvGrpSpPr>
          <p:grpSpPr>
            <a:xfrm>
              <a:off x="6191530" y="2666925"/>
              <a:ext cx="759823" cy="566582"/>
              <a:chOff x="6191530" y="2666925"/>
              <a:chExt cx="759823" cy="566582"/>
            </a:xfrm>
          </p:grpSpPr>
          <p:sp>
            <p:nvSpPr>
              <p:cNvPr id="426" name="文本框 425">
                <a:extLst>
                  <a:ext uri="{FF2B5EF4-FFF2-40B4-BE49-F238E27FC236}">
                    <a16:creationId xmlns:a16="http://schemas.microsoft.com/office/drawing/2014/main" id="{381C12BA-3D53-57A4-4F4F-5E0D03ECD981}"/>
                  </a:ext>
                </a:extLst>
              </p:cNvPr>
              <p:cNvSpPr txBox="1"/>
              <p:nvPr/>
            </p:nvSpPr>
            <p:spPr>
              <a:xfrm>
                <a:off x="6191530" y="3081158"/>
                <a:ext cx="759823" cy="15234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kumimoji="1" lang="zh-CN" altLang="en-US" sz="99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添加描述文本</a:t>
                </a:r>
              </a:p>
            </p:txBody>
          </p:sp>
          <p:sp>
            <p:nvSpPr>
              <p:cNvPr id="427" name="pangmenzd">
                <a:extLst>
                  <a:ext uri="{FF2B5EF4-FFF2-40B4-BE49-F238E27FC236}">
                    <a16:creationId xmlns:a16="http://schemas.microsoft.com/office/drawing/2014/main" id="{5905DE75-51CF-8314-8C47-AB1F8786B3CF}"/>
                  </a:ext>
                </a:extLst>
              </p:cNvPr>
              <p:cNvSpPr/>
              <p:nvPr/>
            </p:nvSpPr>
            <p:spPr>
              <a:xfrm>
                <a:off x="6293595" y="2870046"/>
                <a:ext cx="559843" cy="186497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27000"/>
                    </a:schemeClr>
                  </a:gs>
                  <a:gs pos="2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572"/>
              </a:p>
            </p:txBody>
          </p:sp>
          <p:sp>
            <p:nvSpPr>
              <p:cNvPr id="428" name="椭圆 427">
                <a:extLst>
                  <a:ext uri="{FF2B5EF4-FFF2-40B4-BE49-F238E27FC236}">
                    <a16:creationId xmlns:a16="http://schemas.microsoft.com/office/drawing/2014/main" id="{3A3CD400-A84A-C14D-67A4-E1A1E554C403}"/>
                  </a:ext>
                </a:extLst>
              </p:cNvPr>
              <p:cNvSpPr/>
              <p:nvPr/>
            </p:nvSpPr>
            <p:spPr>
              <a:xfrm>
                <a:off x="6377344" y="2885427"/>
                <a:ext cx="392347" cy="123557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30000"/>
                    </a:schemeClr>
                  </a:gs>
                  <a:gs pos="2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572"/>
              </a:p>
            </p:txBody>
          </p:sp>
          <p:sp>
            <p:nvSpPr>
              <p:cNvPr id="429" name="椭圆 428">
                <a:extLst>
                  <a:ext uri="{FF2B5EF4-FFF2-40B4-BE49-F238E27FC236}">
                    <a16:creationId xmlns:a16="http://schemas.microsoft.com/office/drawing/2014/main" id="{6C956B57-9E37-7104-2623-D018801F64EE}"/>
                  </a:ext>
                </a:extLst>
              </p:cNvPr>
              <p:cNvSpPr/>
              <p:nvPr/>
            </p:nvSpPr>
            <p:spPr>
              <a:xfrm>
                <a:off x="6359160" y="2881157"/>
                <a:ext cx="428713" cy="140105"/>
              </a:xfrm>
              <a:prstGeom prst="ellipse">
                <a:avLst/>
              </a:prstGeom>
              <a:noFill/>
              <a:ln w="11430">
                <a:gradFill>
                  <a:gsLst>
                    <a:gs pos="29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572"/>
              </a:p>
            </p:txBody>
          </p:sp>
          <p:sp>
            <p:nvSpPr>
              <p:cNvPr id="430" name="旁门左道出品">
                <a:extLst>
                  <a:ext uri="{FF2B5EF4-FFF2-40B4-BE49-F238E27FC236}">
                    <a16:creationId xmlns:a16="http://schemas.microsoft.com/office/drawing/2014/main" id="{B71176A1-2F8F-A9B6-48F5-E9DC618518F8}"/>
                  </a:ext>
                </a:extLst>
              </p:cNvPr>
              <p:cNvSpPr/>
              <p:nvPr/>
            </p:nvSpPr>
            <p:spPr>
              <a:xfrm>
                <a:off x="6405726" y="2901863"/>
                <a:ext cx="331338" cy="81263"/>
              </a:xfrm>
              <a:prstGeom prst="ellipse">
                <a:avLst/>
              </a:prstGeom>
              <a:gradFill>
                <a:gsLst>
                  <a:gs pos="20000">
                    <a:schemeClr val="accent1">
                      <a:alpha val="0"/>
                    </a:schemeClr>
                  </a:gs>
                  <a:gs pos="100000">
                    <a:schemeClr val="accent1">
                      <a:alpha val="45000"/>
                    </a:schemeClr>
                  </a:gs>
                </a:gsLst>
                <a:lin ang="5400000" scaled="1"/>
              </a:gradFill>
              <a:ln w="5715">
                <a:gradFill>
                  <a:gsLst>
                    <a:gs pos="13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572"/>
              </a:p>
            </p:txBody>
          </p:sp>
          <p:grpSp>
            <p:nvGrpSpPr>
              <p:cNvPr id="432" name="图形 9" descr="数据库">
                <a:extLst>
                  <a:ext uri="{FF2B5EF4-FFF2-40B4-BE49-F238E27FC236}">
                    <a16:creationId xmlns:a16="http://schemas.microsoft.com/office/drawing/2014/main" id="{02EAE04D-1624-F097-B76E-005D9102FB0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481660" y="2666925"/>
                <a:ext cx="196976" cy="267319"/>
                <a:chOff x="3413771" y="2192594"/>
                <a:chExt cx="480068" cy="651506"/>
              </a:xfr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66000">
                    <a:schemeClr val="accent1"/>
                  </a:gs>
                </a:gsLst>
                <a:lin ang="2700000" scaled="1"/>
              </a:gradFill>
            </p:grpSpPr>
            <p:sp>
              <p:nvSpPr>
                <p:cNvPr id="433" name="任意形状 432">
                  <a:extLst>
                    <a:ext uri="{FF2B5EF4-FFF2-40B4-BE49-F238E27FC236}">
                      <a16:creationId xmlns:a16="http://schemas.microsoft.com/office/drawing/2014/main" id="{6BAFE756-0AD4-F204-8E8A-E978492C1502}"/>
                    </a:ext>
                  </a:extLst>
                </p:cNvPr>
                <p:cNvSpPr/>
                <p:nvPr/>
              </p:nvSpPr>
              <p:spPr>
                <a:xfrm>
                  <a:off x="3413771" y="2192594"/>
                  <a:ext cx="480061" cy="137160"/>
                </a:xfrm>
                <a:custGeom>
                  <a:avLst/>
                  <a:gdLst>
                    <a:gd name="connsiteX0" fmla="*/ 533400 w 533400"/>
                    <a:gd name="connsiteY0" fmla="*/ 76200 h 152400"/>
                    <a:gd name="connsiteX1" fmla="*/ 266700 w 533400"/>
                    <a:gd name="connsiteY1" fmla="*/ 152400 h 152400"/>
                    <a:gd name="connsiteX2" fmla="*/ 0 w 533400"/>
                    <a:gd name="connsiteY2" fmla="*/ 76200 h 152400"/>
                    <a:gd name="connsiteX3" fmla="*/ 266700 w 533400"/>
                    <a:gd name="connsiteY3" fmla="*/ 0 h 152400"/>
                    <a:gd name="connsiteX4" fmla="*/ 533400 w 533400"/>
                    <a:gd name="connsiteY4" fmla="*/ 762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3400" h="152400">
                      <a:moveTo>
                        <a:pt x="533400" y="76200"/>
                      </a:moveTo>
                      <a:cubicBezTo>
                        <a:pt x="533400" y="118284"/>
                        <a:pt x="413994" y="152400"/>
                        <a:pt x="266700" y="152400"/>
                      </a:cubicBezTo>
                      <a:cubicBezTo>
                        <a:pt x="119406" y="152400"/>
                        <a:pt x="0" y="118284"/>
                        <a:pt x="0" y="76200"/>
                      </a:cubicBezTo>
                      <a:cubicBezTo>
                        <a:pt x="0" y="34116"/>
                        <a:pt x="119406" y="0"/>
                        <a:pt x="266700" y="0"/>
                      </a:cubicBezTo>
                      <a:cubicBezTo>
                        <a:pt x="413994" y="0"/>
                        <a:pt x="533400" y="34116"/>
                        <a:pt x="533400" y="76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  <p:sp>
              <p:nvSpPr>
                <p:cNvPr id="434" name="任意形状 433">
                  <a:extLst>
                    <a:ext uri="{FF2B5EF4-FFF2-40B4-BE49-F238E27FC236}">
                      <a16:creationId xmlns:a16="http://schemas.microsoft.com/office/drawing/2014/main" id="{E4B3DBDE-1C76-92B3-1CB3-42BB0F58ECF3}"/>
                    </a:ext>
                  </a:extLst>
                </p:cNvPr>
                <p:cNvSpPr/>
                <p:nvPr/>
              </p:nvSpPr>
              <p:spPr>
                <a:xfrm>
                  <a:off x="3413778" y="2295460"/>
                  <a:ext cx="480061" cy="205740"/>
                </a:xfrm>
                <a:custGeom>
                  <a:avLst/>
                  <a:gdLst>
                    <a:gd name="connsiteX0" fmla="*/ 457200 w 533400"/>
                    <a:gd name="connsiteY0" fmla="*/ 152400 h 228600"/>
                    <a:gd name="connsiteX1" fmla="*/ 438150 w 533400"/>
                    <a:gd name="connsiteY1" fmla="*/ 133350 h 228600"/>
                    <a:gd name="connsiteX2" fmla="*/ 457200 w 533400"/>
                    <a:gd name="connsiteY2" fmla="*/ 114300 h 228600"/>
                    <a:gd name="connsiteX3" fmla="*/ 476250 w 533400"/>
                    <a:gd name="connsiteY3" fmla="*/ 133350 h 228600"/>
                    <a:gd name="connsiteX4" fmla="*/ 457200 w 533400"/>
                    <a:gd name="connsiteY4" fmla="*/ 152400 h 228600"/>
                    <a:gd name="connsiteX5" fmla="*/ 266700 w 533400"/>
                    <a:gd name="connsiteY5" fmla="*/ 76200 h 228600"/>
                    <a:gd name="connsiteX6" fmla="*/ 0 w 533400"/>
                    <a:gd name="connsiteY6" fmla="*/ 0 h 228600"/>
                    <a:gd name="connsiteX7" fmla="*/ 0 w 533400"/>
                    <a:gd name="connsiteY7" fmla="*/ 152400 h 228600"/>
                    <a:gd name="connsiteX8" fmla="*/ 266700 w 533400"/>
                    <a:gd name="connsiteY8" fmla="*/ 228600 h 228600"/>
                    <a:gd name="connsiteX9" fmla="*/ 533400 w 533400"/>
                    <a:gd name="connsiteY9" fmla="*/ 152400 h 228600"/>
                    <a:gd name="connsiteX10" fmla="*/ 533400 w 533400"/>
                    <a:gd name="connsiteY10" fmla="*/ 0 h 228600"/>
                    <a:gd name="connsiteX11" fmla="*/ 266700 w 533400"/>
                    <a:gd name="connsiteY11" fmla="*/ 762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33400" h="228600">
                      <a:moveTo>
                        <a:pt x="457200" y="152400"/>
                      </a:moveTo>
                      <a:cubicBezTo>
                        <a:pt x="445770" y="152400"/>
                        <a:pt x="438150" y="144780"/>
                        <a:pt x="438150" y="133350"/>
                      </a:cubicBezTo>
                      <a:cubicBezTo>
                        <a:pt x="438150" y="121920"/>
                        <a:pt x="445770" y="114300"/>
                        <a:pt x="457200" y="114300"/>
                      </a:cubicBezTo>
                      <a:cubicBezTo>
                        <a:pt x="468630" y="114300"/>
                        <a:pt x="476250" y="121920"/>
                        <a:pt x="476250" y="133350"/>
                      </a:cubicBezTo>
                      <a:cubicBezTo>
                        <a:pt x="476250" y="144780"/>
                        <a:pt x="468630" y="152400"/>
                        <a:pt x="457200" y="152400"/>
                      </a:cubicBezTo>
                      <a:close/>
                      <a:moveTo>
                        <a:pt x="266700" y="76200"/>
                      </a:moveTo>
                      <a:cubicBezTo>
                        <a:pt x="120015" y="76200"/>
                        <a:pt x="0" y="41910"/>
                        <a:pt x="0" y="0"/>
                      </a:cubicBezTo>
                      <a:lnTo>
                        <a:pt x="0" y="152400"/>
                      </a:lnTo>
                      <a:cubicBezTo>
                        <a:pt x="0" y="194310"/>
                        <a:pt x="120015" y="228600"/>
                        <a:pt x="266700" y="228600"/>
                      </a:cubicBezTo>
                      <a:cubicBezTo>
                        <a:pt x="413385" y="228600"/>
                        <a:pt x="533400" y="194310"/>
                        <a:pt x="533400" y="152400"/>
                      </a:cubicBezTo>
                      <a:lnTo>
                        <a:pt x="533400" y="0"/>
                      </a:lnTo>
                      <a:cubicBezTo>
                        <a:pt x="533400" y="41910"/>
                        <a:pt x="413385" y="76200"/>
                        <a:pt x="266700" y="76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  <p:sp>
              <p:nvSpPr>
                <p:cNvPr id="435" name="任意形状 434">
                  <a:extLst>
                    <a:ext uri="{FF2B5EF4-FFF2-40B4-BE49-F238E27FC236}">
                      <a16:creationId xmlns:a16="http://schemas.microsoft.com/office/drawing/2014/main" id="{61422A89-048C-C314-92C3-9A163503802A}"/>
                    </a:ext>
                  </a:extLst>
                </p:cNvPr>
                <p:cNvSpPr/>
                <p:nvPr/>
              </p:nvSpPr>
              <p:spPr>
                <a:xfrm>
                  <a:off x="3413778" y="2466911"/>
                  <a:ext cx="480061" cy="205740"/>
                </a:xfrm>
                <a:custGeom>
                  <a:avLst/>
                  <a:gdLst>
                    <a:gd name="connsiteX0" fmla="*/ 457200 w 533400"/>
                    <a:gd name="connsiteY0" fmla="*/ 152400 h 228600"/>
                    <a:gd name="connsiteX1" fmla="*/ 438150 w 533400"/>
                    <a:gd name="connsiteY1" fmla="*/ 133350 h 228600"/>
                    <a:gd name="connsiteX2" fmla="*/ 457200 w 533400"/>
                    <a:gd name="connsiteY2" fmla="*/ 114300 h 228600"/>
                    <a:gd name="connsiteX3" fmla="*/ 476250 w 533400"/>
                    <a:gd name="connsiteY3" fmla="*/ 133350 h 228600"/>
                    <a:gd name="connsiteX4" fmla="*/ 457200 w 533400"/>
                    <a:gd name="connsiteY4" fmla="*/ 152400 h 228600"/>
                    <a:gd name="connsiteX5" fmla="*/ 266700 w 533400"/>
                    <a:gd name="connsiteY5" fmla="*/ 76200 h 228600"/>
                    <a:gd name="connsiteX6" fmla="*/ 0 w 533400"/>
                    <a:gd name="connsiteY6" fmla="*/ 0 h 228600"/>
                    <a:gd name="connsiteX7" fmla="*/ 0 w 533400"/>
                    <a:gd name="connsiteY7" fmla="*/ 152400 h 228600"/>
                    <a:gd name="connsiteX8" fmla="*/ 266700 w 533400"/>
                    <a:gd name="connsiteY8" fmla="*/ 228600 h 228600"/>
                    <a:gd name="connsiteX9" fmla="*/ 533400 w 533400"/>
                    <a:gd name="connsiteY9" fmla="*/ 152400 h 228600"/>
                    <a:gd name="connsiteX10" fmla="*/ 533400 w 533400"/>
                    <a:gd name="connsiteY10" fmla="*/ 0 h 228600"/>
                    <a:gd name="connsiteX11" fmla="*/ 266700 w 533400"/>
                    <a:gd name="connsiteY11" fmla="*/ 762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33400" h="228600">
                      <a:moveTo>
                        <a:pt x="457200" y="152400"/>
                      </a:moveTo>
                      <a:cubicBezTo>
                        <a:pt x="445770" y="152400"/>
                        <a:pt x="438150" y="144780"/>
                        <a:pt x="438150" y="133350"/>
                      </a:cubicBezTo>
                      <a:cubicBezTo>
                        <a:pt x="438150" y="121920"/>
                        <a:pt x="445770" y="114300"/>
                        <a:pt x="457200" y="114300"/>
                      </a:cubicBezTo>
                      <a:cubicBezTo>
                        <a:pt x="468630" y="114300"/>
                        <a:pt x="476250" y="121920"/>
                        <a:pt x="476250" y="133350"/>
                      </a:cubicBezTo>
                      <a:cubicBezTo>
                        <a:pt x="476250" y="144780"/>
                        <a:pt x="468630" y="152400"/>
                        <a:pt x="457200" y="152400"/>
                      </a:cubicBezTo>
                      <a:close/>
                      <a:moveTo>
                        <a:pt x="266700" y="76200"/>
                      </a:moveTo>
                      <a:cubicBezTo>
                        <a:pt x="120015" y="76200"/>
                        <a:pt x="0" y="41910"/>
                        <a:pt x="0" y="0"/>
                      </a:cubicBezTo>
                      <a:lnTo>
                        <a:pt x="0" y="152400"/>
                      </a:lnTo>
                      <a:cubicBezTo>
                        <a:pt x="0" y="194310"/>
                        <a:pt x="120015" y="228600"/>
                        <a:pt x="266700" y="228600"/>
                      </a:cubicBezTo>
                      <a:cubicBezTo>
                        <a:pt x="413385" y="228600"/>
                        <a:pt x="533400" y="194310"/>
                        <a:pt x="533400" y="152400"/>
                      </a:cubicBezTo>
                      <a:lnTo>
                        <a:pt x="533400" y="0"/>
                      </a:lnTo>
                      <a:cubicBezTo>
                        <a:pt x="533400" y="41910"/>
                        <a:pt x="413385" y="76200"/>
                        <a:pt x="266700" y="76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  <p:sp>
              <p:nvSpPr>
                <p:cNvPr id="436" name="任意形状 435">
                  <a:extLst>
                    <a:ext uri="{FF2B5EF4-FFF2-40B4-BE49-F238E27FC236}">
                      <a16:creationId xmlns:a16="http://schemas.microsoft.com/office/drawing/2014/main" id="{FFE9C627-5826-8693-D3D1-AA6F8F11B8B8}"/>
                    </a:ext>
                  </a:extLst>
                </p:cNvPr>
                <p:cNvSpPr/>
                <p:nvPr/>
              </p:nvSpPr>
              <p:spPr>
                <a:xfrm>
                  <a:off x="3413778" y="2638360"/>
                  <a:ext cx="480061" cy="205740"/>
                </a:xfrm>
                <a:custGeom>
                  <a:avLst/>
                  <a:gdLst>
                    <a:gd name="connsiteX0" fmla="*/ 457200 w 533400"/>
                    <a:gd name="connsiteY0" fmla="*/ 152400 h 228600"/>
                    <a:gd name="connsiteX1" fmla="*/ 438150 w 533400"/>
                    <a:gd name="connsiteY1" fmla="*/ 133350 h 228600"/>
                    <a:gd name="connsiteX2" fmla="*/ 457200 w 533400"/>
                    <a:gd name="connsiteY2" fmla="*/ 114300 h 228600"/>
                    <a:gd name="connsiteX3" fmla="*/ 476250 w 533400"/>
                    <a:gd name="connsiteY3" fmla="*/ 133350 h 228600"/>
                    <a:gd name="connsiteX4" fmla="*/ 457200 w 533400"/>
                    <a:gd name="connsiteY4" fmla="*/ 152400 h 228600"/>
                    <a:gd name="connsiteX5" fmla="*/ 266700 w 533400"/>
                    <a:gd name="connsiteY5" fmla="*/ 76200 h 228600"/>
                    <a:gd name="connsiteX6" fmla="*/ 0 w 533400"/>
                    <a:gd name="connsiteY6" fmla="*/ 0 h 228600"/>
                    <a:gd name="connsiteX7" fmla="*/ 0 w 533400"/>
                    <a:gd name="connsiteY7" fmla="*/ 152400 h 228600"/>
                    <a:gd name="connsiteX8" fmla="*/ 266700 w 533400"/>
                    <a:gd name="connsiteY8" fmla="*/ 228600 h 228600"/>
                    <a:gd name="connsiteX9" fmla="*/ 533400 w 533400"/>
                    <a:gd name="connsiteY9" fmla="*/ 152400 h 228600"/>
                    <a:gd name="connsiteX10" fmla="*/ 533400 w 533400"/>
                    <a:gd name="connsiteY10" fmla="*/ 0 h 228600"/>
                    <a:gd name="connsiteX11" fmla="*/ 266700 w 533400"/>
                    <a:gd name="connsiteY11" fmla="*/ 762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33400" h="228600">
                      <a:moveTo>
                        <a:pt x="457200" y="152400"/>
                      </a:moveTo>
                      <a:cubicBezTo>
                        <a:pt x="445770" y="152400"/>
                        <a:pt x="438150" y="144780"/>
                        <a:pt x="438150" y="133350"/>
                      </a:cubicBezTo>
                      <a:cubicBezTo>
                        <a:pt x="438150" y="121920"/>
                        <a:pt x="445770" y="114300"/>
                        <a:pt x="457200" y="114300"/>
                      </a:cubicBezTo>
                      <a:cubicBezTo>
                        <a:pt x="468630" y="114300"/>
                        <a:pt x="476250" y="121920"/>
                        <a:pt x="476250" y="133350"/>
                      </a:cubicBezTo>
                      <a:cubicBezTo>
                        <a:pt x="476250" y="144780"/>
                        <a:pt x="468630" y="152400"/>
                        <a:pt x="457200" y="152400"/>
                      </a:cubicBezTo>
                      <a:close/>
                      <a:moveTo>
                        <a:pt x="266700" y="76200"/>
                      </a:moveTo>
                      <a:cubicBezTo>
                        <a:pt x="120015" y="76200"/>
                        <a:pt x="0" y="41910"/>
                        <a:pt x="0" y="0"/>
                      </a:cubicBezTo>
                      <a:lnTo>
                        <a:pt x="0" y="152400"/>
                      </a:lnTo>
                      <a:cubicBezTo>
                        <a:pt x="0" y="194310"/>
                        <a:pt x="120015" y="228600"/>
                        <a:pt x="266700" y="228600"/>
                      </a:cubicBezTo>
                      <a:cubicBezTo>
                        <a:pt x="413385" y="228600"/>
                        <a:pt x="533400" y="194310"/>
                        <a:pt x="533400" y="152400"/>
                      </a:cubicBezTo>
                      <a:lnTo>
                        <a:pt x="533400" y="0"/>
                      </a:lnTo>
                      <a:cubicBezTo>
                        <a:pt x="533400" y="41910"/>
                        <a:pt x="413385" y="76200"/>
                        <a:pt x="266700" y="76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</p:grpSp>
        </p:grpSp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id="{7B8D2D43-D0DB-3572-4994-EDE1BA1BEF01}"/>
                </a:ext>
              </a:extLst>
            </p:cNvPr>
            <p:cNvGrpSpPr/>
            <p:nvPr/>
          </p:nvGrpSpPr>
          <p:grpSpPr>
            <a:xfrm>
              <a:off x="8236749" y="1505927"/>
              <a:ext cx="759824" cy="669912"/>
              <a:chOff x="6171874" y="1318342"/>
              <a:chExt cx="759824" cy="669912"/>
            </a:xfrm>
          </p:grpSpPr>
          <p:sp>
            <p:nvSpPr>
              <p:cNvPr id="442" name="文本框 441">
                <a:extLst>
                  <a:ext uri="{FF2B5EF4-FFF2-40B4-BE49-F238E27FC236}">
                    <a16:creationId xmlns:a16="http://schemas.microsoft.com/office/drawing/2014/main" id="{C0A45AFE-D440-C7FC-1D31-133CAB6563D1}"/>
                  </a:ext>
                </a:extLst>
              </p:cNvPr>
              <p:cNvSpPr txBox="1"/>
              <p:nvPr/>
            </p:nvSpPr>
            <p:spPr>
              <a:xfrm>
                <a:off x="6171874" y="1835905"/>
                <a:ext cx="759824" cy="15234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defRPr kumimoji="1" sz="11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ource Han Sans SC Normal" panose="020B0500000000000000" pitchFamily="34" charset="-128"/>
                    <a:ea typeface="Source Han Sans SC Normal" panose="020B0500000000000000" pitchFamily="34" charset="-128"/>
                  </a:defRPr>
                </a:lvl1pPr>
              </a:lstStyle>
              <a:p>
                <a:r>
                  <a:rPr lang="zh-CN" altLang="en-US" sz="990" dirty="0">
                    <a:latin typeface="+mn-ea"/>
                    <a:ea typeface="+mn-ea"/>
                  </a:rPr>
                  <a:t>添加描述文本</a:t>
                </a:r>
                <a:endParaRPr lang="en-US" altLang="zh-CN" sz="990" dirty="0">
                  <a:latin typeface="+mn-ea"/>
                  <a:ea typeface="+mn-ea"/>
                </a:endParaRPr>
              </a:p>
            </p:txBody>
          </p:sp>
          <p:grpSp>
            <p:nvGrpSpPr>
              <p:cNvPr id="155" name="组合 154">
                <a:extLst>
                  <a:ext uri="{FF2B5EF4-FFF2-40B4-BE49-F238E27FC236}">
                    <a16:creationId xmlns:a16="http://schemas.microsoft.com/office/drawing/2014/main" id="{40FF82C2-C247-9E0F-EF4C-8B1BA75D3042}"/>
                  </a:ext>
                </a:extLst>
              </p:cNvPr>
              <p:cNvGrpSpPr/>
              <p:nvPr/>
            </p:nvGrpSpPr>
            <p:grpSpPr>
              <a:xfrm>
                <a:off x="6268143" y="1318342"/>
                <a:ext cx="567281" cy="492949"/>
                <a:chOff x="6268143" y="1318342"/>
                <a:chExt cx="567281" cy="492949"/>
              </a:xfrm>
            </p:grpSpPr>
            <p:sp>
              <p:nvSpPr>
                <p:cNvPr id="447" name="pangmenzd">
                  <a:extLst>
                    <a:ext uri="{FF2B5EF4-FFF2-40B4-BE49-F238E27FC236}">
                      <a16:creationId xmlns:a16="http://schemas.microsoft.com/office/drawing/2014/main" id="{1C4BF3C2-BEC2-E1D0-F231-236D1BE39CD9}"/>
                    </a:ext>
                  </a:extLst>
                </p:cNvPr>
                <p:cNvSpPr/>
                <p:nvPr/>
              </p:nvSpPr>
              <p:spPr>
                <a:xfrm>
                  <a:off x="6273940" y="1624794"/>
                  <a:ext cx="559843" cy="186497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alpha val="27000"/>
                      </a:schemeClr>
                    </a:gs>
                    <a:gs pos="2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448" name="椭圆 447">
                  <a:extLst>
                    <a:ext uri="{FF2B5EF4-FFF2-40B4-BE49-F238E27FC236}">
                      <a16:creationId xmlns:a16="http://schemas.microsoft.com/office/drawing/2014/main" id="{C67BB7C1-8FF8-834E-BB0E-F7EC65872EA6}"/>
                    </a:ext>
                  </a:extLst>
                </p:cNvPr>
                <p:cNvSpPr/>
                <p:nvPr/>
              </p:nvSpPr>
              <p:spPr>
                <a:xfrm>
                  <a:off x="6357689" y="1640175"/>
                  <a:ext cx="392347" cy="123557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alpha val="30000"/>
                      </a:schemeClr>
                    </a:gs>
                    <a:gs pos="2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449" name="椭圆 448">
                  <a:extLst>
                    <a:ext uri="{FF2B5EF4-FFF2-40B4-BE49-F238E27FC236}">
                      <a16:creationId xmlns:a16="http://schemas.microsoft.com/office/drawing/2014/main" id="{01403547-FF87-C1E0-152E-1BB3FBE0ABB8}"/>
                    </a:ext>
                  </a:extLst>
                </p:cNvPr>
                <p:cNvSpPr/>
                <p:nvPr/>
              </p:nvSpPr>
              <p:spPr>
                <a:xfrm>
                  <a:off x="6339503" y="1635905"/>
                  <a:ext cx="428713" cy="140105"/>
                </a:xfrm>
                <a:prstGeom prst="ellipse">
                  <a:avLst/>
                </a:prstGeom>
                <a:noFill/>
                <a:ln w="11430">
                  <a:gradFill>
                    <a:gsLst>
                      <a:gs pos="29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450" name="旁门左道出品">
                  <a:extLst>
                    <a:ext uri="{FF2B5EF4-FFF2-40B4-BE49-F238E27FC236}">
                      <a16:creationId xmlns:a16="http://schemas.microsoft.com/office/drawing/2014/main" id="{7762C441-C253-9200-2580-992DD70ACFE9}"/>
                    </a:ext>
                  </a:extLst>
                </p:cNvPr>
                <p:cNvSpPr/>
                <p:nvPr/>
              </p:nvSpPr>
              <p:spPr>
                <a:xfrm>
                  <a:off x="6386070" y="1656610"/>
                  <a:ext cx="331338" cy="81263"/>
                </a:xfrm>
                <a:prstGeom prst="ellipse">
                  <a:avLst/>
                </a:prstGeom>
                <a:gradFill>
                  <a:gsLst>
                    <a:gs pos="20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45000"/>
                      </a:schemeClr>
                    </a:gs>
                  </a:gsLst>
                  <a:lin ang="5400000" scaled="1"/>
                </a:gradFill>
                <a:ln w="5715">
                  <a:gradFill>
                    <a:gsLst>
                      <a:gs pos="13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451" name="任意多边形: 形状 213" hidden="1">
                  <a:extLst>
                    <a:ext uri="{FF2B5EF4-FFF2-40B4-BE49-F238E27FC236}">
                      <a16:creationId xmlns:a16="http://schemas.microsoft.com/office/drawing/2014/main" id="{9390B932-4968-2D59-1398-C88C623041FE}"/>
                    </a:ext>
                  </a:extLst>
                </p:cNvPr>
                <p:cNvSpPr/>
                <p:nvPr/>
              </p:nvSpPr>
              <p:spPr>
                <a:xfrm>
                  <a:off x="6268143" y="1318342"/>
                  <a:ext cx="567281" cy="417157"/>
                </a:xfrm>
                <a:custGeom>
                  <a:avLst/>
                  <a:gdLst>
                    <a:gd name="connsiteX0" fmla="*/ 0 w 5234940"/>
                    <a:gd name="connsiteY0" fmla="*/ 0 h 4280606"/>
                    <a:gd name="connsiteX1" fmla="*/ 5234940 w 5234940"/>
                    <a:gd name="connsiteY1" fmla="*/ 0 h 4280606"/>
                    <a:gd name="connsiteX2" fmla="*/ 4146911 w 5234940"/>
                    <a:gd name="connsiteY2" fmla="*/ 3904503 h 4280606"/>
                    <a:gd name="connsiteX3" fmla="*/ 4147148 w 5234940"/>
                    <a:gd name="connsiteY3" fmla="*/ 3905653 h 4280606"/>
                    <a:gd name="connsiteX4" fmla="*/ 2618332 w 5234940"/>
                    <a:gd name="connsiteY4" fmla="*/ 4280606 h 4280606"/>
                    <a:gd name="connsiteX5" fmla="*/ 1097409 w 5234940"/>
                    <a:gd name="connsiteY5" fmla="*/ 3943990 h 4280606"/>
                    <a:gd name="connsiteX6" fmla="*/ 1090790 w 5234940"/>
                    <a:gd name="connsiteY6" fmla="*/ 3911842 h 4280606"/>
                    <a:gd name="connsiteX7" fmla="*/ 1090074 w 5234940"/>
                    <a:gd name="connsiteY7" fmla="*/ 3911842 h 4280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234940" h="4280606">
                      <a:moveTo>
                        <a:pt x="0" y="0"/>
                      </a:moveTo>
                      <a:lnTo>
                        <a:pt x="5234940" y="0"/>
                      </a:lnTo>
                      <a:lnTo>
                        <a:pt x="4146911" y="3904503"/>
                      </a:lnTo>
                      <a:lnTo>
                        <a:pt x="4147148" y="3905653"/>
                      </a:lnTo>
                      <a:cubicBezTo>
                        <a:pt x="4147148" y="4112734"/>
                        <a:pt x="3462674" y="4280606"/>
                        <a:pt x="2618332" y="4280606"/>
                      </a:cubicBezTo>
                      <a:cubicBezTo>
                        <a:pt x="1826762" y="4280606"/>
                        <a:pt x="1175700" y="4133063"/>
                        <a:pt x="1097409" y="3943990"/>
                      </a:cubicBezTo>
                      <a:lnTo>
                        <a:pt x="1090790" y="3911842"/>
                      </a:lnTo>
                      <a:lnTo>
                        <a:pt x="1090074" y="3911842"/>
                      </a:lnTo>
                      <a:close/>
                    </a:path>
                  </a:pathLst>
                </a:custGeom>
                <a:gradFill>
                  <a:gsLst>
                    <a:gs pos="30000">
                      <a:schemeClr val="accent1">
                        <a:alpha val="0"/>
                      </a:schemeClr>
                    </a:gs>
                    <a:gs pos="99000">
                      <a:schemeClr val="accent1">
                        <a:alpha val="30000"/>
                      </a:schemeClr>
                    </a:gs>
                  </a:gsLst>
                  <a:lin ang="5400000" scaled="1"/>
                </a:gradFill>
                <a:ln w="2857">
                  <a:gradFill>
                    <a:gsLst>
                      <a:gs pos="13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82296" tIns="41148" rIns="82296" bIns="41148" rtlCol="0" anchor="ctr">
                  <a:noAutofit/>
                </a:bodyPr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44" name="图形 42">
                  <a:extLst>
                    <a:ext uri="{FF2B5EF4-FFF2-40B4-BE49-F238E27FC236}">
                      <a16:creationId xmlns:a16="http://schemas.microsoft.com/office/drawing/2014/main" id="{41031DB2-CD09-6DBF-BBDA-4A672B9C2CFF}"/>
                    </a:ext>
                  </a:extLst>
                </p:cNvPr>
                <p:cNvSpPr/>
                <p:nvPr/>
              </p:nvSpPr>
              <p:spPr>
                <a:xfrm>
                  <a:off x="6448316" y="1424387"/>
                  <a:ext cx="210338" cy="259167"/>
                </a:xfrm>
                <a:custGeom>
                  <a:avLst/>
                  <a:gdLst>
                    <a:gd name="connsiteX0" fmla="*/ 232096 w 276092"/>
                    <a:gd name="connsiteY0" fmla="*/ 192175 h 321456"/>
                    <a:gd name="connsiteX1" fmla="*/ 191492 w 276092"/>
                    <a:gd name="connsiteY1" fmla="*/ 219527 h 321456"/>
                    <a:gd name="connsiteX2" fmla="*/ 115497 w 276092"/>
                    <a:gd name="connsiteY2" fmla="*/ 181783 h 321456"/>
                    <a:gd name="connsiteX3" fmla="*/ 119269 w 276092"/>
                    <a:gd name="connsiteY3" fmla="*/ 160633 h 321456"/>
                    <a:gd name="connsiteX4" fmla="*/ 119092 w 276092"/>
                    <a:gd name="connsiteY4" fmla="*/ 156254 h 321456"/>
                    <a:gd name="connsiteX5" fmla="*/ 196884 w 276092"/>
                    <a:gd name="connsiteY5" fmla="*/ 117599 h 321456"/>
                    <a:gd name="connsiteX6" fmla="*/ 231919 w 276092"/>
                    <a:gd name="connsiteY6" fmla="*/ 135281 h 321456"/>
                    <a:gd name="connsiteX7" fmla="*/ 275928 w 276092"/>
                    <a:gd name="connsiteY7" fmla="*/ 90601 h 321456"/>
                    <a:gd name="connsiteX8" fmla="*/ 231919 w 276092"/>
                    <a:gd name="connsiteY8" fmla="*/ 45921 h 321456"/>
                    <a:gd name="connsiteX9" fmla="*/ 187910 w 276092"/>
                    <a:gd name="connsiteY9" fmla="*/ 90601 h 321456"/>
                    <a:gd name="connsiteX10" fmla="*/ 190960 w 276092"/>
                    <a:gd name="connsiteY10" fmla="*/ 107017 h 321456"/>
                    <a:gd name="connsiteX11" fmla="*/ 116940 w 276092"/>
                    <a:gd name="connsiteY11" fmla="*/ 144027 h 321456"/>
                    <a:gd name="connsiteX12" fmla="*/ 65565 w 276092"/>
                    <a:gd name="connsiteY12" fmla="*/ 100448 h 321456"/>
                    <a:gd name="connsiteX13" fmla="*/ 65565 w 276092"/>
                    <a:gd name="connsiteY13" fmla="*/ 61805 h 321456"/>
                    <a:gd name="connsiteX14" fmla="*/ 90360 w 276092"/>
                    <a:gd name="connsiteY14" fmla="*/ 31175 h 321456"/>
                    <a:gd name="connsiteX15" fmla="*/ 59641 w 276092"/>
                    <a:gd name="connsiteY15" fmla="*/ 0 h 321456"/>
                    <a:gd name="connsiteX16" fmla="*/ 28922 w 276092"/>
                    <a:gd name="connsiteY16" fmla="*/ 31175 h 321456"/>
                    <a:gd name="connsiteX17" fmla="*/ 53717 w 276092"/>
                    <a:gd name="connsiteY17" fmla="*/ 61805 h 321456"/>
                    <a:gd name="connsiteX18" fmla="*/ 53717 w 276092"/>
                    <a:gd name="connsiteY18" fmla="*/ 100461 h 321456"/>
                    <a:gd name="connsiteX19" fmla="*/ 0 w 276092"/>
                    <a:gd name="connsiteY19" fmla="*/ 160633 h 321456"/>
                    <a:gd name="connsiteX20" fmla="*/ 53705 w 276092"/>
                    <a:gd name="connsiteY20" fmla="*/ 220806 h 321456"/>
                    <a:gd name="connsiteX21" fmla="*/ 53705 w 276092"/>
                    <a:gd name="connsiteY21" fmla="*/ 259638 h 321456"/>
                    <a:gd name="connsiteX22" fmla="*/ 28909 w 276092"/>
                    <a:gd name="connsiteY22" fmla="*/ 290269 h 321456"/>
                    <a:gd name="connsiteX23" fmla="*/ 59628 w 276092"/>
                    <a:gd name="connsiteY23" fmla="*/ 321456 h 321456"/>
                    <a:gd name="connsiteX24" fmla="*/ 90347 w 276092"/>
                    <a:gd name="connsiteY24" fmla="*/ 290269 h 321456"/>
                    <a:gd name="connsiteX25" fmla="*/ 65552 w 276092"/>
                    <a:gd name="connsiteY25" fmla="*/ 259638 h 321456"/>
                    <a:gd name="connsiteX26" fmla="*/ 65552 w 276092"/>
                    <a:gd name="connsiteY26" fmla="*/ 220806 h 321456"/>
                    <a:gd name="connsiteX27" fmla="*/ 110283 w 276092"/>
                    <a:gd name="connsiteY27" fmla="*/ 192365 h 321456"/>
                    <a:gd name="connsiteX28" fmla="*/ 188429 w 276092"/>
                    <a:gd name="connsiteY28" fmla="*/ 231210 h 321456"/>
                    <a:gd name="connsiteX29" fmla="*/ 188074 w 276092"/>
                    <a:gd name="connsiteY29" fmla="*/ 236678 h 321456"/>
                    <a:gd name="connsiteX30" fmla="*/ 232083 w 276092"/>
                    <a:gd name="connsiteY30" fmla="*/ 281358 h 321456"/>
                    <a:gd name="connsiteX31" fmla="*/ 276093 w 276092"/>
                    <a:gd name="connsiteY31" fmla="*/ 236678 h 321456"/>
                    <a:gd name="connsiteX32" fmla="*/ 232096 w 276092"/>
                    <a:gd name="connsiteY32" fmla="*/ 192175 h 321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76092" h="321456">
                      <a:moveTo>
                        <a:pt x="232096" y="192175"/>
                      </a:moveTo>
                      <a:cubicBezTo>
                        <a:pt x="213768" y="192175"/>
                        <a:pt x="198137" y="203478"/>
                        <a:pt x="191492" y="219527"/>
                      </a:cubicBezTo>
                      <a:lnTo>
                        <a:pt x="115497" y="181783"/>
                      </a:lnTo>
                      <a:cubicBezTo>
                        <a:pt x="117839" y="175214"/>
                        <a:pt x="119269" y="168114"/>
                        <a:pt x="119269" y="160633"/>
                      </a:cubicBezTo>
                      <a:cubicBezTo>
                        <a:pt x="119269" y="159178"/>
                        <a:pt x="119269" y="157709"/>
                        <a:pt x="119092" y="156254"/>
                      </a:cubicBezTo>
                      <a:lnTo>
                        <a:pt x="196884" y="117599"/>
                      </a:lnTo>
                      <a:cubicBezTo>
                        <a:pt x="204972" y="128357"/>
                        <a:pt x="217717" y="135281"/>
                        <a:pt x="231919" y="135281"/>
                      </a:cubicBezTo>
                      <a:cubicBezTo>
                        <a:pt x="256170" y="135281"/>
                        <a:pt x="275928" y="115219"/>
                        <a:pt x="275928" y="90601"/>
                      </a:cubicBezTo>
                      <a:cubicBezTo>
                        <a:pt x="275928" y="65982"/>
                        <a:pt x="256170" y="45921"/>
                        <a:pt x="231919" y="45921"/>
                      </a:cubicBezTo>
                      <a:cubicBezTo>
                        <a:pt x="207668" y="45921"/>
                        <a:pt x="187910" y="65982"/>
                        <a:pt x="187910" y="90601"/>
                      </a:cubicBezTo>
                      <a:cubicBezTo>
                        <a:pt x="187910" y="96436"/>
                        <a:pt x="188985" y="101904"/>
                        <a:pt x="190960" y="107017"/>
                      </a:cubicBezTo>
                      <a:lnTo>
                        <a:pt x="116940" y="144027"/>
                      </a:lnTo>
                      <a:cubicBezTo>
                        <a:pt x="110472" y="120510"/>
                        <a:pt x="90170" y="102815"/>
                        <a:pt x="65565" y="100448"/>
                      </a:cubicBezTo>
                      <a:lnTo>
                        <a:pt x="65565" y="61805"/>
                      </a:lnTo>
                      <a:cubicBezTo>
                        <a:pt x="79753" y="58882"/>
                        <a:pt x="90360" y="46313"/>
                        <a:pt x="90360" y="31175"/>
                      </a:cubicBezTo>
                      <a:cubicBezTo>
                        <a:pt x="90360" y="14037"/>
                        <a:pt x="76526" y="0"/>
                        <a:pt x="59641" y="0"/>
                      </a:cubicBezTo>
                      <a:cubicBezTo>
                        <a:pt x="42756" y="0"/>
                        <a:pt x="28922" y="14037"/>
                        <a:pt x="28922" y="31175"/>
                      </a:cubicBezTo>
                      <a:cubicBezTo>
                        <a:pt x="28922" y="46313"/>
                        <a:pt x="39529" y="58894"/>
                        <a:pt x="53717" y="61805"/>
                      </a:cubicBezTo>
                      <a:lnTo>
                        <a:pt x="53717" y="100461"/>
                      </a:lnTo>
                      <a:cubicBezTo>
                        <a:pt x="23530" y="103562"/>
                        <a:pt x="0" y="129269"/>
                        <a:pt x="0" y="160633"/>
                      </a:cubicBezTo>
                      <a:cubicBezTo>
                        <a:pt x="0" y="191998"/>
                        <a:pt x="23517" y="217895"/>
                        <a:pt x="53705" y="220806"/>
                      </a:cubicBezTo>
                      <a:lnTo>
                        <a:pt x="53705" y="259638"/>
                      </a:lnTo>
                      <a:cubicBezTo>
                        <a:pt x="39516" y="262372"/>
                        <a:pt x="28909" y="275143"/>
                        <a:pt x="28909" y="290269"/>
                      </a:cubicBezTo>
                      <a:cubicBezTo>
                        <a:pt x="28909" y="307407"/>
                        <a:pt x="42744" y="321456"/>
                        <a:pt x="59628" y="321456"/>
                      </a:cubicBezTo>
                      <a:cubicBezTo>
                        <a:pt x="76513" y="321456"/>
                        <a:pt x="90347" y="307419"/>
                        <a:pt x="90347" y="290269"/>
                      </a:cubicBezTo>
                      <a:cubicBezTo>
                        <a:pt x="90347" y="275131"/>
                        <a:pt x="79741" y="262549"/>
                        <a:pt x="65552" y="259638"/>
                      </a:cubicBezTo>
                      <a:lnTo>
                        <a:pt x="65552" y="220806"/>
                      </a:lnTo>
                      <a:cubicBezTo>
                        <a:pt x="84411" y="218983"/>
                        <a:pt x="100764" y="208047"/>
                        <a:pt x="110283" y="192365"/>
                      </a:cubicBezTo>
                      <a:lnTo>
                        <a:pt x="188429" y="231210"/>
                      </a:lnTo>
                      <a:cubicBezTo>
                        <a:pt x="188251" y="233033"/>
                        <a:pt x="188074" y="234855"/>
                        <a:pt x="188074" y="236678"/>
                      </a:cubicBezTo>
                      <a:cubicBezTo>
                        <a:pt x="188074" y="261296"/>
                        <a:pt x="207832" y="281358"/>
                        <a:pt x="232083" y="281358"/>
                      </a:cubicBezTo>
                      <a:cubicBezTo>
                        <a:pt x="256335" y="281358"/>
                        <a:pt x="276093" y="261296"/>
                        <a:pt x="276093" y="236678"/>
                      </a:cubicBezTo>
                      <a:cubicBezTo>
                        <a:pt x="276105" y="212237"/>
                        <a:pt x="256347" y="192175"/>
                        <a:pt x="232096" y="19217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66000">
                      <a:schemeClr val="accent1"/>
                    </a:gs>
                  </a:gsLst>
                  <a:lin ang="2700000" scaled="1"/>
                </a:gradFill>
                <a:ln w="363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</p:grpSp>
        </p:grpSp>
        <p:grpSp>
          <p:nvGrpSpPr>
            <p:cNvPr id="163" name="组合 162">
              <a:extLst>
                <a:ext uri="{FF2B5EF4-FFF2-40B4-BE49-F238E27FC236}">
                  <a16:creationId xmlns:a16="http://schemas.microsoft.com/office/drawing/2014/main" id="{E03AE970-E607-C1B2-6A0A-4EF3C1830BBA}"/>
                </a:ext>
              </a:extLst>
            </p:cNvPr>
            <p:cNvGrpSpPr/>
            <p:nvPr/>
          </p:nvGrpSpPr>
          <p:grpSpPr>
            <a:xfrm>
              <a:off x="8236790" y="2447918"/>
              <a:ext cx="759823" cy="676853"/>
              <a:chOff x="6171915" y="2186814"/>
              <a:chExt cx="759823" cy="676853"/>
            </a:xfrm>
          </p:grpSpPr>
          <p:sp>
            <p:nvSpPr>
              <p:cNvPr id="453" name="文本框 452">
                <a:extLst>
                  <a:ext uri="{FF2B5EF4-FFF2-40B4-BE49-F238E27FC236}">
                    <a16:creationId xmlns:a16="http://schemas.microsoft.com/office/drawing/2014/main" id="{B4EE325E-080C-E68A-E7ED-0CBBBCE96274}"/>
                  </a:ext>
                </a:extLst>
              </p:cNvPr>
              <p:cNvSpPr txBox="1"/>
              <p:nvPr/>
            </p:nvSpPr>
            <p:spPr>
              <a:xfrm>
                <a:off x="6171915" y="2711318"/>
                <a:ext cx="759823" cy="15234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defRPr kumimoji="1" sz="11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ource Han Sans SC Normal" panose="020B0500000000000000" pitchFamily="34" charset="-128"/>
                    <a:ea typeface="Source Han Sans SC Normal" panose="020B0500000000000000" pitchFamily="34" charset="-128"/>
                  </a:defRPr>
                </a:lvl1pPr>
              </a:lstStyle>
              <a:p>
                <a:r>
                  <a:rPr lang="zh-CN" altLang="en-US" sz="990" dirty="0">
                    <a:latin typeface="+mn-ea"/>
                    <a:ea typeface="+mn-ea"/>
                  </a:rPr>
                  <a:t>添加描述文本</a:t>
                </a:r>
                <a:endParaRPr lang="en-US" altLang="zh-CN" sz="990" dirty="0">
                  <a:latin typeface="+mn-ea"/>
                  <a:ea typeface="+mn-ea"/>
                </a:endParaRPr>
              </a:p>
            </p:txBody>
          </p:sp>
          <p:grpSp>
            <p:nvGrpSpPr>
              <p:cNvPr id="157" name="组合 156">
                <a:extLst>
                  <a:ext uri="{FF2B5EF4-FFF2-40B4-BE49-F238E27FC236}">
                    <a16:creationId xmlns:a16="http://schemas.microsoft.com/office/drawing/2014/main" id="{FACA519F-36E4-7ECD-91FD-F4E05589AC75}"/>
                  </a:ext>
                </a:extLst>
              </p:cNvPr>
              <p:cNvGrpSpPr/>
              <p:nvPr/>
            </p:nvGrpSpPr>
            <p:grpSpPr>
              <a:xfrm>
                <a:off x="6268189" y="2186814"/>
                <a:ext cx="567281" cy="491491"/>
                <a:chOff x="6268189" y="2186814"/>
                <a:chExt cx="567281" cy="491491"/>
              </a:xfrm>
            </p:grpSpPr>
            <p:sp>
              <p:nvSpPr>
                <p:cNvPr id="454" name="pangmenzd">
                  <a:extLst>
                    <a:ext uri="{FF2B5EF4-FFF2-40B4-BE49-F238E27FC236}">
                      <a16:creationId xmlns:a16="http://schemas.microsoft.com/office/drawing/2014/main" id="{79355EA0-2D8D-CC0A-59B2-80E33FDCC2E1}"/>
                    </a:ext>
                  </a:extLst>
                </p:cNvPr>
                <p:cNvSpPr/>
                <p:nvPr/>
              </p:nvSpPr>
              <p:spPr>
                <a:xfrm>
                  <a:off x="6273984" y="2491808"/>
                  <a:ext cx="559843" cy="186497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alpha val="27000"/>
                      </a:schemeClr>
                    </a:gs>
                    <a:gs pos="2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455" name="椭圆 454">
                  <a:extLst>
                    <a:ext uri="{FF2B5EF4-FFF2-40B4-BE49-F238E27FC236}">
                      <a16:creationId xmlns:a16="http://schemas.microsoft.com/office/drawing/2014/main" id="{D02C2505-E74D-530B-4C49-61FC3CAED258}"/>
                    </a:ext>
                  </a:extLst>
                </p:cNvPr>
                <p:cNvSpPr/>
                <p:nvPr/>
              </p:nvSpPr>
              <p:spPr>
                <a:xfrm>
                  <a:off x="6357734" y="2507189"/>
                  <a:ext cx="392347" cy="123557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alpha val="30000"/>
                      </a:schemeClr>
                    </a:gs>
                    <a:gs pos="2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456" name="椭圆 455">
                  <a:extLst>
                    <a:ext uri="{FF2B5EF4-FFF2-40B4-BE49-F238E27FC236}">
                      <a16:creationId xmlns:a16="http://schemas.microsoft.com/office/drawing/2014/main" id="{FF05BE1F-0858-9081-41DA-DCE4C84EBD37}"/>
                    </a:ext>
                  </a:extLst>
                </p:cNvPr>
                <p:cNvSpPr/>
                <p:nvPr/>
              </p:nvSpPr>
              <p:spPr>
                <a:xfrm>
                  <a:off x="6339551" y="2502919"/>
                  <a:ext cx="428713" cy="140105"/>
                </a:xfrm>
                <a:prstGeom prst="ellipse">
                  <a:avLst/>
                </a:prstGeom>
                <a:noFill/>
                <a:ln w="11430">
                  <a:gradFill>
                    <a:gsLst>
                      <a:gs pos="29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457" name="旁门左道出品">
                  <a:extLst>
                    <a:ext uri="{FF2B5EF4-FFF2-40B4-BE49-F238E27FC236}">
                      <a16:creationId xmlns:a16="http://schemas.microsoft.com/office/drawing/2014/main" id="{2B0F1C2A-DA6C-BC3F-B066-710ECF0AC180}"/>
                    </a:ext>
                  </a:extLst>
                </p:cNvPr>
                <p:cNvSpPr/>
                <p:nvPr/>
              </p:nvSpPr>
              <p:spPr>
                <a:xfrm>
                  <a:off x="6386116" y="2523626"/>
                  <a:ext cx="331338" cy="81263"/>
                </a:xfrm>
                <a:prstGeom prst="ellipse">
                  <a:avLst/>
                </a:prstGeom>
                <a:gradFill>
                  <a:gsLst>
                    <a:gs pos="20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45000"/>
                      </a:schemeClr>
                    </a:gs>
                  </a:gsLst>
                  <a:lin ang="5400000" scaled="1"/>
                </a:gradFill>
                <a:ln w="5715">
                  <a:gradFill>
                    <a:gsLst>
                      <a:gs pos="13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458" name="任意多边形: 形状 213" hidden="1">
                  <a:extLst>
                    <a:ext uri="{FF2B5EF4-FFF2-40B4-BE49-F238E27FC236}">
                      <a16:creationId xmlns:a16="http://schemas.microsoft.com/office/drawing/2014/main" id="{765F3E2E-248F-A148-EC6B-87AC9B260EEE}"/>
                    </a:ext>
                  </a:extLst>
                </p:cNvPr>
                <p:cNvSpPr/>
                <p:nvPr/>
              </p:nvSpPr>
              <p:spPr>
                <a:xfrm>
                  <a:off x="6268189" y="2186814"/>
                  <a:ext cx="567281" cy="417157"/>
                </a:xfrm>
                <a:custGeom>
                  <a:avLst/>
                  <a:gdLst>
                    <a:gd name="connsiteX0" fmla="*/ 0 w 5234940"/>
                    <a:gd name="connsiteY0" fmla="*/ 0 h 4280606"/>
                    <a:gd name="connsiteX1" fmla="*/ 5234940 w 5234940"/>
                    <a:gd name="connsiteY1" fmla="*/ 0 h 4280606"/>
                    <a:gd name="connsiteX2" fmla="*/ 4146911 w 5234940"/>
                    <a:gd name="connsiteY2" fmla="*/ 3904503 h 4280606"/>
                    <a:gd name="connsiteX3" fmla="*/ 4147148 w 5234940"/>
                    <a:gd name="connsiteY3" fmla="*/ 3905653 h 4280606"/>
                    <a:gd name="connsiteX4" fmla="*/ 2618332 w 5234940"/>
                    <a:gd name="connsiteY4" fmla="*/ 4280606 h 4280606"/>
                    <a:gd name="connsiteX5" fmla="*/ 1097409 w 5234940"/>
                    <a:gd name="connsiteY5" fmla="*/ 3943990 h 4280606"/>
                    <a:gd name="connsiteX6" fmla="*/ 1090790 w 5234940"/>
                    <a:gd name="connsiteY6" fmla="*/ 3911842 h 4280606"/>
                    <a:gd name="connsiteX7" fmla="*/ 1090074 w 5234940"/>
                    <a:gd name="connsiteY7" fmla="*/ 3911842 h 4280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234940" h="4280606">
                      <a:moveTo>
                        <a:pt x="0" y="0"/>
                      </a:moveTo>
                      <a:lnTo>
                        <a:pt x="5234940" y="0"/>
                      </a:lnTo>
                      <a:lnTo>
                        <a:pt x="4146911" y="3904503"/>
                      </a:lnTo>
                      <a:lnTo>
                        <a:pt x="4147148" y="3905653"/>
                      </a:lnTo>
                      <a:cubicBezTo>
                        <a:pt x="4147148" y="4112734"/>
                        <a:pt x="3462674" y="4280606"/>
                        <a:pt x="2618332" y="4280606"/>
                      </a:cubicBezTo>
                      <a:cubicBezTo>
                        <a:pt x="1826762" y="4280606"/>
                        <a:pt x="1175700" y="4133063"/>
                        <a:pt x="1097409" y="3943990"/>
                      </a:cubicBezTo>
                      <a:lnTo>
                        <a:pt x="1090790" y="3911842"/>
                      </a:lnTo>
                      <a:lnTo>
                        <a:pt x="1090074" y="3911842"/>
                      </a:lnTo>
                      <a:close/>
                    </a:path>
                  </a:pathLst>
                </a:custGeom>
                <a:gradFill>
                  <a:gsLst>
                    <a:gs pos="30000">
                      <a:schemeClr val="accent1">
                        <a:alpha val="0"/>
                      </a:schemeClr>
                    </a:gs>
                    <a:gs pos="99000">
                      <a:schemeClr val="accent1">
                        <a:alpha val="30000"/>
                      </a:schemeClr>
                    </a:gs>
                  </a:gsLst>
                  <a:lin ang="5400000" scaled="1"/>
                </a:gradFill>
                <a:ln w="2857">
                  <a:gradFill>
                    <a:gsLst>
                      <a:gs pos="13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82296" tIns="41148" rIns="82296" bIns="41148" rtlCol="0" anchor="ctr">
                  <a:noAutofit/>
                </a:bodyPr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49" name="图形 47">
                  <a:extLst>
                    <a:ext uri="{FF2B5EF4-FFF2-40B4-BE49-F238E27FC236}">
                      <a16:creationId xmlns:a16="http://schemas.microsoft.com/office/drawing/2014/main" id="{C8357BA7-772C-7B17-5301-E30109FE28A1}"/>
                    </a:ext>
                  </a:extLst>
                </p:cNvPr>
                <p:cNvSpPr/>
                <p:nvPr/>
              </p:nvSpPr>
              <p:spPr>
                <a:xfrm>
                  <a:off x="6435006" y="2304352"/>
                  <a:ext cx="253350" cy="253603"/>
                </a:xfrm>
                <a:custGeom>
                  <a:avLst/>
                  <a:gdLst>
                    <a:gd name="connsiteX0" fmla="*/ 133166 w 281500"/>
                    <a:gd name="connsiteY0" fmla="*/ 102338 h 281781"/>
                    <a:gd name="connsiteX1" fmla="*/ 133166 w 281500"/>
                    <a:gd name="connsiteY1" fmla="*/ 117764 h 281781"/>
                    <a:gd name="connsiteX2" fmla="*/ 110298 w 281500"/>
                    <a:gd name="connsiteY2" fmla="*/ 140656 h 281781"/>
                    <a:gd name="connsiteX3" fmla="*/ 141149 w 281500"/>
                    <a:gd name="connsiteY3" fmla="*/ 171484 h 281781"/>
                    <a:gd name="connsiteX4" fmla="*/ 164018 w 281500"/>
                    <a:gd name="connsiteY4" fmla="*/ 148616 h 281781"/>
                    <a:gd name="connsiteX5" fmla="*/ 179444 w 281500"/>
                    <a:gd name="connsiteY5" fmla="*/ 149280 h 281781"/>
                    <a:gd name="connsiteX6" fmla="*/ 179444 w 281500"/>
                    <a:gd name="connsiteY6" fmla="*/ 164041 h 281781"/>
                    <a:gd name="connsiteX7" fmla="*/ 156575 w 281500"/>
                    <a:gd name="connsiteY7" fmla="*/ 186934 h 281781"/>
                    <a:gd name="connsiteX8" fmla="*/ 179702 w 281500"/>
                    <a:gd name="connsiteY8" fmla="*/ 210061 h 281781"/>
                    <a:gd name="connsiteX9" fmla="*/ 149132 w 281500"/>
                    <a:gd name="connsiteY9" fmla="*/ 240630 h 281781"/>
                    <a:gd name="connsiteX10" fmla="*/ 49886 w 281500"/>
                    <a:gd name="connsiteY10" fmla="*/ 247345 h 281781"/>
                    <a:gd name="connsiteX11" fmla="*/ 18494 w 281500"/>
                    <a:gd name="connsiteY11" fmla="*/ 278714 h 281781"/>
                    <a:gd name="connsiteX12" fmla="*/ 3718 w 281500"/>
                    <a:gd name="connsiteY12" fmla="*/ 278729 h 281781"/>
                    <a:gd name="connsiteX13" fmla="*/ 3702 w 281500"/>
                    <a:gd name="connsiteY13" fmla="*/ 278714 h 281781"/>
                    <a:gd name="connsiteX14" fmla="*/ 3068 w 281500"/>
                    <a:gd name="connsiteY14" fmla="*/ 278080 h 281781"/>
                    <a:gd name="connsiteX15" fmla="*/ 3052 w 281500"/>
                    <a:gd name="connsiteY15" fmla="*/ 263304 h 281781"/>
                    <a:gd name="connsiteX16" fmla="*/ 3068 w 281500"/>
                    <a:gd name="connsiteY16" fmla="*/ 263288 h 281781"/>
                    <a:gd name="connsiteX17" fmla="*/ 34436 w 281500"/>
                    <a:gd name="connsiteY17" fmla="*/ 231920 h 281781"/>
                    <a:gd name="connsiteX18" fmla="*/ 41175 w 281500"/>
                    <a:gd name="connsiteY18" fmla="*/ 132673 h 281781"/>
                    <a:gd name="connsiteX19" fmla="*/ 71698 w 281500"/>
                    <a:gd name="connsiteY19" fmla="*/ 102080 h 281781"/>
                    <a:gd name="connsiteX20" fmla="*/ 94848 w 281500"/>
                    <a:gd name="connsiteY20" fmla="*/ 125230 h 281781"/>
                    <a:gd name="connsiteX21" fmla="*/ 117717 w 281500"/>
                    <a:gd name="connsiteY21" fmla="*/ 102338 h 281781"/>
                    <a:gd name="connsiteX22" fmla="*/ 133143 w 281500"/>
                    <a:gd name="connsiteY22" fmla="*/ 102338 h 281781"/>
                    <a:gd name="connsiteX23" fmla="*/ 277798 w 281500"/>
                    <a:gd name="connsiteY23" fmla="*/ 3068 h 281781"/>
                    <a:gd name="connsiteX24" fmla="*/ 278432 w 281500"/>
                    <a:gd name="connsiteY24" fmla="*/ 3702 h 281781"/>
                    <a:gd name="connsiteX25" fmla="*/ 278448 w 281500"/>
                    <a:gd name="connsiteY25" fmla="*/ 18478 h 281781"/>
                    <a:gd name="connsiteX26" fmla="*/ 278432 w 281500"/>
                    <a:gd name="connsiteY26" fmla="*/ 18494 h 281781"/>
                    <a:gd name="connsiteX27" fmla="*/ 254694 w 281500"/>
                    <a:gd name="connsiteY27" fmla="*/ 42208 h 281781"/>
                    <a:gd name="connsiteX28" fmla="*/ 247979 w 281500"/>
                    <a:gd name="connsiteY28" fmla="*/ 141478 h 281781"/>
                    <a:gd name="connsiteX29" fmla="*/ 217409 w 281500"/>
                    <a:gd name="connsiteY29" fmla="*/ 172048 h 281781"/>
                    <a:gd name="connsiteX30" fmla="*/ 109429 w 281500"/>
                    <a:gd name="connsiteY30" fmla="*/ 64067 h 281781"/>
                    <a:gd name="connsiteX31" fmla="*/ 140022 w 281500"/>
                    <a:gd name="connsiteY31" fmla="*/ 33497 h 281781"/>
                    <a:gd name="connsiteX32" fmla="*/ 239269 w 281500"/>
                    <a:gd name="connsiteY32" fmla="*/ 26782 h 281781"/>
                    <a:gd name="connsiteX33" fmla="*/ 262983 w 281500"/>
                    <a:gd name="connsiteY33" fmla="*/ 3068 h 281781"/>
                    <a:gd name="connsiteX34" fmla="*/ 277759 w 281500"/>
                    <a:gd name="connsiteY34" fmla="*/ 3052 h 281781"/>
                    <a:gd name="connsiteX35" fmla="*/ 277774 w 281500"/>
                    <a:gd name="connsiteY35" fmla="*/ 3068 h 281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1500" h="281781">
                      <a:moveTo>
                        <a:pt x="133166" y="102338"/>
                      </a:moveTo>
                      <a:cubicBezTo>
                        <a:pt x="137420" y="106600"/>
                        <a:pt x="137420" y="113502"/>
                        <a:pt x="133166" y="117764"/>
                      </a:cubicBezTo>
                      <a:lnTo>
                        <a:pt x="110298" y="140656"/>
                      </a:lnTo>
                      <a:lnTo>
                        <a:pt x="141149" y="171484"/>
                      </a:lnTo>
                      <a:lnTo>
                        <a:pt x="164018" y="148616"/>
                      </a:lnTo>
                      <a:cubicBezTo>
                        <a:pt x="168461" y="144539"/>
                        <a:pt x="175367" y="144837"/>
                        <a:pt x="179444" y="149280"/>
                      </a:cubicBezTo>
                      <a:cubicBezTo>
                        <a:pt x="183274" y="153455"/>
                        <a:pt x="183274" y="159866"/>
                        <a:pt x="179444" y="164041"/>
                      </a:cubicBezTo>
                      <a:lnTo>
                        <a:pt x="156575" y="186934"/>
                      </a:lnTo>
                      <a:lnTo>
                        <a:pt x="179702" y="210061"/>
                      </a:lnTo>
                      <a:lnTo>
                        <a:pt x="149132" y="240630"/>
                      </a:lnTo>
                      <a:cubicBezTo>
                        <a:pt x="122154" y="267608"/>
                        <a:pt x="79751" y="269792"/>
                        <a:pt x="49886" y="247345"/>
                      </a:cubicBezTo>
                      <a:lnTo>
                        <a:pt x="18494" y="278714"/>
                      </a:lnTo>
                      <a:cubicBezTo>
                        <a:pt x="14418" y="282798"/>
                        <a:pt x="7803" y="282805"/>
                        <a:pt x="3718" y="278729"/>
                      </a:cubicBezTo>
                      <a:cubicBezTo>
                        <a:pt x="3713" y="278724"/>
                        <a:pt x="3707" y="278719"/>
                        <a:pt x="3702" y="278714"/>
                      </a:cubicBezTo>
                      <a:lnTo>
                        <a:pt x="3068" y="278080"/>
                      </a:lnTo>
                      <a:cubicBezTo>
                        <a:pt x="-1017" y="274004"/>
                        <a:pt x="-1024" y="267388"/>
                        <a:pt x="3052" y="263304"/>
                      </a:cubicBezTo>
                      <a:cubicBezTo>
                        <a:pt x="3058" y="263298"/>
                        <a:pt x="3063" y="263293"/>
                        <a:pt x="3068" y="263288"/>
                      </a:cubicBezTo>
                      <a:lnTo>
                        <a:pt x="34436" y="231920"/>
                      </a:lnTo>
                      <a:cubicBezTo>
                        <a:pt x="11990" y="202054"/>
                        <a:pt x="14197" y="159627"/>
                        <a:pt x="41175" y="132673"/>
                      </a:cubicBezTo>
                      <a:lnTo>
                        <a:pt x="71698" y="102080"/>
                      </a:lnTo>
                      <a:lnTo>
                        <a:pt x="94848" y="125230"/>
                      </a:lnTo>
                      <a:lnTo>
                        <a:pt x="117717" y="102338"/>
                      </a:lnTo>
                      <a:cubicBezTo>
                        <a:pt x="121979" y="98084"/>
                        <a:pt x="128881" y="98084"/>
                        <a:pt x="133143" y="102338"/>
                      </a:cubicBezTo>
                      <a:close/>
                      <a:moveTo>
                        <a:pt x="277798" y="3068"/>
                      </a:moveTo>
                      <a:lnTo>
                        <a:pt x="278432" y="3702"/>
                      </a:lnTo>
                      <a:cubicBezTo>
                        <a:pt x="282517" y="7778"/>
                        <a:pt x="282524" y="14393"/>
                        <a:pt x="278448" y="18478"/>
                      </a:cubicBezTo>
                      <a:cubicBezTo>
                        <a:pt x="278442" y="18483"/>
                        <a:pt x="278437" y="18489"/>
                        <a:pt x="278432" y="18494"/>
                      </a:cubicBezTo>
                      <a:lnTo>
                        <a:pt x="254694" y="42208"/>
                      </a:lnTo>
                      <a:cubicBezTo>
                        <a:pt x="277141" y="72097"/>
                        <a:pt x="274957" y="114524"/>
                        <a:pt x="247979" y="141478"/>
                      </a:cubicBezTo>
                      <a:lnTo>
                        <a:pt x="217409" y="172048"/>
                      </a:lnTo>
                      <a:lnTo>
                        <a:pt x="109429" y="64067"/>
                      </a:lnTo>
                      <a:lnTo>
                        <a:pt x="140022" y="33497"/>
                      </a:lnTo>
                      <a:cubicBezTo>
                        <a:pt x="166976" y="6543"/>
                        <a:pt x="209403" y="4336"/>
                        <a:pt x="239269" y="26782"/>
                      </a:cubicBezTo>
                      <a:lnTo>
                        <a:pt x="262983" y="3068"/>
                      </a:lnTo>
                      <a:cubicBezTo>
                        <a:pt x="267058" y="-1017"/>
                        <a:pt x="273674" y="-1024"/>
                        <a:pt x="277759" y="3052"/>
                      </a:cubicBezTo>
                      <a:cubicBezTo>
                        <a:pt x="277764" y="3058"/>
                        <a:pt x="277769" y="3063"/>
                        <a:pt x="277774" y="306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66000">
                      <a:schemeClr val="accent1"/>
                    </a:gs>
                  </a:gsLst>
                  <a:lin ang="2700000" scaled="1"/>
                </a:gradFill>
                <a:ln w="363" cap="flat">
                  <a:noFill/>
                  <a:prstDash val="solid"/>
                  <a:miter/>
                </a:ln>
                <a:effectLst/>
              </p:spPr>
              <p:txBody>
      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20"/>
                </a:p>
              </p:txBody>
            </p:sp>
          </p:grpSp>
        </p:grpSp>
        <p:grpSp>
          <p:nvGrpSpPr>
            <p:cNvPr id="618" name="组合 617">
              <a:extLst>
                <a:ext uri="{FF2B5EF4-FFF2-40B4-BE49-F238E27FC236}">
                  <a16:creationId xmlns:a16="http://schemas.microsoft.com/office/drawing/2014/main" id="{BE65DBF0-FE38-D472-A4C3-4B7F094A2BDA}"/>
                </a:ext>
              </a:extLst>
            </p:cNvPr>
            <p:cNvGrpSpPr/>
            <p:nvPr/>
          </p:nvGrpSpPr>
          <p:grpSpPr>
            <a:xfrm>
              <a:off x="3312086" y="3809717"/>
              <a:ext cx="3956236" cy="1183013"/>
              <a:chOff x="1104809" y="3437665"/>
              <a:chExt cx="3956236" cy="1183013"/>
            </a:xfrm>
          </p:grpSpPr>
          <p:sp>
            <p:nvSpPr>
              <p:cNvPr id="608" name="圆角矩形 607">
                <a:extLst>
                  <a:ext uri="{FF2B5EF4-FFF2-40B4-BE49-F238E27FC236}">
                    <a16:creationId xmlns:a16="http://schemas.microsoft.com/office/drawing/2014/main" id="{AB5CB389-889E-9264-8483-7569F826EE07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1104809" y="3437665"/>
                <a:ext cx="3956236" cy="1183013"/>
              </a:xfrm>
              <a:prstGeom prst="roundRect">
                <a:avLst>
                  <a:gd name="adj" fmla="val 4967"/>
                </a:avLst>
              </a:prstGeom>
              <a:solidFill>
                <a:schemeClr val="accent1">
                  <a:lumMod val="20000"/>
                  <a:lumOff val="80000"/>
                  <a:alpha val="20000"/>
                </a:schemeClr>
              </a:solidFill>
              <a:ln w="2857">
                <a:solidFill>
                  <a:schemeClr val="accent1">
                    <a:alpha val="60143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kumimoji="1" lang="zh-CN" altLang="en-US" sz="1620"/>
              </a:p>
            </p:txBody>
          </p:sp>
          <p:grpSp>
            <p:nvGrpSpPr>
              <p:cNvPr id="617" name="组合 616">
                <a:extLst>
                  <a:ext uri="{FF2B5EF4-FFF2-40B4-BE49-F238E27FC236}">
                    <a16:creationId xmlns:a16="http://schemas.microsoft.com/office/drawing/2014/main" id="{0ABDB994-542A-F0FA-E6DA-6A325DD5F562}"/>
                  </a:ext>
                </a:extLst>
              </p:cNvPr>
              <p:cNvGrpSpPr/>
              <p:nvPr/>
            </p:nvGrpSpPr>
            <p:grpSpPr>
              <a:xfrm>
                <a:off x="1610467" y="3570103"/>
                <a:ext cx="2969989" cy="915619"/>
                <a:chOff x="1610467" y="3570103"/>
                <a:chExt cx="2969989" cy="915619"/>
              </a:xfrm>
            </p:grpSpPr>
            <p:grpSp>
              <p:nvGrpSpPr>
                <p:cNvPr id="616" name="组合 615">
                  <a:extLst>
                    <a:ext uri="{FF2B5EF4-FFF2-40B4-BE49-F238E27FC236}">
                      <a16:creationId xmlns:a16="http://schemas.microsoft.com/office/drawing/2014/main" id="{CBF024D9-96BB-0B6D-0D1F-09C66E01B154}"/>
                    </a:ext>
                  </a:extLst>
                </p:cNvPr>
                <p:cNvGrpSpPr/>
                <p:nvPr/>
              </p:nvGrpSpPr>
              <p:grpSpPr>
                <a:xfrm>
                  <a:off x="1610467" y="3794046"/>
                  <a:ext cx="759823" cy="680715"/>
                  <a:chOff x="1363176" y="3799785"/>
                  <a:chExt cx="759823" cy="680715"/>
                </a:xfrm>
              </p:grpSpPr>
              <p:sp>
                <p:nvSpPr>
                  <p:cNvPr id="462" name="文本框 461">
                    <a:extLst>
                      <a:ext uri="{FF2B5EF4-FFF2-40B4-BE49-F238E27FC236}">
                        <a16:creationId xmlns:a16="http://schemas.microsoft.com/office/drawing/2014/main" id="{57E88280-7336-178B-4522-E58531180D4E}"/>
                      </a:ext>
                    </a:extLst>
                  </p:cNvPr>
                  <p:cNvSpPr txBox="1"/>
                  <p:nvPr/>
                </p:nvSpPr>
                <p:spPr>
                  <a:xfrm>
                    <a:off x="1363176" y="4328151"/>
                    <a:ext cx="759823" cy="152349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/>
                    <a:r>
                      <a:rPr kumimoji="1" lang="zh-CN" altLang="en-US" sz="99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添加描述文本</a:t>
                    </a:r>
                  </a:p>
                </p:txBody>
              </p:sp>
              <p:grpSp>
                <p:nvGrpSpPr>
                  <p:cNvPr id="615" name="组合 614">
                    <a:extLst>
                      <a:ext uri="{FF2B5EF4-FFF2-40B4-BE49-F238E27FC236}">
                        <a16:creationId xmlns:a16="http://schemas.microsoft.com/office/drawing/2014/main" id="{27BE807A-168C-FDE0-63E4-BEC128607670}"/>
                      </a:ext>
                    </a:extLst>
                  </p:cNvPr>
                  <p:cNvGrpSpPr/>
                  <p:nvPr/>
                </p:nvGrpSpPr>
                <p:grpSpPr>
                  <a:xfrm>
                    <a:off x="1459446" y="3799785"/>
                    <a:ext cx="567281" cy="491995"/>
                    <a:chOff x="1459446" y="3799785"/>
                    <a:chExt cx="567281" cy="491995"/>
                  </a:xfrm>
                </p:grpSpPr>
                <p:sp>
                  <p:nvSpPr>
                    <p:cNvPr id="469" name="pangmenzd">
                      <a:extLst>
                        <a:ext uri="{FF2B5EF4-FFF2-40B4-BE49-F238E27FC236}">
                          <a16:creationId xmlns:a16="http://schemas.microsoft.com/office/drawing/2014/main" id="{EF7C956E-C24C-7942-8024-FE65BD663B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65242" y="4105283"/>
                      <a:ext cx="559843" cy="186497"/>
                    </a:xfrm>
                    <a:prstGeom prst="ellipse">
                      <a:avLst/>
                    </a:prstGeom>
                    <a:gradFill>
                      <a:gsLst>
                        <a:gs pos="100000">
                          <a:schemeClr val="accent1">
                            <a:alpha val="27000"/>
                          </a:schemeClr>
                        </a:gs>
                        <a:gs pos="2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82296" tIns="41148" rIns="82296" bIns="41148" rtlCol="0" anchor="ctr"/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sp>
                  <p:nvSpPr>
                    <p:cNvPr id="470" name="椭圆 469">
                      <a:extLst>
                        <a:ext uri="{FF2B5EF4-FFF2-40B4-BE49-F238E27FC236}">
                          <a16:creationId xmlns:a16="http://schemas.microsoft.com/office/drawing/2014/main" id="{40349203-C8E4-D99B-7245-F61E9FD874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48991" y="4120664"/>
                      <a:ext cx="392347" cy="123557"/>
                    </a:xfrm>
                    <a:prstGeom prst="ellipse">
                      <a:avLst/>
                    </a:prstGeom>
                    <a:gradFill>
                      <a:gsLst>
                        <a:gs pos="100000">
                          <a:schemeClr val="accent1">
                            <a:alpha val="30000"/>
                          </a:schemeClr>
                        </a:gs>
                        <a:gs pos="2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82296" tIns="41148" rIns="82296" bIns="41148" rtlCol="0" anchor="ctr"/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sp>
                  <p:nvSpPr>
                    <p:cNvPr id="472" name="椭圆 471">
                      <a:extLst>
                        <a:ext uri="{FF2B5EF4-FFF2-40B4-BE49-F238E27FC236}">
                          <a16:creationId xmlns:a16="http://schemas.microsoft.com/office/drawing/2014/main" id="{88211AC4-A865-F580-3C39-3F5775D88B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30807" y="4116393"/>
                      <a:ext cx="428713" cy="140105"/>
                    </a:xfrm>
                    <a:prstGeom prst="ellipse">
                      <a:avLst/>
                    </a:prstGeom>
                    <a:noFill/>
                    <a:ln w="11430">
                      <a:gradFill>
                        <a:gsLst>
                          <a:gs pos="2900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82296" tIns="41148" rIns="82296" bIns="41148" rtlCol="0" anchor="ctr"/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sp>
                  <p:nvSpPr>
                    <p:cNvPr id="473" name="旁门左道出品">
                      <a:extLst>
                        <a:ext uri="{FF2B5EF4-FFF2-40B4-BE49-F238E27FC236}">
                          <a16:creationId xmlns:a16="http://schemas.microsoft.com/office/drawing/2014/main" id="{745A9ED2-DB62-9D87-4254-C3004EADE0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77373" y="4137100"/>
                      <a:ext cx="331338" cy="81263"/>
                    </a:xfrm>
                    <a:prstGeom prst="ellipse">
                      <a:avLst/>
                    </a:prstGeom>
                    <a:gradFill>
                      <a:gsLst>
                        <a:gs pos="20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5000"/>
                          </a:schemeClr>
                        </a:gs>
                      </a:gsLst>
                      <a:lin ang="5400000" scaled="1"/>
                    </a:gradFill>
                    <a:ln w="5715">
                      <a:gradFill>
                        <a:gsLst>
                          <a:gs pos="1300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82296" tIns="41148" rIns="82296" bIns="41148" rtlCol="0" anchor="ctr"/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sp>
                  <p:nvSpPr>
                    <p:cNvPr id="474" name="任意多边形: 形状 213" hidden="1">
                      <a:extLst>
                        <a:ext uri="{FF2B5EF4-FFF2-40B4-BE49-F238E27FC236}">
                          <a16:creationId xmlns:a16="http://schemas.microsoft.com/office/drawing/2014/main" id="{D5B935CD-3835-3587-E280-FAE06B03A8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59446" y="3799785"/>
                      <a:ext cx="567281" cy="417157"/>
                    </a:xfrm>
                    <a:custGeom>
                      <a:avLst/>
                      <a:gdLst>
                        <a:gd name="connsiteX0" fmla="*/ 0 w 5234940"/>
                        <a:gd name="connsiteY0" fmla="*/ 0 h 4280606"/>
                        <a:gd name="connsiteX1" fmla="*/ 5234940 w 5234940"/>
                        <a:gd name="connsiteY1" fmla="*/ 0 h 4280606"/>
                        <a:gd name="connsiteX2" fmla="*/ 4146911 w 5234940"/>
                        <a:gd name="connsiteY2" fmla="*/ 3904503 h 4280606"/>
                        <a:gd name="connsiteX3" fmla="*/ 4147148 w 5234940"/>
                        <a:gd name="connsiteY3" fmla="*/ 3905653 h 4280606"/>
                        <a:gd name="connsiteX4" fmla="*/ 2618332 w 5234940"/>
                        <a:gd name="connsiteY4" fmla="*/ 4280606 h 4280606"/>
                        <a:gd name="connsiteX5" fmla="*/ 1097409 w 5234940"/>
                        <a:gd name="connsiteY5" fmla="*/ 3943990 h 4280606"/>
                        <a:gd name="connsiteX6" fmla="*/ 1090790 w 5234940"/>
                        <a:gd name="connsiteY6" fmla="*/ 3911842 h 4280606"/>
                        <a:gd name="connsiteX7" fmla="*/ 1090074 w 5234940"/>
                        <a:gd name="connsiteY7" fmla="*/ 3911842 h 42806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234940" h="4280606">
                          <a:moveTo>
                            <a:pt x="0" y="0"/>
                          </a:moveTo>
                          <a:lnTo>
                            <a:pt x="5234940" y="0"/>
                          </a:lnTo>
                          <a:lnTo>
                            <a:pt x="4146911" y="3904503"/>
                          </a:lnTo>
                          <a:lnTo>
                            <a:pt x="4147148" y="3905653"/>
                          </a:lnTo>
                          <a:cubicBezTo>
                            <a:pt x="4147148" y="4112734"/>
                            <a:pt x="3462674" y="4280606"/>
                            <a:pt x="2618332" y="4280606"/>
                          </a:cubicBezTo>
                          <a:cubicBezTo>
                            <a:pt x="1826762" y="4280606"/>
                            <a:pt x="1175700" y="4133063"/>
                            <a:pt x="1097409" y="3943990"/>
                          </a:cubicBezTo>
                          <a:lnTo>
                            <a:pt x="1090790" y="3911842"/>
                          </a:lnTo>
                          <a:lnTo>
                            <a:pt x="1090074" y="39118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30000">
                          <a:schemeClr val="accent1">
                            <a:alpha val="0"/>
                          </a:schemeClr>
                        </a:gs>
                        <a:gs pos="99000">
                          <a:schemeClr val="accent1">
                            <a:alpha val="30000"/>
                          </a:schemeClr>
                        </a:gs>
                      </a:gsLst>
                      <a:lin ang="5400000" scaled="1"/>
                    </a:gradFill>
                    <a:ln w="2857">
                      <a:gradFill>
                        <a:gsLst>
                          <a:gs pos="1300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82296" tIns="41148" rIns="82296" bIns="41148" rtlCol="0" anchor="ctr">
                      <a:noAutofit/>
                    </a:bodyPr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grpSp>
                  <p:nvGrpSpPr>
                    <p:cNvPr id="412" name="组合 411">
                      <a:extLst>
                        <a:ext uri="{FF2B5EF4-FFF2-40B4-BE49-F238E27FC236}">
                          <a16:creationId xmlns:a16="http://schemas.microsoft.com/office/drawing/2014/main" id="{CA8A242B-2674-74FD-307C-7F72528B3344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1628609" y="3915809"/>
                      <a:ext cx="236762" cy="243338"/>
                      <a:chOff x="3401521" y="1907453"/>
                      <a:chExt cx="335117" cy="344425"/>
                    </a:xfrm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66000">
                          <a:schemeClr val="accent1"/>
                        </a:gs>
                      </a:gsLst>
                      <a:lin ang="2700000" scaled="1"/>
                      <a:tileRect/>
                    </a:gradFill>
                  </p:grpSpPr>
                  <p:sp>
                    <p:nvSpPr>
                      <p:cNvPr id="413" name="任意形状 412">
                        <a:extLst>
                          <a:ext uri="{FF2B5EF4-FFF2-40B4-BE49-F238E27FC236}">
                            <a16:creationId xmlns:a16="http://schemas.microsoft.com/office/drawing/2014/main" id="{41174C48-B4A6-5C39-9D05-B19A874721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555116" y="2168101"/>
                        <a:ext cx="27926" cy="37235"/>
                      </a:xfrm>
                      <a:custGeom>
                        <a:avLst/>
                        <a:gdLst>
                          <a:gd name="connsiteX0" fmla="*/ 0 w 31029"/>
                          <a:gd name="connsiteY0" fmla="*/ 0 h 41372"/>
                          <a:gd name="connsiteX1" fmla="*/ 31029 w 31029"/>
                          <a:gd name="connsiteY1" fmla="*/ 0 h 41372"/>
                          <a:gd name="connsiteX2" fmla="*/ 31029 w 31029"/>
                          <a:gd name="connsiteY2" fmla="*/ 41373 h 41372"/>
                          <a:gd name="connsiteX3" fmla="*/ 0 w 31029"/>
                          <a:gd name="connsiteY3" fmla="*/ 41373 h 4137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1029" h="41372">
                            <a:moveTo>
                              <a:pt x="0" y="0"/>
                            </a:moveTo>
                            <a:lnTo>
                              <a:pt x="31029" y="0"/>
                            </a:lnTo>
                            <a:lnTo>
                              <a:pt x="31029" y="41373"/>
                            </a:lnTo>
                            <a:lnTo>
                              <a:pt x="0" y="41373"/>
                            </a:ln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414" name="任意形状 413">
                        <a:extLst>
                          <a:ext uri="{FF2B5EF4-FFF2-40B4-BE49-F238E27FC236}">
                            <a16:creationId xmlns:a16="http://schemas.microsoft.com/office/drawing/2014/main" id="{D4FDFEA3-C88B-D014-F66F-446615A38D0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555116" y="2223952"/>
                        <a:ext cx="27926" cy="27926"/>
                      </a:xfrm>
                      <a:custGeom>
                        <a:avLst/>
                        <a:gdLst>
                          <a:gd name="connsiteX0" fmla="*/ 0 w 31029"/>
                          <a:gd name="connsiteY0" fmla="*/ 0 h 31029"/>
                          <a:gd name="connsiteX1" fmla="*/ 31029 w 31029"/>
                          <a:gd name="connsiteY1" fmla="*/ 0 h 31029"/>
                          <a:gd name="connsiteX2" fmla="*/ 31029 w 31029"/>
                          <a:gd name="connsiteY2" fmla="*/ 31029 h 31029"/>
                          <a:gd name="connsiteX3" fmla="*/ 0 w 31029"/>
                          <a:gd name="connsiteY3" fmla="*/ 31029 h 3102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1029" h="31029">
                            <a:moveTo>
                              <a:pt x="0" y="0"/>
                            </a:moveTo>
                            <a:lnTo>
                              <a:pt x="31029" y="0"/>
                            </a:lnTo>
                            <a:lnTo>
                              <a:pt x="31029" y="31029"/>
                            </a:lnTo>
                            <a:lnTo>
                              <a:pt x="0" y="31029"/>
                            </a:ln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415" name="任意形状 414">
                        <a:extLst>
                          <a:ext uri="{FF2B5EF4-FFF2-40B4-BE49-F238E27FC236}">
                            <a16:creationId xmlns:a16="http://schemas.microsoft.com/office/drawing/2014/main" id="{76324D06-70F4-ACE3-D703-78BC2C839F4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01661" y="2223952"/>
                        <a:ext cx="134977" cy="27926"/>
                      </a:xfrm>
                      <a:custGeom>
                        <a:avLst/>
                        <a:gdLst>
                          <a:gd name="connsiteX0" fmla="*/ 0 w 149975"/>
                          <a:gd name="connsiteY0" fmla="*/ 0 h 31029"/>
                          <a:gd name="connsiteX1" fmla="*/ 149976 w 149975"/>
                          <a:gd name="connsiteY1" fmla="*/ 0 h 31029"/>
                          <a:gd name="connsiteX2" fmla="*/ 149976 w 149975"/>
                          <a:gd name="connsiteY2" fmla="*/ 31029 h 31029"/>
                          <a:gd name="connsiteX3" fmla="*/ 0 w 149975"/>
                          <a:gd name="connsiteY3" fmla="*/ 31029 h 3102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49975" h="31029">
                            <a:moveTo>
                              <a:pt x="0" y="0"/>
                            </a:moveTo>
                            <a:lnTo>
                              <a:pt x="149976" y="0"/>
                            </a:lnTo>
                            <a:lnTo>
                              <a:pt x="149976" y="31029"/>
                            </a:lnTo>
                            <a:lnTo>
                              <a:pt x="0" y="31029"/>
                            </a:ln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416" name="任意形状 415">
                        <a:extLst>
                          <a:ext uri="{FF2B5EF4-FFF2-40B4-BE49-F238E27FC236}">
                            <a16:creationId xmlns:a16="http://schemas.microsoft.com/office/drawing/2014/main" id="{137BC7BB-480E-AC03-D038-2B29C925B8A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401521" y="2223952"/>
                        <a:ext cx="134977" cy="27926"/>
                      </a:xfrm>
                      <a:custGeom>
                        <a:avLst/>
                        <a:gdLst>
                          <a:gd name="connsiteX0" fmla="*/ 0 w 149975"/>
                          <a:gd name="connsiteY0" fmla="*/ 0 h 31029"/>
                          <a:gd name="connsiteX1" fmla="*/ 149976 w 149975"/>
                          <a:gd name="connsiteY1" fmla="*/ 0 h 31029"/>
                          <a:gd name="connsiteX2" fmla="*/ 149976 w 149975"/>
                          <a:gd name="connsiteY2" fmla="*/ 31029 h 31029"/>
                          <a:gd name="connsiteX3" fmla="*/ 0 w 149975"/>
                          <a:gd name="connsiteY3" fmla="*/ 31029 h 3102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49975" h="31029">
                            <a:moveTo>
                              <a:pt x="0" y="0"/>
                            </a:moveTo>
                            <a:lnTo>
                              <a:pt x="149976" y="0"/>
                            </a:lnTo>
                            <a:lnTo>
                              <a:pt x="149976" y="31029"/>
                            </a:lnTo>
                            <a:lnTo>
                              <a:pt x="0" y="31029"/>
                            </a:ln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417" name="任意形状 416">
                        <a:extLst>
                          <a:ext uri="{FF2B5EF4-FFF2-40B4-BE49-F238E27FC236}">
                            <a16:creationId xmlns:a16="http://schemas.microsoft.com/office/drawing/2014/main" id="{B5E88B97-8BF0-8BD1-E7C2-E214BC9C95D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420137" y="2093629"/>
                        <a:ext cx="297883" cy="74471"/>
                      </a:xfrm>
                      <a:custGeom>
                        <a:avLst/>
                        <a:gdLst>
                          <a:gd name="connsiteX0" fmla="*/ 312466 w 330980"/>
                          <a:gd name="connsiteY0" fmla="*/ 0 h 82745"/>
                          <a:gd name="connsiteX1" fmla="*/ 18514 w 330980"/>
                          <a:gd name="connsiteY1" fmla="*/ 0 h 82745"/>
                          <a:gd name="connsiteX2" fmla="*/ 0 w 330980"/>
                          <a:gd name="connsiteY2" fmla="*/ 18514 h 82745"/>
                          <a:gd name="connsiteX3" fmla="*/ 0 w 330980"/>
                          <a:gd name="connsiteY3" fmla="*/ 64231 h 82745"/>
                          <a:gd name="connsiteX4" fmla="*/ 18514 w 330980"/>
                          <a:gd name="connsiteY4" fmla="*/ 82745 h 82745"/>
                          <a:gd name="connsiteX5" fmla="*/ 312466 w 330980"/>
                          <a:gd name="connsiteY5" fmla="*/ 82745 h 82745"/>
                          <a:gd name="connsiteX6" fmla="*/ 330981 w 330980"/>
                          <a:gd name="connsiteY6" fmla="*/ 64231 h 82745"/>
                          <a:gd name="connsiteX7" fmla="*/ 330981 w 330980"/>
                          <a:gd name="connsiteY7" fmla="*/ 18514 h 82745"/>
                          <a:gd name="connsiteX8" fmla="*/ 312466 w 330980"/>
                          <a:gd name="connsiteY8" fmla="*/ 0 h 82745"/>
                          <a:gd name="connsiteX9" fmla="*/ 51716 w 330980"/>
                          <a:gd name="connsiteY9" fmla="*/ 51716 h 82745"/>
                          <a:gd name="connsiteX10" fmla="*/ 41373 w 330980"/>
                          <a:gd name="connsiteY10" fmla="*/ 41373 h 82745"/>
                          <a:gd name="connsiteX11" fmla="*/ 51716 w 330980"/>
                          <a:gd name="connsiteY11" fmla="*/ 31029 h 82745"/>
                          <a:gd name="connsiteX12" fmla="*/ 62059 w 330980"/>
                          <a:gd name="connsiteY12" fmla="*/ 41373 h 82745"/>
                          <a:gd name="connsiteX13" fmla="*/ 51716 w 330980"/>
                          <a:gd name="connsiteY13" fmla="*/ 51716 h 82745"/>
                          <a:gd name="connsiteX14" fmla="*/ 103431 w 330980"/>
                          <a:gd name="connsiteY14" fmla="*/ 51716 h 82745"/>
                          <a:gd name="connsiteX15" fmla="*/ 93088 w 330980"/>
                          <a:gd name="connsiteY15" fmla="*/ 41373 h 82745"/>
                          <a:gd name="connsiteX16" fmla="*/ 103431 w 330980"/>
                          <a:gd name="connsiteY16" fmla="*/ 31029 h 82745"/>
                          <a:gd name="connsiteX17" fmla="*/ 113775 w 330980"/>
                          <a:gd name="connsiteY17" fmla="*/ 41373 h 82745"/>
                          <a:gd name="connsiteX18" fmla="*/ 103431 w 330980"/>
                          <a:gd name="connsiteY18" fmla="*/ 51716 h 82745"/>
                          <a:gd name="connsiteX19" fmla="*/ 155147 w 330980"/>
                          <a:gd name="connsiteY19" fmla="*/ 51716 h 82745"/>
                          <a:gd name="connsiteX20" fmla="*/ 144804 w 330980"/>
                          <a:gd name="connsiteY20" fmla="*/ 41373 h 82745"/>
                          <a:gd name="connsiteX21" fmla="*/ 155147 w 330980"/>
                          <a:gd name="connsiteY21" fmla="*/ 31029 h 82745"/>
                          <a:gd name="connsiteX22" fmla="*/ 165490 w 330980"/>
                          <a:gd name="connsiteY22" fmla="*/ 41373 h 82745"/>
                          <a:gd name="connsiteX23" fmla="*/ 155147 w 330980"/>
                          <a:gd name="connsiteY23" fmla="*/ 51716 h 827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</a:cxnLst>
                        <a:rect l="l" t="t" r="r" b="b"/>
                        <a:pathLst>
                          <a:path w="330980" h="82745">
                            <a:moveTo>
                              <a:pt x="312466" y="0"/>
                            </a:moveTo>
                            <a:lnTo>
                              <a:pt x="18514" y="0"/>
                            </a:lnTo>
                            <a:cubicBezTo>
                              <a:pt x="8289" y="0"/>
                              <a:pt x="0" y="8289"/>
                              <a:pt x="0" y="18514"/>
                            </a:cubicBezTo>
                            <a:lnTo>
                              <a:pt x="0" y="64231"/>
                            </a:lnTo>
                            <a:cubicBezTo>
                              <a:pt x="0" y="74456"/>
                              <a:pt x="8289" y="82745"/>
                              <a:pt x="18514" y="82745"/>
                            </a:cubicBezTo>
                            <a:lnTo>
                              <a:pt x="312466" y="82745"/>
                            </a:lnTo>
                            <a:cubicBezTo>
                              <a:pt x="322692" y="82745"/>
                              <a:pt x="330981" y="74456"/>
                              <a:pt x="330981" y="64231"/>
                            </a:cubicBezTo>
                            <a:lnTo>
                              <a:pt x="330981" y="18514"/>
                            </a:lnTo>
                            <a:cubicBezTo>
                              <a:pt x="330981" y="8289"/>
                              <a:pt x="322692" y="0"/>
                              <a:pt x="312466" y="0"/>
                            </a:cubicBezTo>
                            <a:close/>
                            <a:moveTo>
                              <a:pt x="51716" y="51716"/>
                            </a:moveTo>
                            <a:cubicBezTo>
                              <a:pt x="46003" y="51716"/>
                              <a:pt x="41373" y="47085"/>
                              <a:pt x="41373" y="41373"/>
                            </a:cubicBezTo>
                            <a:cubicBezTo>
                              <a:pt x="41373" y="35660"/>
                              <a:pt x="46003" y="31029"/>
                              <a:pt x="51716" y="31029"/>
                            </a:cubicBezTo>
                            <a:cubicBezTo>
                              <a:pt x="57428" y="31029"/>
                              <a:pt x="62059" y="35660"/>
                              <a:pt x="62059" y="41373"/>
                            </a:cubicBezTo>
                            <a:cubicBezTo>
                              <a:pt x="62059" y="47085"/>
                              <a:pt x="57428" y="51716"/>
                              <a:pt x="51716" y="51716"/>
                            </a:cubicBezTo>
                            <a:close/>
                            <a:moveTo>
                              <a:pt x="103431" y="51716"/>
                            </a:moveTo>
                            <a:cubicBezTo>
                              <a:pt x="97719" y="51716"/>
                              <a:pt x="93088" y="47085"/>
                              <a:pt x="93088" y="41373"/>
                            </a:cubicBezTo>
                            <a:cubicBezTo>
                              <a:pt x="93088" y="35660"/>
                              <a:pt x="97719" y="31029"/>
                              <a:pt x="103431" y="31029"/>
                            </a:cubicBezTo>
                            <a:cubicBezTo>
                              <a:pt x="109144" y="31029"/>
                              <a:pt x="113775" y="35660"/>
                              <a:pt x="113775" y="41373"/>
                            </a:cubicBezTo>
                            <a:cubicBezTo>
                              <a:pt x="113775" y="47085"/>
                              <a:pt x="109144" y="51716"/>
                              <a:pt x="103431" y="51716"/>
                            </a:cubicBezTo>
                            <a:close/>
                            <a:moveTo>
                              <a:pt x="155147" y="51716"/>
                            </a:moveTo>
                            <a:cubicBezTo>
                              <a:pt x="149435" y="51716"/>
                              <a:pt x="144804" y="47085"/>
                              <a:pt x="144804" y="41373"/>
                            </a:cubicBezTo>
                            <a:cubicBezTo>
                              <a:pt x="144804" y="35660"/>
                              <a:pt x="149435" y="31029"/>
                              <a:pt x="155147" y="31029"/>
                            </a:cubicBezTo>
                            <a:cubicBezTo>
                              <a:pt x="160860" y="31029"/>
                              <a:pt x="165490" y="35660"/>
                              <a:pt x="165490" y="41373"/>
                            </a:cubicBezTo>
                            <a:cubicBezTo>
                              <a:pt x="165490" y="47085"/>
                              <a:pt x="160860" y="51716"/>
                              <a:pt x="155147" y="51716"/>
                            </a:cubicBez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418" name="任意形状 417">
                        <a:extLst>
                          <a:ext uri="{FF2B5EF4-FFF2-40B4-BE49-F238E27FC236}">
                            <a16:creationId xmlns:a16="http://schemas.microsoft.com/office/drawing/2014/main" id="{9B27A3B8-BACB-6772-2661-6360688E69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420137" y="2000541"/>
                        <a:ext cx="297883" cy="74471"/>
                      </a:xfrm>
                      <a:custGeom>
                        <a:avLst/>
                        <a:gdLst>
                          <a:gd name="connsiteX0" fmla="*/ 312466 w 330980"/>
                          <a:gd name="connsiteY0" fmla="*/ 0 h 82745"/>
                          <a:gd name="connsiteX1" fmla="*/ 18514 w 330980"/>
                          <a:gd name="connsiteY1" fmla="*/ 0 h 82745"/>
                          <a:gd name="connsiteX2" fmla="*/ 0 w 330980"/>
                          <a:gd name="connsiteY2" fmla="*/ 18514 h 82745"/>
                          <a:gd name="connsiteX3" fmla="*/ 0 w 330980"/>
                          <a:gd name="connsiteY3" fmla="*/ 64231 h 82745"/>
                          <a:gd name="connsiteX4" fmla="*/ 18514 w 330980"/>
                          <a:gd name="connsiteY4" fmla="*/ 82745 h 82745"/>
                          <a:gd name="connsiteX5" fmla="*/ 312466 w 330980"/>
                          <a:gd name="connsiteY5" fmla="*/ 82745 h 82745"/>
                          <a:gd name="connsiteX6" fmla="*/ 330981 w 330980"/>
                          <a:gd name="connsiteY6" fmla="*/ 64231 h 82745"/>
                          <a:gd name="connsiteX7" fmla="*/ 330981 w 330980"/>
                          <a:gd name="connsiteY7" fmla="*/ 18514 h 82745"/>
                          <a:gd name="connsiteX8" fmla="*/ 312466 w 330980"/>
                          <a:gd name="connsiteY8" fmla="*/ 0 h 82745"/>
                          <a:gd name="connsiteX9" fmla="*/ 51716 w 330980"/>
                          <a:gd name="connsiteY9" fmla="*/ 51716 h 82745"/>
                          <a:gd name="connsiteX10" fmla="*/ 41373 w 330980"/>
                          <a:gd name="connsiteY10" fmla="*/ 41373 h 82745"/>
                          <a:gd name="connsiteX11" fmla="*/ 51716 w 330980"/>
                          <a:gd name="connsiteY11" fmla="*/ 31029 h 82745"/>
                          <a:gd name="connsiteX12" fmla="*/ 62059 w 330980"/>
                          <a:gd name="connsiteY12" fmla="*/ 41373 h 82745"/>
                          <a:gd name="connsiteX13" fmla="*/ 51716 w 330980"/>
                          <a:gd name="connsiteY13" fmla="*/ 51716 h 82745"/>
                          <a:gd name="connsiteX14" fmla="*/ 103431 w 330980"/>
                          <a:gd name="connsiteY14" fmla="*/ 51716 h 82745"/>
                          <a:gd name="connsiteX15" fmla="*/ 93088 w 330980"/>
                          <a:gd name="connsiteY15" fmla="*/ 41373 h 82745"/>
                          <a:gd name="connsiteX16" fmla="*/ 103431 w 330980"/>
                          <a:gd name="connsiteY16" fmla="*/ 31029 h 82745"/>
                          <a:gd name="connsiteX17" fmla="*/ 113775 w 330980"/>
                          <a:gd name="connsiteY17" fmla="*/ 41373 h 82745"/>
                          <a:gd name="connsiteX18" fmla="*/ 103431 w 330980"/>
                          <a:gd name="connsiteY18" fmla="*/ 51716 h 82745"/>
                          <a:gd name="connsiteX19" fmla="*/ 155147 w 330980"/>
                          <a:gd name="connsiteY19" fmla="*/ 51716 h 82745"/>
                          <a:gd name="connsiteX20" fmla="*/ 144804 w 330980"/>
                          <a:gd name="connsiteY20" fmla="*/ 41373 h 82745"/>
                          <a:gd name="connsiteX21" fmla="*/ 155147 w 330980"/>
                          <a:gd name="connsiteY21" fmla="*/ 31029 h 82745"/>
                          <a:gd name="connsiteX22" fmla="*/ 165490 w 330980"/>
                          <a:gd name="connsiteY22" fmla="*/ 41373 h 82745"/>
                          <a:gd name="connsiteX23" fmla="*/ 155147 w 330980"/>
                          <a:gd name="connsiteY23" fmla="*/ 51716 h 827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</a:cxnLst>
                        <a:rect l="l" t="t" r="r" b="b"/>
                        <a:pathLst>
                          <a:path w="330980" h="82745">
                            <a:moveTo>
                              <a:pt x="312466" y="0"/>
                            </a:moveTo>
                            <a:lnTo>
                              <a:pt x="18514" y="0"/>
                            </a:lnTo>
                            <a:cubicBezTo>
                              <a:pt x="8289" y="0"/>
                              <a:pt x="0" y="8289"/>
                              <a:pt x="0" y="18514"/>
                            </a:cubicBezTo>
                            <a:lnTo>
                              <a:pt x="0" y="64231"/>
                            </a:lnTo>
                            <a:cubicBezTo>
                              <a:pt x="0" y="74456"/>
                              <a:pt x="8289" y="82745"/>
                              <a:pt x="18514" y="82745"/>
                            </a:cubicBezTo>
                            <a:lnTo>
                              <a:pt x="312466" y="82745"/>
                            </a:lnTo>
                            <a:cubicBezTo>
                              <a:pt x="322692" y="82745"/>
                              <a:pt x="330981" y="74456"/>
                              <a:pt x="330981" y="64231"/>
                            </a:cubicBezTo>
                            <a:lnTo>
                              <a:pt x="330981" y="18514"/>
                            </a:lnTo>
                            <a:cubicBezTo>
                              <a:pt x="330981" y="8289"/>
                              <a:pt x="322692" y="0"/>
                              <a:pt x="312466" y="0"/>
                            </a:cubicBezTo>
                            <a:close/>
                            <a:moveTo>
                              <a:pt x="51716" y="51716"/>
                            </a:moveTo>
                            <a:cubicBezTo>
                              <a:pt x="46003" y="51716"/>
                              <a:pt x="41373" y="47085"/>
                              <a:pt x="41373" y="41373"/>
                            </a:cubicBezTo>
                            <a:cubicBezTo>
                              <a:pt x="41373" y="35660"/>
                              <a:pt x="46003" y="31029"/>
                              <a:pt x="51716" y="31029"/>
                            </a:cubicBezTo>
                            <a:cubicBezTo>
                              <a:pt x="57428" y="31029"/>
                              <a:pt x="62059" y="35660"/>
                              <a:pt x="62059" y="41373"/>
                            </a:cubicBezTo>
                            <a:cubicBezTo>
                              <a:pt x="62059" y="47085"/>
                              <a:pt x="57428" y="51716"/>
                              <a:pt x="51716" y="51716"/>
                            </a:cubicBezTo>
                            <a:close/>
                            <a:moveTo>
                              <a:pt x="103431" y="51716"/>
                            </a:moveTo>
                            <a:cubicBezTo>
                              <a:pt x="97719" y="51716"/>
                              <a:pt x="93088" y="47085"/>
                              <a:pt x="93088" y="41373"/>
                            </a:cubicBezTo>
                            <a:cubicBezTo>
                              <a:pt x="93088" y="35660"/>
                              <a:pt x="97719" y="31029"/>
                              <a:pt x="103431" y="31029"/>
                            </a:cubicBezTo>
                            <a:cubicBezTo>
                              <a:pt x="109144" y="31029"/>
                              <a:pt x="113775" y="35660"/>
                              <a:pt x="113775" y="41373"/>
                            </a:cubicBezTo>
                            <a:cubicBezTo>
                              <a:pt x="113775" y="47085"/>
                              <a:pt x="109144" y="51716"/>
                              <a:pt x="103431" y="51716"/>
                            </a:cubicBezTo>
                            <a:close/>
                            <a:moveTo>
                              <a:pt x="155147" y="51716"/>
                            </a:moveTo>
                            <a:cubicBezTo>
                              <a:pt x="149435" y="51716"/>
                              <a:pt x="144804" y="47085"/>
                              <a:pt x="144804" y="41373"/>
                            </a:cubicBezTo>
                            <a:cubicBezTo>
                              <a:pt x="144804" y="35660"/>
                              <a:pt x="149435" y="31029"/>
                              <a:pt x="155147" y="31029"/>
                            </a:cubicBezTo>
                            <a:cubicBezTo>
                              <a:pt x="160860" y="31029"/>
                              <a:pt x="165490" y="35660"/>
                              <a:pt x="165490" y="41373"/>
                            </a:cubicBezTo>
                            <a:cubicBezTo>
                              <a:pt x="165490" y="47085"/>
                              <a:pt x="160860" y="51716"/>
                              <a:pt x="155147" y="51716"/>
                            </a:cubicBez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419" name="任意形状 418">
                        <a:extLst>
                          <a:ext uri="{FF2B5EF4-FFF2-40B4-BE49-F238E27FC236}">
                            <a16:creationId xmlns:a16="http://schemas.microsoft.com/office/drawing/2014/main" id="{0A1CE17D-9940-94C7-F8A5-FDEAF51F503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420137" y="1907453"/>
                        <a:ext cx="297883" cy="74471"/>
                      </a:xfrm>
                      <a:custGeom>
                        <a:avLst/>
                        <a:gdLst>
                          <a:gd name="connsiteX0" fmla="*/ 312466 w 330980"/>
                          <a:gd name="connsiteY0" fmla="*/ 0 h 82745"/>
                          <a:gd name="connsiteX1" fmla="*/ 18514 w 330980"/>
                          <a:gd name="connsiteY1" fmla="*/ 0 h 82745"/>
                          <a:gd name="connsiteX2" fmla="*/ 0 w 330980"/>
                          <a:gd name="connsiteY2" fmla="*/ 18514 h 82745"/>
                          <a:gd name="connsiteX3" fmla="*/ 0 w 330980"/>
                          <a:gd name="connsiteY3" fmla="*/ 64231 h 82745"/>
                          <a:gd name="connsiteX4" fmla="*/ 18514 w 330980"/>
                          <a:gd name="connsiteY4" fmla="*/ 82745 h 82745"/>
                          <a:gd name="connsiteX5" fmla="*/ 312466 w 330980"/>
                          <a:gd name="connsiteY5" fmla="*/ 82745 h 82745"/>
                          <a:gd name="connsiteX6" fmla="*/ 330981 w 330980"/>
                          <a:gd name="connsiteY6" fmla="*/ 64231 h 82745"/>
                          <a:gd name="connsiteX7" fmla="*/ 330981 w 330980"/>
                          <a:gd name="connsiteY7" fmla="*/ 18514 h 82745"/>
                          <a:gd name="connsiteX8" fmla="*/ 312466 w 330980"/>
                          <a:gd name="connsiteY8" fmla="*/ 0 h 82745"/>
                          <a:gd name="connsiteX9" fmla="*/ 51716 w 330980"/>
                          <a:gd name="connsiteY9" fmla="*/ 51716 h 82745"/>
                          <a:gd name="connsiteX10" fmla="*/ 41373 w 330980"/>
                          <a:gd name="connsiteY10" fmla="*/ 41373 h 82745"/>
                          <a:gd name="connsiteX11" fmla="*/ 51716 w 330980"/>
                          <a:gd name="connsiteY11" fmla="*/ 31029 h 82745"/>
                          <a:gd name="connsiteX12" fmla="*/ 62059 w 330980"/>
                          <a:gd name="connsiteY12" fmla="*/ 41373 h 82745"/>
                          <a:gd name="connsiteX13" fmla="*/ 51716 w 330980"/>
                          <a:gd name="connsiteY13" fmla="*/ 51716 h 82745"/>
                          <a:gd name="connsiteX14" fmla="*/ 103431 w 330980"/>
                          <a:gd name="connsiteY14" fmla="*/ 51716 h 82745"/>
                          <a:gd name="connsiteX15" fmla="*/ 93088 w 330980"/>
                          <a:gd name="connsiteY15" fmla="*/ 41373 h 82745"/>
                          <a:gd name="connsiteX16" fmla="*/ 103431 w 330980"/>
                          <a:gd name="connsiteY16" fmla="*/ 31029 h 82745"/>
                          <a:gd name="connsiteX17" fmla="*/ 113775 w 330980"/>
                          <a:gd name="connsiteY17" fmla="*/ 41373 h 82745"/>
                          <a:gd name="connsiteX18" fmla="*/ 103431 w 330980"/>
                          <a:gd name="connsiteY18" fmla="*/ 51716 h 82745"/>
                          <a:gd name="connsiteX19" fmla="*/ 155147 w 330980"/>
                          <a:gd name="connsiteY19" fmla="*/ 51716 h 82745"/>
                          <a:gd name="connsiteX20" fmla="*/ 144804 w 330980"/>
                          <a:gd name="connsiteY20" fmla="*/ 41373 h 82745"/>
                          <a:gd name="connsiteX21" fmla="*/ 155147 w 330980"/>
                          <a:gd name="connsiteY21" fmla="*/ 31029 h 82745"/>
                          <a:gd name="connsiteX22" fmla="*/ 165490 w 330980"/>
                          <a:gd name="connsiteY22" fmla="*/ 41373 h 82745"/>
                          <a:gd name="connsiteX23" fmla="*/ 155147 w 330980"/>
                          <a:gd name="connsiteY23" fmla="*/ 51716 h 827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</a:cxnLst>
                        <a:rect l="l" t="t" r="r" b="b"/>
                        <a:pathLst>
                          <a:path w="330980" h="82745">
                            <a:moveTo>
                              <a:pt x="312466" y="0"/>
                            </a:moveTo>
                            <a:lnTo>
                              <a:pt x="18514" y="0"/>
                            </a:lnTo>
                            <a:cubicBezTo>
                              <a:pt x="8289" y="0"/>
                              <a:pt x="0" y="8289"/>
                              <a:pt x="0" y="18514"/>
                            </a:cubicBezTo>
                            <a:lnTo>
                              <a:pt x="0" y="64231"/>
                            </a:lnTo>
                            <a:cubicBezTo>
                              <a:pt x="0" y="74456"/>
                              <a:pt x="8289" y="82745"/>
                              <a:pt x="18514" y="82745"/>
                            </a:cubicBezTo>
                            <a:lnTo>
                              <a:pt x="312466" y="82745"/>
                            </a:lnTo>
                            <a:cubicBezTo>
                              <a:pt x="322692" y="82745"/>
                              <a:pt x="330981" y="74456"/>
                              <a:pt x="330981" y="64231"/>
                            </a:cubicBezTo>
                            <a:lnTo>
                              <a:pt x="330981" y="18514"/>
                            </a:lnTo>
                            <a:cubicBezTo>
                              <a:pt x="330981" y="8289"/>
                              <a:pt x="322692" y="0"/>
                              <a:pt x="312466" y="0"/>
                            </a:cubicBezTo>
                            <a:close/>
                            <a:moveTo>
                              <a:pt x="51716" y="51716"/>
                            </a:moveTo>
                            <a:cubicBezTo>
                              <a:pt x="46003" y="51716"/>
                              <a:pt x="41373" y="47085"/>
                              <a:pt x="41373" y="41373"/>
                            </a:cubicBezTo>
                            <a:cubicBezTo>
                              <a:pt x="41373" y="35660"/>
                              <a:pt x="46003" y="31029"/>
                              <a:pt x="51716" y="31029"/>
                            </a:cubicBezTo>
                            <a:cubicBezTo>
                              <a:pt x="57428" y="31029"/>
                              <a:pt x="62059" y="35660"/>
                              <a:pt x="62059" y="41373"/>
                            </a:cubicBezTo>
                            <a:cubicBezTo>
                              <a:pt x="62059" y="47085"/>
                              <a:pt x="57428" y="51716"/>
                              <a:pt x="51716" y="51716"/>
                            </a:cubicBezTo>
                            <a:close/>
                            <a:moveTo>
                              <a:pt x="103431" y="51716"/>
                            </a:moveTo>
                            <a:cubicBezTo>
                              <a:pt x="97719" y="51716"/>
                              <a:pt x="93088" y="47085"/>
                              <a:pt x="93088" y="41373"/>
                            </a:cubicBezTo>
                            <a:cubicBezTo>
                              <a:pt x="93088" y="35660"/>
                              <a:pt x="97719" y="31029"/>
                              <a:pt x="103431" y="31029"/>
                            </a:cubicBezTo>
                            <a:cubicBezTo>
                              <a:pt x="109144" y="31029"/>
                              <a:pt x="113775" y="35660"/>
                              <a:pt x="113775" y="41373"/>
                            </a:cubicBezTo>
                            <a:cubicBezTo>
                              <a:pt x="113775" y="47085"/>
                              <a:pt x="109144" y="51716"/>
                              <a:pt x="103431" y="51716"/>
                            </a:cubicBezTo>
                            <a:close/>
                            <a:moveTo>
                              <a:pt x="155147" y="51716"/>
                            </a:moveTo>
                            <a:cubicBezTo>
                              <a:pt x="149435" y="51716"/>
                              <a:pt x="144804" y="47085"/>
                              <a:pt x="144804" y="41373"/>
                            </a:cubicBezTo>
                            <a:cubicBezTo>
                              <a:pt x="144804" y="35660"/>
                              <a:pt x="149435" y="31029"/>
                              <a:pt x="155147" y="31029"/>
                            </a:cubicBezTo>
                            <a:cubicBezTo>
                              <a:pt x="160860" y="31029"/>
                              <a:pt x="165490" y="35660"/>
                              <a:pt x="165490" y="41373"/>
                            </a:cubicBezTo>
                            <a:cubicBezTo>
                              <a:pt x="165490" y="47085"/>
                              <a:pt x="160860" y="51716"/>
                              <a:pt x="155147" y="51716"/>
                            </a:cubicBez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</p:grpSp>
              </p:grpSp>
            </p:grpSp>
            <p:grpSp>
              <p:nvGrpSpPr>
                <p:cNvPr id="614" name="组合 613">
                  <a:extLst>
                    <a:ext uri="{FF2B5EF4-FFF2-40B4-BE49-F238E27FC236}">
                      <a16:creationId xmlns:a16="http://schemas.microsoft.com/office/drawing/2014/main" id="{1ADDB9BD-15E6-62F4-2E6D-CC6C5DF65C65}"/>
                    </a:ext>
                  </a:extLst>
                </p:cNvPr>
                <p:cNvGrpSpPr/>
                <p:nvPr/>
              </p:nvGrpSpPr>
              <p:grpSpPr>
                <a:xfrm>
                  <a:off x="2698271" y="3727370"/>
                  <a:ext cx="759823" cy="752557"/>
                  <a:chOff x="2809081" y="3727370"/>
                  <a:chExt cx="759823" cy="752557"/>
                </a:xfrm>
              </p:grpSpPr>
              <p:sp>
                <p:nvSpPr>
                  <p:cNvPr id="476" name="文本框 475">
                    <a:extLst>
                      <a:ext uri="{FF2B5EF4-FFF2-40B4-BE49-F238E27FC236}">
                        <a16:creationId xmlns:a16="http://schemas.microsoft.com/office/drawing/2014/main" id="{AD8C2BB5-136E-7913-977B-6919761CE615}"/>
                      </a:ext>
                    </a:extLst>
                  </p:cNvPr>
                  <p:cNvSpPr txBox="1"/>
                  <p:nvPr/>
                </p:nvSpPr>
                <p:spPr>
                  <a:xfrm>
                    <a:off x="2809081" y="4327578"/>
                    <a:ext cx="759823" cy="152349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 rtlCol="0">
                    <a:spAutoFit/>
                  </a:bodyPr>
                  <a:lstStyle>
                    <a:defPPr>
                      <a:defRPr lang="en-US"/>
                    </a:defPPr>
                    <a:lvl1pPr algn="ctr">
                      <a:defRPr kumimoji="1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Source Han Sans SC Normal" panose="020B0500000000000000" pitchFamily="34" charset="-128"/>
                        <a:ea typeface="Source Han Sans SC Normal" panose="020B0500000000000000" pitchFamily="34" charset="-128"/>
                      </a:defRPr>
                    </a:lvl1pPr>
                  </a:lstStyle>
                  <a:p>
                    <a:r>
                      <a:rPr lang="zh-CN" altLang="en-US" sz="990" dirty="0">
                        <a:latin typeface="+mn-ea"/>
                        <a:ea typeface="+mn-ea"/>
                      </a:rPr>
                      <a:t>添加描述文本</a:t>
                    </a:r>
                  </a:p>
                </p:txBody>
              </p:sp>
              <p:grpSp>
                <p:nvGrpSpPr>
                  <p:cNvPr id="613" name="组合 612">
                    <a:extLst>
                      <a:ext uri="{FF2B5EF4-FFF2-40B4-BE49-F238E27FC236}">
                        <a16:creationId xmlns:a16="http://schemas.microsoft.com/office/drawing/2014/main" id="{D450464B-B6B7-0D84-BD5D-C933EBD207B5}"/>
                      </a:ext>
                    </a:extLst>
                  </p:cNvPr>
                  <p:cNvGrpSpPr/>
                  <p:nvPr/>
                </p:nvGrpSpPr>
                <p:grpSpPr>
                  <a:xfrm>
                    <a:off x="2905350" y="3727370"/>
                    <a:ext cx="567281" cy="563836"/>
                    <a:chOff x="2905350" y="3727370"/>
                    <a:chExt cx="567281" cy="563836"/>
                  </a:xfrm>
                </p:grpSpPr>
                <p:sp>
                  <p:nvSpPr>
                    <p:cNvPr id="353" name="圆角矩形 352">
                      <a:extLst>
                        <a:ext uri="{FF2B5EF4-FFF2-40B4-BE49-F238E27FC236}">
                          <a16:creationId xmlns:a16="http://schemas.microsoft.com/office/drawing/2014/main" id="{2D3EDC68-F9C4-F63D-626D-4B06433C9619}"/>
                        </a:ext>
                      </a:extLst>
                    </p:cNvPr>
                    <p:cNvSpPr/>
                    <p:nvPr>
                      <p:custDataLst>
                        <p:tags r:id="rId6"/>
                      </p:custDataLst>
                    </p:nvPr>
                  </p:nvSpPr>
                  <p:spPr>
                    <a:xfrm>
                      <a:off x="3194993" y="3727370"/>
                      <a:ext cx="66" cy="152349"/>
                    </a:xfrm>
                    <a:prstGeom prst="roundRect">
                      <a:avLst>
                        <a:gd name="adj" fmla="val 6397"/>
                      </a:avLst>
                    </a:prstGeom>
                    <a:noFill/>
                    <a:effectLst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 algn="ctr"/>
                      <a:endParaRPr kumimoji="1" lang="zh-CN" altLang="en-US" sz="99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Source Han Sans SC Normal" panose="020B0500000000000000" pitchFamily="34" charset="-128"/>
                        <a:ea typeface="Source Han Sans SC Normal" panose="020B0500000000000000" pitchFamily="34" charset="-128"/>
                      </a:endParaRPr>
                    </a:p>
                  </p:txBody>
                </p:sp>
                <p:sp>
                  <p:nvSpPr>
                    <p:cNvPr id="477" name="pangmenzd">
                      <a:extLst>
                        <a:ext uri="{FF2B5EF4-FFF2-40B4-BE49-F238E27FC236}">
                          <a16:creationId xmlns:a16="http://schemas.microsoft.com/office/drawing/2014/main" id="{12014DAF-B5FC-6681-D094-C4985C52554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11147" y="4104709"/>
                      <a:ext cx="559843" cy="186497"/>
                    </a:xfrm>
                    <a:prstGeom prst="ellipse">
                      <a:avLst/>
                    </a:prstGeom>
                    <a:gradFill>
                      <a:gsLst>
                        <a:gs pos="100000">
                          <a:schemeClr val="accent1">
                            <a:alpha val="27000"/>
                          </a:schemeClr>
                        </a:gs>
                        <a:gs pos="2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82296" tIns="41148" rIns="82296" bIns="41148" rtlCol="0" anchor="ctr"/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sp>
                  <p:nvSpPr>
                    <p:cNvPr id="478" name="椭圆 477">
                      <a:extLst>
                        <a:ext uri="{FF2B5EF4-FFF2-40B4-BE49-F238E27FC236}">
                          <a16:creationId xmlns:a16="http://schemas.microsoft.com/office/drawing/2014/main" id="{F16CE15A-B9A5-CD83-C721-E38E8FA325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94895" y="4120090"/>
                      <a:ext cx="392347" cy="123557"/>
                    </a:xfrm>
                    <a:prstGeom prst="ellipse">
                      <a:avLst/>
                    </a:prstGeom>
                    <a:gradFill>
                      <a:gsLst>
                        <a:gs pos="100000">
                          <a:schemeClr val="accent1">
                            <a:alpha val="30000"/>
                          </a:schemeClr>
                        </a:gs>
                        <a:gs pos="2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82296" tIns="41148" rIns="82296" bIns="41148" rtlCol="0" anchor="ctr"/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sp>
                  <p:nvSpPr>
                    <p:cNvPr id="479" name="椭圆 478">
                      <a:extLst>
                        <a:ext uri="{FF2B5EF4-FFF2-40B4-BE49-F238E27FC236}">
                          <a16:creationId xmlns:a16="http://schemas.microsoft.com/office/drawing/2014/main" id="{B1A34106-7F93-813C-405C-F2B05EFE263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76711" y="4115820"/>
                      <a:ext cx="428713" cy="140105"/>
                    </a:xfrm>
                    <a:prstGeom prst="ellipse">
                      <a:avLst/>
                    </a:prstGeom>
                    <a:noFill/>
                    <a:ln w="11430">
                      <a:gradFill>
                        <a:gsLst>
                          <a:gs pos="2900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82296" tIns="41148" rIns="82296" bIns="41148" rtlCol="0" anchor="ctr"/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sp>
                  <p:nvSpPr>
                    <p:cNvPr id="480" name="旁门左道出品">
                      <a:extLst>
                        <a:ext uri="{FF2B5EF4-FFF2-40B4-BE49-F238E27FC236}">
                          <a16:creationId xmlns:a16="http://schemas.microsoft.com/office/drawing/2014/main" id="{6764B734-596D-AD68-BE9C-DCA9F095825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23277" y="4136526"/>
                      <a:ext cx="331338" cy="81263"/>
                    </a:xfrm>
                    <a:prstGeom prst="ellipse">
                      <a:avLst/>
                    </a:prstGeom>
                    <a:gradFill>
                      <a:gsLst>
                        <a:gs pos="20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5000"/>
                          </a:schemeClr>
                        </a:gs>
                      </a:gsLst>
                      <a:lin ang="5400000" scaled="1"/>
                    </a:gradFill>
                    <a:ln w="5715">
                      <a:gradFill>
                        <a:gsLst>
                          <a:gs pos="1300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82296" tIns="41148" rIns="82296" bIns="41148" rtlCol="0" anchor="ctr"/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sp>
                  <p:nvSpPr>
                    <p:cNvPr id="481" name="任意多边形: 形状 213" hidden="1">
                      <a:extLst>
                        <a:ext uri="{FF2B5EF4-FFF2-40B4-BE49-F238E27FC236}">
                          <a16:creationId xmlns:a16="http://schemas.microsoft.com/office/drawing/2014/main" id="{CB3AEA10-ABE5-4A21-168D-1D4F3BFFE3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05350" y="3799211"/>
                      <a:ext cx="567281" cy="417157"/>
                    </a:xfrm>
                    <a:custGeom>
                      <a:avLst/>
                      <a:gdLst>
                        <a:gd name="connsiteX0" fmla="*/ 0 w 5234940"/>
                        <a:gd name="connsiteY0" fmla="*/ 0 h 4280606"/>
                        <a:gd name="connsiteX1" fmla="*/ 5234940 w 5234940"/>
                        <a:gd name="connsiteY1" fmla="*/ 0 h 4280606"/>
                        <a:gd name="connsiteX2" fmla="*/ 4146911 w 5234940"/>
                        <a:gd name="connsiteY2" fmla="*/ 3904503 h 4280606"/>
                        <a:gd name="connsiteX3" fmla="*/ 4147148 w 5234940"/>
                        <a:gd name="connsiteY3" fmla="*/ 3905653 h 4280606"/>
                        <a:gd name="connsiteX4" fmla="*/ 2618332 w 5234940"/>
                        <a:gd name="connsiteY4" fmla="*/ 4280606 h 4280606"/>
                        <a:gd name="connsiteX5" fmla="*/ 1097409 w 5234940"/>
                        <a:gd name="connsiteY5" fmla="*/ 3943990 h 4280606"/>
                        <a:gd name="connsiteX6" fmla="*/ 1090790 w 5234940"/>
                        <a:gd name="connsiteY6" fmla="*/ 3911842 h 4280606"/>
                        <a:gd name="connsiteX7" fmla="*/ 1090074 w 5234940"/>
                        <a:gd name="connsiteY7" fmla="*/ 3911842 h 42806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234940" h="4280606">
                          <a:moveTo>
                            <a:pt x="0" y="0"/>
                          </a:moveTo>
                          <a:lnTo>
                            <a:pt x="5234940" y="0"/>
                          </a:lnTo>
                          <a:lnTo>
                            <a:pt x="4146911" y="3904503"/>
                          </a:lnTo>
                          <a:lnTo>
                            <a:pt x="4147148" y="3905653"/>
                          </a:lnTo>
                          <a:cubicBezTo>
                            <a:pt x="4147148" y="4112734"/>
                            <a:pt x="3462674" y="4280606"/>
                            <a:pt x="2618332" y="4280606"/>
                          </a:cubicBezTo>
                          <a:cubicBezTo>
                            <a:pt x="1826762" y="4280606"/>
                            <a:pt x="1175700" y="4133063"/>
                            <a:pt x="1097409" y="3943990"/>
                          </a:cubicBezTo>
                          <a:lnTo>
                            <a:pt x="1090790" y="3911842"/>
                          </a:lnTo>
                          <a:lnTo>
                            <a:pt x="1090074" y="39118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30000">
                          <a:schemeClr val="accent1">
                            <a:alpha val="0"/>
                          </a:schemeClr>
                        </a:gs>
                        <a:gs pos="99000">
                          <a:schemeClr val="accent1">
                            <a:alpha val="30000"/>
                          </a:schemeClr>
                        </a:gs>
                      </a:gsLst>
                      <a:lin ang="5400000" scaled="1"/>
                    </a:gradFill>
                    <a:ln w="2857">
                      <a:gradFill>
                        <a:gsLst>
                          <a:gs pos="1300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82296" tIns="41148" rIns="82296" bIns="41148" rtlCol="0" anchor="ctr">
                      <a:noAutofit/>
                    </a:bodyPr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grpSp>
                  <p:nvGrpSpPr>
                    <p:cNvPr id="484" name="组合 483">
                      <a:extLst>
                        <a:ext uri="{FF2B5EF4-FFF2-40B4-BE49-F238E27FC236}">
                          <a16:creationId xmlns:a16="http://schemas.microsoft.com/office/drawing/2014/main" id="{7EAE95CF-C529-AE31-3544-EE05CC93C97A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3074512" y="3915238"/>
                      <a:ext cx="236760" cy="243342"/>
                      <a:chOff x="3230441" y="1906636"/>
                      <a:chExt cx="335114" cy="344429"/>
                    </a:xfrm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66000">
                          <a:schemeClr val="accent1"/>
                        </a:gs>
                      </a:gsLst>
                      <a:lin ang="2700000" scaled="1"/>
                      <a:tileRect/>
                    </a:gradFill>
                  </p:grpSpPr>
                  <p:sp>
                    <p:nvSpPr>
                      <p:cNvPr id="486" name="任意形状 485">
                        <a:extLst>
                          <a:ext uri="{FF2B5EF4-FFF2-40B4-BE49-F238E27FC236}">
                            <a16:creationId xmlns:a16="http://schemas.microsoft.com/office/drawing/2014/main" id="{385499AC-5636-6F58-B784-C3E3DB172CE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384034" y="2167287"/>
                        <a:ext cx="27926" cy="37235"/>
                      </a:xfrm>
                      <a:custGeom>
                        <a:avLst/>
                        <a:gdLst>
                          <a:gd name="connsiteX0" fmla="*/ 0 w 31029"/>
                          <a:gd name="connsiteY0" fmla="*/ 0 h 41372"/>
                          <a:gd name="connsiteX1" fmla="*/ 31029 w 31029"/>
                          <a:gd name="connsiteY1" fmla="*/ 0 h 41372"/>
                          <a:gd name="connsiteX2" fmla="*/ 31029 w 31029"/>
                          <a:gd name="connsiteY2" fmla="*/ 41373 h 41372"/>
                          <a:gd name="connsiteX3" fmla="*/ 0 w 31029"/>
                          <a:gd name="connsiteY3" fmla="*/ 41373 h 4137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1029" h="41372">
                            <a:moveTo>
                              <a:pt x="0" y="0"/>
                            </a:moveTo>
                            <a:lnTo>
                              <a:pt x="31029" y="0"/>
                            </a:lnTo>
                            <a:lnTo>
                              <a:pt x="31029" y="41373"/>
                            </a:lnTo>
                            <a:lnTo>
                              <a:pt x="0" y="41373"/>
                            </a:ln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487" name="任意形状 486">
                        <a:extLst>
                          <a:ext uri="{FF2B5EF4-FFF2-40B4-BE49-F238E27FC236}">
                            <a16:creationId xmlns:a16="http://schemas.microsoft.com/office/drawing/2014/main" id="{5A10E328-D5BA-AE70-28B6-558D0092DB3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384034" y="2223139"/>
                        <a:ext cx="27926" cy="27926"/>
                      </a:xfrm>
                      <a:custGeom>
                        <a:avLst/>
                        <a:gdLst>
                          <a:gd name="connsiteX0" fmla="*/ 0 w 31029"/>
                          <a:gd name="connsiteY0" fmla="*/ 0 h 31029"/>
                          <a:gd name="connsiteX1" fmla="*/ 31029 w 31029"/>
                          <a:gd name="connsiteY1" fmla="*/ 0 h 31029"/>
                          <a:gd name="connsiteX2" fmla="*/ 31029 w 31029"/>
                          <a:gd name="connsiteY2" fmla="*/ 31029 h 31029"/>
                          <a:gd name="connsiteX3" fmla="*/ 0 w 31029"/>
                          <a:gd name="connsiteY3" fmla="*/ 31029 h 3102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1029" h="31029">
                            <a:moveTo>
                              <a:pt x="0" y="0"/>
                            </a:moveTo>
                            <a:lnTo>
                              <a:pt x="31029" y="0"/>
                            </a:lnTo>
                            <a:lnTo>
                              <a:pt x="31029" y="31029"/>
                            </a:lnTo>
                            <a:lnTo>
                              <a:pt x="0" y="31029"/>
                            </a:ln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488" name="任意形状 487">
                        <a:extLst>
                          <a:ext uri="{FF2B5EF4-FFF2-40B4-BE49-F238E27FC236}">
                            <a16:creationId xmlns:a16="http://schemas.microsoft.com/office/drawing/2014/main" id="{162A8FD9-CE44-7030-D70F-755E47A9371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430578" y="2223139"/>
                        <a:ext cx="134977" cy="27926"/>
                      </a:xfrm>
                      <a:custGeom>
                        <a:avLst/>
                        <a:gdLst>
                          <a:gd name="connsiteX0" fmla="*/ 0 w 149975"/>
                          <a:gd name="connsiteY0" fmla="*/ 0 h 31029"/>
                          <a:gd name="connsiteX1" fmla="*/ 149976 w 149975"/>
                          <a:gd name="connsiteY1" fmla="*/ 0 h 31029"/>
                          <a:gd name="connsiteX2" fmla="*/ 149976 w 149975"/>
                          <a:gd name="connsiteY2" fmla="*/ 31029 h 31029"/>
                          <a:gd name="connsiteX3" fmla="*/ 0 w 149975"/>
                          <a:gd name="connsiteY3" fmla="*/ 31029 h 3102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49975" h="31029">
                            <a:moveTo>
                              <a:pt x="0" y="0"/>
                            </a:moveTo>
                            <a:lnTo>
                              <a:pt x="149976" y="0"/>
                            </a:lnTo>
                            <a:lnTo>
                              <a:pt x="149976" y="31029"/>
                            </a:lnTo>
                            <a:lnTo>
                              <a:pt x="0" y="31029"/>
                            </a:ln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489" name="任意形状 488">
                        <a:extLst>
                          <a:ext uri="{FF2B5EF4-FFF2-40B4-BE49-F238E27FC236}">
                            <a16:creationId xmlns:a16="http://schemas.microsoft.com/office/drawing/2014/main" id="{8620EC50-D95B-BCAB-3822-096E751108C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30441" y="2223139"/>
                        <a:ext cx="134977" cy="27926"/>
                      </a:xfrm>
                      <a:custGeom>
                        <a:avLst/>
                        <a:gdLst>
                          <a:gd name="connsiteX0" fmla="*/ 0 w 149975"/>
                          <a:gd name="connsiteY0" fmla="*/ 0 h 31029"/>
                          <a:gd name="connsiteX1" fmla="*/ 149976 w 149975"/>
                          <a:gd name="connsiteY1" fmla="*/ 0 h 31029"/>
                          <a:gd name="connsiteX2" fmla="*/ 149976 w 149975"/>
                          <a:gd name="connsiteY2" fmla="*/ 31029 h 31029"/>
                          <a:gd name="connsiteX3" fmla="*/ 0 w 149975"/>
                          <a:gd name="connsiteY3" fmla="*/ 31029 h 3102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49975" h="31029">
                            <a:moveTo>
                              <a:pt x="0" y="0"/>
                            </a:moveTo>
                            <a:lnTo>
                              <a:pt x="149976" y="0"/>
                            </a:lnTo>
                            <a:lnTo>
                              <a:pt x="149976" y="31029"/>
                            </a:lnTo>
                            <a:lnTo>
                              <a:pt x="0" y="31029"/>
                            </a:ln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490" name="任意形状 489">
                        <a:extLst>
                          <a:ext uri="{FF2B5EF4-FFF2-40B4-BE49-F238E27FC236}">
                            <a16:creationId xmlns:a16="http://schemas.microsoft.com/office/drawing/2014/main" id="{AB5BF3B8-E646-475E-963C-82017C7EAC9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49064" y="2092812"/>
                        <a:ext cx="297883" cy="74471"/>
                      </a:xfrm>
                      <a:custGeom>
                        <a:avLst/>
                        <a:gdLst>
                          <a:gd name="connsiteX0" fmla="*/ 312466 w 330980"/>
                          <a:gd name="connsiteY0" fmla="*/ 0 h 82745"/>
                          <a:gd name="connsiteX1" fmla="*/ 18514 w 330980"/>
                          <a:gd name="connsiteY1" fmla="*/ 0 h 82745"/>
                          <a:gd name="connsiteX2" fmla="*/ 0 w 330980"/>
                          <a:gd name="connsiteY2" fmla="*/ 18514 h 82745"/>
                          <a:gd name="connsiteX3" fmla="*/ 0 w 330980"/>
                          <a:gd name="connsiteY3" fmla="*/ 64231 h 82745"/>
                          <a:gd name="connsiteX4" fmla="*/ 18514 w 330980"/>
                          <a:gd name="connsiteY4" fmla="*/ 82745 h 82745"/>
                          <a:gd name="connsiteX5" fmla="*/ 312466 w 330980"/>
                          <a:gd name="connsiteY5" fmla="*/ 82745 h 82745"/>
                          <a:gd name="connsiteX6" fmla="*/ 330981 w 330980"/>
                          <a:gd name="connsiteY6" fmla="*/ 64231 h 82745"/>
                          <a:gd name="connsiteX7" fmla="*/ 330981 w 330980"/>
                          <a:gd name="connsiteY7" fmla="*/ 18514 h 82745"/>
                          <a:gd name="connsiteX8" fmla="*/ 312466 w 330980"/>
                          <a:gd name="connsiteY8" fmla="*/ 0 h 82745"/>
                          <a:gd name="connsiteX9" fmla="*/ 51716 w 330980"/>
                          <a:gd name="connsiteY9" fmla="*/ 51716 h 82745"/>
                          <a:gd name="connsiteX10" fmla="*/ 41373 w 330980"/>
                          <a:gd name="connsiteY10" fmla="*/ 41373 h 82745"/>
                          <a:gd name="connsiteX11" fmla="*/ 51716 w 330980"/>
                          <a:gd name="connsiteY11" fmla="*/ 31029 h 82745"/>
                          <a:gd name="connsiteX12" fmla="*/ 62059 w 330980"/>
                          <a:gd name="connsiteY12" fmla="*/ 41373 h 82745"/>
                          <a:gd name="connsiteX13" fmla="*/ 51716 w 330980"/>
                          <a:gd name="connsiteY13" fmla="*/ 51716 h 82745"/>
                          <a:gd name="connsiteX14" fmla="*/ 103431 w 330980"/>
                          <a:gd name="connsiteY14" fmla="*/ 51716 h 82745"/>
                          <a:gd name="connsiteX15" fmla="*/ 93088 w 330980"/>
                          <a:gd name="connsiteY15" fmla="*/ 41373 h 82745"/>
                          <a:gd name="connsiteX16" fmla="*/ 103431 w 330980"/>
                          <a:gd name="connsiteY16" fmla="*/ 31029 h 82745"/>
                          <a:gd name="connsiteX17" fmla="*/ 113775 w 330980"/>
                          <a:gd name="connsiteY17" fmla="*/ 41373 h 82745"/>
                          <a:gd name="connsiteX18" fmla="*/ 103431 w 330980"/>
                          <a:gd name="connsiteY18" fmla="*/ 51716 h 82745"/>
                          <a:gd name="connsiteX19" fmla="*/ 155147 w 330980"/>
                          <a:gd name="connsiteY19" fmla="*/ 51716 h 82745"/>
                          <a:gd name="connsiteX20" fmla="*/ 144804 w 330980"/>
                          <a:gd name="connsiteY20" fmla="*/ 41373 h 82745"/>
                          <a:gd name="connsiteX21" fmla="*/ 155147 w 330980"/>
                          <a:gd name="connsiteY21" fmla="*/ 31029 h 82745"/>
                          <a:gd name="connsiteX22" fmla="*/ 165490 w 330980"/>
                          <a:gd name="connsiteY22" fmla="*/ 41373 h 82745"/>
                          <a:gd name="connsiteX23" fmla="*/ 155147 w 330980"/>
                          <a:gd name="connsiteY23" fmla="*/ 51716 h 827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</a:cxnLst>
                        <a:rect l="l" t="t" r="r" b="b"/>
                        <a:pathLst>
                          <a:path w="330980" h="82745">
                            <a:moveTo>
                              <a:pt x="312466" y="0"/>
                            </a:moveTo>
                            <a:lnTo>
                              <a:pt x="18514" y="0"/>
                            </a:lnTo>
                            <a:cubicBezTo>
                              <a:pt x="8289" y="0"/>
                              <a:pt x="0" y="8289"/>
                              <a:pt x="0" y="18514"/>
                            </a:cubicBezTo>
                            <a:lnTo>
                              <a:pt x="0" y="64231"/>
                            </a:lnTo>
                            <a:cubicBezTo>
                              <a:pt x="0" y="74456"/>
                              <a:pt x="8289" y="82745"/>
                              <a:pt x="18514" y="82745"/>
                            </a:cubicBezTo>
                            <a:lnTo>
                              <a:pt x="312466" y="82745"/>
                            </a:lnTo>
                            <a:cubicBezTo>
                              <a:pt x="322692" y="82745"/>
                              <a:pt x="330981" y="74456"/>
                              <a:pt x="330981" y="64231"/>
                            </a:cubicBezTo>
                            <a:lnTo>
                              <a:pt x="330981" y="18514"/>
                            </a:lnTo>
                            <a:cubicBezTo>
                              <a:pt x="330981" y="8289"/>
                              <a:pt x="322692" y="0"/>
                              <a:pt x="312466" y="0"/>
                            </a:cubicBezTo>
                            <a:close/>
                            <a:moveTo>
                              <a:pt x="51716" y="51716"/>
                            </a:moveTo>
                            <a:cubicBezTo>
                              <a:pt x="46003" y="51716"/>
                              <a:pt x="41373" y="47085"/>
                              <a:pt x="41373" y="41373"/>
                            </a:cubicBezTo>
                            <a:cubicBezTo>
                              <a:pt x="41373" y="35660"/>
                              <a:pt x="46003" y="31029"/>
                              <a:pt x="51716" y="31029"/>
                            </a:cubicBezTo>
                            <a:cubicBezTo>
                              <a:pt x="57428" y="31029"/>
                              <a:pt x="62059" y="35660"/>
                              <a:pt x="62059" y="41373"/>
                            </a:cubicBezTo>
                            <a:cubicBezTo>
                              <a:pt x="62059" y="47085"/>
                              <a:pt x="57428" y="51716"/>
                              <a:pt x="51716" y="51716"/>
                            </a:cubicBezTo>
                            <a:close/>
                            <a:moveTo>
                              <a:pt x="103431" y="51716"/>
                            </a:moveTo>
                            <a:cubicBezTo>
                              <a:pt x="97719" y="51716"/>
                              <a:pt x="93088" y="47085"/>
                              <a:pt x="93088" y="41373"/>
                            </a:cubicBezTo>
                            <a:cubicBezTo>
                              <a:pt x="93088" y="35660"/>
                              <a:pt x="97719" y="31029"/>
                              <a:pt x="103431" y="31029"/>
                            </a:cubicBezTo>
                            <a:cubicBezTo>
                              <a:pt x="109144" y="31029"/>
                              <a:pt x="113775" y="35660"/>
                              <a:pt x="113775" y="41373"/>
                            </a:cubicBezTo>
                            <a:cubicBezTo>
                              <a:pt x="113775" y="47085"/>
                              <a:pt x="109144" y="51716"/>
                              <a:pt x="103431" y="51716"/>
                            </a:cubicBezTo>
                            <a:close/>
                            <a:moveTo>
                              <a:pt x="155147" y="51716"/>
                            </a:moveTo>
                            <a:cubicBezTo>
                              <a:pt x="149435" y="51716"/>
                              <a:pt x="144804" y="47085"/>
                              <a:pt x="144804" y="41373"/>
                            </a:cubicBezTo>
                            <a:cubicBezTo>
                              <a:pt x="144804" y="35660"/>
                              <a:pt x="149435" y="31029"/>
                              <a:pt x="155147" y="31029"/>
                            </a:cubicBezTo>
                            <a:cubicBezTo>
                              <a:pt x="160860" y="31029"/>
                              <a:pt x="165490" y="35660"/>
                              <a:pt x="165490" y="41373"/>
                            </a:cubicBezTo>
                            <a:cubicBezTo>
                              <a:pt x="165490" y="47085"/>
                              <a:pt x="160860" y="51716"/>
                              <a:pt x="155147" y="51716"/>
                            </a:cubicBez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491" name="任意形状 490">
                        <a:extLst>
                          <a:ext uri="{FF2B5EF4-FFF2-40B4-BE49-F238E27FC236}">
                            <a16:creationId xmlns:a16="http://schemas.microsoft.com/office/drawing/2014/main" id="{FF86B33F-94B0-F6F1-32DD-0392097D7D6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49064" y="1999724"/>
                        <a:ext cx="297883" cy="74471"/>
                      </a:xfrm>
                      <a:custGeom>
                        <a:avLst/>
                        <a:gdLst>
                          <a:gd name="connsiteX0" fmla="*/ 312466 w 330980"/>
                          <a:gd name="connsiteY0" fmla="*/ 0 h 82745"/>
                          <a:gd name="connsiteX1" fmla="*/ 18514 w 330980"/>
                          <a:gd name="connsiteY1" fmla="*/ 0 h 82745"/>
                          <a:gd name="connsiteX2" fmla="*/ 0 w 330980"/>
                          <a:gd name="connsiteY2" fmla="*/ 18514 h 82745"/>
                          <a:gd name="connsiteX3" fmla="*/ 0 w 330980"/>
                          <a:gd name="connsiteY3" fmla="*/ 64231 h 82745"/>
                          <a:gd name="connsiteX4" fmla="*/ 18514 w 330980"/>
                          <a:gd name="connsiteY4" fmla="*/ 82745 h 82745"/>
                          <a:gd name="connsiteX5" fmla="*/ 312466 w 330980"/>
                          <a:gd name="connsiteY5" fmla="*/ 82745 h 82745"/>
                          <a:gd name="connsiteX6" fmla="*/ 330981 w 330980"/>
                          <a:gd name="connsiteY6" fmla="*/ 64231 h 82745"/>
                          <a:gd name="connsiteX7" fmla="*/ 330981 w 330980"/>
                          <a:gd name="connsiteY7" fmla="*/ 18514 h 82745"/>
                          <a:gd name="connsiteX8" fmla="*/ 312466 w 330980"/>
                          <a:gd name="connsiteY8" fmla="*/ 0 h 82745"/>
                          <a:gd name="connsiteX9" fmla="*/ 51716 w 330980"/>
                          <a:gd name="connsiteY9" fmla="*/ 51716 h 82745"/>
                          <a:gd name="connsiteX10" fmla="*/ 41373 w 330980"/>
                          <a:gd name="connsiteY10" fmla="*/ 41373 h 82745"/>
                          <a:gd name="connsiteX11" fmla="*/ 51716 w 330980"/>
                          <a:gd name="connsiteY11" fmla="*/ 31029 h 82745"/>
                          <a:gd name="connsiteX12" fmla="*/ 62059 w 330980"/>
                          <a:gd name="connsiteY12" fmla="*/ 41373 h 82745"/>
                          <a:gd name="connsiteX13" fmla="*/ 51716 w 330980"/>
                          <a:gd name="connsiteY13" fmla="*/ 51716 h 82745"/>
                          <a:gd name="connsiteX14" fmla="*/ 103431 w 330980"/>
                          <a:gd name="connsiteY14" fmla="*/ 51716 h 82745"/>
                          <a:gd name="connsiteX15" fmla="*/ 93088 w 330980"/>
                          <a:gd name="connsiteY15" fmla="*/ 41373 h 82745"/>
                          <a:gd name="connsiteX16" fmla="*/ 103431 w 330980"/>
                          <a:gd name="connsiteY16" fmla="*/ 31029 h 82745"/>
                          <a:gd name="connsiteX17" fmla="*/ 113775 w 330980"/>
                          <a:gd name="connsiteY17" fmla="*/ 41373 h 82745"/>
                          <a:gd name="connsiteX18" fmla="*/ 103431 w 330980"/>
                          <a:gd name="connsiteY18" fmla="*/ 51716 h 82745"/>
                          <a:gd name="connsiteX19" fmla="*/ 155147 w 330980"/>
                          <a:gd name="connsiteY19" fmla="*/ 51716 h 82745"/>
                          <a:gd name="connsiteX20" fmla="*/ 144804 w 330980"/>
                          <a:gd name="connsiteY20" fmla="*/ 41373 h 82745"/>
                          <a:gd name="connsiteX21" fmla="*/ 155147 w 330980"/>
                          <a:gd name="connsiteY21" fmla="*/ 31029 h 82745"/>
                          <a:gd name="connsiteX22" fmla="*/ 165490 w 330980"/>
                          <a:gd name="connsiteY22" fmla="*/ 41373 h 82745"/>
                          <a:gd name="connsiteX23" fmla="*/ 155147 w 330980"/>
                          <a:gd name="connsiteY23" fmla="*/ 51716 h 827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</a:cxnLst>
                        <a:rect l="l" t="t" r="r" b="b"/>
                        <a:pathLst>
                          <a:path w="330980" h="82745">
                            <a:moveTo>
                              <a:pt x="312466" y="0"/>
                            </a:moveTo>
                            <a:lnTo>
                              <a:pt x="18514" y="0"/>
                            </a:lnTo>
                            <a:cubicBezTo>
                              <a:pt x="8289" y="0"/>
                              <a:pt x="0" y="8289"/>
                              <a:pt x="0" y="18514"/>
                            </a:cubicBezTo>
                            <a:lnTo>
                              <a:pt x="0" y="64231"/>
                            </a:lnTo>
                            <a:cubicBezTo>
                              <a:pt x="0" y="74456"/>
                              <a:pt x="8289" y="82745"/>
                              <a:pt x="18514" y="82745"/>
                            </a:cubicBezTo>
                            <a:lnTo>
                              <a:pt x="312466" y="82745"/>
                            </a:lnTo>
                            <a:cubicBezTo>
                              <a:pt x="322692" y="82745"/>
                              <a:pt x="330981" y="74456"/>
                              <a:pt x="330981" y="64231"/>
                            </a:cubicBezTo>
                            <a:lnTo>
                              <a:pt x="330981" y="18514"/>
                            </a:lnTo>
                            <a:cubicBezTo>
                              <a:pt x="330981" y="8289"/>
                              <a:pt x="322692" y="0"/>
                              <a:pt x="312466" y="0"/>
                            </a:cubicBezTo>
                            <a:close/>
                            <a:moveTo>
                              <a:pt x="51716" y="51716"/>
                            </a:moveTo>
                            <a:cubicBezTo>
                              <a:pt x="46003" y="51716"/>
                              <a:pt x="41373" y="47085"/>
                              <a:pt x="41373" y="41373"/>
                            </a:cubicBezTo>
                            <a:cubicBezTo>
                              <a:pt x="41373" y="35660"/>
                              <a:pt x="46003" y="31029"/>
                              <a:pt x="51716" y="31029"/>
                            </a:cubicBezTo>
                            <a:cubicBezTo>
                              <a:pt x="57428" y="31029"/>
                              <a:pt x="62059" y="35660"/>
                              <a:pt x="62059" y="41373"/>
                            </a:cubicBezTo>
                            <a:cubicBezTo>
                              <a:pt x="62059" y="47085"/>
                              <a:pt x="57428" y="51716"/>
                              <a:pt x="51716" y="51716"/>
                            </a:cubicBezTo>
                            <a:close/>
                            <a:moveTo>
                              <a:pt x="103431" y="51716"/>
                            </a:moveTo>
                            <a:cubicBezTo>
                              <a:pt x="97719" y="51716"/>
                              <a:pt x="93088" y="47085"/>
                              <a:pt x="93088" y="41373"/>
                            </a:cubicBezTo>
                            <a:cubicBezTo>
                              <a:pt x="93088" y="35660"/>
                              <a:pt x="97719" y="31029"/>
                              <a:pt x="103431" y="31029"/>
                            </a:cubicBezTo>
                            <a:cubicBezTo>
                              <a:pt x="109144" y="31029"/>
                              <a:pt x="113775" y="35660"/>
                              <a:pt x="113775" y="41373"/>
                            </a:cubicBezTo>
                            <a:cubicBezTo>
                              <a:pt x="113775" y="47085"/>
                              <a:pt x="109144" y="51716"/>
                              <a:pt x="103431" y="51716"/>
                            </a:cubicBezTo>
                            <a:close/>
                            <a:moveTo>
                              <a:pt x="155147" y="51716"/>
                            </a:moveTo>
                            <a:cubicBezTo>
                              <a:pt x="149435" y="51716"/>
                              <a:pt x="144804" y="47085"/>
                              <a:pt x="144804" y="41373"/>
                            </a:cubicBezTo>
                            <a:cubicBezTo>
                              <a:pt x="144804" y="35660"/>
                              <a:pt x="149435" y="31029"/>
                              <a:pt x="155147" y="31029"/>
                            </a:cubicBezTo>
                            <a:cubicBezTo>
                              <a:pt x="160860" y="31029"/>
                              <a:pt x="165490" y="35660"/>
                              <a:pt x="165490" y="41373"/>
                            </a:cubicBezTo>
                            <a:cubicBezTo>
                              <a:pt x="165490" y="47085"/>
                              <a:pt x="160860" y="51716"/>
                              <a:pt x="155147" y="51716"/>
                            </a:cubicBez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492" name="任意形状 491">
                        <a:extLst>
                          <a:ext uri="{FF2B5EF4-FFF2-40B4-BE49-F238E27FC236}">
                            <a16:creationId xmlns:a16="http://schemas.microsoft.com/office/drawing/2014/main" id="{05AFE5BB-3EAA-75D5-483D-AD66B69BEDC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49064" y="1906636"/>
                        <a:ext cx="297883" cy="74470"/>
                      </a:xfrm>
                      <a:custGeom>
                        <a:avLst/>
                        <a:gdLst>
                          <a:gd name="connsiteX0" fmla="*/ 312466 w 330980"/>
                          <a:gd name="connsiteY0" fmla="*/ 0 h 82745"/>
                          <a:gd name="connsiteX1" fmla="*/ 18514 w 330980"/>
                          <a:gd name="connsiteY1" fmla="*/ 0 h 82745"/>
                          <a:gd name="connsiteX2" fmla="*/ 0 w 330980"/>
                          <a:gd name="connsiteY2" fmla="*/ 18514 h 82745"/>
                          <a:gd name="connsiteX3" fmla="*/ 0 w 330980"/>
                          <a:gd name="connsiteY3" fmla="*/ 64231 h 82745"/>
                          <a:gd name="connsiteX4" fmla="*/ 18514 w 330980"/>
                          <a:gd name="connsiteY4" fmla="*/ 82745 h 82745"/>
                          <a:gd name="connsiteX5" fmla="*/ 312466 w 330980"/>
                          <a:gd name="connsiteY5" fmla="*/ 82745 h 82745"/>
                          <a:gd name="connsiteX6" fmla="*/ 330981 w 330980"/>
                          <a:gd name="connsiteY6" fmla="*/ 64231 h 82745"/>
                          <a:gd name="connsiteX7" fmla="*/ 330981 w 330980"/>
                          <a:gd name="connsiteY7" fmla="*/ 18514 h 82745"/>
                          <a:gd name="connsiteX8" fmla="*/ 312466 w 330980"/>
                          <a:gd name="connsiteY8" fmla="*/ 0 h 82745"/>
                          <a:gd name="connsiteX9" fmla="*/ 51716 w 330980"/>
                          <a:gd name="connsiteY9" fmla="*/ 51716 h 82745"/>
                          <a:gd name="connsiteX10" fmla="*/ 41373 w 330980"/>
                          <a:gd name="connsiteY10" fmla="*/ 41373 h 82745"/>
                          <a:gd name="connsiteX11" fmla="*/ 51716 w 330980"/>
                          <a:gd name="connsiteY11" fmla="*/ 31029 h 82745"/>
                          <a:gd name="connsiteX12" fmla="*/ 62059 w 330980"/>
                          <a:gd name="connsiteY12" fmla="*/ 41373 h 82745"/>
                          <a:gd name="connsiteX13" fmla="*/ 51716 w 330980"/>
                          <a:gd name="connsiteY13" fmla="*/ 51716 h 82745"/>
                          <a:gd name="connsiteX14" fmla="*/ 103431 w 330980"/>
                          <a:gd name="connsiteY14" fmla="*/ 51716 h 82745"/>
                          <a:gd name="connsiteX15" fmla="*/ 93088 w 330980"/>
                          <a:gd name="connsiteY15" fmla="*/ 41373 h 82745"/>
                          <a:gd name="connsiteX16" fmla="*/ 103431 w 330980"/>
                          <a:gd name="connsiteY16" fmla="*/ 31029 h 82745"/>
                          <a:gd name="connsiteX17" fmla="*/ 113775 w 330980"/>
                          <a:gd name="connsiteY17" fmla="*/ 41373 h 82745"/>
                          <a:gd name="connsiteX18" fmla="*/ 103431 w 330980"/>
                          <a:gd name="connsiteY18" fmla="*/ 51716 h 82745"/>
                          <a:gd name="connsiteX19" fmla="*/ 155147 w 330980"/>
                          <a:gd name="connsiteY19" fmla="*/ 51716 h 82745"/>
                          <a:gd name="connsiteX20" fmla="*/ 144804 w 330980"/>
                          <a:gd name="connsiteY20" fmla="*/ 41373 h 82745"/>
                          <a:gd name="connsiteX21" fmla="*/ 155147 w 330980"/>
                          <a:gd name="connsiteY21" fmla="*/ 31029 h 82745"/>
                          <a:gd name="connsiteX22" fmla="*/ 165490 w 330980"/>
                          <a:gd name="connsiteY22" fmla="*/ 41373 h 82745"/>
                          <a:gd name="connsiteX23" fmla="*/ 155147 w 330980"/>
                          <a:gd name="connsiteY23" fmla="*/ 51716 h 827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</a:cxnLst>
                        <a:rect l="l" t="t" r="r" b="b"/>
                        <a:pathLst>
                          <a:path w="330980" h="82745">
                            <a:moveTo>
                              <a:pt x="312466" y="0"/>
                            </a:moveTo>
                            <a:lnTo>
                              <a:pt x="18514" y="0"/>
                            </a:lnTo>
                            <a:cubicBezTo>
                              <a:pt x="8289" y="0"/>
                              <a:pt x="0" y="8289"/>
                              <a:pt x="0" y="18514"/>
                            </a:cubicBezTo>
                            <a:lnTo>
                              <a:pt x="0" y="64231"/>
                            </a:lnTo>
                            <a:cubicBezTo>
                              <a:pt x="0" y="74456"/>
                              <a:pt x="8289" y="82745"/>
                              <a:pt x="18514" y="82745"/>
                            </a:cubicBezTo>
                            <a:lnTo>
                              <a:pt x="312466" y="82745"/>
                            </a:lnTo>
                            <a:cubicBezTo>
                              <a:pt x="322692" y="82745"/>
                              <a:pt x="330981" y="74456"/>
                              <a:pt x="330981" y="64231"/>
                            </a:cubicBezTo>
                            <a:lnTo>
                              <a:pt x="330981" y="18514"/>
                            </a:lnTo>
                            <a:cubicBezTo>
                              <a:pt x="330981" y="8289"/>
                              <a:pt x="322692" y="0"/>
                              <a:pt x="312466" y="0"/>
                            </a:cubicBezTo>
                            <a:close/>
                            <a:moveTo>
                              <a:pt x="51716" y="51716"/>
                            </a:moveTo>
                            <a:cubicBezTo>
                              <a:pt x="46003" y="51716"/>
                              <a:pt x="41373" y="47085"/>
                              <a:pt x="41373" y="41373"/>
                            </a:cubicBezTo>
                            <a:cubicBezTo>
                              <a:pt x="41373" y="35660"/>
                              <a:pt x="46003" y="31029"/>
                              <a:pt x="51716" y="31029"/>
                            </a:cubicBezTo>
                            <a:cubicBezTo>
                              <a:pt x="57428" y="31029"/>
                              <a:pt x="62059" y="35660"/>
                              <a:pt x="62059" y="41373"/>
                            </a:cubicBezTo>
                            <a:cubicBezTo>
                              <a:pt x="62059" y="47085"/>
                              <a:pt x="57428" y="51716"/>
                              <a:pt x="51716" y="51716"/>
                            </a:cubicBezTo>
                            <a:close/>
                            <a:moveTo>
                              <a:pt x="103431" y="51716"/>
                            </a:moveTo>
                            <a:cubicBezTo>
                              <a:pt x="97719" y="51716"/>
                              <a:pt x="93088" y="47085"/>
                              <a:pt x="93088" y="41373"/>
                            </a:cubicBezTo>
                            <a:cubicBezTo>
                              <a:pt x="93088" y="35660"/>
                              <a:pt x="97719" y="31029"/>
                              <a:pt x="103431" y="31029"/>
                            </a:cubicBezTo>
                            <a:cubicBezTo>
                              <a:pt x="109144" y="31029"/>
                              <a:pt x="113775" y="35660"/>
                              <a:pt x="113775" y="41373"/>
                            </a:cubicBezTo>
                            <a:cubicBezTo>
                              <a:pt x="113775" y="47085"/>
                              <a:pt x="109144" y="51716"/>
                              <a:pt x="103431" y="51716"/>
                            </a:cubicBezTo>
                            <a:close/>
                            <a:moveTo>
                              <a:pt x="155147" y="51716"/>
                            </a:moveTo>
                            <a:cubicBezTo>
                              <a:pt x="149435" y="51716"/>
                              <a:pt x="144804" y="47085"/>
                              <a:pt x="144804" y="41373"/>
                            </a:cubicBezTo>
                            <a:cubicBezTo>
                              <a:pt x="144804" y="35660"/>
                              <a:pt x="149435" y="31029"/>
                              <a:pt x="155147" y="31029"/>
                            </a:cubicBezTo>
                            <a:cubicBezTo>
                              <a:pt x="160860" y="31029"/>
                              <a:pt x="165490" y="35660"/>
                              <a:pt x="165490" y="41373"/>
                            </a:cubicBezTo>
                            <a:cubicBezTo>
                              <a:pt x="165490" y="47085"/>
                              <a:pt x="160860" y="51716"/>
                              <a:pt x="155147" y="51716"/>
                            </a:cubicBez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</p:grpSp>
              </p:grpSp>
            </p:grpSp>
            <p:grpSp>
              <p:nvGrpSpPr>
                <p:cNvPr id="612" name="组合 611">
                  <a:extLst>
                    <a:ext uri="{FF2B5EF4-FFF2-40B4-BE49-F238E27FC236}">
                      <a16:creationId xmlns:a16="http://schemas.microsoft.com/office/drawing/2014/main" id="{AE1A73DF-E731-DBBC-7EA1-BE77B85600F8}"/>
                    </a:ext>
                  </a:extLst>
                </p:cNvPr>
                <p:cNvGrpSpPr/>
                <p:nvPr/>
              </p:nvGrpSpPr>
              <p:grpSpPr>
                <a:xfrm>
                  <a:off x="3820633" y="3805006"/>
                  <a:ext cx="759823" cy="680716"/>
                  <a:chOff x="4251147" y="3798567"/>
                  <a:chExt cx="759823" cy="680716"/>
                </a:xfrm>
              </p:grpSpPr>
              <p:sp>
                <p:nvSpPr>
                  <p:cNvPr id="494" name="文本框 493">
                    <a:extLst>
                      <a:ext uri="{FF2B5EF4-FFF2-40B4-BE49-F238E27FC236}">
                        <a16:creationId xmlns:a16="http://schemas.microsoft.com/office/drawing/2014/main" id="{04E27039-01CB-5DA9-619A-B5354D2BD12E}"/>
                      </a:ext>
                    </a:extLst>
                  </p:cNvPr>
                  <p:cNvSpPr txBox="1"/>
                  <p:nvPr/>
                </p:nvSpPr>
                <p:spPr>
                  <a:xfrm>
                    <a:off x="4251147" y="4326934"/>
                    <a:ext cx="759823" cy="152349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 rtlCol="0">
                    <a:spAutoFit/>
                  </a:bodyPr>
                  <a:lstStyle>
                    <a:defPPr>
                      <a:defRPr lang="en-US"/>
                    </a:defPPr>
                    <a:lvl1pPr algn="ctr">
                      <a:defRPr kumimoji="1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Source Han Sans SC Normal" panose="020B0500000000000000" pitchFamily="34" charset="-128"/>
                        <a:ea typeface="Source Han Sans SC Normal" panose="020B0500000000000000" pitchFamily="34" charset="-128"/>
                      </a:defRPr>
                    </a:lvl1pPr>
                  </a:lstStyle>
                  <a:p>
                    <a:r>
                      <a:rPr lang="zh-CN" altLang="en-US" sz="990" dirty="0">
                        <a:latin typeface="+mn-ea"/>
                        <a:ea typeface="+mn-ea"/>
                      </a:rPr>
                      <a:t>添加描述文本</a:t>
                    </a:r>
                  </a:p>
                </p:txBody>
              </p:sp>
              <p:grpSp>
                <p:nvGrpSpPr>
                  <p:cNvPr id="611" name="组合 610">
                    <a:extLst>
                      <a:ext uri="{FF2B5EF4-FFF2-40B4-BE49-F238E27FC236}">
                        <a16:creationId xmlns:a16="http://schemas.microsoft.com/office/drawing/2014/main" id="{D777978C-A170-3B9C-0FAD-7C9CCB9FB52A}"/>
                      </a:ext>
                    </a:extLst>
                  </p:cNvPr>
                  <p:cNvGrpSpPr/>
                  <p:nvPr/>
                </p:nvGrpSpPr>
                <p:grpSpPr>
                  <a:xfrm>
                    <a:off x="4347418" y="3798567"/>
                    <a:ext cx="567281" cy="491995"/>
                    <a:chOff x="4347418" y="3798567"/>
                    <a:chExt cx="567281" cy="491995"/>
                  </a:xfrm>
                </p:grpSpPr>
                <p:sp>
                  <p:nvSpPr>
                    <p:cNvPr id="496" name="pangmenzd">
                      <a:extLst>
                        <a:ext uri="{FF2B5EF4-FFF2-40B4-BE49-F238E27FC236}">
                          <a16:creationId xmlns:a16="http://schemas.microsoft.com/office/drawing/2014/main" id="{8DFC198C-E8A5-A983-4361-1F898D505C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53213" y="4104065"/>
                      <a:ext cx="559843" cy="186497"/>
                    </a:xfrm>
                    <a:prstGeom prst="ellipse">
                      <a:avLst/>
                    </a:prstGeom>
                    <a:gradFill>
                      <a:gsLst>
                        <a:gs pos="100000">
                          <a:schemeClr val="accent1">
                            <a:alpha val="27000"/>
                          </a:schemeClr>
                        </a:gs>
                        <a:gs pos="2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82296" tIns="41148" rIns="82296" bIns="41148" rtlCol="0" anchor="ctr"/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sp>
                  <p:nvSpPr>
                    <p:cNvPr id="497" name="椭圆 496">
                      <a:extLst>
                        <a:ext uri="{FF2B5EF4-FFF2-40B4-BE49-F238E27FC236}">
                          <a16:creationId xmlns:a16="http://schemas.microsoft.com/office/drawing/2014/main" id="{77FF16DC-2C9B-4925-BBC6-8777D34B67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36961" y="4119446"/>
                      <a:ext cx="392347" cy="123557"/>
                    </a:xfrm>
                    <a:prstGeom prst="ellipse">
                      <a:avLst/>
                    </a:prstGeom>
                    <a:gradFill>
                      <a:gsLst>
                        <a:gs pos="100000">
                          <a:schemeClr val="accent1">
                            <a:alpha val="30000"/>
                          </a:schemeClr>
                        </a:gs>
                        <a:gs pos="2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82296" tIns="41148" rIns="82296" bIns="41148" rtlCol="0" anchor="ctr"/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sp>
                  <p:nvSpPr>
                    <p:cNvPr id="498" name="椭圆 497">
                      <a:extLst>
                        <a:ext uri="{FF2B5EF4-FFF2-40B4-BE49-F238E27FC236}">
                          <a16:creationId xmlns:a16="http://schemas.microsoft.com/office/drawing/2014/main" id="{BEFE3957-1984-C229-AF68-2A274341FD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18777" y="4115176"/>
                      <a:ext cx="428713" cy="140105"/>
                    </a:xfrm>
                    <a:prstGeom prst="ellipse">
                      <a:avLst/>
                    </a:prstGeom>
                    <a:noFill/>
                    <a:ln w="11430">
                      <a:gradFill>
                        <a:gsLst>
                          <a:gs pos="2900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82296" tIns="41148" rIns="82296" bIns="41148" rtlCol="0" anchor="ctr"/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sp>
                  <p:nvSpPr>
                    <p:cNvPr id="500" name="旁门左道出品">
                      <a:extLst>
                        <a:ext uri="{FF2B5EF4-FFF2-40B4-BE49-F238E27FC236}">
                          <a16:creationId xmlns:a16="http://schemas.microsoft.com/office/drawing/2014/main" id="{EDA6F40D-2B25-5493-1DAF-6E2A89AF1D5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65343" y="4135882"/>
                      <a:ext cx="331338" cy="81263"/>
                    </a:xfrm>
                    <a:prstGeom prst="ellipse">
                      <a:avLst/>
                    </a:prstGeom>
                    <a:gradFill>
                      <a:gsLst>
                        <a:gs pos="20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5000"/>
                          </a:schemeClr>
                        </a:gs>
                      </a:gsLst>
                      <a:lin ang="5400000" scaled="1"/>
                    </a:gradFill>
                    <a:ln w="5715">
                      <a:gradFill>
                        <a:gsLst>
                          <a:gs pos="1300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82296" tIns="41148" rIns="82296" bIns="41148" rtlCol="0" anchor="ctr"/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sp>
                  <p:nvSpPr>
                    <p:cNvPr id="501" name="任意多边形: 形状 213" hidden="1">
                      <a:extLst>
                        <a:ext uri="{FF2B5EF4-FFF2-40B4-BE49-F238E27FC236}">
                          <a16:creationId xmlns:a16="http://schemas.microsoft.com/office/drawing/2014/main" id="{721447F5-AFFE-9FC0-D69F-40F904EBDE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47418" y="3798567"/>
                      <a:ext cx="567281" cy="417157"/>
                    </a:xfrm>
                    <a:custGeom>
                      <a:avLst/>
                      <a:gdLst>
                        <a:gd name="connsiteX0" fmla="*/ 0 w 5234940"/>
                        <a:gd name="connsiteY0" fmla="*/ 0 h 4280606"/>
                        <a:gd name="connsiteX1" fmla="*/ 5234940 w 5234940"/>
                        <a:gd name="connsiteY1" fmla="*/ 0 h 4280606"/>
                        <a:gd name="connsiteX2" fmla="*/ 4146911 w 5234940"/>
                        <a:gd name="connsiteY2" fmla="*/ 3904503 h 4280606"/>
                        <a:gd name="connsiteX3" fmla="*/ 4147148 w 5234940"/>
                        <a:gd name="connsiteY3" fmla="*/ 3905653 h 4280606"/>
                        <a:gd name="connsiteX4" fmla="*/ 2618332 w 5234940"/>
                        <a:gd name="connsiteY4" fmla="*/ 4280606 h 4280606"/>
                        <a:gd name="connsiteX5" fmla="*/ 1097409 w 5234940"/>
                        <a:gd name="connsiteY5" fmla="*/ 3943990 h 4280606"/>
                        <a:gd name="connsiteX6" fmla="*/ 1090790 w 5234940"/>
                        <a:gd name="connsiteY6" fmla="*/ 3911842 h 4280606"/>
                        <a:gd name="connsiteX7" fmla="*/ 1090074 w 5234940"/>
                        <a:gd name="connsiteY7" fmla="*/ 3911842 h 42806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234940" h="4280606">
                          <a:moveTo>
                            <a:pt x="0" y="0"/>
                          </a:moveTo>
                          <a:lnTo>
                            <a:pt x="5234940" y="0"/>
                          </a:lnTo>
                          <a:lnTo>
                            <a:pt x="4146911" y="3904503"/>
                          </a:lnTo>
                          <a:lnTo>
                            <a:pt x="4147148" y="3905653"/>
                          </a:lnTo>
                          <a:cubicBezTo>
                            <a:pt x="4147148" y="4112734"/>
                            <a:pt x="3462674" y="4280606"/>
                            <a:pt x="2618332" y="4280606"/>
                          </a:cubicBezTo>
                          <a:cubicBezTo>
                            <a:pt x="1826762" y="4280606"/>
                            <a:pt x="1175700" y="4133063"/>
                            <a:pt x="1097409" y="3943990"/>
                          </a:cubicBezTo>
                          <a:lnTo>
                            <a:pt x="1090790" y="3911842"/>
                          </a:lnTo>
                          <a:lnTo>
                            <a:pt x="1090074" y="391184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30000">
                          <a:schemeClr val="accent1">
                            <a:alpha val="0"/>
                          </a:schemeClr>
                        </a:gs>
                        <a:gs pos="99000">
                          <a:schemeClr val="accent1">
                            <a:alpha val="30000"/>
                          </a:schemeClr>
                        </a:gs>
                      </a:gsLst>
                      <a:lin ang="5400000" scaled="1"/>
                    </a:gradFill>
                    <a:ln w="2857">
                      <a:gradFill>
                        <a:gsLst>
                          <a:gs pos="13000">
                            <a:schemeClr val="accent1">
                              <a:alpha val="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82296" tIns="41148" rIns="82296" bIns="41148" rtlCol="0" anchor="ctr">
                      <a:noAutofit/>
                    </a:bodyPr>
                    <a:lstStyle/>
                    <a:p>
                      <a:pPr algn="ctr"/>
                      <a:endParaRPr lang="zh-CN" altLang="en-US" sz="572"/>
                    </a:p>
                  </p:txBody>
                </p:sp>
                <p:grpSp>
                  <p:nvGrpSpPr>
                    <p:cNvPr id="502" name="组合 501">
                      <a:extLst>
                        <a:ext uri="{FF2B5EF4-FFF2-40B4-BE49-F238E27FC236}">
                          <a16:creationId xmlns:a16="http://schemas.microsoft.com/office/drawing/2014/main" id="{5E6F50F6-A79C-2D12-FB46-3812BE28C72B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4516581" y="3914590"/>
                      <a:ext cx="236759" cy="243343"/>
                      <a:chOff x="3053928" y="1905720"/>
                      <a:chExt cx="335112" cy="344431"/>
                    </a:xfrm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66000">
                          <a:schemeClr val="accent1"/>
                        </a:gs>
                      </a:gsLst>
                      <a:lin ang="2700000" scaled="1"/>
                      <a:tileRect/>
                    </a:gradFill>
                  </p:grpSpPr>
                  <p:sp>
                    <p:nvSpPr>
                      <p:cNvPr id="503" name="任意形状 502">
                        <a:extLst>
                          <a:ext uri="{FF2B5EF4-FFF2-40B4-BE49-F238E27FC236}">
                            <a16:creationId xmlns:a16="http://schemas.microsoft.com/office/drawing/2014/main" id="{7B7B4CCF-8BF6-27CA-76AC-373618026CA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07520" y="2166374"/>
                        <a:ext cx="27926" cy="37235"/>
                      </a:xfrm>
                      <a:custGeom>
                        <a:avLst/>
                        <a:gdLst>
                          <a:gd name="connsiteX0" fmla="*/ 0 w 31029"/>
                          <a:gd name="connsiteY0" fmla="*/ 0 h 41372"/>
                          <a:gd name="connsiteX1" fmla="*/ 31029 w 31029"/>
                          <a:gd name="connsiteY1" fmla="*/ 0 h 41372"/>
                          <a:gd name="connsiteX2" fmla="*/ 31029 w 31029"/>
                          <a:gd name="connsiteY2" fmla="*/ 41373 h 41372"/>
                          <a:gd name="connsiteX3" fmla="*/ 0 w 31029"/>
                          <a:gd name="connsiteY3" fmla="*/ 41373 h 4137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1029" h="41372">
                            <a:moveTo>
                              <a:pt x="0" y="0"/>
                            </a:moveTo>
                            <a:lnTo>
                              <a:pt x="31029" y="0"/>
                            </a:lnTo>
                            <a:lnTo>
                              <a:pt x="31029" y="41373"/>
                            </a:lnTo>
                            <a:lnTo>
                              <a:pt x="0" y="41373"/>
                            </a:ln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504" name="任意形状 503">
                        <a:extLst>
                          <a:ext uri="{FF2B5EF4-FFF2-40B4-BE49-F238E27FC236}">
                            <a16:creationId xmlns:a16="http://schemas.microsoft.com/office/drawing/2014/main" id="{CD81E5EF-8EA6-E92D-6AED-37E8FA412F1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07520" y="2222225"/>
                        <a:ext cx="27926" cy="27926"/>
                      </a:xfrm>
                      <a:custGeom>
                        <a:avLst/>
                        <a:gdLst>
                          <a:gd name="connsiteX0" fmla="*/ 0 w 31029"/>
                          <a:gd name="connsiteY0" fmla="*/ 0 h 31029"/>
                          <a:gd name="connsiteX1" fmla="*/ 31029 w 31029"/>
                          <a:gd name="connsiteY1" fmla="*/ 0 h 31029"/>
                          <a:gd name="connsiteX2" fmla="*/ 31029 w 31029"/>
                          <a:gd name="connsiteY2" fmla="*/ 31029 h 31029"/>
                          <a:gd name="connsiteX3" fmla="*/ 0 w 31029"/>
                          <a:gd name="connsiteY3" fmla="*/ 31029 h 3102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1029" h="31029">
                            <a:moveTo>
                              <a:pt x="0" y="0"/>
                            </a:moveTo>
                            <a:lnTo>
                              <a:pt x="31029" y="0"/>
                            </a:lnTo>
                            <a:lnTo>
                              <a:pt x="31029" y="31029"/>
                            </a:lnTo>
                            <a:lnTo>
                              <a:pt x="0" y="31029"/>
                            </a:ln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505" name="任意形状 504">
                        <a:extLst>
                          <a:ext uri="{FF2B5EF4-FFF2-40B4-BE49-F238E27FC236}">
                            <a16:creationId xmlns:a16="http://schemas.microsoft.com/office/drawing/2014/main" id="{734E6D66-CFA8-A746-19A7-296D6EE319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54063" y="2222222"/>
                        <a:ext cx="134977" cy="27926"/>
                      </a:xfrm>
                      <a:custGeom>
                        <a:avLst/>
                        <a:gdLst>
                          <a:gd name="connsiteX0" fmla="*/ 0 w 149975"/>
                          <a:gd name="connsiteY0" fmla="*/ 0 h 31029"/>
                          <a:gd name="connsiteX1" fmla="*/ 149976 w 149975"/>
                          <a:gd name="connsiteY1" fmla="*/ 0 h 31029"/>
                          <a:gd name="connsiteX2" fmla="*/ 149976 w 149975"/>
                          <a:gd name="connsiteY2" fmla="*/ 31029 h 31029"/>
                          <a:gd name="connsiteX3" fmla="*/ 0 w 149975"/>
                          <a:gd name="connsiteY3" fmla="*/ 31029 h 3102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49975" h="31029">
                            <a:moveTo>
                              <a:pt x="0" y="0"/>
                            </a:moveTo>
                            <a:lnTo>
                              <a:pt x="149976" y="0"/>
                            </a:lnTo>
                            <a:lnTo>
                              <a:pt x="149976" y="31029"/>
                            </a:lnTo>
                            <a:lnTo>
                              <a:pt x="0" y="31029"/>
                            </a:ln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506" name="任意形状 505">
                        <a:extLst>
                          <a:ext uri="{FF2B5EF4-FFF2-40B4-BE49-F238E27FC236}">
                            <a16:creationId xmlns:a16="http://schemas.microsoft.com/office/drawing/2014/main" id="{8AFB83ED-C064-5C0F-3BA5-3B4AC96024D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53928" y="2222222"/>
                        <a:ext cx="134977" cy="27926"/>
                      </a:xfrm>
                      <a:custGeom>
                        <a:avLst/>
                        <a:gdLst>
                          <a:gd name="connsiteX0" fmla="*/ 0 w 149975"/>
                          <a:gd name="connsiteY0" fmla="*/ 0 h 31029"/>
                          <a:gd name="connsiteX1" fmla="*/ 149976 w 149975"/>
                          <a:gd name="connsiteY1" fmla="*/ 0 h 31029"/>
                          <a:gd name="connsiteX2" fmla="*/ 149976 w 149975"/>
                          <a:gd name="connsiteY2" fmla="*/ 31029 h 31029"/>
                          <a:gd name="connsiteX3" fmla="*/ 0 w 149975"/>
                          <a:gd name="connsiteY3" fmla="*/ 31029 h 3102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49975" h="31029">
                            <a:moveTo>
                              <a:pt x="0" y="0"/>
                            </a:moveTo>
                            <a:lnTo>
                              <a:pt x="149976" y="0"/>
                            </a:lnTo>
                            <a:lnTo>
                              <a:pt x="149976" y="31029"/>
                            </a:lnTo>
                            <a:lnTo>
                              <a:pt x="0" y="31029"/>
                            </a:ln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507" name="任意形状 506">
                        <a:extLst>
                          <a:ext uri="{FF2B5EF4-FFF2-40B4-BE49-F238E27FC236}">
                            <a16:creationId xmlns:a16="http://schemas.microsoft.com/office/drawing/2014/main" id="{328FD6FD-1C6F-3F0B-863F-D510D62CDD1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72546" y="2091897"/>
                        <a:ext cx="297882" cy="74470"/>
                      </a:xfrm>
                      <a:custGeom>
                        <a:avLst/>
                        <a:gdLst>
                          <a:gd name="connsiteX0" fmla="*/ 312466 w 330980"/>
                          <a:gd name="connsiteY0" fmla="*/ 0 h 82745"/>
                          <a:gd name="connsiteX1" fmla="*/ 18514 w 330980"/>
                          <a:gd name="connsiteY1" fmla="*/ 0 h 82745"/>
                          <a:gd name="connsiteX2" fmla="*/ 0 w 330980"/>
                          <a:gd name="connsiteY2" fmla="*/ 18514 h 82745"/>
                          <a:gd name="connsiteX3" fmla="*/ 0 w 330980"/>
                          <a:gd name="connsiteY3" fmla="*/ 64231 h 82745"/>
                          <a:gd name="connsiteX4" fmla="*/ 18514 w 330980"/>
                          <a:gd name="connsiteY4" fmla="*/ 82745 h 82745"/>
                          <a:gd name="connsiteX5" fmla="*/ 312466 w 330980"/>
                          <a:gd name="connsiteY5" fmla="*/ 82745 h 82745"/>
                          <a:gd name="connsiteX6" fmla="*/ 330981 w 330980"/>
                          <a:gd name="connsiteY6" fmla="*/ 64231 h 82745"/>
                          <a:gd name="connsiteX7" fmla="*/ 330981 w 330980"/>
                          <a:gd name="connsiteY7" fmla="*/ 18514 h 82745"/>
                          <a:gd name="connsiteX8" fmla="*/ 312466 w 330980"/>
                          <a:gd name="connsiteY8" fmla="*/ 0 h 82745"/>
                          <a:gd name="connsiteX9" fmla="*/ 51716 w 330980"/>
                          <a:gd name="connsiteY9" fmla="*/ 51716 h 82745"/>
                          <a:gd name="connsiteX10" fmla="*/ 41373 w 330980"/>
                          <a:gd name="connsiteY10" fmla="*/ 41373 h 82745"/>
                          <a:gd name="connsiteX11" fmla="*/ 51716 w 330980"/>
                          <a:gd name="connsiteY11" fmla="*/ 31029 h 82745"/>
                          <a:gd name="connsiteX12" fmla="*/ 62059 w 330980"/>
                          <a:gd name="connsiteY12" fmla="*/ 41373 h 82745"/>
                          <a:gd name="connsiteX13" fmla="*/ 51716 w 330980"/>
                          <a:gd name="connsiteY13" fmla="*/ 51716 h 82745"/>
                          <a:gd name="connsiteX14" fmla="*/ 103431 w 330980"/>
                          <a:gd name="connsiteY14" fmla="*/ 51716 h 82745"/>
                          <a:gd name="connsiteX15" fmla="*/ 93088 w 330980"/>
                          <a:gd name="connsiteY15" fmla="*/ 41373 h 82745"/>
                          <a:gd name="connsiteX16" fmla="*/ 103431 w 330980"/>
                          <a:gd name="connsiteY16" fmla="*/ 31029 h 82745"/>
                          <a:gd name="connsiteX17" fmla="*/ 113775 w 330980"/>
                          <a:gd name="connsiteY17" fmla="*/ 41373 h 82745"/>
                          <a:gd name="connsiteX18" fmla="*/ 103431 w 330980"/>
                          <a:gd name="connsiteY18" fmla="*/ 51716 h 82745"/>
                          <a:gd name="connsiteX19" fmla="*/ 155147 w 330980"/>
                          <a:gd name="connsiteY19" fmla="*/ 51716 h 82745"/>
                          <a:gd name="connsiteX20" fmla="*/ 144804 w 330980"/>
                          <a:gd name="connsiteY20" fmla="*/ 41373 h 82745"/>
                          <a:gd name="connsiteX21" fmla="*/ 155147 w 330980"/>
                          <a:gd name="connsiteY21" fmla="*/ 31029 h 82745"/>
                          <a:gd name="connsiteX22" fmla="*/ 165490 w 330980"/>
                          <a:gd name="connsiteY22" fmla="*/ 41373 h 82745"/>
                          <a:gd name="connsiteX23" fmla="*/ 155147 w 330980"/>
                          <a:gd name="connsiteY23" fmla="*/ 51716 h 827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</a:cxnLst>
                        <a:rect l="l" t="t" r="r" b="b"/>
                        <a:pathLst>
                          <a:path w="330980" h="82745">
                            <a:moveTo>
                              <a:pt x="312466" y="0"/>
                            </a:moveTo>
                            <a:lnTo>
                              <a:pt x="18514" y="0"/>
                            </a:lnTo>
                            <a:cubicBezTo>
                              <a:pt x="8289" y="0"/>
                              <a:pt x="0" y="8289"/>
                              <a:pt x="0" y="18514"/>
                            </a:cubicBezTo>
                            <a:lnTo>
                              <a:pt x="0" y="64231"/>
                            </a:lnTo>
                            <a:cubicBezTo>
                              <a:pt x="0" y="74456"/>
                              <a:pt x="8289" y="82745"/>
                              <a:pt x="18514" y="82745"/>
                            </a:cubicBezTo>
                            <a:lnTo>
                              <a:pt x="312466" y="82745"/>
                            </a:lnTo>
                            <a:cubicBezTo>
                              <a:pt x="322692" y="82745"/>
                              <a:pt x="330981" y="74456"/>
                              <a:pt x="330981" y="64231"/>
                            </a:cubicBezTo>
                            <a:lnTo>
                              <a:pt x="330981" y="18514"/>
                            </a:lnTo>
                            <a:cubicBezTo>
                              <a:pt x="330981" y="8289"/>
                              <a:pt x="322692" y="0"/>
                              <a:pt x="312466" y="0"/>
                            </a:cubicBezTo>
                            <a:close/>
                            <a:moveTo>
                              <a:pt x="51716" y="51716"/>
                            </a:moveTo>
                            <a:cubicBezTo>
                              <a:pt x="46003" y="51716"/>
                              <a:pt x="41373" y="47085"/>
                              <a:pt x="41373" y="41373"/>
                            </a:cubicBezTo>
                            <a:cubicBezTo>
                              <a:pt x="41373" y="35660"/>
                              <a:pt x="46003" y="31029"/>
                              <a:pt x="51716" y="31029"/>
                            </a:cubicBezTo>
                            <a:cubicBezTo>
                              <a:pt x="57428" y="31029"/>
                              <a:pt x="62059" y="35660"/>
                              <a:pt x="62059" y="41373"/>
                            </a:cubicBezTo>
                            <a:cubicBezTo>
                              <a:pt x="62059" y="47085"/>
                              <a:pt x="57428" y="51716"/>
                              <a:pt x="51716" y="51716"/>
                            </a:cubicBezTo>
                            <a:close/>
                            <a:moveTo>
                              <a:pt x="103431" y="51716"/>
                            </a:moveTo>
                            <a:cubicBezTo>
                              <a:pt x="97719" y="51716"/>
                              <a:pt x="93088" y="47085"/>
                              <a:pt x="93088" y="41373"/>
                            </a:cubicBezTo>
                            <a:cubicBezTo>
                              <a:pt x="93088" y="35660"/>
                              <a:pt x="97719" y="31029"/>
                              <a:pt x="103431" y="31029"/>
                            </a:cubicBezTo>
                            <a:cubicBezTo>
                              <a:pt x="109144" y="31029"/>
                              <a:pt x="113775" y="35660"/>
                              <a:pt x="113775" y="41373"/>
                            </a:cubicBezTo>
                            <a:cubicBezTo>
                              <a:pt x="113775" y="47085"/>
                              <a:pt x="109144" y="51716"/>
                              <a:pt x="103431" y="51716"/>
                            </a:cubicBezTo>
                            <a:close/>
                            <a:moveTo>
                              <a:pt x="155147" y="51716"/>
                            </a:moveTo>
                            <a:cubicBezTo>
                              <a:pt x="149435" y="51716"/>
                              <a:pt x="144804" y="47085"/>
                              <a:pt x="144804" y="41373"/>
                            </a:cubicBezTo>
                            <a:cubicBezTo>
                              <a:pt x="144804" y="35660"/>
                              <a:pt x="149435" y="31029"/>
                              <a:pt x="155147" y="31029"/>
                            </a:cubicBezTo>
                            <a:cubicBezTo>
                              <a:pt x="160860" y="31029"/>
                              <a:pt x="165490" y="35660"/>
                              <a:pt x="165490" y="41373"/>
                            </a:cubicBezTo>
                            <a:cubicBezTo>
                              <a:pt x="165490" y="47085"/>
                              <a:pt x="160860" y="51716"/>
                              <a:pt x="155147" y="51716"/>
                            </a:cubicBez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508" name="任意形状 507">
                        <a:extLst>
                          <a:ext uri="{FF2B5EF4-FFF2-40B4-BE49-F238E27FC236}">
                            <a16:creationId xmlns:a16="http://schemas.microsoft.com/office/drawing/2014/main" id="{B03965F4-97BE-FAC3-3F5B-88109A4FD04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72546" y="1998809"/>
                        <a:ext cx="297882" cy="74470"/>
                      </a:xfrm>
                      <a:custGeom>
                        <a:avLst/>
                        <a:gdLst>
                          <a:gd name="connsiteX0" fmla="*/ 312466 w 330980"/>
                          <a:gd name="connsiteY0" fmla="*/ 0 h 82745"/>
                          <a:gd name="connsiteX1" fmla="*/ 18514 w 330980"/>
                          <a:gd name="connsiteY1" fmla="*/ 0 h 82745"/>
                          <a:gd name="connsiteX2" fmla="*/ 0 w 330980"/>
                          <a:gd name="connsiteY2" fmla="*/ 18514 h 82745"/>
                          <a:gd name="connsiteX3" fmla="*/ 0 w 330980"/>
                          <a:gd name="connsiteY3" fmla="*/ 64231 h 82745"/>
                          <a:gd name="connsiteX4" fmla="*/ 18514 w 330980"/>
                          <a:gd name="connsiteY4" fmla="*/ 82745 h 82745"/>
                          <a:gd name="connsiteX5" fmla="*/ 312466 w 330980"/>
                          <a:gd name="connsiteY5" fmla="*/ 82745 h 82745"/>
                          <a:gd name="connsiteX6" fmla="*/ 330981 w 330980"/>
                          <a:gd name="connsiteY6" fmla="*/ 64231 h 82745"/>
                          <a:gd name="connsiteX7" fmla="*/ 330981 w 330980"/>
                          <a:gd name="connsiteY7" fmla="*/ 18514 h 82745"/>
                          <a:gd name="connsiteX8" fmla="*/ 312466 w 330980"/>
                          <a:gd name="connsiteY8" fmla="*/ 0 h 82745"/>
                          <a:gd name="connsiteX9" fmla="*/ 51716 w 330980"/>
                          <a:gd name="connsiteY9" fmla="*/ 51716 h 82745"/>
                          <a:gd name="connsiteX10" fmla="*/ 41373 w 330980"/>
                          <a:gd name="connsiteY10" fmla="*/ 41373 h 82745"/>
                          <a:gd name="connsiteX11" fmla="*/ 51716 w 330980"/>
                          <a:gd name="connsiteY11" fmla="*/ 31029 h 82745"/>
                          <a:gd name="connsiteX12" fmla="*/ 62059 w 330980"/>
                          <a:gd name="connsiteY12" fmla="*/ 41373 h 82745"/>
                          <a:gd name="connsiteX13" fmla="*/ 51716 w 330980"/>
                          <a:gd name="connsiteY13" fmla="*/ 51716 h 82745"/>
                          <a:gd name="connsiteX14" fmla="*/ 103431 w 330980"/>
                          <a:gd name="connsiteY14" fmla="*/ 51716 h 82745"/>
                          <a:gd name="connsiteX15" fmla="*/ 93088 w 330980"/>
                          <a:gd name="connsiteY15" fmla="*/ 41373 h 82745"/>
                          <a:gd name="connsiteX16" fmla="*/ 103431 w 330980"/>
                          <a:gd name="connsiteY16" fmla="*/ 31029 h 82745"/>
                          <a:gd name="connsiteX17" fmla="*/ 113775 w 330980"/>
                          <a:gd name="connsiteY17" fmla="*/ 41373 h 82745"/>
                          <a:gd name="connsiteX18" fmla="*/ 103431 w 330980"/>
                          <a:gd name="connsiteY18" fmla="*/ 51716 h 82745"/>
                          <a:gd name="connsiteX19" fmla="*/ 155147 w 330980"/>
                          <a:gd name="connsiteY19" fmla="*/ 51716 h 82745"/>
                          <a:gd name="connsiteX20" fmla="*/ 144804 w 330980"/>
                          <a:gd name="connsiteY20" fmla="*/ 41373 h 82745"/>
                          <a:gd name="connsiteX21" fmla="*/ 155147 w 330980"/>
                          <a:gd name="connsiteY21" fmla="*/ 31029 h 82745"/>
                          <a:gd name="connsiteX22" fmla="*/ 165490 w 330980"/>
                          <a:gd name="connsiteY22" fmla="*/ 41373 h 82745"/>
                          <a:gd name="connsiteX23" fmla="*/ 155147 w 330980"/>
                          <a:gd name="connsiteY23" fmla="*/ 51716 h 827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</a:cxnLst>
                        <a:rect l="l" t="t" r="r" b="b"/>
                        <a:pathLst>
                          <a:path w="330980" h="82745">
                            <a:moveTo>
                              <a:pt x="312466" y="0"/>
                            </a:moveTo>
                            <a:lnTo>
                              <a:pt x="18514" y="0"/>
                            </a:lnTo>
                            <a:cubicBezTo>
                              <a:pt x="8289" y="0"/>
                              <a:pt x="0" y="8289"/>
                              <a:pt x="0" y="18514"/>
                            </a:cubicBezTo>
                            <a:lnTo>
                              <a:pt x="0" y="64231"/>
                            </a:lnTo>
                            <a:cubicBezTo>
                              <a:pt x="0" y="74456"/>
                              <a:pt x="8289" y="82745"/>
                              <a:pt x="18514" y="82745"/>
                            </a:cubicBezTo>
                            <a:lnTo>
                              <a:pt x="312466" y="82745"/>
                            </a:lnTo>
                            <a:cubicBezTo>
                              <a:pt x="322692" y="82745"/>
                              <a:pt x="330981" y="74456"/>
                              <a:pt x="330981" y="64231"/>
                            </a:cubicBezTo>
                            <a:lnTo>
                              <a:pt x="330981" y="18514"/>
                            </a:lnTo>
                            <a:cubicBezTo>
                              <a:pt x="330981" y="8289"/>
                              <a:pt x="322692" y="0"/>
                              <a:pt x="312466" y="0"/>
                            </a:cubicBezTo>
                            <a:close/>
                            <a:moveTo>
                              <a:pt x="51716" y="51716"/>
                            </a:moveTo>
                            <a:cubicBezTo>
                              <a:pt x="46003" y="51716"/>
                              <a:pt x="41373" y="47085"/>
                              <a:pt x="41373" y="41373"/>
                            </a:cubicBezTo>
                            <a:cubicBezTo>
                              <a:pt x="41373" y="35660"/>
                              <a:pt x="46003" y="31029"/>
                              <a:pt x="51716" y="31029"/>
                            </a:cubicBezTo>
                            <a:cubicBezTo>
                              <a:pt x="57428" y="31029"/>
                              <a:pt x="62059" y="35660"/>
                              <a:pt x="62059" y="41373"/>
                            </a:cubicBezTo>
                            <a:cubicBezTo>
                              <a:pt x="62059" y="47085"/>
                              <a:pt x="57428" y="51716"/>
                              <a:pt x="51716" y="51716"/>
                            </a:cubicBezTo>
                            <a:close/>
                            <a:moveTo>
                              <a:pt x="103431" y="51716"/>
                            </a:moveTo>
                            <a:cubicBezTo>
                              <a:pt x="97719" y="51716"/>
                              <a:pt x="93088" y="47085"/>
                              <a:pt x="93088" y="41373"/>
                            </a:cubicBezTo>
                            <a:cubicBezTo>
                              <a:pt x="93088" y="35660"/>
                              <a:pt x="97719" y="31029"/>
                              <a:pt x="103431" y="31029"/>
                            </a:cubicBezTo>
                            <a:cubicBezTo>
                              <a:pt x="109144" y="31029"/>
                              <a:pt x="113775" y="35660"/>
                              <a:pt x="113775" y="41373"/>
                            </a:cubicBezTo>
                            <a:cubicBezTo>
                              <a:pt x="113775" y="47085"/>
                              <a:pt x="109144" y="51716"/>
                              <a:pt x="103431" y="51716"/>
                            </a:cubicBezTo>
                            <a:close/>
                            <a:moveTo>
                              <a:pt x="155147" y="51716"/>
                            </a:moveTo>
                            <a:cubicBezTo>
                              <a:pt x="149435" y="51716"/>
                              <a:pt x="144804" y="47085"/>
                              <a:pt x="144804" y="41373"/>
                            </a:cubicBezTo>
                            <a:cubicBezTo>
                              <a:pt x="144804" y="35660"/>
                              <a:pt x="149435" y="31029"/>
                              <a:pt x="155147" y="31029"/>
                            </a:cubicBezTo>
                            <a:cubicBezTo>
                              <a:pt x="160860" y="31029"/>
                              <a:pt x="165490" y="35660"/>
                              <a:pt x="165490" y="41373"/>
                            </a:cubicBezTo>
                            <a:cubicBezTo>
                              <a:pt x="165490" y="47085"/>
                              <a:pt x="160860" y="51716"/>
                              <a:pt x="155147" y="51716"/>
                            </a:cubicBez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  <p:sp>
                    <p:nvSpPr>
                      <p:cNvPr id="509" name="任意形状 508">
                        <a:extLst>
                          <a:ext uri="{FF2B5EF4-FFF2-40B4-BE49-F238E27FC236}">
                            <a16:creationId xmlns:a16="http://schemas.microsoft.com/office/drawing/2014/main" id="{76C99AAF-4DC0-A106-05B4-75FB105608E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72546" y="1905720"/>
                        <a:ext cx="297882" cy="74471"/>
                      </a:xfrm>
                      <a:custGeom>
                        <a:avLst/>
                        <a:gdLst>
                          <a:gd name="connsiteX0" fmla="*/ 312466 w 330980"/>
                          <a:gd name="connsiteY0" fmla="*/ 0 h 82745"/>
                          <a:gd name="connsiteX1" fmla="*/ 18514 w 330980"/>
                          <a:gd name="connsiteY1" fmla="*/ 0 h 82745"/>
                          <a:gd name="connsiteX2" fmla="*/ 0 w 330980"/>
                          <a:gd name="connsiteY2" fmla="*/ 18514 h 82745"/>
                          <a:gd name="connsiteX3" fmla="*/ 0 w 330980"/>
                          <a:gd name="connsiteY3" fmla="*/ 64231 h 82745"/>
                          <a:gd name="connsiteX4" fmla="*/ 18514 w 330980"/>
                          <a:gd name="connsiteY4" fmla="*/ 82745 h 82745"/>
                          <a:gd name="connsiteX5" fmla="*/ 312466 w 330980"/>
                          <a:gd name="connsiteY5" fmla="*/ 82745 h 82745"/>
                          <a:gd name="connsiteX6" fmla="*/ 330981 w 330980"/>
                          <a:gd name="connsiteY6" fmla="*/ 64231 h 82745"/>
                          <a:gd name="connsiteX7" fmla="*/ 330981 w 330980"/>
                          <a:gd name="connsiteY7" fmla="*/ 18514 h 82745"/>
                          <a:gd name="connsiteX8" fmla="*/ 312466 w 330980"/>
                          <a:gd name="connsiteY8" fmla="*/ 0 h 82745"/>
                          <a:gd name="connsiteX9" fmla="*/ 51716 w 330980"/>
                          <a:gd name="connsiteY9" fmla="*/ 51716 h 82745"/>
                          <a:gd name="connsiteX10" fmla="*/ 41373 w 330980"/>
                          <a:gd name="connsiteY10" fmla="*/ 41373 h 82745"/>
                          <a:gd name="connsiteX11" fmla="*/ 51716 w 330980"/>
                          <a:gd name="connsiteY11" fmla="*/ 31029 h 82745"/>
                          <a:gd name="connsiteX12" fmla="*/ 62059 w 330980"/>
                          <a:gd name="connsiteY12" fmla="*/ 41373 h 82745"/>
                          <a:gd name="connsiteX13" fmla="*/ 51716 w 330980"/>
                          <a:gd name="connsiteY13" fmla="*/ 51716 h 82745"/>
                          <a:gd name="connsiteX14" fmla="*/ 103431 w 330980"/>
                          <a:gd name="connsiteY14" fmla="*/ 51716 h 82745"/>
                          <a:gd name="connsiteX15" fmla="*/ 93088 w 330980"/>
                          <a:gd name="connsiteY15" fmla="*/ 41373 h 82745"/>
                          <a:gd name="connsiteX16" fmla="*/ 103431 w 330980"/>
                          <a:gd name="connsiteY16" fmla="*/ 31029 h 82745"/>
                          <a:gd name="connsiteX17" fmla="*/ 113775 w 330980"/>
                          <a:gd name="connsiteY17" fmla="*/ 41373 h 82745"/>
                          <a:gd name="connsiteX18" fmla="*/ 103431 w 330980"/>
                          <a:gd name="connsiteY18" fmla="*/ 51716 h 82745"/>
                          <a:gd name="connsiteX19" fmla="*/ 155147 w 330980"/>
                          <a:gd name="connsiteY19" fmla="*/ 51716 h 82745"/>
                          <a:gd name="connsiteX20" fmla="*/ 144804 w 330980"/>
                          <a:gd name="connsiteY20" fmla="*/ 41373 h 82745"/>
                          <a:gd name="connsiteX21" fmla="*/ 155147 w 330980"/>
                          <a:gd name="connsiteY21" fmla="*/ 31029 h 82745"/>
                          <a:gd name="connsiteX22" fmla="*/ 165490 w 330980"/>
                          <a:gd name="connsiteY22" fmla="*/ 41373 h 82745"/>
                          <a:gd name="connsiteX23" fmla="*/ 155147 w 330980"/>
                          <a:gd name="connsiteY23" fmla="*/ 51716 h 827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</a:cxnLst>
                        <a:rect l="l" t="t" r="r" b="b"/>
                        <a:pathLst>
                          <a:path w="330980" h="82745">
                            <a:moveTo>
                              <a:pt x="312466" y="0"/>
                            </a:moveTo>
                            <a:lnTo>
                              <a:pt x="18514" y="0"/>
                            </a:lnTo>
                            <a:cubicBezTo>
                              <a:pt x="8289" y="0"/>
                              <a:pt x="0" y="8289"/>
                              <a:pt x="0" y="18514"/>
                            </a:cubicBezTo>
                            <a:lnTo>
                              <a:pt x="0" y="64231"/>
                            </a:lnTo>
                            <a:cubicBezTo>
                              <a:pt x="0" y="74456"/>
                              <a:pt x="8289" y="82745"/>
                              <a:pt x="18514" y="82745"/>
                            </a:cubicBezTo>
                            <a:lnTo>
                              <a:pt x="312466" y="82745"/>
                            </a:lnTo>
                            <a:cubicBezTo>
                              <a:pt x="322692" y="82745"/>
                              <a:pt x="330981" y="74456"/>
                              <a:pt x="330981" y="64231"/>
                            </a:cubicBezTo>
                            <a:lnTo>
                              <a:pt x="330981" y="18514"/>
                            </a:lnTo>
                            <a:cubicBezTo>
                              <a:pt x="330981" y="8289"/>
                              <a:pt x="322692" y="0"/>
                              <a:pt x="312466" y="0"/>
                            </a:cubicBezTo>
                            <a:close/>
                            <a:moveTo>
                              <a:pt x="51716" y="51716"/>
                            </a:moveTo>
                            <a:cubicBezTo>
                              <a:pt x="46003" y="51716"/>
                              <a:pt x="41373" y="47085"/>
                              <a:pt x="41373" y="41373"/>
                            </a:cubicBezTo>
                            <a:cubicBezTo>
                              <a:pt x="41373" y="35660"/>
                              <a:pt x="46003" y="31029"/>
                              <a:pt x="51716" y="31029"/>
                            </a:cubicBezTo>
                            <a:cubicBezTo>
                              <a:pt x="57428" y="31029"/>
                              <a:pt x="62059" y="35660"/>
                              <a:pt x="62059" y="41373"/>
                            </a:cubicBezTo>
                            <a:cubicBezTo>
                              <a:pt x="62059" y="47085"/>
                              <a:pt x="57428" y="51716"/>
                              <a:pt x="51716" y="51716"/>
                            </a:cubicBezTo>
                            <a:close/>
                            <a:moveTo>
                              <a:pt x="103431" y="51716"/>
                            </a:moveTo>
                            <a:cubicBezTo>
                              <a:pt x="97719" y="51716"/>
                              <a:pt x="93088" y="47085"/>
                              <a:pt x="93088" y="41373"/>
                            </a:cubicBezTo>
                            <a:cubicBezTo>
                              <a:pt x="93088" y="35660"/>
                              <a:pt x="97719" y="31029"/>
                              <a:pt x="103431" y="31029"/>
                            </a:cubicBezTo>
                            <a:cubicBezTo>
                              <a:pt x="109144" y="31029"/>
                              <a:pt x="113775" y="35660"/>
                              <a:pt x="113775" y="41373"/>
                            </a:cubicBezTo>
                            <a:cubicBezTo>
                              <a:pt x="113775" y="47085"/>
                              <a:pt x="109144" y="51716"/>
                              <a:pt x="103431" y="51716"/>
                            </a:cubicBezTo>
                            <a:close/>
                            <a:moveTo>
                              <a:pt x="155147" y="51716"/>
                            </a:moveTo>
                            <a:cubicBezTo>
                              <a:pt x="149435" y="51716"/>
                              <a:pt x="144804" y="47085"/>
                              <a:pt x="144804" y="41373"/>
                            </a:cubicBezTo>
                            <a:cubicBezTo>
                              <a:pt x="144804" y="35660"/>
                              <a:pt x="149435" y="31029"/>
                              <a:pt x="155147" y="31029"/>
                            </a:cubicBezTo>
                            <a:cubicBezTo>
                              <a:pt x="160860" y="31029"/>
                              <a:pt x="165490" y="35660"/>
                              <a:pt x="165490" y="41373"/>
                            </a:cubicBezTo>
                            <a:cubicBezTo>
                              <a:pt x="165490" y="47085"/>
                              <a:pt x="160860" y="51716"/>
                              <a:pt x="155147" y="51716"/>
                            </a:cubicBezTo>
                            <a:close/>
                          </a:path>
                        </a:pathLst>
                      </a:custGeom>
                      <a:grpFill/>
                      <a:ln w="5159" cap="flat">
                        <a:noFill/>
                        <a:prstDash val="solid"/>
                        <a:miter/>
                      </a:ln>
                      <a:effectLst/>
                    </p:spPr>
                    <p:txBody>
                      <a:bodyPr lIns="82296" tIns="41148" rIns="82296" bIns="41148" rtlCol="0" anchor="ctr"/>
                      <a:lstStyle/>
                      <a:p>
                        <a:endParaRPr lang="zh-CN" altLang="en-US" sz="1620"/>
                      </a:p>
                    </p:txBody>
                  </p:sp>
                </p:grpSp>
              </p:grpSp>
            </p:grpSp>
            <p:sp>
              <p:nvSpPr>
                <p:cNvPr id="53" name="文本框 52">
                  <a:extLst>
                    <a:ext uri="{FF2B5EF4-FFF2-40B4-BE49-F238E27FC236}">
                      <a16:creationId xmlns:a16="http://schemas.microsoft.com/office/drawing/2014/main" id="{A7EFFAEE-D1A3-696F-BC21-0BC54FF0B102}"/>
                    </a:ext>
                  </a:extLst>
                </p:cNvPr>
                <p:cNvSpPr txBox="1"/>
                <p:nvPr/>
              </p:nvSpPr>
              <p:spPr>
                <a:xfrm>
                  <a:off x="2747750" y="3570103"/>
                  <a:ext cx="730969" cy="145424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kumimoji="1" lang="zh-CN" altLang="en-US" sz="945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添加描述文本</a:t>
                  </a:r>
                </a:p>
              </p:txBody>
            </p:sp>
          </p:grpSp>
        </p:grpSp>
        <p:grpSp>
          <p:nvGrpSpPr>
            <p:cNvPr id="234" name="组合 233">
              <a:extLst>
                <a:ext uri="{FF2B5EF4-FFF2-40B4-BE49-F238E27FC236}">
                  <a16:creationId xmlns:a16="http://schemas.microsoft.com/office/drawing/2014/main" id="{44CAB489-0898-EE0E-E1E8-8B3CD907E421}"/>
                </a:ext>
              </a:extLst>
            </p:cNvPr>
            <p:cNvGrpSpPr/>
            <p:nvPr/>
          </p:nvGrpSpPr>
          <p:grpSpPr>
            <a:xfrm>
              <a:off x="8203512" y="3872228"/>
              <a:ext cx="1222796" cy="1772453"/>
              <a:chOff x="8203512" y="3834128"/>
              <a:chExt cx="1222796" cy="1772453"/>
            </a:xfrm>
          </p:grpSpPr>
          <p:sp>
            <p:nvSpPr>
              <p:cNvPr id="570" name="圆角矩形 569">
                <a:extLst>
                  <a:ext uri="{FF2B5EF4-FFF2-40B4-BE49-F238E27FC236}">
                    <a16:creationId xmlns:a16="http://schemas.microsoft.com/office/drawing/2014/main" id="{6E6D5B89-CDE3-6F05-D51D-BBA46C4AD724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8203512" y="3834128"/>
                <a:ext cx="1222796" cy="1772453"/>
              </a:xfrm>
              <a:prstGeom prst="roundRect">
                <a:avLst>
                  <a:gd name="adj" fmla="val 6397"/>
                </a:avLst>
              </a:prstGeom>
              <a:solidFill>
                <a:schemeClr val="accent1">
                  <a:lumMod val="20000"/>
                  <a:lumOff val="80000"/>
                  <a:alpha val="20000"/>
                </a:schemeClr>
              </a:solidFill>
              <a:ln w="2857">
                <a:solidFill>
                  <a:schemeClr val="accent1">
                    <a:alpha val="60143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kumimoji="1" lang="zh-CN" altLang="en-US" sz="1620"/>
              </a:p>
            </p:txBody>
          </p:sp>
          <p:grpSp>
            <p:nvGrpSpPr>
              <p:cNvPr id="232" name="组合 231">
                <a:extLst>
                  <a:ext uri="{FF2B5EF4-FFF2-40B4-BE49-F238E27FC236}">
                    <a16:creationId xmlns:a16="http://schemas.microsoft.com/office/drawing/2014/main" id="{AC593330-6761-D28B-EDB6-3E35AAF6E7F3}"/>
                  </a:ext>
                </a:extLst>
              </p:cNvPr>
              <p:cNvGrpSpPr/>
              <p:nvPr/>
            </p:nvGrpSpPr>
            <p:grpSpPr>
              <a:xfrm>
                <a:off x="8434999" y="4079942"/>
                <a:ext cx="759824" cy="575339"/>
                <a:chOff x="8434999" y="4079942"/>
                <a:chExt cx="759824" cy="575339"/>
              </a:xfrm>
            </p:grpSpPr>
            <p:sp>
              <p:nvSpPr>
                <p:cNvPr id="512" name="文本框 511">
                  <a:extLst>
                    <a:ext uri="{FF2B5EF4-FFF2-40B4-BE49-F238E27FC236}">
                      <a16:creationId xmlns:a16="http://schemas.microsoft.com/office/drawing/2014/main" id="{1683E565-7D87-1B8B-A268-67634421510E}"/>
                    </a:ext>
                  </a:extLst>
                </p:cNvPr>
                <p:cNvSpPr txBox="1"/>
                <p:nvPr/>
              </p:nvSpPr>
              <p:spPr>
                <a:xfrm>
                  <a:off x="8434999" y="4502932"/>
                  <a:ext cx="759824" cy="15234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defRPr kumimoji="1" sz="11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Source Han Sans SC Normal" panose="020B0500000000000000" pitchFamily="34" charset="-128"/>
                      <a:ea typeface="Source Han Sans SC Normal" panose="020B0500000000000000" pitchFamily="34" charset="-128"/>
                    </a:defRPr>
                  </a:lvl1pPr>
                </a:lstStyle>
                <a:p>
                  <a:r>
                    <a:rPr lang="zh-CN" altLang="en-US" sz="990" dirty="0">
                      <a:latin typeface="+mn-ea"/>
                      <a:ea typeface="+mn-ea"/>
                    </a:rPr>
                    <a:t>添加描述文本</a:t>
                  </a:r>
                </a:p>
              </p:txBody>
            </p:sp>
            <p:sp>
              <p:nvSpPr>
                <p:cNvPr id="514" name="pangmenzd">
                  <a:extLst>
                    <a:ext uri="{FF2B5EF4-FFF2-40B4-BE49-F238E27FC236}">
                      <a16:creationId xmlns:a16="http://schemas.microsoft.com/office/drawing/2014/main" id="{C38CF003-7227-C1D6-2E64-91C3CDB1073A}"/>
                    </a:ext>
                  </a:extLst>
                </p:cNvPr>
                <p:cNvSpPr/>
                <p:nvPr/>
              </p:nvSpPr>
              <p:spPr>
                <a:xfrm>
                  <a:off x="8537064" y="4291819"/>
                  <a:ext cx="559843" cy="186497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alpha val="27000"/>
                      </a:schemeClr>
                    </a:gs>
                    <a:gs pos="2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515" name="椭圆 514">
                  <a:extLst>
                    <a:ext uri="{FF2B5EF4-FFF2-40B4-BE49-F238E27FC236}">
                      <a16:creationId xmlns:a16="http://schemas.microsoft.com/office/drawing/2014/main" id="{4D12A16E-D077-3D65-CEB8-BFF716D05351}"/>
                    </a:ext>
                  </a:extLst>
                </p:cNvPr>
                <p:cNvSpPr/>
                <p:nvPr/>
              </p:nvSpPr>
              <p:spPr>
                <a:xfrm>
                  <a:off x="8620813" y="4307201"/>
                  <a:ext cx="392347" cy="123557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alpha val="30000"/>
                      </a:schemeClr>
                    </a:gs>
                    <a:gs pos="2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517" name="椭圆 516">
                  <a:extLst>
                    <a:ext uri="{FF2B5EF4-FFF2-40B4-BE49-F238E27FC236}">
                      <a16:creationId xmlns:a16="http://schemas.microsoft.com/office/drawing/2014/main" id="{F8D85684-1BDA-7965-0E1D-772EE4D09BFA}"/>
                    </a:ext>
                  </a:extLst>
                </p:cNvPr>
                <p:cNvSpPr/>
                <p:nvPr/>
              </p:nvSpPr>
              <p:spPr>
                <a:xfrm>
                  <a:off x="8602628" y="4302931"/>
                  <a:ext cx="428713" cy="140105"/>
                </a:xfrm>
                <a:prstGeom prst="ellipse">
                  <a:avLst/>
                </a:prstGeom>
                <a:noFill/>
                <a:ln w="11430">
                  <a:gradFill>
                    <a:gsLst>
                      <a:gs pos="29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sp>
              <p:nvSpPr>
                <p:cNvPr id="518" name="旁门左道出品">
                  <a:extLst>
                    <a:ext uri="{FF2B5EF4-FFF2-40B4-BE49-F238E27FC236}">
                      <a16:creationId xmlns:a16="http://schemas.microsoft.com/office/drawing/2014/main" id="{0447B5E4-C00C-6BF4-D8A5-7B1B5D17B316}"/>
                    </a:ext>
                  </a:extLst>
                </p:cNvPr>
                <p:cNvSpPr/>
                <p:nvPr/>
              </p:nvSpPr>
              <p:spPr>
                <a:xfrm>
                  <a:off x="8649195" y="4323636"/>
                  <a:ext cx="331338" cy="81263"/>
                </a:xfrm>
                <a:prstGeom prst="ellipse">
                  <a:avLst/>
                </a:prstGeom>
                <a:gradFill>
                  <a:gsLst>
                    <a:gs pos="20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45000"/>
                      </a:schemeClr>
                    </a:gs>
                  </a:gsLst>
                  <a:lin ang="5400000" scaled="1"/>
                </a:gradFill>
                <a:ln w="5715">
                  <a:gradFill>
                    <a:gsLst>
                      <a:gs pos="13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572"/>
                </a:p>
              </p:txBody>
            </p:sp>
            <p:grpSp>
              <p:nvGrpSpPr>
                <p:cNvPr id="520" name="图形 9" descr="数据库">
                  <a:extLst>
                    <a:ext uri="{FF2B5EF4-FFF2-40B4-BE49-F238E27FC236}">
                      <a16:creationId xmlns:a16="http://schemas.microsoft.com/office/drawing/2014/main" id="{DC7D8307-6B57-44D1-3C29-4B3754CFD2E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8716374" y="4079942"/>
                  <a:ext cx="196975" cy="267321"/>
                  <a:chOff x="2808615" y="1799636"/>
                  <a:chExt cx="480066" cy="651512"/>
                </a:xfr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66000">
                      <a:schemeClr val="accent1"/>
                    </a:gs>
                  </a:gsLst>
                  <a:lin ang="2700000" scaled="1"/>
                </a:gradFill>
              </p:grpSpPr>
              <p:sp>
                <p:nvSpPr>
                  <p:cNvPr id="521" name="任意形状 520">
                    <a:extLst>
                      <a:ext uri="{FF2B5EF4-FFF2-40B4-BE49-F238E27FC236}">
                        <a16:creationId xmlns:a16="http://schemas.microsoft.com/office/drawing/2014/main" id="{C77A036C-8061-5278-B7DE-4AAE9B1FCE69}"/>
                      </a:ext>
                    </a:extLst>
                  </p:cNvPr>
                  <p:cNvSpPr/>
                  <p:nvPr/>
                </p:nvSpPr>
                <p:spPr>
                  <a:xfrm>
                    <a:off x="2808615" y="1799636"/>
                    <a:ext cx="480061" cy="137160"/>
                  </a:xfrm>
                  <a:custGeom>
                    <a:avLst/>
                    <a:gdLst>
                      <a:gd name="connsiteX0" fmla="*/ 533400 w 533400"/>
                      <a:gd name="connsiteY0" fmla="*/ 76200 h 152400"/>
                      <a:gd name="connsiteX1" fmla="*/ 266700 w 533400"/>
                      <a:gd name="connsiteY1" fmla="*/ 152400 h 152400"/>
                      <a:gd name="connsiteX2" fmla="*/ 0 w 533400"/>
                      <a:gd name="connsiteY2" fmla="*/ 76200 h 152400"/>
                      <a:gd name="connsiteX3" fmla="*/ 266700 w 533400"/>
                      <a:gd name="connsiteY3" fmla="*/ 0 h 152400"/>
                      <a:gd name="connsiteX4" fmla="*/ 533400 w 533400"/>
                      <a:gd name="connsiteY4" fmla="*/ 762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3400" h="152400">
                        <a:moveTo>
                          <a:pt x="533400" y="76200"/>
                        </a:moveTo>
                        <a:cubicBezTo>
                          <a:pt x="533400" y="118284"/>
                          <a:pt x="413994" y="152400"/>
                          <a:pt x="266700" y="152400"/>
                        </a:cubicBezTo>
                        <a:cubicBezTo>
                          <a:pt x="119406" y="152400"/>
                          <a:pt x="0" y="118284"/>
                          <a:pt x="0" y="76200"/>
                        </a:cubicBezTo>
                        <a:cubicBezTo>
                          <a:pt x="0" y="34116"/>
                          <a:pt x="119406" y="0"/>
                          <a:pt x="266700" y="0"/>
                        </a:cubicBezTo>
                        <a:cubicBezTo>
                          <a:pt x="413994" y="0"/>
                          <a:pt x="533400" y="34116"/>
                          <a:pt x="533400" y="7620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2296" tIns="41148" rIns="82296" bIns="41148" rtlCol="0" anchor="ctr"/>
                  <a:lstStyle/>
                  <a:p>
                    <a:endParaRPr lang="zh-CN" altLang="en-US" sz="1620"/>
                  </a:p>
                </p:txBody>
              </p:sp>
              <p:sp>
                <p:nvSpPr>
                  <p:cNvPr id="523" name="任意形状 522">
                    <a:extLst>
                      <a:ext uri="{FF2B5EF4-FFF2-40B4-BE49-F238E27FC236}">
                        <a16:creationId xmlns:a16="http://schemas.microsoft.com/office/drawing/2014/main" id="{5CD2B0B7-9272-04F6-4C72-271878369656}"/>
                      </a:ext>
                    </a:extLst>
                  </p:cNvPr>
                  <p:cNvSpPr/>
                  <p:nvPr/>
                </p:nvSpPr>
                <p:spPr>
                  <a:xfrm>
                    <a:off x="2808620" y="1902505"/>
                    <a:ext cx="480061" cy="205740"/>
                  </a:xfrm>
                  <a:custGeom>
                    <a:avLst/>
                    <a:gdLst>
                      <a:gd name="connsiteX0" fmla="*/ 457200 w 533400"/>
                      <a:gd name="connsiteY0" fmla="*/ 152400 h 228600"/>
                      <a:gd name="connsiteX1" fmla="*/ 438150 w 533400"/>
                      <a:gd name="connsiteY1" fmla="*/ 133350 h 228600"/>
                      <a:gd name="connsiteX2" fmla="*/ 457200 w 533400"/>
                      <a:gd name="connsiteY2" fmla="*/ 114300 h 228600"/>
                      <a:gd name="connsiteX3" fmla="*/ 476250 w 533400"/>
                      <a:gd name="connsiteY3" fmla="*/ 133350 h 228600"/>
                      <a:gd name="connsiteX4" fmla="*/ 457200 w 533400"/>
                      <a:gd name="connsiteY4" fmla="*/ 152400 h 228600"/>
                      <a:gd name="connsiteX5" fmla="*/ 266700 w 533400"/>
                      <a:gd name="connsiteY5" fmla="*/ 76200 h 228600"/>
                      <a:gd name="connsiteX6" fmla="*/ 0 w 533400"/>
                      <a:gd name="connsiteY6" fmla="*/ 0 h 228600"/>
                      <a:gd name="connsiteX7" fmla="*/ 0 w 533400"/>
                      <a:gd name="connsiteY7" fmla="*/ 152400 h 228600"/>
                      <a:gd name="connsiteX8" fmla="*/ 266700 w 533400"/>
                      <a:gd name="connsiteY8" fmla="*/ 228600 h 228600"/>
                      <a:gd name="connsiteX9" fmla="*/ 533400 w 533400"/>
                      <a:gd name="connsiteY9" fmla="*/ 152400 h 228600"/>
                      <a:gd name="connsiteX10" fmla="*/ 533400 w 533400"/>
                      <a:gd name="connsiteY10" fmla="*/ 0 h 228600"/>
                      <a:gd name="connsiteX11" fmla="*/ 266700 w 533400"/>
                      <a:gd name="connsiteY11" fmla="*/ 76200 h 228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33400" h="228600">
                        <a:moveTo>
                          <a:pt x="457200" y="152400"/>
                        </a:moveTo>
                        <a:cubicBezTo>
                          <a:pt x="445770" y="152400"/>
                          <a:pt x="438150" y="144780"/>
                          <a:pt x="438150" y="133350"/>
                        </a:cubicBezTo>
                        <a:cubicBezTo>
                          <a:pt x="438150" y="121920"/>
                          <a:pt x="445770" y="114300"/>
                          <a:pt x="457200" y="114300"/>
                        </a:cubicBezTo>
                        <a:cubicBezTo>
                          <a:pt x="468630" y="114300"/>
                          <a:pt x="476250" y="121920"/>
                          <a:pt x="476250" y="133350"/>
                        </a:cubicBezTo>
                        <a:cubicBezTo>
                          <a:pt x="476250" y="144780"/>
                          <a:pt x="468630" y="152400"/>
                          <a:pt x="457200" y="152400"/>
                        </a:cubicBezTo>
                        <a:close/>
                        <a:moveTo>
                          <a:pt x="266700" y="76200"/>
                        </a:moveTo>
                        <a:cubicBezTo>
                          <a:pt x="120015" y="76200"/>
                          <a:pt x="0" y="41910"/>
                          <a:pt x="0" y="0"/>
                        </a:cubicBezTo>
                        <a:lnTo>
                          <a:pt x="0" y="152400"/>
                        </a:lnTo>
                        <a:cubicBezTo>
                          <a:pt x="0" y="194310"/>
                          <a:pt x="120015" y="228600"/>
                          <a:pt x="266700" y="228600"/>
                        </a:cubicBezTo>
                        <a:cubicBezTo>
                          <a:pt x="413385" y="228600"/>
                          <a:pt x="533400" y="194310"/>
                          <a:pt x="533400" y="152400"/>
                        </a:cubicBezTo>
                        <a:lnTo>
                          <a:pt x="533400" y="0"/>
                        </a:lnTo>
                        <a:cubicBezTo>
                          <a:pt x="533400" y="41910"/>
                          <a:pt x="413385" y="76200"/>
                          <a:pt x="266700" y="7620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2296" tIns="41148" rIns="82296" bIns="41148" rtlCol="0" anchor="ctr"/>
                  <a:lstStyle/>
                  <a:p>
                    <a:endParaRPr lang="zh-CN" altLang="en-US" sz="1620"/>
                  </a:p>
                </p:txBody>
              </p:sp>
              <p:sp>
                <p:nvSpPr>
                  <p:cNvPr id="524" name="任意形状 523">
                    <a:extLst>
                      <a:ext uri="{FF2B5EF4-FFF2-40B4-BE49-F238E27FC236}">
                        <a16:creationId xmlns:a16="http://schemas.microsoft.com/office/drawing/2014/main" id="{CF0C37D9-EAAE-C42D-33AE-6A0CBC5D4645}"/>
                      </a:ext>
                    </a:extLst>
                  </p:cNvPr>
                  <p:cNvSpPr/>
                  <p:nvPr/>
                </p:nvSpPr>
                <p:spPr>
                  <a:xfrm>
                    <a:off x="2808620" y="2073956"/>
                    <a:ext cx="480061" cy="205740"/>
                  </a:xfrm>
                  <a:custGeom>
                    <a:avLst/>
                    <a:gdLst>
                      <a:gd name="connsiteX0" fmla="*/ 457200 w 533400"/>
                      <a:gd name="connsiteY0" fmla="*/ 152400 h 228600"/>
                      <a:gd name="connsiteX1" fmla="*/ 438150 w 533400"/>
                      <a:gd name="connsiteY1" fmla="*/ 133350 h 228600"/>
                      <a:gd name="connsiteX2" fmla="*/ 457200 w 533400"/>
                      <a:gd name="connsiteY2" fmla="*/ 114300 h 228600"/>
                      <a:gd name="connsiteX3" fmla="*/ 476250 w 533400"/>
                      <a:gd name="connsiteY3" fmla="*/ 133350 h 228600"/>
                      <a:gd name="connsiteX4" fmla="*/ 457200 w 533400"/>
                      <a:gd name="connsiteY4" fmla="*/ 152400 h 228600"/>
                      <a:gd name="connsiteX5" fmla="*/ 266700 w 533400"/>
                      <a:gd name="connsiteY5" fmla="*/ 76200 h 228600"/>
                      <a:gd name="connsiteX6" fmla="*/ 0 w 533400"/>
                      <a:gd name="connsiteY6" fmla="*/ 0 h 228600"/>
                      <a:gd name="connsiteX7" fmla="*/ 0 w 533400"/>
                      <a:gd name="connsiteY7" fmla="*/ 152400 h 228600"/>
                      <a:gd name="connsiteX8" fmla="*/ 266700 w 533400"/>
                      <a:gd name="connsiteY8" fmla="*/ 228600 h 228600"/>
                      <a:gd name="connsiteX9" fmla="*/ 533400 w 533400"/>
                      <a:gd name="connsiteY9" fmla="*/ 152400 h 228600"/>
                      <a:gd name="connsiteX10" fmla="*/ 533400 w 533400"/>
                      <a:gd name="connsiteY10" fmla="*/ 0 h 228600"/>
                      <a:gd name="connsiteX11" fmla="*/ 266700 w 533400"/>
                      <a:gd name="connsiteY11" fmla="*/ 76200 h 228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33400" h="228600">
                        <a:moveTo>
                          <a:pt x="457200" y="152400"/>
                        </a:moveTo>
                        <a:cubicBezTo>
                          <a:pt x="445770" y="152400"/>
                          <a:pt x="438150" y="144780"/>
                          <a:pt x="438150" y="133350"/>
                        </a:cubicBezTo>
                        <a:cubicBezTo>
                          <a:pt x="438150" y="121920"/>
                          <a:pt x="445770" y="114300"/>
                          <a:pt x="457200" y="114300"/>
                        </a:cubicBezTo>
                        <a:cubicBezTo>
                          <a:pt x="468630" y="114300"/>
                          <a:pt x="476250" y="121920"/>
                          <a:pt x="476250" y="133350"/>
                        </a:cubicBezTo>
                        <a:cubicBezTo>
                          <a:pt x="476250" y="144780"/>
                          <a:pt x="468630" y="152400"/>
                          <a:pt x="457200" y="152400"/>
                        </a:cubicBezTo>
                        <a:close/>
                        <a:moveTo>
                          <a:pt x="266700" y="76200"/>
                        </a:moveTo>
                        <a:cubicBezTo>
                          <a:pt x="120015" y="76200"/>
                          <a:pt x="0" y="41910"/>
                          <a:pt x="0" y="0"/>
                        </a:cubicBezTo>
                        <a:lnTo>
                          <a:pt x="0" y="152400"/>
                        </a:lnTo>
                        <a:cubicBezTo>
                          <a:pt x="0" y="194310"/>
                          <a:pt x="120015" y="228600"/>
                          <a:pt x="266700" y="228600"/>
                        </a:cubicBezTo>
                        <a:cubicBezTo>
                          <a:pt x="413385" y="228600"/>
                          <a:pt x="533400" y="194310"/>
                          <a:pt x="533400" y="152400"/>
                        </a:cubicBezTo>
                        <a:lnTo>
                          <a:pt x="533400" y="0"/>
                        </a:lnTo>
                        <a:cubicBezTo>
                          <a:pt x="533400" y="41910"/>
                          <a:pt x="413385" y="76200"/>
                          <a:pt x="266700" y="7620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2296" tIns="41148" rIns="82296" bIns="41148" rtlCol="0" anchor="ctr"/>
                  <a:lstStyle/>
                  <a:p>
                    <a:endParaRPr lang="zh-CN" altLang="en-US" sz="1620"/>
                  </a:p>
                </p:txBody>
              </p:sp>
              <p:sp>
                <p:nvSpPr>
                  <p:cNvPr id="525" name="任意形状 524">
                    <a:extLst>
                      <a:ext uri="{FF2B5EF4-FFF2-40B4-BE49-F238E27FC236}">
                        <a16:creationId xmlns:a16="http://schemas.microsoft.com/office/drawing/2014/main" id="{4090C68C-8F2D-EB66-17EB-E73D97FE950A}"/>
                      </a:ext>
                    </a:extLst>
                  </p:cNvPr>
                  <p:cNvSpPr/>
                  <p:nvPr/>
                </p:nvSpPr>
                <p:spPr>
                  <a:xfrm>
                    <a:off x="2808620" y="2245408"/>
                    <a:ext cx="480061" cy="205740"/>
                  </a:xfrm>
                  <a:custGeom>
                    <a:avLst/>
                    <a:gdLst>
                      <a:gd name="connsiteX0" fmla="*/ 457200 w 533400"/>
                      <a:gd name="connsiteY0" fmla="*/ 152400 h 228600"/>
                      <a:gd name="connsiteX1" fmla="*/ 438150 w 533400"/>
                      <a:gd name="connsiteY1" fmla="*/ 133350 h 228600"/>
                      <a:gd name="connsiteX2" fmla="*/ 457200 w 533400"/>
                      <a:gd name="connsiteY2" fmla="*/ 114300 h 228600"/>
                      <a:gd name="connsiteX3" fmla="*/ 476250 w 533400"/>
                      <a:gd name="connsiteY3" fmla="*/ 133350 h 228600"/>
                      <a:gd name="connsiteX4" fmla="*/ 457200 w 533400"/>
                      <a:gd name="connsiteY4" fmla="*/ 152400 h 228600"/>
                      <a:gd name="connsiteX5" fmla="*/ 266700 w 533400"/>
                      <a:gd name="connsiteY5" fmla="*/ 76200 h 228600"/>
                      <a:gd name="connsiteX6" fmla="*/ 0 w 533400"/>
                      <a:gd name="connsiteY6" fmla="*/ 0 h 228600"/>
                      <a:gd name="connsiteX7" fmla="*/ 0 w 533400"/>
                      <a:gd name="connsiteY7" fmla="*/ 152400 h 228600"/>
                      <a:gd name="connsiteX8" fmla="*/ 266700 w 533400"/>
                      <a:gd name="connsiteY8" fmla="*/ 228600 h 228600"/>
                      <a:gd name="connsiteX9" fmla="*/ 533400 w 533400"/>
                      <a:gd name="connsiteY9" fmla="*/ 152400 h 228600"/>
                      <a:gd name="connsiteX10" fmla="*/ 533400 w 533400"/>
                      <a:gd name="connsiteY10" fmla="*/ 0 h 228600"/>
                      <a:gd name="connsiteX11" fmla="*/ 266700 w 533400"/>
                      <a:gd name="connsiteY11" fmla="*/ 76200 h 228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33400" h="228600">
                        <a:moveTo>
                          <a:pt x="457200" y="152400"/>
                        </a:moveTo>
                        <a:cubicBezTo>
                          <a:pt x="445770" y="152400"/>
                          <a:pt x="438150" y="144780"/>
                          <a:pt x="438150" y="133350"/>
                        </a:cubicBezTo>
                        <a:cubicBezTo>
                          <a:pt x="438150" y="121920"/>
                          <a:pt x="445770" y="114300"/>
                          <a:pt x="457200" y="114300"/>
                        </a:cubicBezTo>
                        <a:cubicBezTo>
                          <a:pt x="468630" y="114300"/>
                          <a:pt x="476250" y="121920"/>
                          <a:pt x="476250" y="133350"/>
                        </a:cubicBezTo>
                        <a:cubicBezTo>
                          <a:pt x="476250" y="144780"/>
                          <a:pt x="468630" y="152400"/>
                          <a:pt x="457200" y="152400"/>
                        </a:cubicBezTo>
                        <a:close/>
                        <a:moveTo>
                          <a:pt x="266700" y="76200"/>
                        </a:moveTo>
                        <a:cubicBezTo>
                          <a:pt x="120015" y="76200"/>
                          <a:pt x="0" y="41910"/>
                          <a:pt x="0" y="0"/>
                        </a:cubicBezTo>
                        <a:lnTo>
                          <a:pt x="0" y="152400"/>
                        </a:lnTo>
                        <a:cubicBezTo>
                          <a:pt x="0" y="194310"/>
                          <a:pt x="120015" y="228600"/>
                          <a:pt x="266700" y="228600"/>
                        </a:cubicBezTo>
                        <a:cubicBezTo>
                          <a:pt x="413385" y="228600"/>
                          <a:pt x="533400" y="194310"/>
                          <a:pt x="533400" y="152400"/>
                        </a:cubicBezTo>
                        <a:lnTo>
                          <a:pt x="533400" y="0"/>
                        </a:lnTo>
                        <a:cubicBezTo>
                          <a:pt x="533400" y="41910"/>
                          <a:pt x="413385" y="76200"/>
                          <a:pt x="266700" y="7620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2296" tIns="41148" rIns="82296" bIns="41148" rtlCol="0" anchor="ctr"/>
                  <a:lstStyle/>
                  <a:p>
                    <a:endParaRPr lang="zh-CN" altLang="en-US" sz="1620"/>
                  </a:p>
                </p:txBody>
              </p:sp>
            </p:grpSp>
          </p:grpSp>
          <p:grpSp>
            <p:nvGrpSpPr>
              <p:cNvPr id="233" name="组合 232">
                <a:extLst>
                  <a:ext uri="{FF2B5EF4-FFF2-40B4-BE49-F238E27FC236}">
                    <a16:creationId xmlns:a16="http://schemas.microsoft.com/office/drawing/2014/main" id="{0D562262-F351-8D46-B563-7985C234B402}"/>
                  </a:ext>
                </a:extLst>
              </p:cNvPr>
              <p:cNvGrpSpPr/>
              <p:nvPr/>
            </p:nvGrpSpPr>
            <p:grpSpPr>
              <a:xfrm>
                <a:off x="8434999" y="4762228"/>
                <a:ext cx="759824" cy="668959"/>
                <a:chOff x="8434999" y="4762228"/>
                <a:chExt cx="759824" cy="668959"/>
              </a:xfrm>
            </p:grpSpPr>
            <p:sp>
              <p:nvSpPr>
                <p:cNvPr id="619" name="文本框 618">
                  <a:extLst>
                    <a:ext uri="{FF2B5EF4-FFF2-40B4-BE49-F238E27FC236}">
                      <a16:creationId xmlns:a16="http://schemas.microsoft.com/office/drawing/2014/main" id="{49B3E12A-4CF0-62CF-8C9C-0FBBF4C77B17}"/>
                    </a:ext>
                  </a:extLst>
                </p:cNvPr>
                <p:cNvSpPr txBox="1"/>
                <p:nvPr/>
              </p:nvSpPr>
              <p:spPr>
                <a:xfrm>
                  <a:off x="8434999" y="5278838"/>
                  <a:ext cx="759824" cy="15234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defRPr kumimoji="1" sz="11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Source Han Sans SC Normal" panose="020B0500000000000000" pitchFamily="34" charset="-128"/>
                      <a:ea typeface="Source Han Sans SC Normal" panose="020B0500000000000000" pitchFamily="34" charset="-128"/>
                    </a:defRPr>
                  </a:lvl1pPr>
                </a:lstStyle>
                <a:p>
                  <a:r>
                    <a:rPr lang="zh-CN" altLang="en-US" sz="990" dirty="0">
                      <a:latin typeface="+mn-ea"/>
                      <a:ea typeface="+mn-ea"/>
                    </a:rPr>
                    <a:t>添加描述文本</a:t>
                  </a:r>
                </a:p>
              </p:txBody>
            </p:sp>
            <p:grpSp>
              <p:nvGrpSpPr>
                <p:cNvPr id="630" name="组合 629">
                  <a:extLst>
                    <a:ext uri="{FF2B5EF4-FFF2-40B4-BE49-F238E27FC236}">
                      <a16:creationId xmlns:a16="http://schemas.microsoft.com/office/drawing/2014/main" id="{7B1DB77D-FDA3-929F-DE80-451096D64C95}"/>
                    </a:ext>
                  </a:extLst>
                </p:cNvPr>
                <p:cNvGrpSpPr/>
                <p:nvPr/>
              </p:nvGrpSpPr>
              <p:grpSpPr>
                <a:xfrm>
                  <a:off x="8531268" y="4762228"/>
                  <a:ext cx="567281" cy="491995"/>
                  <a:chOff x="6329770" y="4671501"/>
                  <a:chExt cx="567281" cy="491995"/>
                </a:xfrm>
              </p:grpSpPr>
              <p:sp>
                <p:nvSpPr>
                  <p:cNvPr id="620" name="pangmenzd">
                    <a:extLst>
                      <a:ext uri="{FF2B5EF4-FFF2-40B4-BE49-F238E27FC236}">
                        <a16:creationId xmlns:a16="http://schemas.microsoft.com/office/drawing/2014/main" id="{8B43A36C-D345-B492-6DB6-59D977ADC311}"/>
                      </a:ext>
                    </a:extLst>
                  </p:cNvPr>
                  <p:cNvSpPr/>
                  <p:nvPr/>
                </p:nvSpPr>
                <p:spPr>
                  <a:xfrm>
                    <a:off x="6335566" y="4976999"/>
                    <a:ext cx="559843" cy="186497"/>
                  </a:xfrm>
                  <a:prstGeom prst="ellipse">
                    <a:avLst/>
                  </a:prstGeom>
                  <a:gradFill>
                    <a:gsLst>
                      <a:gs pos="100000">
                        <a:schemeClr val="accent1">
                          <a:alpha val="27000"/>
                        </a:schemeClr>
                      </a:gs>
                      <a:gs pos="2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621" name="椭圆 620">
                    <a:extLst>
                      <a:ext uri="{FF2B5EF4-FFF2-40B4-BE49-F238E27FC236}">
                        <a16:creationId xmlns:a16="http://schemas.microsoft.com/office/drawing/2014/main" id="{8A76BB41-D5E1-93D6-1097-A107FDB61B26}"/>
                      </a:ext>
                    </a:extLst>
                  </p:cNvPr>
                  <p:cNvSpPr/>
                  <p:nvPr/>
                </p:nvSpPr>
                <p:spPr>
                  <a:xfrm>
                    <a:off x="6419315" y="4992380"/>
                    <a:ext cx="392347" cy="123557"/>
                  </a:xfrm>
                  <a:prstGeom prst="ellipse">
                    <a:avLst/>
                  </a:prstGeom>
                  <a:gradFill>
                    <a:gsLst>
                      <a:gs pos="100000">
                        <a:schemeClr val="accent1">
                          <a:alpha val="30000"/>
                        </a:schemeClr>
                      </a:gs>
                      <a:gs pos="2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622" name="椭圆 621">
                    <a:extLst>
                      <a:ext uri="{FF2B5EF4-FFF2-40B4-BE49-F238E27FC236}">
                        <a16:creationId xmlns:a16="http://schemas.microsoft.com/office/drawing/2014/main" id="{E7FBD644-78CB-EC0B-27CD-11FE6EF8ADF7}"/>
                      </a:ext>
                    </a:extLst>
                  </p:cNvPr>
                  <p:cNvSpPr/>
                  <p:nvPr/>
                </p:nvSpPr>
                <p:spPr>
                  <a:xfrm>
                    <a:off x="6401130" y="4988110"/>
                    <a:ext cx="428713" cy="140105"/>
                  </a:xfrm>
                  <a:prstGeom prst="ellipse">
                    <a:avLst/>
                  </a:prstGeom>
                  <a:noFill/>
                  <a:ln w="11430">
                    <a:gradFill>
                      <a:gsLst>
                        <a:gs pos="29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623" name="旁门左道出品">
                    <a:extLst>
                      <a:ext uri="{FF2B5EF4-FFF2-40B4-BE49-F238E27FC236}">
                        <a16:creationId xmlns:a16="http://schemas.microsoft.com/office/drawing/2014/main" id="{F1AE6525-F095-1915-C22E-B2F70E5C2558}"/>
                      </a:ext>
                    </a:extLst>
                  </p:cNvPr>
                  <p:cNvSpPr/>
                  <p:nvPr/>
                </p:nvSpPr>
                <p:spPr>
                  <a:xfrm>
                    <a:off x="6447697" y="5008816"/>
                    <a:ext cx="331338" cy="81263"/>
                  </a:xfrm>
                  <a:prstGeom prst="ellipse">
                    <a:avLst/>
                  </a:prstGeom>
                  <a:gradFill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45000"/>
                        </a:schemeClr>
                      </a:gs>
                    </a:gsLst>
                    <a:lin ang="5400000" scaled="1"/>
                  </a:gradFill>
                  <a:ln w="5715">
                    <a:gradFill>
                      <a:gsLst>
                        <a:gs pos="13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624" name="任意多边形: 形状 213" hidden="1">
                    <a:extLst>
                      <a:ext uri="{FF2B5EF4-FFF2-40B4-BE49-F238E27FC236}">
                        <a16:creationId xmlns:a16="http://schemas.microsoft.com/office/drawing/2014/main" id="{89BF0B6E-A93A-6552-6B66-C756BF8778F4}"/>
                      </a:ext>
                    </a:extLst>
                  </p:cNvPr>
                  <p:cNvSpPr/>
                  <p:nvPr/>
                </p:nvSpPr>
                <p:spPr>
                  <a:xfrm>
                    <a:off x="6329770" y="4671501"/>
                    <a:ext cx="567281" cy="417157"/>
                  </a:xfrm>
                  <a:custGeom>
                    <a:avLst/>
                    <a:gdLst>
                      <a:gd name="connsiteX0" fmla="*/ 0 w 5234940"/>
                      <a:gd name="connsiteY0" fmla="*/ 0 h 4280606"/>
                      <a:gd name="connsiteX1" fmla="*/ 5234940 w 5234940"/>
                      <a:gd name="connsiteY1" fmla="*/ 0 h 4280606"/>
                      <a:gd name="connsiteX2" fmla="*/ 4146911 w 5234940"/>
                      <a:gd name="connsiteY2" fmla="*/ 3904503 h 4280606"/>
                      <a:gd name="connsiteX3" fmla="*/ 4147148 w 5234940"/>
                      <a:gd name="connsiteY3" fmla="*/ 3905653 h 4280606"/>
                      <a:gd name="connsiteX4" fmla="*/ 2618332 w 5234940"/>
                      <a:gd name="connsiteY4" fmla="*/ 4280606 h 4280606"/>
                      <a:gd name="connsiteX5" fmla="*/ 1097409 w 5234940"/>
                      <a:gd name="connsiteY5" fmla="*/ 3943990 h 4280606"/>
                      <a:gd name="connsiteX6" fmla="*/ 1090790 w 5234940"/>
                      <a:gd name="connsiteY6" fmla="*/ 3911842 h 4280606"/>
                      <a:gd name="connsiteX7" fmla="*/ 1090074 w 5234940"/>
                      <a:gd name="connsiteY7" fmla="*/ 3911842 h 4280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234940" h="4280606">
                        <a:moveTo>
                          <a:pt x="0" y="0"/>
                        </a:moveTo>
                        <a:lnTo>
                          <a:pt x="5234940" y="0"/>
                        </a:lnTo>
                        <a:lnTo>
                          <a:pt x="4146911" y="3904503"/>
                        </a:lnTo>
                        <a:lnTo>
                          <a:pt x="4147148" y="3905653"/>
                        </a:lnTo>
                        <a:cubicBezTo>
                          <a:pt x="4147148" y="4112734"/>
                          <a:pt x="3462674" y="4280606"/>
                          <a:pt x="2618332" y="4280606"/>
                        </a:cubicBezTo>
                        <a:cubicBezTo>
                          <a:pt x="1826762" y="4280606"/>
                          <a:pt x="1175700" y="4133063"/>
                          <a:pt x="1097409" y="3943990"/>
                        </a:cubicBezTo>
                        <a:lnTo>
                          <a:pt x="1090790" y="3911842"/>
                        </a:lnTo>
                        <a:lnTo>
                          <a:pt x="1090074" y="3911842"/>
                        </a:lnTo>
                        <a:close/>
                      </a:path>
                    </a:pathLst>
                  </a:custGeom>
                  <a:gradFill>
                    <a:gsLst>
                      <a:gs pos="30000">
                        <a:schemeClr val="accent1">
                          <a:alpha val="0"/>
                        </a:schemeClr>
                      </a:gs>
                      <a:gs pos="99000">
                        <a:schemeClr val="accent1">
                          <a:alpha val="30000"/>
                        </a:schemeClr>
                      </a:gs>
                    </a:gsLst>
                    <a:lin ang="5400000" scaled="1"/>
                  </a:gradFill>
                  <a:ln w="2857">
                    <a:gradFill>
                      <a:gsLst>
                        <a:gs pos="13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82296" tIns="41148" rIns="82296" bIns="41148" rtlCol="0" anchor="ctr">
                    <a:noAutofit/>
                  </a:bodyPr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336" name="图形 357">
                    <a:extLst>
                      <a:ext uri="{FF2B5EF4-FFF2-40B4-BE49-F238E27FC236}">
                        <a16:creationId xmlns:a16="http://schemas.microsoft.com/office/drawing/2014/main" id="{F5D59EF0-623C-A73E-86D1-5AEBB14BCA0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6505126" y="4792487"/>
                    <a:ext cx="231263" cy="233280"/>
                  </a:xfrm>
                  <a:custGeom>
                    <a:avLst/>
                    <a:gdLst>
                      <a:gd name="connsiteX0" fmla="*/ 327873 w 369382"/>
                      <a:gd name="connsiteY0" fmla="*/ 33810 h 372604"/>
                      <a:gd name="connsiteX1" fmla="*/ 315373 w 369382"/>
                      <a:gd name="connsiteY1" fmla="*/ 21594 h 372604"/>
                      <a:gd name="connsiteX2" fmla="*/ 306282 w 369382"/>
                      <a:gd name="connsiteY2" fmla="*/ 9378 h 372604"/>
                      <a:gd name="connsiteX3" fmla="*/ 290941 w 369382"/>
                      <a:gd name="connsiteY3" fmla="*/ 3 h 372604"/>
                      <a:gd name="connsiteX4" fmla="*/ 87814 w 369382"/>
                      <a:gd name="connsiteY4" fmla="*/ 3 h 372604"/>
                      <a:gd name="connsiteX5" fmla="*/ 72473 w 369382"/>
                      <a:gd name="connsiteY5" fmla="*/ 3128 h 372604"/>
                      <a:gd name="connsiteX6" fmla="*/ 63097 w 369382"/>
                      <a:gd name="connsiteY6" fmla="*/ 9378 h 372604"/>
                      <a:gd name="connsiteX7" fmla="*/ 54006 w 369382"/>
                      <a:gd name="connsiteY7" fmla="*/ 18469 h 372604"/>
                      <a:gd name="connsiteX8" fmla="*/ 38381 w 369382"/>
                      <a:gd name="connsiteY8" fmla="*/ 33810 h 372604"/>
                      <a:gd name="connsiteX9" fmla="*/ 26165 w 369382"/>
                      <a:gd name="connsiteY9" fmla="*/ 52276 h 372604"/>
                      <a:gd name="connsiteX10" fmla="*/ 343214 w 369382"/>
                      <a:gd name="connsiteY10" fmla="*/ 52276 h 372604"/>
                      <a:gd name="connsiteX11" fmla="*/ 327873 w 369382"/>
                      <a:gd name="connsiteY11" fmla="*/ 33810 h 372604"/>
                      <a:gd name="connsiteX12" fmla="*/ 358555 w 369382"/>
                      <a:gd name="connsiteY12" fmla="*/ 251994 h 372604"/>
                      <a:gd name="connsiteX13" fmla="*/ 333839 w 369382"/>
                      <a:gd name="connsiteY13" fmla="*/ 242619 h 372604"/>
                      <a:gd name="connsiteX14" fmla="*/ 38381 w 369382"/>
                      <a:gd name="connsiteY14" fmla="*/ 242619 h 372604"/>
                      <a:gd name="connsiteX15" fmla="*/ 9972 w 369382"/>
                      <a:gd name="connsiteY15" fmla="*/ 251994 h 372604"/>
                      <a:gd name="connsiteX16" fmla="*/ 597 w 369382"/>
                      <a:gd name="connsiteY16" fmla="*/ 276426 h 372604"/>
                      <a:gd name="connsiteX17" fmla="*/ 597 w 369382"/>
                      <a:gd name="connsiteY17" fmla="*/ 334949 h 372604"/>
                      <a:gd name="connsiteX18" fmla="*/ 13097 w 369382"/>
                      <a:gd name="connsiteY18" fmla="*/ 363359 h 372604"/>
                      <a:gd name="connsiteX19" fmla="*/ 37529 w 369382"/>
                      <a:gd name="connsiteY19" fmla="*/ 372451 h 372604"/>
                      <a:gd name="connsiteX20" fmla="*/ 330146 w 369382"/>
                      <a:gd name="connsiteY20" fmla="*/ 372451 h 372604"/>
                      <a:gd name="connsiteX21" fmla="*/ 358555 w 369382"/>
                      <a:gd name="connsiteY21" fmla="*/ 363359 h 372604"/>
                      <a:gd name="connsiteX22" fmla="*/ 369352 w 369382"/>
                      <a:gd name="connsiteY22" fmla="*/ 338074 h 372604"/>
                      <a:gd name="connsiteX23" fmla="*/ 369352 w 369382"/>
                      <a:gd name="connsiteY23" fmla="*/ 276426 h 372604"/>
                      <a:gd name="connsiteX24" fmla="*/ 358555 w 369382"/>
                      <a:gd name="connsiteY24" fmla="*/ 251994 h 372604"/>
                      <a:gd name="connsiteX25" fmla="*/ 205997 w 369382"/>
                      <a:gd name="connsiteY25" fmla="*/ 321597 h 372604"/>
                      <a:gd name="connsiteX26" fmla="*/ 163383 w 369382"/>
                      <a:gd name="connsiteY26" fmla="*/ 321597 h 372604"/>
                      <a:gd name="connsiteX27" fmla="*/ 149178 w 369382"/>
                      <a:gd name="connsiteY27" fmla="*/ 307392 h 372604"/>
                      <a:gd name="connsiteX28" fmla="*/ 163383 w 369382"/>
                      <a:gd name="connsiteY28" fmla="*/ 293188 h 372604"/>
                      <a:gd name="connsiteX29" fmla="*/ 205997 w 369382"/>
                      <a:gd name="connsiteY29" fmla="*/ 293188 h 372604"/>
                      <a:gd name="connsiteX30" fmla="*/ 220201 w 369382"/>
                      <a:gd name="connsiteY30" fmla="*/ 307392 h 372604"/>
                      <a:gd name="connsiteX31" fmla="*/ 205997 w 369382"/>
                      <a:gd name="connsiteY31" fmla="*/ 321597 h 372604"/>
                      <a:gd name="connsiteX32" fmla="*/ 360260 w 369382"/>
                      <a:gd name="connsiteY32" fmla="*/ 98299 h 372604"/>
                      <a:gd name="connsiteX33" fmla="*/ 331850 w 369382"/>
                      <a:gd name="connsiteY33" fmla="*/ 88924 h 372604"/>
                      <a:gd name="connsiteX34" fmla="*/ 36961 w 369382"/>
                      <a:gd name="connsiteY34" fmla="*/ 88924 h 372604"/>
                      <a:gd name="connsiteX35" fmla="*/ 8551 w 369382"/>
                      <a:gd name="connsiteY35" fmla="*/ 98299 h 372604"/>
                      <a:gd name="connsiteX36" fmla="*/ 29 w 369382"/>
                      <a:gd name="connsiteY36" fmla="*/ 119890 h 372604"/>
                      <a:gd name="connsiteX37" fmla="*/ 29 w 369382"/>
                      <a:gd name="connsiteY37" fmla="*/ 181254 h 372604"/>
                      <a:gd name="connsiteX38" fmla="*/ 9404 w 369382"/>
                      <a:gd name="connsiteY38" fmla="*/ 205971 h 372604"/>
                      <a:gd name="connsiteX39" fmla="*/ 37813 w 369382"/>
                      <a:gd name="connsiteY39" fmla="*/ 215062 h 372604"/>
                      <a:gd name="connsiteX40" fmla="*/ 332418 w 369382"/>
                      <a:gd name="connsiteY40" fmla="*/ 215062 h 372604"/>
                      <a:gd name="connsiteX41" fmla="*/ 360828 w 369382"/>
                      <a:gd name="connsiteY41" fmla="*/ 205971 h 372604"/>
                      <a:gd name="connsiteX42" fmla="*/ 369352 w 369382"/>
                      <a:gd name="connsiteY42" fmla="*/ 181254 h 372604"/>
                      <a:gd name="connsiteX43" fmla="*/ 369352 w 369382"/>
                      <a:gd name="connsiteY43" fmla="*/ 119890 h 372604"/>
                      <a:gd name="connsiteX44" fmla="*/ 360260 w 369382"/>
                      <a:gd name="connsiteY44" fmla="*/ 98299 h 372604"/>
                      <a:gd name="connsiteX45" fmla="*/ 205997 w 369382"/>
                      <a:gd name="connsiteY45" fmla="*/ 166197 h 372604"/>
                      <a:gd name="connsiteX46" fmla="*/ 163383 w 369382"/>
                      <a:gd name="connsiteY46" fmla="*/ 166197 h 372604"/>
                      <a:gd name="connsiteX47" fmla="*/ 149178 w 369382"/>
                      <a:gd name="connsiteY47" fmla="*/ 151993 h 372604"/>
                      <a:gd name="connsiteX48" fmla="*/ 163383 w 369382"/>
                      <a:gd name="connsiteY48" fmla="*/ 137788 h 372604"/>
                      <a:gd name="connsiteX49" fmla="*/ 205997 w 369382"/>
                      <a:gd name="connsiteY49" fmla="*/ 137788 h 372604"/>
                      <a:gd name="connsiteX50" fmla="*/ 220201 w 369382"/>
                      <a:gd name="connsiteY50" fmla="*/ 151993 h 372604"/>
                      <a:gd name="connsiteX51" fmla="*/ 205997 w 369382"/>
                      <a:gd name="connsiteY51" fmla="*/ 166197 h 372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</a:cxnLst>
                    <a:rect l="l" t="t" r="r" b="b"/>
                    <a:pathLst>
                      <a:path w="369382" h="372604">
                        <a:moveTo>
                          <a:pt x="327873" y="33810"/>
                        </a:moveTo>
                        <a:cubicBezTo>
                          <a:pt x="324514" y="28986"/>
                          <a:pt x="320273" y="24841"/>
                          <a:pt x="315373" y="21594"/>
                        </a:cubicBezTo>
                        <a:cubicBezTo>
                          <a:pt x="312532" y="18469"/>
                          <a:pt x="309407" y="12219"/>
                          <a:pt x="306282" y="9378"/>
                        </a:cubicBezTo>
                        <a:cubicBezTo>
                          <a:pt x="303419" y="3542"/>
                          <a:pt x="297440" y="-111"/>
                          <a:pt x="290941" y="3"/>
                        </a:cubicBezTo>
                        <a:lnTo>
                          <a:pt x="87814" y="3"/>
                        </a:lnTo>
                        <a:cubicBezTo>
                          <a:pt x="81564" y="3"/>
                          <a:pt x="75314" y="3"/>
                          <a:pt x="72473" y="3128"/>
                        </a:cubicBezTo>
                        <a:cubicBezTo>
                          <a:pt x="69632" y="6253"/>
                          <a:pt x="66222" y="6253"/>
                          <a:pt x="63097" y="9378"/>
                        </a:cubicBezTo>
                        <a:lnTo>
                          <a:pt x="54006" y="18469"/>
                        </a:lnTo>
                        <a:lnTo>
                          <a:pt x="38381" y="33810"/>
                        </a:lnTo>
                        <a:cubicBezTo>
                          <a:pt x="35540" y="40060"/>
                          <a:pt x="29290" y="46310"/>
                          <a:pt x="26165" y="52276"/>
                        </a:cubicBezTo>
                        <a:lnTo>
                          <a:pt x="343214" y="52276"/>
                        </a:lnTo>
                        <a:cubicBezTo>
                          <a:pt x="336964" y="46310"/>
                          <a:pt x="333839" y="40060"/>
                          <a:pt x="327873" y="33810"/>
                        </a:cubicBezTo>
                        <a:close/>
                        <a:moveTo>
                          <a:pt x="358555" y="251994"/>
                        </a:moveTo>
                        <a:cubicBezTo>
                          <a:pt x="355430" y="245744"/>
                          <a:pt x="346339" y="242619"/>
                          <a:pt x="333839" y="242619"/>
                        </a:cubicBezTo>
                        <a:lnTo>
                          <a:pt x="38381" y="242619"/>
                        </a:lnTo>
                        <a:cubicBezTo>
                          <a:pt x="28017" y="241633"/>
                          <a:pt x="17714" y="245033"/>
                          <a:pt x="9972" y="251994"/>
                        </a:cubicBezTo>
                        <a:cubicBezTo>
                          <a:pt x="4200" y="258859"/>
                          <a:pt x="899" y="267462"/>
                          <a:pt x="597" y="276426"/>
                        </a:cubicBezTo>
                        <a:lnTo>
                          <a:pt x="597" y="334949"/>
                        </a:lnTo>
                        <a:cubicBezTo>
                          <a:pt x="-749" y="345993"/>
                          <a:pt x="4045" y="356890"/>
                          <a:pt x="13097" y="363359"/>
                        </a:cubicBezTo>
                        <a:cubicBezTo>
                          <a:pt x="19779" y="369402"/>
                          <a:pt x="28522" y="372655"/>
                          <a:pt x="37529" y="372451"/>
                        </a:cubicBezTo>
                        <a:lnTo>
                          <a:pt x="330146" y="372451"/>
                        </a:lnTo>
                        <a:cubicBezTo>
                          <a:pt x="340455" y="373375"/>
                          <a:pt x="350700" y="370097"/>
                          <a:pt x="358555" y="363359"/>
                        </a:cubicBezTo>
                        <a:cubicBezTo>
                          <a:pt x="365429" y="356741"/>
                          <a:pt x="369326" y="347617"/>
                          <a:pt x="369352" y="338074"/>
                        </a:cubicBezTo>
                        <a:lnTo>
                          <a:pt x="369352" y="276426"/>
                        </a:lnTo>
                        <a:cubicBezTo>
                          <a:pt x="369224" y="267153"/>
                          <a:pt x="365327" y="258331"/>
                          <a:pt x="358555" y="251994"/>
                        </a:cubicBezTo>
                        <a:close/>
                        <a:moveTo>
                          <a:pt x="205997" y="321597"/>
                        </a:moveTo>
                        <a:lnTo>
                          <a:pt x="163383" y="321597"/>
                        </a:lnTo>
                        <a:cubicBezTo>
                          <a:pt x="155538" y="321597"/>
                          <a:pt x="149178" y="315237"/>
                          <a:pt x="149178" y="307392"/>
                        </a:cubicBezTo>
                        <a:cubicBezTo>
                          <a:pt x="149178" y="299547"/>
                          <a:pt x="155538" y="293188"/>
                          <a:pt x="163383" y="293188"/>
                        </a:cubicBezTo>
                        <a:lnTo>
                          <a:pt x="205997" y="293188"/>
                        </a:lnTo>
                        <a:cubicBezTo>
                          <a:pt x="213842" y="293188"/>
                          <a:pt x="220201" y="299547"/>
                          <a:pt x="220201" y="307392"/>
                        </a:cubicBezTo>
                        <a:cubicBezTo>
                          <a:pt x="220201" y="315237"/>
                          <a:pt x="213842" y="321597"/>
                          <a:pt x="205997" y="321597"/>
                        </a:cubicBezTo>
                        <a:close/>
                        <a:moveTo>
                          <a:pt x="360260" y="98299"/>
                        </a:moveTo>
                        <a:cubicBezTo>
                          <a:pt x="352483" y="91399"/>
                          <a:pt x="342207" y="88007"/>
                          <a:pt x="331850" y="88924"/>
                        </a:cubicBezTo>
                        <a:lnTo>
                          <a:pt x="36961" y="88924"/>
                        </a:lnTo>
                        <a:cubicBezTo>
                          <a:pt x="26589" y="87866"/>
                          <a:pt x="16257" y="91275"/>
                          <a:pt x="8551" y="98299"/>
                        </a:cubicBezTo>
                        <a:cubicBezTo>
                          <a:pt x="2766" y="103954"/>
                          <a:pt x="-334" y="111808"/>
                          <a:pt x="29" y="119890"/>
                        </a:cubicBezTo>
                        <a:lnTo>
                          <a:pt x="29" y="181254"/>
                        </a:lnTo>
                        <a:cubicBezTo>
                          <a:pt x="-234" y="190408"/>
                          <a:pt x="3136" y="199294"/>
                          <a:pt x="9404" y="205971"/>
                        </a:cubicBezTo>
                        <a:cubicBezTo>
                          <a:pt x="17156" y="212892"/>
                          <a:pt x="27483" y="216197"/>
                          <a:pt x="37813" y="215062"/>
                        </a:cubicBezTo>
                        <a:lnTo>
                          <a:pt x="332418" y="215062"/>
                        </a:lnTo>
                        <a:cubicBezTo>
                          <a:pt x="342735" y="216056"/>
                          <a:pt x="353006" y="212769"/>
                          <a:pt x="360828" y="205971"/>
                        </a:cubicBezTo>
                        <a:cubicBezTo>
                          <a:pt x="366685" y="199101"/>
                          <a:pt x="369727" y="190273"/>
                          <a:pt x="369352" y="181254"/>
                        </a:cubicBezTo>
                        <a:lnTo>
                          <a:pt x="369352" y="119890"/>
                        </a:lnTo>
                        <a:cubicBezTo>
                          <a:pt x="369566" y="111720"/>
                          <a:pt x="366255" y="103854"/>
                          <a:pt x="360260" y="98299"/>
                        </a:cubicBezTo>
                        <a:close/>
                        <a:moveTo>
                          <a:pt x="205997" y="166197"/>
                        </a:moveTo>
                        <a:lnTo>
                          <a:pt x="163383" y="166197"/>
                        </a:lnTo>
                        <a:cubicBezTo>
                          <a:pt x="155538" y="166197"/>
                          <a:pt x="149178" y="159838"/>
                          <a:pt x="149178" y="151993"/>
                        </a:cubicBezTo>
                        <a:cubicBezTo>
                          <a:pt x="149178" y="144148"/>
                          <a:pt x="155538" y="137788"/>
                          <a:pt x="163383" y="137788"/>
                        </a:cubicBezTo>
                        <a:lnTo>
                          <a:pt x="205997" y="137788"/>
                        </a:lnTo>
                        <a:cubicBezTo>
                          <a:pt x="213842" y="137788"/>
                          <a:pt x="220201" y="144148"/>
                          <a:pt x="220201" y="151993"/>
                        </a:cubicBezTo>
                        <a:cubicBezTo>
                          <a:pt x="220201" y="159838"/>
                          <a:pt x="213842" y="166197"/>
                          <a:pt x="205997" y="16619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66000">
                        <a:schemeClr val="accent1"/>
                      </a:gs>
                    </a:gsLst>
                    <a:lin ang="2700000" scaled="1"/>
                  </a:gradFill>
                  <a:ln w="363" cap="flat">
                    <a:noFill/>
                    <a:prstDash val="solid"/>
                    <a:miter/>
                  </a:ln>
                  <a:effectLst/>
                </p:spPr>
                <p:txBody>
                  <a:bodyPr lIns="82296" tIns="41148" rIns="82296" bIns="41148" rtlCol="0" anchor="ctr"/>
                  <a:lstStyle/>
                  <a:p>
                    <a:endParaRPr lang="zh-CN" altLang="en-US" sz="1620"/>
                  </a:p>
                </p:txBody>
              </p:sp>
            </p:grpSp>
          </p:grpSp>
        </p:grpSp>
        <p:grpSp>
          <p:nvGrpSpPr>
            <p:cNvPr id="235" name="组合 234">
              <a:extLst>
                <a:ext uri="{FF2B5EF4-FFF2-40B4-BE49-F238E27FC236}">
                  <a16:creationId xmlns:a16="http://schemas.microsoft.com/office/drawing/2014/main" id="{9E45AEF7-3868-4C2B-3340-4E43F3835006}"/>
                </a:ext>
              </a:extLst>
            </p:cNvPr>
            <p:cNvGrpSpPr/>
            <p:nvPr/>
          </p:nvGrpSpPr>
          <p:grpSpPr>
            <a:xfrm>
              <a:off x="5396820" y="5279717"/>
              <a:ext cx="2380417" cy="864640"/>
              <a:chOff x="5396820" y="5241617"/>
              <a:chExt cx="2380417" cy="864640"/>
            </a:xfrm>
          </p:grpSpPr>
          <p:sp>
            <p:nvSpPr>
              <p:cNvPr id="601" name="圆角矩形 600">
                <a:extLst>
                  <a:ext uri="{FF2B5EF4-FFF2-40B4-BE49-F238E27FC236}">
                    <a16:creationId xmlns:a16="http://schemas.microsoft.com/office/drawing/2014/main" id="{8421180B-F97A-E34A-C5A8-8F9FEDF0E740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 flipH="1">
                <a:off x="5396820" y="5241617"/>
                <a:ext cx="2380417" cy="864640"/>
              </a:xfrm>
              <a:prstGeom prst="roundRect">
                <a:avLst>
                  <a:gd name="adj" fmla="val 6397"/>
                </a:avLst>
              </a:prstGeom>
              <a:solidFill>
                <a:schemeClr val="accent1">
                  <a:lumMod val="20000"/>
                  <a:lumOff val="80000"/>
                  <a:alpha val="20000"/>
                </a:schemeClr>
              </a:solidFill>
              <a:ln w="2857">
                <a:solidFill>
                  <a:schemeClr val="accent1">
                    <a:alpha val="60143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kumimoji="1" lang="zh-CN" altLang="en-US" sz="1620">
                  <a:solidFill>
                    <a:schemeClr val="lt1"/>
                  </a:solidFill>
                </a:endParaRPr>
              </a:p>
            </p:txBody>
          </p:sp>
          <p:sp>
            <p:nvSpPr>
              <p:cNvPr id="556" name="文本框 555">
                <a:extLst>
                  <a:ext uri="{FF2B5EF4-FFF2-40B4-BE49-F238E27FC236}">
                    <a16:creationId xmlns:a16="http://schemas.microsoft.com/office/drawing/2014/main" id="{D9F71C6E-53B3-E7BC-E1F6-342C62E7A8BE}"/>
                  </a:ext>
                </a:extLst>
              </p:cNvPr>
              <p:cNvSpPr txBox="1"/>
              <p:nvPr/>
            </p:nvSpPr>
            <p:spPr>
              <a:xfrm>
                <a:off x="5646971" y="5865834"/>
                <a:ext cx="761747" cy="15234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defRPr kumimoji="1" sz="11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ource Han Sans SC Normal" panose="020B0500000000000000" pitchFamily="34" charset="-128"/>
                    <a:ea typeface="Source Han Sans SC Normal" panose="020B0500000000000000" pitchFamily="34" charset="-128"/>
                  </a:defRPr>
                </a:lvl1pPr>
              </a:lstStyle>
              <a:p>
                <a:r>
                  <a:rPr lang="zh-CN" altLang="en-US" sz="990" dirty="0">
                    <a:latin typeface="+mn-ea"/>
                    <a:ea typeface="+mn-ea"/>
                  </a:rPr>
                  <a:t>添加描述文本</a:t>
                </a:r>
              </a:p>
            </p:txBody>
          </p:sp>
          <p:sp>
            <p:nvSpPr>
              <p:cNvPr id="557" name="pangmenzd">
                <a:extLst>
                  <a:ext uri="{FF2B5EF4-FFF2-40B4-BE49-F238E27FC236}">
                    <a16:creationId xmlns:a16="http://schemas.microsoft.com/office/drawing/2014/main" id="{5531F75C-3EA6-F951-B4CE-46BB90F17221}"/>
                  </a:ext>
                </a:extLst>
              </p:cNvPr>
              <p:cNvSpPr/>
              <p:nvPr/>
            </p:nvSpPr>
            <p:spPr>
              <a:xfrm>
                <a:off x="5749995" y="5654722"/>
                <a:ext cx="559843" cy="186497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27000"/>
                    </a:schemeClr>
                  </a:gs>
                  <a:gs pos="2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572"/>
              </a:p>
            </p:txBody>
          </p:sp>
          <p:sp>
            <p:nvSpPr>
              <p:cNvPr id="558" name="椭圆 557">
                <a:extLst>
                  <a:ext uri="{FF2B5EF4-FFF2-40B4-BE49-F238E27FC236}">
                    <a16:creationId xmlns:a16="http://schemas.microsoft.com/office/drawing/2014/main" id="{93F4F4D6-105A-83C3-20CA-004FE59F0613}"/>
                  </a:ext>
                </a:extLst>
              </p:cNvPr>
              <p:cNvSpPr/>
              <p:nvPr/>
            </p:nvSpPr>
            <p:spPr>
              <a:xfrm>
                <a:off x="5833744" y="5670104"/>
                <a:ext cx="392347" cy="123557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30000"/>
                    </a:schemeClr>
                  </a:gs>
                  <a:gs pos="2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572"/>
              </a:p>
            </p:txBody>
          </p:sp>
          <p:sp>
            <p:nvSpPr>
              <p:cNvPr id="559" name="椭圆 558">
                <a:extLst>
                  <a:ext uri="{FF2B5EF4-FFF2-40B4-BE49-F238E27FC236}">
                    <a16:creationId xmlns:a16="http://schemas.microsoft.com/office/drawing/2014/main" id="{FCBFD442-344B-6EFA-AF79-10C63977E9B8}"/>
                  </a:ext>
                </a:extLst>
              </p:cNvPr>
              <p:cNvSpPr/>
              <p:nvPr/>
            </p:nvSpPr>
            <p:spPr>
              <a:xfrm>
                <a:off x="5815562" y="5665832"/>
                <a:ext cx="428713" cy="140105"/>
              </a:xfrm>
              <a:prstGeom prst="ellipse">
                <a:avLst/>
              </a:prstGeom>
              <a:noFill/>
              <a:ln w="11430">
                <a:gradFill>
                  <a:gsLst>
                    <a:gs pos="29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572"/>
              </a:p>
            </p:txBody>
          </p:sp>
          <p:sp>
            <p:nvSpPr>
              <p:cNvPr id="560" name="旁门左道出品">
                <a:extLst>
                  <a:ext uri="{FF2B5EF4-FFF2-40B4-BE49-F238E27FC236}">
                    <a16:creationId xmlns:a16="http://schemas.microsoft.com/office/drawing/2014/main" id="{40A376F9-A4FC-6560-EFCD-A776F19975C6}"/>
                  </a:ext>
                </a:extLst>
              </p:cNvPr>
              <p:cNvSpPr/>
              <p:nvPr/>
            </p:nvSpPr>
            <p:spPr>
              <a:xfrm>
                <a:off x="5862127" y="5686539"/>
                <a:ext cx="331338" cy="81263"/>
              </a:xfrm>
              <a:prstGeom prst="ellipse">
                <a:avLst/>
              </a:prstGeom>
              <a:gradFill>
                <a:gsLst>
                  <a:gs pos="20000">
                    <a:schemeClr val="accent1">
                      <a:alpha val="0"/>
                    </a:schemeClr>
                  </a:gs>
                  <a:gs pos="100000">
                    <a:schemeClr val="accent1">
                      <a:alpha val="45000"/>
                    </a:schemeClr>
                  </a:gs>
                </a:gsLst>
                <a:lin ang="5400000" scaled="1"/>
              </a:gradFill>
              <a:ln w="5715">
                <a:gradFill>
                  <a:gsLst>
                    <a:gs pos="13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572"/>
              </a:p>
            </p:txBody>
          </p:sp>
          <p:grpSp>
            <p:nvGrpSpPr>
              <p:cNvPr id="564" name="图形 9" descr="数据库">
                <a:extLst>
                  <a:ext uri="{FF2B5EF4-FFF2-40B4-BE49-F238E27FC236}">
                    <a16:creationId xmlns:a16="http://schemas.microsoft.com/office/drawing/2014/main" id="{37405EB9-1125-845A-6BB2-FCF11B11145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929306" y="5451600"/>
                <a:ext cx="196973" cy="267321"/>
                <a:chOff x="3563349" y="1428190"/>
                <a:chExt cx="480061" cy="651511"/>
              </a:xfr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66000">
                    <a:schemeClr val="accent1"/>
                  </a:gs>
                </a:gsLst>
                <a:lin ang="2700000" scaled="1"/>
              </a:gradFill>
            </p:grpSpPr>
            <p:sp>
              <p:nvSpPr>
                <p:cNvPr id="565" name="任意形状 564">
                  <a:extLst>
                    <a:ext uri="{FF2B5EF4-FFF2-40B4-BE49-F238E27FC236}">
                      <a16:creationId xmlns:a16="http://schemas.microsoft.com/office/drawing/2014/main" id="{AFE0AA50-6968-51E8-913E-5BEBF3B2ED9D}"/>
                    </a:ext>
                  </a:extLst>
                </p:cNvPr>
                <p:cNvSpPr/>
                <p:nvPr/>
              </p:nvSpPr>
              <p:spPr>
                <a:xfrm>
                  <a:off x="3563350" y="1428190"/>
                  <a:ext cx="480060" cy="137160"/>
                </a:xfrm>
                <a:custGeom>
                  <a:avLst/>
                  <a:gdLst>
                    <a:gd name="connsiteX0" fmla="*/ 533400 w 533400"/>
                    <a:gd name="connsiteY0" fmla="*/ 76200 h 152400"/>
                    <a:gd name="connsiteX1" fmla="*/ 266700 w 533400"/>
                    <a:gd name="connsiteY1" fmla="*/ 152400 h 152400"/>
                    <a:gd name="connsiteX2" fmla="*/ 0 w 533400"/>
                    <a:gd name="connsiteY2" fmla="*/ 76200 h 152400"/>
                    <a:gd name="connsiteX3" fmla="*/ 266700 w 533400"/>
                    <a:gd name="connsiteY3" fmla="*/ 0 h 152400"/>
                    <a:gd name="connsiteX4" fmla="*/ 533400 w 533400"/>
                    <a:gd name="connsiteY4" fmla="*/ 762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3400" h="152400">
                      <a:moveTo>
                        <a:pt x="533400" y="76200"/>
                      </a:moveTo>
                      <a:cubicBezTo>
                        <a:pt x="533400" y="118284"/>
                        <a:pt x="413994" y="152400"/>
                        <a:pt x="266700" y="152400"/>
                      </a:cubicBezTo>
                      <a:cubicBezTo>
                        <a:pt x="119406" y="152400"/>
                        <a:pt x="0" y="118284"/>
                        <a:pt x="0" y="76200"/>
                      </a:cubicBezTo>
                      <a:cubicBezTo>
                        <a:pt x="0" y="34116"/>
                        <a:pt x="119406" y="0"/>
                        <a:pt x="266700" y="0"/>
                      </a:cubicBezTo>
                      <a:cubicBezTo>
                        <a:pt x="413994" y="0"/>
                        <a:pt x="533400" y="34116"/>
                        <a:pt x="533400" y="76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  <p:sp>
              <p:nvSpPr>
                <p:cNvPr id="566" name="任意形状 565">
                  <a:extLst>
                    <a:ext uri="{FF2B5EF4-FFF2-40B4-BE49-F238E27FC236}">
                      <a16:creationId xmlns:a16="http://schemas.microsoft.com/office/drawing/2014/main" id="{C9728A4E-35AF-8AF2-AE09-BF6137FA538E}"/>
                    </a:ext>
                  </a:extLst>
                </p:cNvPr>
                <p:cNvSpPr/>
                <p:nvPr/>
              </p:nvSpPr>
              <p:spPr>
                <a:xfrm>
                  <a:off x="3563350" y="1531059"/>
                  <a:ext cx="480060" cy="205740"/>
                </a:xfrm>
                <a:custGeom>
                  <a:avLst/>
                  <a:gdLst>
                    <a:gd name="connsiteX0" fmla="*/ 457200 w 533400"/>
                    <a:gd name="connsiteY0" fmla="*/ 152400 h 228600"/>
                    <a:gd name="connsiteX1" fmla="*/ 438150 w 533400"/>
                    <a:gd name="connsiteY1" fmla="*/ 133350 h 228600"/>
                    <a:gd name="connsiteX2" fmla="*/ 457200 w 533400"/>
                    <a:gd name="connsiteY2" fmla="*/ 114300 h 228600"/>
                    <a:gd name="connsiteX3" fmla="*/ 476250 w 533400"/>
                    <a:gd name="connsiteY3" fmla="*/ 133350 h 228600"/>
                    <a:gd name="connsiteX4" fmla="*/ 457200 w 533400"/>
                    <a:gd name="connsiteY4" fmla="*/ 152400 h 228600"/>
                    <a:gd name="connsiteX5" fmla="*/ 266700 w 533400"/>
                    <a:gd name="connsiteY5" fmla="*/ 76200 h 228600"/>
                    <a:gd name="connsiteX6" fmla="*/ 0 w 533400"/>
                    <a:gd name="connsiteY6" fmla="*/ 0 h 228600"/>
                    <a:gd name="connsiteX7" fmla="*/ 0 w 533400"/>
                    <a:gd name="connsiteY7" fmla="*/ 152400 h 228600"/>
                    <a:gd name="connsiteX8" fmla="*/ 266700 w 533400"/>
                    <a:gd name="connsiteY8" fmla="*/ 228600 h 228600"/>
                    <a:gd name="connsiteX9" fmla="*/ 533400 w 533400"/>
                    <a:gd name="connsiteY9" fmla="*/ 152400 h 228600"/>
                    <a:gd name="connsiteX10" fmla="*/ 533400 w 533400"/>
                    <a:gd name="connsiteY10" fmla="*/ 0 h 228600"/>
                    <a:gd name="connsiteX11" fmla="*/ 266700 w 533400"/>
                    <a:gd name="connsiteY11" fmla="*/ 762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33400" h="228600">
                      <a:moveTo>
                        <a:pt x="457200" y="152400"/>
                      </a:moveTo>
                      <a:cubicBezTo>
                        <a:pt x="445770" y="152400"/>
                        <a:pt x="438150" y="144780"/>
                        <a:pt x="438150" y="133350"/>
                      </a:cubicBezTo>
                      <a:cubicBezTo>
                        <a:pt x="438150" y="121920"/>
                        <a:pt x="445770" y="114300"/>
                        <a:pt x="457200" y="114300"/>
                      </a:cubicBezTo>
                      <a:cubicBezTo>
                        <a:pt x="468630" y="114300"/>
                        <a:pt x="476250" y="121920"/>
                        <a:pt x="476250" y="133350"/>
                      </a:cubicBezTo>
                      <a:cubicBezTo>
                        <a:pt x="476250" y="144780"/>
                        <a:pt x="468630" y="152400"/>
                        <a:pt x="457200" y="152400"/>
                      </a:cubicBezTo>
                      <a:close/>
                      <a:moveTo>
                        <a:pt x="266700" y="76200"/>
                      </a:moveTo>
                      <a:cubicBezTo>
                        <a:pt x="120015" y="76200"/>
                        <a:pt x="0" y="41910"/>
                        <a:pt x="0" y="0"/>
                      </a:cubicBezTo>
                      <a:lnTo>
                        <a:pt x="0" y="152400"/>
                      </a:lnTo>
                      <a:cubicBezTo>
                        <a:pt x="0" y="194310"/>
                        <a:pt x="120015" y="228600"/>
                        <a:pt x="266700" y="228600"/>
                      </a:cubicBezTo>
                      <a:cubicBezTo>
                        <a:pt x="413385" y="228600"/>
                        <a:pt x="533400" y="194310"/>
                        <a:pt x="533400" y="152400"/>
                      </a:cubicBezTo>
                      <a:lnTo>
                        <a:pt x="533400" y="0"/>
                      </a:lnTo>
                      <a:cubicBezTo>
                        <a:pt x="533400" y="41910"/>
                        <a:pt x="413385" y="76200"/>
                        <a:pt x="266700" y="76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  <p:sp>
              <p:nvSpPr>
                <p:cNvPr id="568" name="任意形状 567">
                  <a:extLst>
                    <a:ext uri="{FF2B5EF4-FFF2-40B4-BE49-F238E27FC236}">
                      <a16:creationId xmlns:a16="http://schemas.microsoft.com/office/drawing/2014/main" id="{22209627-86F5-EC55-DEF3-C046280D7AAF}"/>
                    </a:ext>
                  </a:extLst>
                </p:cNvPr>
                <p:cNvSpPr/>
                <p:nvPr/>
              </p:nvSpPr>
              <p:spPr>
                <a:xfrm>
                  <a:off x="3563350" y="1702510"/>
                  <a:ext cx="480060" cy="205740"/>
                </a:xfrm>
                <a:custGeom>
                  <a:avLst/>
                  <a:gdLst>
                    <a:gd name="connsiteX0" fmla="*/ 457200 w 533400"/>
                    <a:gd name="connsiteY0" fmla="*/ 152400 h 228600"/>
                    <a:gd name="connsiteX1" fmla="*/ 438150 w 533400"/>
                    <a:gd name="connsiteY1" fmla="*/ 133350 h 228600"/>
                    <a:gd name="connsiteX2" fmla="*/ 457200 w 533400"/>
                    <a:gd name="connsiteY2" fmla="*/ 114300 h 228600"/>
                    <a:gd name="connsiteX3" fmla="*/ 476250 w 533400"/>
                    <a:gd name="connsiteY3" fmla="*/ 133350 h 228600"/>
                    <a:gd name="connsiteX4" fmla="*/ 457200 w 533400"/>
                    <a:gd name="connsiteY4" fmla="*/ 152400 h 228600"/>
                    <a:gd name="connsiteX5" fmla="*/ 266700 w 533400"/>
                    <a:gd name="connsiteY5" fmla="*/ 76200 h 228600"/>
                    <a:gd name="connsiteX6" fmla="*/ 0 w 533400"/>
                    <a:gd name="connsiteY6" fmla="*/ 0 h 228600"/>
                    <a:gd name="connsiteX7" fmla="*/ 0 w 533400"/>
                    <a:gd name="connsiteY7" fmla="*/ 152400 h 228600"/>
                    <a:gd name="connsiteX8" fmla="*/ 266700 w 533400"/>
                    <a:gd name="connsiteY8" fmla="*/ 228600 h 228600"/>
                    <a:gd name="connsiteX9" fmla="*/ 533400 w 533400"/>
                    <a:gd name="connsiteY9" fmla="*/ 152400 h 228600"/>
                    <a:gd name="connsiteX10" fmla="*/ 533400 w 533400"/>
                    <a:gd name="connsiteY10" fmla="*/ 0 h 228600"/>
                    <a:gd name="connsiteX11" fmla="*/ 266700 w 533400"/>
                    <a:gd name="connsiteY11" fmla="*/ 762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33400" h="228600">
                      <a:moveTo>
                        <a:pt x="457200" y="152400"/>
                      </a:moveTo>
                      <a:cubicBezTo>
                        <a:pt x="445770" y="152400"/>
                        <a:pt x="438150" y="144780"/>
                        <a:pt x="438150" y="133350"/>
                      </a:cubicBezTo>
                      <a:cubicBezTo>
                        <a:pt x="438150" y="121920"/>
                        <a:pt x="445770" y="114300"/>
                        <a:pt x="457200" y="114300"/>
                      </a:cubicBezTo>
                      <a:cubicBezTo>
                        <a:pt x="468630" y="114300"/>
                        <a:pt x="476250" y="121920"/>
                        <a:pt x="476250" y="133350"/>
                      </a:cubicBezTo>
                      <a:cubicBezTo>
                        <a:pt x="476250" y="144780"/>
                        <a:pt x="468630" y="152400"/>
                        <a:pt x="457200" y="152400"/>
                      </a:cubicBezTo>
                      <a:close/>
                      <a:moveTo>
                        <a:pt x="266700" y="76200"/>
                      </a:moveTo>
                      <a:cubicBezTo>
                        <a:pt x="120015" y="76200"/>
                        <a:pt x="0" y="41910"/>
                        <a:pt x="0" y="0"/>
                      </a:cubicBezTo>
                      <a:lnTo>
                        <a:pt x="0" y="152400"/>
                      </a:lnTo>
                      <a:cubicBezTo>
                        <a:pt x="0" y="194310"/>
                        <a:pt x="120015" y="228600"/>
                        <a:pt x="266700" y="228600"/>
                      </a:cubicBezTo>
                      <a:cubicBezTo>
                        <a:pt x="413385" y="228600"/>
                        <a:pt x="533400" y="194310"/>
                        <a:pt x="533400" y="152400"/>
                      </a:cubicBezTo>
                      <a:lnTo>
                        <a:pt x="533400" y="0"/>
                      </a:lnTo>
                      <a:cubicBezTo>
                        <a:pt x="533400" y="41910"/>
                        <a:pt x="413385" y="76200"/>
                        <a:pt x="266700" y="76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  <p:sp>
              <p:nvSpPr>
                <p:cNvPr id="569" name="任意形状 568">
                  <a:extLst>
                    <a:ext uri="{FF2B5EF4-FFF2-40B4-BE49-F238E27FC236}">
                      <a16:creationId xmlns:a16="http://schemas.microsoft.com/office/drawing/2014/main" id="{E65A72CB-60A1-3414-4D72-BF068701E3F0}"/>
                    </a:ext>
                  </a:extLst>
                </p:cNvPr>
                <p:cNvSpPr/>
                <p:nvPr/>
              </p:nvSpPr>
              <p:spPr>
                <a:xfrm>
                  <a:off x="3563349" y="1873961"/>
                  <a:ext cx="480061" cy="205740"/>
                </a:xfrm>
                <a:custGeom>
                  <a:avLst/>
                  <a:gdLst>
                    <a:gd name="connsiteX0" fmla="*/ 457200 w 533400"/>
                    <a:gd name="connsiteY0" fmla="*/ 152400 h 228600"/>
                    <a:gd name="connsiteX1" fmla="*/ 438150 w 533400"/>
                    <a:gd name="connsiteY1" fmla="*/ 133350 h 228600"/>
                    <a:gd name="connsiteX2" fmla="*/ 457200 w 533400"/>
                    <a:gd name="connsiteY2" fmla="*/ 114300 h 228600"/>
                    <a:gd name="connsiteX3" fmla="*/ 476250 w 533400"/>
                    <a:gd name="connsiteY3" fmla="*/ 133350 h 228600"/>
                    <a:gd name="connsiteX4" fmla="*/ 457200 w 533400"/>
                    <a:gd name="connsiteY4" fmla="*/ 152400 h 228600"/>
                    <a:gd name="connsiteX5" fmla="*/ 266700 w 533400"/>
                    <a:gd name="connsiteY5" fmla="*/ 76200 h 228600"/>
                    <a:gd name="connsiteX6" fmla="*/ 0 w 533400"/>
                    <a:gd name="connsiteY6" fmla="*/ 0 h 228600"/>
                    <a:gd name="connsiteX7" fmla="*/ 0 w 533400"/>
                    <a:gd name="connsiteY7" fmla="*/ 152400 h 228600"/>
                    <a:gd name="connsiteX8" fmla="*/ 266700 w 533400"/>
                    <a:gd name="connsiteY8" fmla="*/ 228600 h 228600"/>
                    <a:gd name="connsiteX9" fmla="*/ 533400 w 533400"/>
                    <a:gd name="connsiteY9" fmla="*/ 152400 h 228600"/>
                    <a:gd name="connsiteX10" fmla="*/ 533400 w 533400"/>
                    <a:gd name="connsiteY10" fmla="*/ 0 h 228600"/>
                    <a:gd name="connsiteX11" fmla="*/ 266700 w 533400"/>
                    <a:gd name="connsiteY11" fmla="*/ 762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33400" h="228600">
                      <a:moveTo>
                        <a:pt x="457200" y="152400"/>
                      </a:moveTo>
                      <a:cubicBezTo>
                        <a:pt x="445770" y="152400"/>
                        <a:pt x="438150" y="144780"/>
                        <a:pt x="438150" y="133350"/>
                      </a:cubicBezTo>
                      <a:cubicBezTo>
                        <a:pt x="438150" y="121920"/>
                        <a:pt x="445770" y="114300"/>
                        <a:pt x="457200" y="114300"/>
                      </a:cubicBezTo>
                      <a:cubicBezTo>
                        <a:pt x="468630" y="114300"/>
                        <a:pt x="476250" y="121920"/>
                        <a:pt x="476250" y="133350"/>
                      </a:cubicBezTo>
                      <a:cubicBezTo>
                        <a:pt x="476250" y="144780"/>
                        <a:pt x="468630" y="152400"/>
                        <a:pt x="457200" y="152400"/>
                      </a:cubicBezTo>
                      <a:close/>
                      <a:moveTo>
                        <a:pt x="266700" y="76200"/>
                      </a:moveTo>
                      <a:cubicBezTo>
                        <a:pt x="120015" y="76200"/>
                        <a:pt x="0" y="41910"/>
                        <a:pt x="0" y="0"/>
                      </a:cubicBezTo>
                      <a:lnTo>
                        <a:pt x="0" y="152400"/>
                      </a:lnTo>
                      <a:cubicBezTo>
                        <a:pt x="0" y="194310"/>
                        <a:pt x="120015" y="228600"/>
                        <a:pt x="266700" y="228600"/>
                      </a:cubicBezTo>
                      <a:cubicBezTo>
                        <a:pt x="413385" y="228600"/>
                        <a:pt x="533400" y="194310"/>
                        <a:pt x="533400" y="152400"/>
                      </a:cubicBezTo>
                      <a:lnTo>
                        <a:pt x="533400" y="0"/>
                      </a:lnTo>
                      <a:cubicBezTo>
                        <a:pt x="533400" y="41910"/>
                        <a:pt x="413385" y="76200"/>
                        <a:pt x="266700" y="76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</p:grpSp>
          <p:sp>
            <p:nvSpPr>
              <p:cNvPr id="633" name="文本框 632">
                <a:extLst>
                  <a:ext uri="{FF2B5EF4-FFF2-40B4-BE49-F238E27FC236}">
                    <a16:creationId xmlns:a16="http://schemas.microsoft.com/office/drawing/2014/main" id="{4686CDD0-8678-17B3-4D20-37AE232F2C98}"/>
                  </a:ext>
                </a:extLst>
              </p:cNvPr>
              <p:cNvSpPr txBox="1"/>
              <p:nvPr/>
            </p:nvSpPr>
            <p:spPr>
              <a:xfrm>
                <a:off x="6673578" y="5867750"/>
                <a:ext cx="759823" cy="15234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defRPr kumimoji="1" sz="11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ource Han Sans SC Normal" panose="020B0500000000000000" pitchFamily="34" charset="-128"/>
                    <a:ea typeface="Source Han Sans SC Normal" panose="020B0500000000000000" pitchFamily="34" charset="-128"/>
                  </a:defRPr>
                </a:lvl1pPr>
              </a:lstStyle>
              <a:p>
                <a:r>
                  <a:rPr lang="zh-CN" altLang="en-US" sz="990" dirty="0">
                    <a:latin typeface="+mn-ea"/>
                    <a:ea typeface="+mn-ea"/>
                  </a:rPr>
                  <a:t>添加描述文本</a:t>
                </a:r>
              </a:p>
            </p:txBody>
          </p:sp>
          <p:sp>
            <p:nvSpPr>
              <p:cNvPr id="635" name="pangmenzd">
                <a:extLst>
                  <a:ext uri="{FF2B5EF4-FFF2-40B4-BE49-F238E27FC236}">
                    <a16:creationId xmlns:a16="http://schemas.microsoft.com/office/drawing/2014/main" id="{AABFADFF-09D3-46BA-12A3-ABE75504B530}"/>
                  </a:ext>
                </a:extLst>
              </p:cNvPr>
              <p:cNvSpPr/>
              <p:nvPr/>
            </p:nvSpPr>
            <p:spPr>
              <a:xfrm>
                <a:off x="6775645" y="5656638"/>
                <a:ext cx="559843" cy="186497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27000"/>
                    </a:schemeClr>
                  </a:gs>
                  <a:gs pos="2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572"/>
              </a:p>
            </p:txBody>
          </p:sp>
          <p:sp>
            <p:nvSpPr>
              <p:cNvPr id="636" name="椭圆 635">
                <a:extLst>
                  <a:ext uri="{FF2B5EF4-FFF2-40B4-BE49-F238E27FC236}">
                    <a16:creationId xmlns:a16="http://schemas.microsoft.com/office/drawing/2014/main" id="{B3159427-0250-6645-F4FE-0976FF5BED4D}"/>
                  </a:ext>
                </a:extLst>
              </p:cNvPr>
              <p:cNvSpPr/>
              <p:nvPr/>
            </p:nvSpPr>
            <p:spPr>
              <a:xfrm>
                <a:off x="6859394" y="5672019"/>
                <a:ext cx="392347" cy="123557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30000"/>
                    </a:schemeClr>
                  </a:gs>
                  <a:gs pos="2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572"/>
              </a:p>
            </p:txBody>
          </p:sp>
          <p:sp>
            <p:nvSpPr>
              <p:cNvPr id="637" name="椭圆 636">
                <a:extLst>
                  <a:ext uri="{FF2B5EF4-FFF2-40B4-BE49-F238E27FC236}">
                    <a16:creationId xmlns:a16="http://schemas.microsoft.com/office/drawing/2014/main" id="{4E8BFE21-6D2F-69B2-B9AD-56A2B02F1C53}"/>
                  </a:ext>
                </a:extLst>
              </p:cNvPr>
              <p:cNvSpPr/>
              <p:nvPr/>
            </p:nvSpPr>
            <p:spPr>
              <a:xfrm>
                <a:off x="6841209" y="5667749"/>
                <a:ext cx="428713" cy="140105"/>
              </a:xfrm>
              <a:prstGeom prst="ellipse">
                <a:avLst/>
              </a:prstGeom>
              <a:noFill/>
              <a:ln w="11430">
                <a:gradFill>
                  <a:gsLst>
                    <a:gs pos="29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572"/>
              </a:p>
            </p:txBody>
          </p:sp>
          <p:sp>
            <p:nvSpPr>
              <p:cNvPr id="638" name="旁门左道出品">
                <a:extLst>
                  <a:ext uri="{FF2B5EF4-FFF2-40B4-BE49-F238E27FC236}">
                    <a16:creationId xmlns:a16="http://schemas.microsoft.com/office/drawing/2014/main" id="{1C0818BE-8E88-1ADA-87C1-CCE4721A9157}"/>
                  </a:ext>
                </a:extLst>
              </p:cNvPr>
              <p:cNvSpPr/>
              <p:nvPr/>
            </p:nvSpPr>
            <p:spPr>
              <a:xfrm>
                <a:off x="6887776" y="5688455"/>
                <a:ext cx="331338" cy="81263"/>
              </a:xfrm>
              <a:prstGeom prst="ellipse">
                <a:avLst/>
              </a:prstGeom>
              <a:gradFill>
                <a:gsLst>
                  <a:gs pos="20000">
                    <a:schemeClr val="accent1">
                      <a:alpha val="0"/>
                    </a:schemeClr>
                  </a:gs>
                  <a:gs pos="100000">
                    <a:schemeClr val="accent1">
                      <a:alpha val="45000"/>
                    </a:schemeClr>
                  </a:gs>
                </a:gsLst>
                <a:lin ang="5400000" scaled="1"/>
              </a:gradFill>
              <a:ln w="5715">
                <a:gradFill>
                  <a:gsLst>
                    <a:gs pos="13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572"/>
              </a:p>
            </p:txBody>
          </p:sp>
          <p:sp>
            <p:nvSpPr>
              <p:cNvPr id="640" name="图形 357">
                <a:extLst>
                  <a:ext uri="{FF2B5EF4-FFF2-40B4-BE49-F238E27FC236}">
                    <a16:creationId xmlns:a16="http://schemas.microsoft.com/office/drawing/2014/main" id="{F34052BE-F36E-A190-9B0C-3DF8158B470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45205" y="5480880"/>
                <a:ext cx="231263" cy="233280"/>
              </a:xfrm>
              <a:custGeom>
                <a:avLst/>
                <a:gdLst>
                  <a:gd name="connsiteX0" fmla="*/ 327873 w 369382"/>
                  <a:gd name="connsiteY0" fmla="*/ 33810 h 372604"/>
                  <a:gd name="connsiteX1" fmla="*/ 315373 w 369382"/>
                  <a:gd name="connsiteY1" fmla="*/ 21594 h 372604"/>
                  <a:gd name="connsiteX2" fmla="*/ 306282 w 369382"/>
                  <a:gd name="connsiteY2" fmla="*/ 9378 h 372604"/>
                  <a:gd name="connsiteX3" fmla="*/ 290941 w 369382"/>
                  <a:gd name="connsiteY3" fmla="*/ 3 h 372604"/>
                  <a:gd name="connsiteX4" fmla="*/ 87814 w 369382"/>
                  <a:gd name="connsiteY4" fmla="*/ 3 h 372604"/>
                  <a:gd name="connsiteX5" fmla="*/ 72473 w 369382"/>
                  <a:gd name="connsiteY5" fmla="*/ 3128 h 372604"/>
                  <a:gd name="connsiteX6" fmla="*/ 63097 w 369382"/>
                  <a:gd name="connsiteY6" fmla="*/ 9378 h 372604"/>
                  <a:gd name="connsiteX7" fmla="*/ 54006 w 369382"/>
                  <a:gd name="connsiteY7" fmla="*/ 18469 h 372604"/>
                  <a:gd name="connsiteX8" fmla="*/ 38381 w 369382"/>
                  <a:gd name="connsiteY8" fmla="*/ 33810 h 372604"/>
                  <a:gd name="connsiteX9" fmla="*/ 26165 w 369382"/>
                  <a:gd name="connsiteY9" fmla="*/ 52276 h 372604"/>
                  <a:gd name="connsiteX10" fmla="*/ 343214 w 369382"/>
                  <a:gd name="connsiteY10" fmla="*/ 52276 h 372604"/>
                  <a:gd name="connsiteX11" fmla="*/ 327873 w 369382"/>
                  <a:gd name="connsiteY11" fmla="*/ 33810 h 372604"/>
                  <a:gd name="connsiteX12" fmla="*/ 358555 w 369382"/>
                  <a:gd name="connsiteY12" fmla="*/ 251994 h 372604"/>
                  <a:gd name="connsiteX13" fmla="*/ 333839 w 369382"/>
                  <a:gd name="connsiteY13" fmla="*/ 242619 h 372604"/>
                  <a:gd name="connsiteX14" fmla="*/ 38381 w 369382"/>
                  <a:gd name="connsiteY14" fmla="*/ 242619 h 372604"/>
                  <a:gd name="connsiteX15" fmla="*/ 9972 w 369382"/>
                  <a:gd name="connsiteY15" fmla="*/ 251994 h 372604"/>
                  <a:gd name="connsiteX16" fmla="*/ 597 w 369382"/>
                  <a:gd name="connsiteY16" fmla="*/ 276426 h 372604"/>
                  <a:gd name="connsiteX17" fmla="*/ 597 w 369382"/>
                  <a:gd name="connsiteY17" fmla="*/ 334949 h 372604"/>
                  <a:gd name="connsiteX18" fmla="*/ 13097 w 369382"/>
                  <a:gd name="connsiteY18" fmla="*/ 363359 h 372604"/>
                  <a:gd name="connsiteX19" fmla="*/ 37529 w 369382"/>
                  <a:gd name="connsiteY19" fmla="*/ 372451 h 372604"/>
                  <a:gd name="connsiteX20" fmla="*/ 330146 w 369382"/>
                  <a:gd name="connsiteY20" fmla="*/ 372451 h 372604"/>
                  <a:gd name="connsiteX21" fmla="*/ 358555 w 369382"/>
                  <a:gd name="connsiteY21" fmla="*/ 363359 h 372604"/>
                  <a:gd name="connsiteX22" fmla="*/ 369352 w 369382"/>
                  <a:gd name="connsiteY22" fmla="*/ 338074 h 372604"/>
                  <a:gd name="connsiteX23" fmla="*/ 369352 w 369382"/>
                  <a:gd name="connsiteY23" fmla="*/ 276426 h 372604"/>
                  <a:gd name="connsiteX24" fmla="*/ 358555 w 369382"/>
                  <a:gd name="connsiteY24" fmla="*/ 251994 h 372604"/>
                  <a:gd name="connsiteX25" fmla="*/ 205997 w 369382"/>
                  <a:gd name="connsiteY25" fmla="*/ 321597 h 372604"/>
                  <a:gd name="connsiteX26" fmla="*/ 163383 w 369382"/>
                  <a:gd name="connsiteY26" fmla="*/ 321597 h 372604"/>
                  <a:gd name="connsiteX27" fmla="*/ 149178 w 369382"/>
                  <a:gd name="connsiteY27" fmla="*/ 307392 h 372604"/>
                  <a:gd name="connsiteX28" fmla="*/ 163383 w 369382"/>
                  <a:gd name="connsiteY28" fmla="*/ 293188 h 372604"/>
                  <a:gd name="connsiteX29" fmla="*/ 205997 w 369382"/>
                  <a:gd name="connsiteY29" fmla="*/ 293188 h 372604"/>
                  <a:gd name="connsiteX30" fmla="*/ 220201 w 369382"/>
                  <a:gd name="connsiteY30" fmla="*/ 307392 h 372604"/>
                  <a:gd name="connsiteX31" fmla="*/ 205997 w 369382"/>
                  <a:gd name="connsiteY31" fmla="*/ 321597 h 372604"/>
                  <a:gd name="connsiteX32" fmla="*/ 360260 w 369382"/>
                  <a:gd name="connsiteY32" fmla="*/ 98299 h 372604"/>
                  <a:gd name="connsiteX33" fmla="*/ 331850 w 369382"/>
                  <a:gd name="connsiteY33" fmla="*/ 88924 h 372604"/>
                  <a:gd name="connsiteX34" fmla="*/ 36961 w 369382"/>
                  <a:gd name="connsiteY34" fmla="*/ 88924 h 372604"/>
                  <a:gd name="connsiteX35" fmla="*/ 8551 w 369382"/>
                  <a:gd name="connsiteY35" fmla="*/ 98299 h 372604"/>
                  <a:gd name="connsiteX36" fmla="*/ 29 w 369382"/>
                  <a:gd name="connsiteY36" fmla="*/ 119890 h 372604"/>
                  <a:gd name="connsiteX37" fmla="*/ 29 w 369382"/>
                  <a:gd name="connsiteY37" fmla="*/ 181254 h 372604"/>
                  <a:gd name="connsiteX38" fmla="*/ 9404 w 369382"/>
                  <a:gd name="connsiteY38" fmla="*/ 205971 h 372604"/>
                  <a:gd name="connsiteX39" fmla="*/ 37813 w 369382"/>
                  <a:gd name="connsiteY39" fmla="*/ 215062 h 372604"/>
                  <a:gd name="connsiteX40" fmla="*/ 332418 w 369382"/>
                  <a:gd name="connsiteY40" fmla="*/ 215062 h 372604"/>
                  <a:gd name="connsiteX41" fmla="*/ 360828 w 369382"/>
                  <a:gd name="connsiteY41" fmla="*/ 205971 h 372604"/>
                  <a:gd name="connsiteX42" fmla="*/ 369352 w 369382"/>
                  <a:gd name="connsiteY42" fmla="*/ 181254 h 372604"/>
                  <a:gd name="connsiteX43" fmla="*/ 369352 w 369382"/>
                  <a:gd name="connsiteY43" fmla="*/ 119890 h 372604"/>
                  <a:gd name="connsiteX44" fmla="*/ 360260 w 369382"/>
                  <a:gd name="connsiteY44" fmla="*/ 98299 h 372604"/>
                  <a:gd name="connsiteX45" fmla="*/ 205997 w 369382"/>
                  <a:gd name="connsiteY45" fmla="*/ 166197 h 372604"/>
                  <a:gd name="connsiteX46" fmla="*/ 163383 w 369382"/>
                  <a:gd name="connsiteY46" fmla="*/ 166197 h 372604"/>
                  <a:gd name="connsiteX47" fmla="*/ 149178 w 369382"/>
                  <a:gd name="connsiteY47" fmla="*/ 151993 h 372604"/>
                  <a:gd name="connsiteX48" fmla="*/ 163383 w 369382"/>
                  <a:gd name="connsiteY48" fmla="*/ 137788 h 372604"/>
                  <a:gd name="connsiteX49" fmla="*/ 205997 w 369382"/>
                  <a:gd name="connsiteY49" fmla="*/ 137788 h 372604"/>
                  <a:gd name="connsiteX50" fmla="*/ 220201 w 369382"/>
                  <a:gd name="connsiteY50" fmla="*/ 151993 h 372604"/>
                  <a:gd name="connsiteX51" fmla="*/ 205997 w 369382"/>
                  <a:gd name="connsiteY51" fmla="*/ 166197 h 37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69382" h="372604">
                    <a:moveTo>
                      <a:pt x="327873" y="33810"/>
                    </a:moveTo>
                    <a:cubicBezTo>
                      <a:pt x="324514" y="28986"/>
                      <a:pt x="320273" y="24841"/>
                      <a:pt x="315373" y="21594"/>
                    </a:cubicBezTo>
                    <a:cubicBezTo>
                      <a:pt x="312532" y="18469"/>
                      <a:pt x="309407" y="12219"/>
                      <a:pt x="306282" y="9378"/>
                    </a:cubicBezTo>
                    <a:cubicBezTo>
                      <a:pt x="303419" y="3542"/>
                      <a:pt x="297440" y="-111"/>
                      <a:pt x="290941" y="3"/>
                    </a:cubicBezTo>
                    <a:lnTo>
                      <a:pt x="87814" y="3"/>
                    </a:lnTo>
                    <a:cubicBezTo>
                      <a:pt x="81564" y="3"/>
                      <a:pt x="75314" y="3"/>
                      <a:pt x="72473" y="3128"/>
                    </a:cubicBezTo>
                    <a:cubicBezTo>
                      <a:pt x="69632" y="6253"/>
                      <a:pt x="66222" y="6253"/>
                      <a:pt x="63097" y="9378"/>
                    </a:cubicBezTo>
                    <a:lnTo>
                      <a:pt x="54006" y="18469"/>
                    </a:lnTo>
                    <a:lnTo>
                      <a:pt x="38381" y="33810"/>
                    </a:lnTo>
                    <a:cubicBezTo>
                      <a:pt x="35540" y="40060"/>
                      <a:pt x="29290" y="46310"/>
                      <a:pt x="26165" y="52276"/>
                    </a:cubicBezTo>
                    <a:lnTo>
                      <a:pt x="343214" y="52276"/>
                    </a:lnTo>
                    <a:cubicBezTo>
                      <a:pt x="336964" y="46310"/>
                      <a:pt x="333839" y="40060"/>
                      <a:pt x="327873" y="33810"/>
                    </a:cubicBezTo>
                    <a:close/>
                    <a:moveTo>
                      <a:pt x="358555" y="251994"/>
                    </a:moveTo>
                    <a:cubicBezTo>
                      <a:pt x="355430" y="245744"/>
                      <a:pt x="346339" y="242619"/>
                      <a:pt x="333839" y="242619"/>
                    </a:cubicBezTo>
                    <a:lnTo>
                      <a:pt x="38381" y="242619"/>
                    </a:lnTo>
                    <a:cubicBezTo>
                      <a:pt x="28017" y="241633"/>
                      <a:pt x="17714" y="245033"/>
                      <a:pt x="9972" y="251994"/>
                    </a:cubicBezTo>
                    <a:cubicBezTo>
                      <a:pt x="4200" y="258859"/>
                      <a:pt x="899" y="267462"/>
                      <a:pt x="597" y="276426"/>
                    </a:cubicBezTo>
                    <a:lnTo>
                      <a:pt x="597" y="334949"/>
                    </a:lnTo>
                    <a:cubicBezTo>
                      <a:pt x="-749" y="345993"/>
                      <a:pt x="4045" y="356890"/>
                      <a:pt x="13097" y="363359"/>
                    </a:cubicBezTo>
                    <a:cubicBezTo>
                      <a:pt x="19779" y="369402"/>
                      <a:pt x="28522" y="372655"/>
                      <a:pt x="37529" y="372451"/>
                    </a:cubicBezTo>
                    <a:lnTo>
                      <a:pt x="330146" y="372451"/>
                    </a:lnTo>
                    <a:cubicBezTo>
                      <a:pt x="340455" y="373375"/>
                      <a:pt x="350700" y="370097"/>
                      <a:pt x="358555" y="363359"/>
                    </a:cubicBezTo>
                    <a:cubicBezTo>
                      <a:pt x="365429" y="356741"/>
                      <a:pt x="369326" y="347617"/>
                      <a:pt x="369352" y="338074"/>
                    </a:cubicBezTo>
                    <a:lnTo>
                      <a:pt x="369352" y="276426"/>
                    </a:lnTo>
                    <a:cubicBezTo>
                      <a:pt x="369224" y="267153"/>
                      <a:pt x="365327" y="258331"/>
                      <a:pt x="358555" y="251994"/>
                    </a:cubicBezTo>
                    <a:close/>
                    <a:moveTo>
                      <a:pt x="205997" y="321597"/>
                    </a:moveTo>
                    <a:lnTo>
                      <a:pt x="163383" y="321597"/>
                    </a:lnTo>
                    <a:cubicBezTo>
                      <a:pt x="155538" y="321597"/>
                      <a:pt x="149178" y="315237"/>
                      <a:pt x="149178" y="307392"/>
                    </a:cubicBezTo>
                    <a:cubicBezTo>
                      <a:pt x="149178" y="299547"/>
                      <a:pt x="155538" y="293188"/>
                      <a:pt x="163383" y="293188"/>
                    </a:cubicBezTo>
                    <a:lnTo>
                      <a:pt x="205997" y="293188"/>
                    </a:lnTo>
                    <a:cubicBezTo>
                      <a:pt x="213842" y="293188"/>
                      <a:pt x="220201" y="299547"/>
                      <a:pt x="220201" y="307392"/>
                    </a:cubicBezTo>
                    <a:cubicBezTo>
                      <a:pt x="220201" y="315237"/>
                      <a:pt x="213842" y="321597"/>
                      <a:pt x="205997" y="321597"/>
                    </a:cubicBezTo>
                    <a:close/>
                    <a:moveTo>
                      <a:pt x="360260" y="98299"/>
                    </a:moveTo>
                    <a:cubicBezTo>
                      <a:pt x="352483" y="91399"/>
                      <a:pt x="342207" y="88007"/>
                      <a:pt x="331850" y="88924"/>
                    </a:cubicBezTo>
                    <a:lnTo>
                      <a:pt x="36961" y="88924"/>
                    </a:lnTo>
                    <a:cubicBezTo>
                      <a:pt x="26589" y="87866"/>
                      <a:pt x="16257" y="91275"/>
                      <a:pt x="8551" y="98299"/>
                    </a:cubicBezTo>
                    <a:cubicBezTo>
                      <a:pt x="2766" y="103954"/>
                      <a:pt x="-334" y="111808"/>
                      <a:pt x="29" y="119890"/>
                    </a:cubicBezTo>
                    <a:lnTo>
                      <a:pt x="29" y="181254"/>
                    </a:lnTo>
                    <a:cubicBezTo>
                      <a:pt x="-234" y="190408"/>
                      <a:pt x="3136" y="199294"/>
                      <a:pt x="9404" y="205971"/>
                    </a:cubicBezTo>
                    <a:cubicBezTo>
                      <a:pt x="17156" y="212892"/>
                      <a:pt x="27483" y="216197"/>
                      <a:pt x="37813" y="215062"/>
                    </a:cubicBezTo>
                    <a:lnTo>
                      <a:pt x="332418" y="215062"/>
                    </a:lnTo>
                    <a:cubicBezTo>
                      <a:pt x="342735" y="216056"/>
                      <a:pt x="353006" y="212769"/>
                      <a:pt x="360828" y="205971"/>
                    </a:cubicBezTo>
                    <a:cubicBezTo>
                      <a:pt x="366685" y="199101"/>
                      <a:pt x="369727" y="190273"/>
                      <a:pt x="369352" y="181254"/>
                    </a:cubicBezTo>
                    <a:lnTo>
                      <a:pt x="369352" y="119890"/>
                    </a:lnTo>
                    <a:cubicBezTo>
                      <a:pt x="369566" y="111720"/>
                      <a:pt x="366255" y="103854"/>
                      <a:pt x="360260" y="98299"/>
                    </a:cubicBezTo>
                    <a:close/>
                    <a:moveTo>
                      <a:pt x="205997" y="166197"/>
                    </a:moveTo>
                    <a:lnTo>
                      <a:pt x="163383" y="166197"/>
                    </a:lnTo>
                    <a:cubicBezTo>
                      <a:pt x="155538" y="166197"/>
                      <a:pt x="149178" y="159838"/>
                      <a:pt x="149178" y="151993"/>
                    </a:cubicBezTo>
                    <a:cubicBezTo>
                      <a:pt x="149178" y="144148"/>
                      <a:pt x="155538" y="137788"/>
                      <a:pt x="163383" y="137788"/>
                    </a:cubicBezTo>
                    <a:lnTo>
                      <a:pt x="205997" y="137788"/>
                    </a:lnTo>
                    <a:cubicBezTo>
                      <a:pt x="213842" y="137788"/>
                      <a:pt x="220201" y="144148"/>
                      <a:pt x="220201" y="151993"/>
                    </a:cubicBezTo>
                    <a:cubicBezTo>
                      <a:pt x="220201" y="159838"/>
                      <a:pt x="213842" y="166197"/>
                      <a:pt x="205997" y="16619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66000">
                    <a:schemeClr val="accent1"/>
                  </a:gs>
                </a:gsLst>
                <a:lin ang="2700000" scaled="1"/>
              </a:gradFill>
              <a:ln w="363" cap="flat">
                <a:noFill/>
                <a:prstDash val="solid"/>
                <a:miter/>
              </a:ln>
              <a:effectLst/>
            </p:spPr>
            <p:txBody>
              <a:bodyPr lIns="82296" tIns="41148" rIns="82296" bIns="41148" rtlCol="0" anchor="ctr"/>
              <a:lstStyle/>
              <a:p>
                <a:endParaRPr lang="zh-CN" altLang="en-US" sz="1620"/>
              </a:p>
            </p:txBody>
          </p:sp>
        </p:grpSp>
        <p:grpSp>
          <p:nvGrpSpPr>
            <p:cNvPr id="236" name="组合 235">
              <a:extLst>
                <a:ext uri="{FF2B5EF4-FFF2-40B4-BE49-F238E27FC236}">
                  <a16:creationId xmlns:a16="http://schemas.microsoft.com/office/drawing/2014/main" id="{B1BF3695-895B-E74A-0C8D-D070BA745CB5}"/>
                </a:ext>
              </a:extLst>
            </p:cNvPr>
            <p:cNvGrpSpPr/>
            <p:nvPr/>
          </p:nvGrpSpPr>
          <p:grpSpPr>
            <a:xfrm>
              <a:off x="2765695" y="5279717"/>
              <a:ext cx="2443007" cy="864640"/>
              <a:chOff x="2765695" y="5241617"/>
              <a:chExt cx="2443007" cy="864640"/>
            </a:xfrm>
          </p:grpSpPr>
          <p:sp>
            <p:nvSpPr>
              <p:cNvPr id="600" name="圆角矩形 599">
                <a:extLst>
                  <a:ext uri="{FF2B5EF4-FFF2-40B4-BE49-F238E27FC236}">
                    <a16:creationId xmlns:a16="http://schemas.microsoft.com/office/drawing/2014/main" id="{1AAE13D2-59B7-74A5-0F32-60F292816F05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 flipH="1">
                <a:off x="2765695" y="5241617"/>
                <a:ext cx="2443007" cy="864640"/>
              </a:xfrm>
              <a:prstGeom prst="roundRect">
                <a:avLst>
                  <a:gd name="adj" fmla="val 6397"/>
                </a:avLst>
              </a:prstGeom>
              <a:solidFill>
                <a:schemeClr val="accent1">
                  <a:lumMod val="20000"/>
                  <a:lumOff val="80000"/>
                  <a:alpha val="20000"/>
                </a:schemeClr>
              </a:solidFill>
              <a:ln w="2857">
                <a:solidFill>
                  <a:schemeClr val="accent1">
                    <a:alpha val="60143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kumimoji="1" lang="zh-CN" altLang="en-US" sz="1620">
                  <a:solidFill>
                    <a:schemeClr val="lt1"/>
                  </a:solidFill>
                </a:endParaRPr>
              </a:p>
            </p:txBody>
          </p:sp>
          <p:sp>
            <p:nvSpPr>
              <p:cNvPr id="577" name="文本框 576">
                <a:extLst>
                  <a:ext uri="{FF2B5EF4-FFF2-40B4-BE49-F238E27FC236}">
                    <a16:creationId xmlns:a16="http://schemas.microsoft.com/office/drawing/2014/main" id="{23107A02-60A0-5B4E-3435-6A32CFC27018}"/>
                  </a:ext>
                </a:extLst>
              </p:cNvPr>
              <p:cNvSpPr txBox="1"/>
              <p:nvPr/>
            </p:nvSpPr>
            <p:spPr>
              <a:xfrm>
                <a:off x="4172872" y="5868866"/>
                <a:ext cx="761747" cy="15234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defRPr kumimoji="1" sz="11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ource Han Sans SC Normal" panose="020B0500000000000000" pitchFamily="34" charset="-128"/>
                    <a:ea typeface="Source Han Sans SC Normal" panose="020B0500000000000000" pitchFamily="34" charset="-128"/>
                  </a:defRPr>
                </a:lvl1pPr>
              </a:lstStyle>
              <a:p>
                <a:r>
                  <a:rPr lang="zh-CN" altLang="en-US" sz="990" dirty="0">
                    <a:latin typeface="+mn-ea"/>
                    <a:ea typeface="+mn-ea"/>
                  </a:rPr>
                  <a:t>添加描述文本</a:t>
                </a:r>
              </a:p>
            </p:txBody>
          </p:sp>
          <p:sp>
            <p:nvSpPr>
              <p:cNvPr id="579" name="pangmenzd">
                <a:extLst>
                  <a:ext uri="{FF2B5EF4-FFF2-40B4-BE49-F238E27FC236}">
                    <a16:creationId xmlns:a16="http://schemas.microsoft.com/office/drawing/2014/main" id="{C57EE45D-D26C-0EF2-2BEE-D5219EE88BC3}"/>
                  </a:ext>
                </a:extLst>
              </p:cNvPr>
              <p:cNvSpPr/>
              <p:nvPr/>
            </p:nvSpPr>
            <p:spPr>
              <a:xfrm>
                <a:off x="4275896" y="5657753"/>
                <a:ext cx="559843" cy="186497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27000"/>
                    </a:schemeClr>
                  </a:gs>
                  <a:gs pos="2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572"/>
              </a:p>
            </p:txBody>
          </p:sp>
          <p:sp>
            <p:nvSpPr>
              <p:cNvPr id="580" name="椭圆 579">
                <a:extLst>
                  <a:ext uri="{FF2B5EF4-FFF2-40B4-BE49-F238E27FC236}">
                    <a16:creationId xmlns:a16="http://schemas.microsoft.com/office/drawing/2014/main" id="{31D4C2C9-4E3E-3EB9-B17A-5AAC502A47D9}"/>
                  </a:ext>
                </a:extLst>
              </p:cNvPr>
              <p:cNvSpPr/>
              <p:nvPr/>
            </p:nvSpPr>
            <p:spPr>
              <a:xfrm>
                <a:off x="4359645" y="5673135"/>
                <a:ext cx="392347" cy="123557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30000"/>
                    </a:schemeClr>
                  </a:gs>
                  <a:gs pos="2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572"/>
              </a:p>
            </p:txBody>
          </p:sp>
          <p:sp>
            <p:nvSpPr>
              <p:cNvPr id="581" name="椭圆 580">
                <a:extLst>
                  <a:ext uri="{FF2B5EF4-FFF2-40B4-BE49-F238E27FC236}">
                    <a16:creationId xmlns:a16="http://schemas.microsoft.com/office/drawing/2014/main" id="{5413A76D-9BAD-FA65-21E0-50759A447CE6}"/>
                  </a:ext>
                </a:extLst>
              </p:cNvPr>
              <p:cNvSpPr/>
              <p:nvPr/>
            </p:nvSpPr>
            <p:spPr>
              <a:xfrm>
                <a:off x="4341461" y="5668865"/>
                <a:ext cx="428713" cy="140105"/>
              </a:xfrm>
              <a:prstGeom prst="ellipse">
                <a:avLst/>
              </a:prstGeom>
              <a:noFill/>
              <a:ln w="11430">
                <a:gradFill>
                  <a:gsLst>
                    <a:gs pos="29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572"/>
              </a:p>
            </p:txBody>
          </p:sp>
          <p:sp>
            <p:nvSpPr>
              <p:cNvPr id="582" name="旁门左道出品">
                <a:extLst>
                  <a:ext uri="{FF2B5EF4-FFF2-40B4-BE49-F238E27FC236}">
                    <a16:creationId xmlns:a16="http://schemas.microsoft.com/office/drawing/2014/main" id="{987D8689-3CD3-1678-641A-35E6E2F46D63}"/>
                  </a:ext>
                </a:extLst>
              </p:cNvPr>
              <p:cNvSpPr/>
              <p:nvPr/>
            </p:nvSpPr>
            <p:spPr>
              <a:xfrm>
                <a:off x="4388027" y="5689571"/>
                <a:ext cx="331338" cy="81263"/>
              </a:xfrm>
              <a:prstGeom prst="ellipse">
                <a:avLst/>
              </a:prstGeom>
              <a:gradFill>
                <a:gsLst>
                  <a:gs pos="20000">
                    <a:schemeClr val="accent1">
                      <a:alpha val="0"/>
                    </a:schemeClr>
                  </a:gs>
                  <a:gs pos="100000">
                    <a:schemeClr val="accent1">
                      <a:alpha val="45000"/>
                    </a:schemeClr>
                  </a:gs>
                </a:gsLst>
                <a:lin ang="5400000" scaled="1"/>
              </a:gradFill>
              <a:ln w="5715">
                <a:gradFill>
                  <a:gsLst>
                    <a:gs pos="13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572"/>
              </a:p>
            </p:txBody>
          </p:sp>
          <p:grpSp>
            <p:nvGrpSpPr>
              <p:cNvPr id="584" name="图形 9" descr="数据库">
                <a:extLst>
                  <a:ext uri="{FF2B5EF4-FFF2-40B4-BE49-F238E27FC236}">
                    <a16:creationId xmlns:a16="http://schemas.microsoft.com/office/drawing/2014/main" id="{32DB5798-581C-000A-1301-25DE1862587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455209" y="5454632"/>
                <a:ext cx="196976" cy="267320"/>
                <a:chOff x="3962499" y="1427367"/>
                <a:chExt cx="480064" cy="651508"/>
              </a:xfr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66000">
                    <a:schemeClr val="accent1"/>
                  </a:gs>
                </a:gsLst>
                <a:lin ang="2700000" scaled="1"/>
              </a:gradFill>
            </p:grpSpPr>
            <p:sp>
              <p:nvSpPr>
                <p:cNvPr id="586" name="任意形状 585">
                  <a:extLst>
                    <a:ext uri="{FF2B5EF4-FFF2-40B4-BE49-F238E27FC236}">
                      <a16:creationId xmlns:a16="http://schemas.microsoft.com/office/drawing/2014/main" id="{5E42AF4A-EBD8-0043-F142-69F37CD82A2A}"/>
                    </a:ext>
                  </a:extLst>
                </p:cNvPr>
                <p:cNvSpPr/>
                <p:nvPr/>
              </p:nvSpPr>
              <p:spPr>
                <a:xfrm>
                  <a:off x="3962506" y="1427367"/>
                  <a:ext cx="480057" cy="137160"/>
                </a:xfrm>
                <a:custGeom>
                  <a:avLst/>
                  <a:gdLst>
                    <a:gd name="connsiteX0" fmla="*/ 533400 w 533400"/>
                    <a:gd name="connsiteY0" fmla="*/ 76200 h 152400"/>
                    <a:gd name="connsiteX1" fmla="*/ 266700 w 533400"/>
                    <a:gd name="connsiteY1" fmla="*/ 152400 h 152400"/>
                    <a:gd name="connsiteX2" fmla="*/ 0 w 533400"/>
                    <a:gd name="connsiteY2" fmla="*/ 76200 h 152400"/>
                    <a:gd name="connsiteX3" fmla="*/ 266700 w 533400"/>
                    <a:gd name="connsiteY3" fmla="*/ 0 h 152400"/>
                    <a:gd name="connsiteX4" fmla="*/ 533400 w 533400"/>
                    <a:gd name="connsiteY4" fmla="*/ 762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3400" h="152400">
                      <a:moveTo>
                        <a:pt x="533400" y="76200"/>
                      </a:moveTo>
                      <a:cubicBezTo>
                        <a:pt x="533400" y="118284"/>
                        <a:pt x="413994" y="152400"/>
                        <a:pt x="266700" y="152400"/>
                      </a:cubicBezTo>
                      <a:cubicBezTo>
                        <a:pt x="119406" y="152400"/>
                        <a:pt x="0" y="118284"/>
                        <a:pt x="0" y="76200"/>
                      </a:cubicBezTo>
                      <a:cubicBezTo>
                        <a:pt x="0" y="34116"/>
                        <a:pt x="119406" y="0"/>
                        <a:pt x="266700" y="0"/>
                      </a:cubicBezTo>
                      <a:cubicBezTo>
                        <a:pt x="413994" y="0"/>
                        <a:pt x="533400" y="34116"/>
                        <a:pt x="533400" y="76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  <p:sp>
              <p:nvSpPr>
                <p:cNvPr id="588" name="任意形状 587">
                  <a:extLst>
                    <a:ext uri="{FF2B5EF4-FFF2-40B4-BE49-F238E27FC236}">
                      <a16:creationId xmlns:a16="http://schemas.microsoft.com/office/drawing/2014/main" id="{2DDA85CB-512B-A7E0-4D0B-BEE6E70A98DD}"/>
                    </a:ext>
                  </a:extLst>
                </p:cNvPr>
                <p:cNvSpPr/>
                <p:nvPr/>
              </p:nvSpPr>
              <p:spPr>
                <a:xfrm>
                  <a:off x="3962499" y="1530236"/>
                  <a:ext cx="480057" cy="205740"/>
                </a:xfrm>
                <a:custGeom>
                  <a:avLst/>
                  <a:gdLst>
                    <a:gd name="connsiteX0" fmla="*/ 457200 w 533400"/>
                    <a:gd name="connsiteY0" fmla="*/ 152400 h 228600"/>
                    <a:gd name="connsiteX1" fmla="*/ 438150 w 533400"/>
                    <a:gd name="connsiteY1" fmla="*/ 133350 h 228600"/>
                    <a:gd name="connsiteX2" fmla="*/ 457200 w 533400"/>
                    <a:gd name="connsiteY2" fmla="*/ 114300 h 228600"/>
                    <a:gd name="connsiteX3" fmla="*/ 476250 w 533400"/>
                    <a:gd name="connsiteY3" fmla="*/ 133350 h 228600"/>
                    <a:gd name="connsiteX4" fmla="*/ 457200 w 533400"/>
                    <a:gd name="connsiteY4" fmla="*/ 152400 h 228600"/>
                    <a:gd name="connsiteX5" fmla="*/ 266700 w 533400"/>
                    <a:gd name="connsiteY5" fmla="*/ 76200 h 228600"/>
                    <a:gd name="connsiteX6" fmla="*/ 0 w 533400"/>
                    <a:gd name="connsiteY6" fmla="*/ 0 h 228600"/>
                    <a:gd name="connsiteX7" fmla="*/ 0 w 533400"/>
                    <a:gd name="connsiteY7" fmla="*/ 152400 h 228600"/>
                    <a:gd name="connsiteX8" fmla="*/ 266700 w 533400"/>
                    <a:gd name="connsiteY8" fmla="*/ 228600 h 228600"/>
                    <a:gd name="connsiteX9" fmla="*/ 533400 w 533400"/>
                    <a:gd name="connsiteY9" fmla="*/ 152400 h 228600"/>
                    <a:gd name="connsiteX10" fmla="*/ 533400 w 533400"/>
                    <a:gd name="connsiteY10" fmla="*/ 0 h 228600"/>
                    <a:gd name="connsiteX11" fmla="*/ 266700 w 533400"/>
                    <a:gd name="connsiteY11" fmla="*/ 762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33400" h="228600">
                      <a:moveTo>
                        <a:pt x="457200" y="152400"/>
                      </a:moveTo>
                      <a:cubicBezTo>
                        <a:pt x="445770" y="152400"/>
                        <a:pt x="438150" y="144780"/>
                        <a:pt x="438150" y="133350"/>
                      </a:cubicBezTo>
                      <a:cubicBezTo>
                        <a:pt x="438150" y="121920"/>
                        <a:pt x="445770" y="114300"/>
                        <a:pt x="457200" y="114300"/>
                      </a:cubicBezTo>
                      <a:cubicBezTo>
                        <a:pt x="468630" y="114300"/>
                        <a:pt x="476250" y="121920"/>
                        <a:pt x="476250" y="133350"/>
                      </a:cubicBezTo>
                      <a:cubicBezTo>
                        <a:pt x="476250" y="144780"/>
                        <a:pt x="468630" y="152400"/>
                        <a:pt x="457200" y="152400"/>
                      </a:cubicBezTo>
                      <a:close/>
                      <a:moveTo>
                        <a:pt x="266700" y="76200"/>
                      </a:moveTo>
                      <a:cubicBezTo>
                        <a:pt x="120015" y="76200"/>
                        <a:pt x="0" y="41910"/>
                        <a:pt x="0" y="0"/>
                      </a:cubicBezTo>
                      <a:lnTo>
                        <a:pt x="0" y="152400"/>
                      </a:lnTo>
                      <a:cubicBezTo>
                        <a:pt x="0" y="194310"/>
                        <a:pt x="120015" y="228600"/>
                        <a:pt x="266700" y="228600"/>
                      </a:cubicBezTo>
                      <a:cubicBezTo>
                        <a:pt x="413385" y="228600"/>
                        <a:pt x="533400" y="194310"/>
                        <a:pt x="533400" y="152400"/>
                      </a:cubicBezTo>
                      <a:lnTo>
                        <a:pt x="533400" y="0"/>
                      </a:lnTo>
                      <a:cubicBezTo>
                        <a:pt x="533400" y="41910"/>
                        <a:pt x="413385" y="76200"/>
                        <a:pt x="266700" y="76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  <p:sp>
              <p:nvSpPr>
                <p:cNvPr id="589" name="任意形状 588">
                  <a:extLst>
                    <a:ext uri="{FF2B5EF4-FFF2-40B4-BE49-F238E27FC236}">
                      <a16:creationId xmlns:a16="http://schemas.microsoft.com/office/drawing/2014/main" id="{F281224C-524B-4C05-71E2-DE2C9594D60E}"/>
                    </a:ext>
                  </a:extLst>
                </p:cNvPr>
                <p:cNvSpPr/>
                <p:nvPr/>
              </p:nvSpPr>
              <p:spPr>
                <a:xfrm>
                  <a:off x="3962501" y="1701687"/>
                  <a:ext cx="480057" cy="205740"/>
                </a:xfrm>
                <a:custGeom>
                  <a:avLst/>
                  <a:gdLst>
                    <a:gd name="connsiteX0" fmla="*/ 457200 w 533400"/>
                    <a:gd name="connsiteY0" fmla="*/ 152400 h 228600"/>
                    <a:gd name="connsiteX1" fmla="*/ 438150 w 533400"/>
                    <a:gd name="connsiteY1" fmla="*/ 133350 h 228600"/>
                    <a:gd name="connsiteX2" fmla="*/ 457200 w 533400"/>
                    <a:gd name="connsiteY2" fmla="*/ 114300 h 228600"/>
                    <a:gd name="connsiteX3" fmla="*/ 476250 w 533400"/>
                    <a:gd name="connsiteY3" fmla="*/ 133350 h 228600"/>
                    <a:gd name="connsiteX4" fmla="*/ 457200 w 533400"/>
                    <a:gd name="connsiteY4" fmla="*/ 152400 h 228600"/>
                    <a:gd name="connsiteX5" fmla="*/ 266700 w 533400"/>
                    <a:gd name="connsiteY5" fmla="*/ 76200 h 228600"/>
                    <a:gd name="connsiteX6" fmla="*/ 0 w 533400"/>
                    <a:gd name="connsiteY6" fmla="*/ 0 h 228600"/>
                    <a:gd name="connsiteX7" fmla="*/ 0 w 533400"/>
                    <a:gd name="connsiteY7" fmla="*/ 152400 h 228600"/>
                    <a:gd name="connsiteX8" fmla="*/ 266700 w 533400"/>
                    <a:gd name="connsiteY8" fmla="*/ 228600 h 228600"/>
                    <a:gd name="connsiteX9" fmla="*/ 533400 w 533400"/>
                    <a:gd name="connsiteY9" fmla="*/ 152400 h 228600"/>
                    <a:gd name="connsiteX10" fmla="*/ 533400 w 533400"/>
                    <a:gd name="connsiteY10" fmla="*/ 0 h 228600"/>
                    <a:gd name="connsiteX11" fmla="*/ 266700 w 533400"/>
                    <a:gd name="connsiteY11" fmla="*/ 762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33400" h="228600">
                      <a:moveTo>
                        <a:pt x="457200" y="152400"/>
                      </a:moveTo>
                      <a:cubicBezTo>
                        <a:pt x="445770" y="152400"/>
                        <a:pt x="438150" y="144780"/>
                        <a:pt x="438150" y="133350"/>
                      </a:cubicBezTo>
                      <a:cubicBezTo>
                        <a:pt x="438150" y="121920"/>
                        <a:pt x="445770" y="114300"/>
                        <a:pt x="457200" y="114300"/>
                      </a:cubicBezTo>
                      <a:cubicBezTo>
                        <a:pt x="468630" y="114300"/>
                        <a:pt x="476250" y="121920"/>
                        <a:pt x="476250" y="133350"/>
                      </a:cubicBezTo>
                      <a:cubicBezTo>
                        <a:pt x="476250" y="144780"/>
                        <a:pt x="468630" y="152400"/>
                        <a:pt x="457200" y="152400"/>
                      </a:cubicBezTo>
                      <a:close/>
                      <a:moveTo>
                        <a:pt x="266700" y="76200"/>
                      </a:moveTo>
                      <a:cubicBezTo>
                        <a:pt x="120015" y="76200"/>
                        <a:pt x="0" y="41910"/>
                        <a:pt x="0" y="0"/>
                      </a:cubicBezTo>
                      <a:lnTo>
                        <a:pt x="0" y="152400"/>
                      </a:lnTo>
                      <a:cubicBezTo>
                        <a:pt x="0" y="194310"/>
                        <a:pt x="120015" y="228600"/>
                        <a:pt x="266700" y="228600"/>
                      </a:cubicBezTo>
                      <a:cubicBezTo>
                        <a:pt x="413385" y="228600"/>
                        <a:pt x="533400" y="194310"/>
                        <a:pt x="533400" y="152400"/>
                      </a:cubicBezTo>
                      <a:lnTo>
                        <a:pt x="533400" y="0"/>
                      </a:lnTo>
                      <a:cubicBezTo>
                        <a:pt x="533400" y="41910"/>
                        <a:pt x="413385" y="76200"/>
                        <a:pt x="266700" y="76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  <p:sp>
              <p:nvSpPr>
                <p:cNvPr id="590" name="任意形状 589">
                  <a:extLst>
                    <a:ext uri="{FF2B5EF4-FFF2-40B4-BE49-F238E27FC236}">
                      <a16:creationId xmlns:a16="http://schemas.microsoft.com/office/drawing/2014/main" id="{C6E1DE61-A203-D5E6-F802-68A8CCB0AE26}"/>
                    </a:ext>
                  </a:extLst>
                </p:cNvPr>
                <p:cNvSpPr/>
                <p:nvPr/>
              </p:nvSpPr>
              <p:spPr>
                <a:xfrm>
                  <a:off x="3962501" y="1873135"/>
                  <a:ext cx="480057" cy="205740"/>
                </a:xfrm>
                <a:custGeom>
                  <a:avLst/>
                  <a:gdLst>
                    <a:gd name="connsiteX0" fmla="*/ 457200 w 533400"/>
                    <a:gd name="connsiteY0" fmla="*/ 152400 h 228600"/>
                    <a:gd name="connsiteX1" fmla="*/ 438150 w 533400"/>
                    <a:gd name="connsiteY1" fmla="*/ 133350 h 228600"/>
                    <a:gd name="connsiteX2" fmla="*/ 457200 w 533400"/>
                    <a:gd name="connsiteY2" fmla="*/ 114300 h 228600"/>
                    <a:gd name="connsiteX3" fmla="*/ 476250 w 533400"/>
                    <a:gd name="connsiteY3" fmla="*/ 133350 h 228600"/>
                    <a:gd name="connsiteX4" fmla="*/ 457200 w 533400"/>
                    <a:gd name="connsiteY4" fmla="*/ 152400 h 228600"/>
                    <a:gd name="connsiteX5" fmla="*/ 266700 w 533400"/>
                    <a:gd name="connsiteY5" fmla="*/ 76200 h 228600"/>
                    <a:gd name="connsiteX6" fmla="*/ 0 w 533400"/>
                    <a:gd name="connsiteY6" fmla="*/ 0 h 228600"/>
                    <a:gd name="connsiteX7" fmla="*/ 0 w 533400"/>
                    <a:gd name="connsiteY7" fmla="*/ 152400 h 228600"/>
                    <a:gd name="connsiteX8" fmla="*/ 266700 w 533400"/>
                    <a:gd name="connsiteY8" fmla="*/ 228600 h 228600"/>
                    <a:gd name="connsiteX9" fmla="*/ 533400 w 533400"/>
                    <a:gd name="connsiteY9" fmla="*/ 152400 h 228600"/>
                    <a:gd name="connsiteX10" fmla="*/ 533400 w 533400"/>
                    <a:gd name="connsiteY10" fmla="*/ 0 h 228600"/>
                    <a:gd name="connsiteX11" fmla="*/ 266700 w 533400"/>
                    <a:gd name="connsiteY11" fmla="*/ 762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33400" h="228600">
                      <a:moveTo>
                        <a:pt x="457200" y="152400"/>
                      </a:moveTo>
                      <a:cubicBezTo>
                        <a:pt x="445770" y="152400"/>
                        <a:pt x="438150" y="144780"/>
                        <a:pt x="438150" y="133350"/>
                      </a:cubicBezTo>
                      <a:cubicBezTo>
                        <a:pt x="438150" y="121920"/>
                        <a:pt x="445770" y="114300"/>
                        <a:pt x="457200" y="114300"/>
                      </a:cubicBezTo>
                      <a:cubicBezTo>
                        <a:pt x="468630" y="114300"/>
                        <a:pt x="476250" y="121920"/>
                        <a:pt x="476250" y="133350"/>
                      </a:cubicBezTo>
                      <a:cubicBezTo>
                        <a:pt x="476250" y="144780"/>
                        <a:pt x="468630" y="152400"/>
                        <a:pt x="457200" y="152400"/>
                      </a:cubicBezTo>
                      <a:close/>
                      <a:moveTo>
                        <a:pt x="266700" y="76200"/>
                      </a:moveTo>
                      <a:cubicBezTo>
                        <a:pt x="120015" y="76200"/>
                        <a:pt x="0" y="41910"/>
                        <a:pt x="0" y="0"/>
                      </a:cubicBezTo>
                      <a:lnTo>
                        <a:pt x="0" y="152400"/>
                      </a:lnTo>
                      <a:cubicBezTo>
                        <a:pt x="0" y="194310"/>
                        <a:pt x="120015" y="228600"/>
                        <a:pt x="266700" y="228600"/>
                      </a:cubicBezTo>
                      <a:cubicBezTo>
                        <a:pt x="413385" y="228600"/>
                        <a:pt x="533400" y="194310"/>
                        <a:pt x="533400" y="152400"/>
                      </a:cubicBezTo>
                      <a:lnTo>
                        <a:pt x="533400" y="0"/>
                      </a:lnTo>
                      <a:cubicBezTo>
                        <a:pt x="533400" y="41910"/>
                        <a:pt x="413385" y="76200"/>
                        <a:pt x="266700" y="76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82296" tIns="41148" rIns="82296" bIns="41148" rtlCol="0" anchor="ctr"/>
                <a:lstStyle/>
                <a:p>
                  <a:endParaRPr lang="zh-CN" altLang="en-US" sz="1620"/>
                </a:p>
              </p:txBody>
            </p:sp>
          </p:grpSp>
          <p:grpSp>
            <p:nvGrpSpPr>
              <p:cNvPr id="641" name="组合 640">
                <a:extLst>
                  <a:ext uri="{FF2B5EF4-FFF2-40B4-BE49-F238E27FC236}">
                    <a16:creationId xmlns:a16="http://schemas.microsoft.com/office/drawing/2014/main" id="{45668557-8879-19AB-1607-04301216F350}"/>
                  </a:ext>
                </a:extLst>
              </p:cNvPr>
              <p:cNvGrpSpPr/>
              <p:nvPr/>
            </p:nvGrpSpPr>
            <p:grpSpPr>
              <a:xfrm>
                <a:off x="3138606" y="5352256"/>
                <a:ext cx="759823" cy="668959"/>
                <a:chOff x="6821987" y="4605942"/>
                <a:chExt cx="759823" cy="668959"/>
              </a:xfrm>
            </p:grpSpPr>
            <p:sp>
              <p:nvSpPr>
                <p:cNvPr id="642" name="文本框 641">
                  <a:extLst>
                    <a:ext uri="{FF2B5EF4-FFF2-40B4-BE49-F238E27FC236}">
                      <a16:creationId xmlns:a16="http://schemas.microsoft.com/office/drawing/2014/main" id="{392EF930-29A7-F6F6-E9E7-ADB7D0119086}"/>
                    </a:ext>
                  </a:extLst>
                </p:cNvPr>
                <p:cNvSpPr txBox="1"/>
                <p:nvPr/>
              </p:nvSpPr>
              <p:spPr>
                <a:xfrm>
                  <a:off x="6821987" y="5122552"/>
                  <a:ext cx="759823" cy="15234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defRPr kumimoji="1" sz="11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Source Han Sans SC Normal" panose="020B0500000000000000" pitchFamily="34" charset="-128"/>
                      <a:ea typeface="Source Han Sans SC Normal" panose="020B0500000000000000" pitchFamily="34" charset="-128"/>
                    </a:defRPr>
                  </a:lvl1pPr>
                </a:lstStyle>
                <a:p>
                  <a:r>
                    <a:rPr lang="zh-CN" altLang="en-US" sz="990" dirty="0">
                      <a:latin typeface="+mn-ea"/>
                      <a:ea typeface="+mn-ea"/>
                    </a:rPr>
                    <a:t>添加描述文本</a:t>
                  </a:r>
                </a:p>
              </p:txBody>
            </p:sp>
            <p:grpSp>
              <p:nvGrpSpPr>
                <p:cNvPr id="643" name="组合 642">
                  <a:extLst>
                    <a:ext uri="{FF2B5EF4-FFF2-40B4-BE49-F238E27FC236}">
                      <a16:creationId xmlns:a16="http://schemas.microsoft.com/office/drawing/2014/main" id="{7E5CCC71-4C64-40D1-EDD2-C541DC577469}"/>
                    </a:ext>
                  </a:extLst>
                </p:cNvPr>
                <p:cNvGrpSpPr/>
                <p:nvPr/>
              </p:nvGrpSpPr>
              <p:grpSpPr>
                <a:xfrm>
                  <a:off x="6918258" y="4605942"/>
                  <a:ext cx="567281" cy="491994"/>
                  <a:chOff x="6918258" y="4605942"/>
                  <a:chExt cx="567281" cy="491994"/>
                </a:xfrm>
              </p:grpSpPr>
              <p:sp>
                <p:nvSpPr>
                  <p:cNvPr id="644" name="pangmenzd">
                    <a:extLst>
                      <a:ext uri="{FF2B5EF4-FFF2-40B4-BE49-F238E27FC236}">
                        <a16:creationId xmlns:a16="http://schemas.microsoft.com/office/drawing/2014/main" id="{88239877-598C-EBE9-6529-7E17F9B619F1}"/>
                      </a:ext>
                    </a:extLst>
                  </p:cNvPr>
                  <p:cNvSpPr/>
                  <p:nvPr/>
                </p:nvSpPr>
                <p:spPr>
                  <a:xfrm>
                    <a:off x="6924054" y="4911439"/>
                    <a:ext cx="559843" cy="186497"/>
                  </a:xfrm>
                  <a:prstGeom prst="ellipse">
                    <a:avLst/>
                  </a:prstGeom>
                  <a:gradFill>
                    <a:gsLst>
                      <a:gs pos="100000">
                        <a:schemeClr val="accent1">
                          <a:alpha val="27000"/>
                        </a:schemeClr>
                      </a:gs>
                      <a:gs pos="2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645" name="椭圆 644">
                    <a:extLst>
                      <a:ext uri="{FF2B5EF4-FFF2-40B4-BE49-F238E27FC236}">
                        <a16:creationId xmlns:a16="http://schemas.microsoft.com/office/drawing/2014/main" id="{C6D1D28E-1A06-F5D8-5E23-19692CC65597}"/>
                      </a:ext>
                    </a:extLst>
                  </p:cNvPr>
                  <p:cNvSpPr/>
                  <p:nvPr/>
                </p:nvSpPr>
                <p:spPr>
                  <a:xfrm>
                    <a:off x="7007802" y="4926821"/>
                    <a:ext cx="392347" cy="123557"/>
                  </a:xfrm>
                  <a:prstGeom prst="ellipse">
                    <a:avLst/>
                  </a:prstGeom>
                  <a:gradFill>
                    <a:gsLst>
                      <a:gs pos="100000">
                        <a:schemeClr val="accent1">
                          <a:alpha val="30000"/>
                        </a:schemeClr>
                      </a:gs>
                      <a:gs pos="2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646" name="椭圆 645">
                    <a:extLst>
                      <a:ext uri="{FF2B5EF4-FFF2-40B4-BE49-F238E27FC236}">
                        <a16:creationId xmlns:a16="http://schemas.microsoft.com/office/drawing/2014/main" id="{7F229ABD-0126-8F1A-C6CD-17868FF9C58F}"/>
                      </a:ext>
                    </a:extLst>
                  </p:cNvPr>
                  <p:cNvSpPr/>
                  <p:nvPr/>
                </p:nvSpPr>
                <p:spPr>
                  <a:xfrm>
                    <a:off x="6989619" y="4922551"/>
                    <a:ext cx="428713" cy="140105"/>
                  </a:xfrm>
                  <a:prstGeom prst="ellipse">
                    <a:avLst/>
                  </a:prstGeom>
                  <a:noFill/>
                  <a:ln w="11430">
                    <a:gradFill>
                      <a:gsLst>
                        <a:gs pos="29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647" name="旁门左道出品">
                    <a:extLst>
                      <a:ext uri="{FF2B5EF4-FFF2-40B4-BE49-F238E27FC236}">
                        <a16:creationId xmlns:a16="http://schemas.microsoft.com/office/drawing/2014/main" id="{3B8FE63E-1CEB-49D3-7213-8F6E42229E56}"/>
                      </a:ext>
                    </a:extLst>
                  </p:cNvPr>
                  <p:cNvSpPr/>
                  <p:nvPr/>
                </p:nvSpPr>
                <p:spPr>
                  <a:xfrm>
                    <a:off x="7036184" y="4943257"/>
                    <a:ext cx="331338" cy="81263"/>
                  </a:xfrm>
                  <a:prstGeom prst="ellipse">
                    <a:avLst/>
                  </a:prstGeom>
                  <a:gradFill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45000"/>
                        </a:schemeClr>
                      </a:gs>
                    </a:gsLst>
                    <a:lin ang="5400000" scaled="1"/>
                  </a:gradFill>
                  <a:ln w="5715">
                    <a:gradFill>
                      <a:gsLst>
                        <a:gs pos="13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2296" tIns="41148" rIns="82296" bIns="41148" rtlCol="0" anchor="ctr"/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648" name="任意多边形: 形状 213" hidden="1">
                    <a:extLst>
                      <a:ext uri="{FF2B5EF4-FFF2-40B4-BE49-F238E27FC236}">
                        <a16:creationId xmlns:a16="http://schemas.microsoft.com/office/drawing/2014/main" id="{47BE61DE-FEA7-6A0F-2159-AEA741B9B344}"/>
                      </a:ext>
                    </a:extLst>
                  </p:cNvPr>
                  <p:cNvSpPr/>
                  <p:nvPr/>
                </p:nvSpPr>
                <p:spPr>
                  <a:xfrm>
                    <a:off x="6918258" y="4605942"/>
                    <a:ext cx="567281" cy="417157"/>
                  </a:xfrm>
                  <a:custGeom>
                    <a:avLst/>
                    <a:gdLst>
                      <a:gd name="connsiteX0" fmla="*/ 0 w 5234940"/>
                      <a:gd name="connsiteY0" fmla="*/ 0 h 4280606"/>
                      <a:gd name="connsiteX1" fmla="*/ 5234940 w 5234940"/>
                      <a:gd name="connsiteY1" fmla="*/ 0 h 4280606"/>
                      <a:gd name="connsiteX2" fmla="*/ 4146911 w 5234940"/>
                      <a:gd name="connsiteY2" fmla="*/ 3904503 h 4280606"/>
                      <a:gd name="connsiteX3" fmla="*/ 4147148 w 5234940"/>
                      <a:gd name="connsiteY3" fmla="*/ 3905653 h 4280606"/>
                      <a:gd name="connsiteX4" fmla="*/ 2618332 w 5234940"/>
                      <a:gd name="connsiteY4" fmla="*/ 4280606 h 4280606"/>
                      <a:gd name="connsiteX5" fmla="*/ 1097409 w 5234940"/>
                      <a:gd name="connsiteY5" fmla="*/ 3943990 h 4280606"/>
                      <a:gd name="connsiteX6" fmla="*/ 1090790 w 5234940"/>
                      <a:gd name="connsiteY6" fmla="*/ 3911842 h 4280606"/>
                      <a:gd name="connsiteX7" fmla="*/ 1090074 w 5234940"/>
                      <a:gd name="connsiteY7" fmla="*/ 3911842 h 4280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234940" h="4280606">
                        <a:moveTo>
                          <a:pt x="0" y="0"/>
                        </a:moveTo>
                        <a:lnTo>
                          <a:pt x="5234940" y="0"/>
                        </a:lnTo>
                        <a:lnTo>
                          <a:pt x="4146911" y="3904503"/>
                        </a:lnTo>
                        <a:lnTo>
                          <a:pt x="4147148" y="3905653"/>
                        </a:lnTo>
                        <a:cubicBezTo>
                          <a:pt x="4147148" y="4112734"/>
                          <a:pt x="3462674" y="4280606"/>
                          <a:pt x="2618332" y="4280606"/>
                        </a:cubicBezTo>
                        <a:cubicBezTo>
                          <a:pt x="1826762" y="4280606"/>
                          <a:pt x="1175700" y="4133063"/>
                          <a:pt x="1097409" y="3943990"/>
                        </a:cubicBezTo>
                        <a:lnTo>
                          <a:pt x="1090790" y="3911842"/>
                        </a:lnTo>
                        <a:lnTo>
                          <a:pt x="1090074" y="3911842"/>
                        </a:lnTo>
                        <a:close/>
                      </a:path>
                    </a:pathLst>
                  </a:custGeom>
                  <a:gradFill>
                    <a:gsLst>
                      <a:gs pos="30000">
                        <a:schemeClr val="accent1">
                          <a:alpha val="0"/>
                        </a:schemeClr>
                      </a:gs>
                      <a:gs pos="99000">
                        <a:schemeClr val="accent1">
                          <a:alpha val="30000"/>
                        </a:schemeClr>
                      </a:gs>
                    </a:gsLst>
                    <a:lin ang="5400000" scaled="1"/>
                  </a:gradFill>
                  <a:ln w="2857">
                    <a:gradFill>
                      <a:gsLst>
                        <a:gs pos="13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82296" tIns="41148" rIns="82296" bIns="41148" rtlCol="0" anchor="ctr">
                    <a:noAutofit/>
                  </a:bodyPr>
                  <a:lstStyle/>
                  <a:p>
                    <a:pPr algn="ctr"/>
                    <a:endParaRPr lang="zh-CN" altLang="en-US" sz="572"/>
                  </a:p>
                </p:txBody>
              </p:sp>
              <p:sp>
                <p:nvSpPr>
                  <p:cNvPr id="649" name="图形 357">
                    <a:extLst>
                      <a:ext uri="{FF2B5EF4-FFF2-40B4-BE49-F238E27FC236}">
                        <a16:creationId xmlns:a16="http://schemas.microsoft.com/office/drawing/2014/main" id="{D7278E91-4F25-A979-6B8B-FCCE0F96875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7093614" y="4735683"/>
                    <a:ext cx="231263" cy="233280"/>
                  </a:xfrm>
                  <a:custGeom>
                    <a:avLst/>
                    <a:gdLst>
                      <a:gd name="connsiteX0" fmla="*/ 327873 w 369382"/>
                      <a:gd name="connsiteY0" fmla="*/ 33810 h 372604"/>
                      <a:gd name="connsiteX1" fmla="*/ 315373 w 369382"/>
                      <a:gd name="connsiteY1" fmla="*/ 21594 h 372604"/>
                      <a:gd name="connsiteX2" fmla="*/ 306282 w 369382"/>
                      <a:gd name="connsiteY2" fmla="*/ 9378 h 372604"/>
                      <a:gd name="connsiteX3" fmla="*/ 290941 w 369382"/>
                      <a:gd name="connsiteY3" fmla="*/ 3 h 372604"/>
                      <a:gd name="connsiteX4" fmla="*/ 87814 w 369382"/>
                      <a:gd name="connsiteY4" fmla="*/ 3 h 372604"/>
                      <a:gd name="connsiteX5" fmla="*/ 72473 w 369382"/>
                      <a:gd name="connsiteY5" fmla="*/ 3128 h 372604"/>
                      <a:gd name="connsiteX6" fmla="*/ 63097 w 369382"/>
                      <a:gd name="connsiteY6" fmla="*/ 9378 h 372604"/>
                      <a:gd name="connsiteX7" fmla="*/ 54006 w 369382"/>
                      <a:gd name="connsiteY7" fmla="*/ 18469 h 372604"/>
                      <a:gd name="connsiteX8" fmla="*/ 38381 w 369382"/>
                      <a:gd name="connsiteY8" fmla="*/ 33810 h 372604"/>
                      <a:gd name="connsiteX9" fmla="*/ 26165 w 369382"/>
                      <a:gd name="connsiteY9" fmla="*/ 52276 h 372604"/>
                      <a:gd name="connsiteX10" fmla="*/ 343214 w 369382"/>
                      <a:gd name="connsiteY10" fmla="*/ 52276 h 372604"/>
                      <a:gd name="connsiteX11" fmla="*/ 327873 w 369382"/>
                      <a:gd name="connsiteY11" fmla="*/ 33810 h 372604"/>
                      <a:gd name="connsiteX12" fmla="*/ 358555 w 369382"/>
                      <a:gd name="connsiteY12" fmla="*/ 251994 h 372604"/>
                      <a:gd name="connsiteX13" fmla="*/ 333839 w 369382"/>
                      <a:gd name="connsiteY13" fmla="*/ 242619 h 372604"/>
                      <a:gd name="connsiteX14" fmla="*/ 38381 w 369382"/>
                      <a:gd name="connsiteY14" fmla="*/ 242619 h 372604"/>
                      <a:gd name="connsiteX15" fmla="*/ 9972 w 369382"/>
                      <a:gd name="connsiteY15" fmla="*/ 251994 h 372604"/>
                      <a:gd name="connsiteX16" fmla="*/ 597 w 369382"/>
                      <a:gd name="connsiteY16" fmla="*/ 276426 h 372604"/>
                      <a:gd name="connsiteX17" fmla="*/ 597 w 369382"/>
                      <a:gd name="connsiteY17" fmla="*/ 334949 h 372604"/>
                      <a:gd name="connsiteX18" fmla="*/ 13097 w 369382"/>
                      <a:gd name="connsiteY18" fmla="*/ 363359 h 372604"/>
                      <a:gd name="connsiteX19" fmla="*/ 37529 w 369382"/>
                      <a:gd name="connsiteY19" fmla="*/ 372451 h 372604"/>
                      <a:gd name="connsiteX20" fmla="*/ 330146 w 369382"/>
                      <a:gd name="connsiteY20" fmla="*/ 372451 h 372604"/>
                      <a:gd name="connsiteX21" fmla="*/ 358555 w 369382"/>
                      <a:gd name="connsiteY21" fmla="*/ 363359 h 372604"/>
                      <a:gd name="connsiteX22" fmla="*/ 369352 w 369382"/>
                      <a:gd name="connsiteY22" fmla="*/ 338074 h 372604"/>
                      <a:gd name="connsiteX23" fmla="*/ 369352 w 369382"/>
                      <a:gd name="connsiteY23" fmla="*/ 276426 h 372604"/>
                      <a:gd name="connsiteX24" fmla="*/ 358555 w 369382"/>
                      <a:gd name="connsiteY24" fmla="*/ 251994 h 372604"/>
                      <a:gd name="connsiteX25" fmla="*/ 205997 w 369382"/>
                      <a:gd name="connsiteY25" fmla="*/ 321597 h 372604"/>
                      <a:gd name="connsiteX26" fmla="*/ 163383 w 369382"/>
                      <a:gd name="connsiteY26" fmla="*/ 321597 h 372604"/>
                      <a:gd name="connsiteX27" fmla="*/ 149178 w 369382"/>
                      <a:gd name="connsiteY27" fmla="*/ 307392 h 372604"/>
                      <a:gd name="connsiteX28" fmla="*/ 163383 w 369382"/>
                      <a:gd name="connsiteY28" fmla="*/ 293188 h 372604"/>
                      <a:gd name="connsiteX29" fmla="*/ 205997 w 369382"/>
                      <a:gd name="connsiteY29" fmla="*/ 293188 h 372604"/>
                      <a:gd name="connsiteX30" fmla="*/ 220201 w 369382"/>
                      <a:gd name="connsiteY30" fmla="*/ 307392 h 372604"/>
                      <a:gd name="connsiteX31" fmla="*/ 205997 w 369382"/>
                      <a:gd name="connsiteY31" fmla="*/ 321597 h 372604"/>
                      <a:gd name="connsiteX32" fmla="*/ 360260 w 369382"/>
                      <a:gd name="connsiteY32" fmla="*/ 98299 h 372604"/>
                      <a:gd name="connsiteX33" fmla="*/ 331850 w 369382"/>
                      <a:gd name="connsiteY33" fmla="*/ 88924 h 372604"/>
                      <a:gd name="connsiteX34" fmla="*/ 36961 w 369382"/>
                      <a:gd name="connsiteY34" fmla="*/ 88924 h 372604"/>
                      <a:gd name="connsiteX35" fmla="*/ 8551 w 369382"/>
                      <a:gd name="connsiteY35" fmla="*/ 98299 h 372604"/>
                      <a:gd name="connsiteX36" fmla="*/ 29 w 369382"/>
                      <a:gd name="connsiteY36" fmla="*/ 119890 h 372604"/>
                      <a:gd name="connsiteX37" fmla="*/ 29 w 369382"/>
                      <a:gd name="connsiteY37" fmla="*/ 181254 h 372604"/>
                      <a:gd name="connsiteX38" fmla="*/ 9404 w 369382"/>
                      <a:gd name="connsiteY38" fmla="*/ 205971 h 372604"/>
                      <a:gd name="connsiteX39" fmla="*/ 37813 w 369382"/>
                      <a:gd name="connsiteY39" fmla="*/ 215062 h 372604"/>
                      <a:gd name="connsiteX40" fmla="*/ 332418 w 369382"/>
                      <a:gd name="connsiteY40" fmla="*/ 215062 h 372604"/>
                      <a:gd name="connsiteX41" fmla="*/ 360828 w 369382"/>
                      <a:gd name="connsiteY41" fmla="*/ 205971 h 372604"/>
                      <a:gd name="connsiteX42" fmla="*/ 369352 w 369382"/>
                      <a:gd name="connsiteY42" fmla="*/ 181254 h 372604"/>
                      <a:gd name="connsiteX43" fmla="*/ 369352 w 369382"/>
                      <a:gd name="connsiteY43" fmla="*/ 119890 h 372604"/>
                      <a:gd name="connsiteX44" fmla="*/ 360260 w 369382"/>
                      <a:gd name="connsiteY44" fmla="*/ 98299 h 372604"/>
                      <a:gd name="connsiteX45" fmla="*/ 205997 w 369382"/>
                      <a:gd name="connsiteY45" fmla="*/ 166197 h 372604"/>
                      <a:gd name="connsiteX46" fmla="*/ 163383 w 369382"/>
                      <a:gd name="connsiteY46" fmla="*/ 166197 h 372604"/>
                      <a:gd name="connsiteX47" fmla="*/ 149178 w 369382"/>
                      <a:gd name="connsiteY47" fmla="*/ 151993 h 372604"/>
                      <a:gd name="connsiteX48" fmla="*/ 163383 w 369382"/>
                      <a:gd name="connsiteY48" fmla="*/ 137788 h 372604"/>
                      <a:gd name="connsiteX49" fmla="*/ 205997 w 369382"/>
                      <a:gd name="connsiteY49" fmla="*/ 137788 h 372604"/>
                      <a:gd name="connsiteX50" fmla="*/ 220201 w 369382"/>
                      <a:gd name="connsiteY50" fmla="*/ 151993 h 372604"/>
                      <a:gd name="connsiteX51" fmla="*/ 205997 w 369382"/>
                      <a:gd name="connsiteY51" fmla="*/ 166197 h 372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</a:cxnLst>
                    <a:rect l="l" t="t" r="r" b="b"/>
                    <a:pathLst>
                      <a:path w="369382" h="372604">
                        <a:moveTo>
                          <a:pt x="327873" y="33810"/>
                        </a:moveTo>
                        <a:cubicBezTo>
                          <a:pt x="324514" y="28986"/>
                          <a:pt x="320273" y="24841"/>
                          <a:pt x="315373" y="21594"/>
                        </a:cubicBezTo>
                        <a:cubicBezTo>
                          <a:pt x="312532" y="18469"/>
                          <a:pt x="309407" y="12219"/>
                          <a:pt x="306282" y="9378"/>
                        </a:cubicBezTo>
                        <a:cubicBezTo>
                          <a:pt x="303419" y="3542"/>
                          <a:pt x="297440" y="-111"/>
                          <a:pt x="290941" y="3"/>
                        </a:cubicBezTo>
                        <a:lnTo>
                          <a:pt x="87814" y="3"/>
                        </a:lnTo>
                        <a:cubicBezTo>
                          <a:pt x="81564" y="3"/>
                          <a:pt x="75314" y="3"/>
                          <a:pt x="72473" y="3128"/>
                        </a:cubicBezTo>
                        <a:cubicBezTo>
                          <a:pt x="69632" y="6253"/>
                          <a:pt x="66222" y="6253"/>
                          <a:pt x="63097" y="9378"/>
                        </a:cubicBezTo>
                        <a:lnTo>
                          <a:pt x="54006" y="18469"/>
                        </a:lnTo>
                        <a:lnTo>
                          <a:pt x="38381" y="33810"/>
                        </a:lnTo>
                        <a:cubicBezTo>
                          <a:pt x="35540" y="40060"/>
                          <a:pt x="29290" y="46310"/>
                          <a:pt x="26165" y="52276"/>
                        </a:cubicBezTo>
                        <a:lnTo>
                          <a:pt x="343214" y="52276"/>
                        </a:lnTo>
                        <a:cubicBezTo>
                          <a:pt x="336964" y="46310"/>
                          <a:pt x="333839" y="40060"/>
                          <a:pt x="327873" y="33810"/>
                        </a:cubicBezTo>
                        <a:close/>
                        <a:moveTo>
                          <a:pt x="358555" y="251994"/>
                        </a:moveTo>
                        <a:cubicBezTo>
                          <a:pt x="355430" y="245744"/>
                          <a:pt x="346339" y="242619"/>
                          <a:pt x="333839" y="242619"/>
                        </a:cubicBezTo>
                        <a:lnTo>
                          <a:pt x="38381" y="242619"/>
                        </a:lnTo>
                        <a:cubicBezTo>
                          <a:pt x="28017" y="241633"/>
                          <a:pt x="17714" y="245033"/>
                          <a:pt x="9972" y="251994"/>
                        </a:cubicBezTo>
                        <a:cubicBezTo>
                          <a:pt x="4200" y="258859"/>
                          <a:pt x="899" y="267462"/>
                          <a:pt x="597" y="276426"/>
                        </a:cubicBezTo>
                        <a:lnTo>
                          <a:pt x="597" y="334949"/>
                        </a:lnTo>
                        <a:cubicBezTo>
                          <a:pt x="-749" y="345993"/>
                          <a:pt x="4045" y="356890"/>
                          <a:pt x="13097" y="363359"/>
                        </a:cubicBezTo>
                        <a:cubicBezTo>
                          <a:pt x="19779" y="369402"/>
                          <a:pt x="28522" y="372655"/>
                          <a:pt x="37529" y="372451"/>
                        </a:cubicBezTo>
                        <a:lnTo>
                          <a:pt x="330146" y="372451"/>
                        </a:lnTo>
                        <a:cubicBezTo>
                          <a:pt x="340455" y="373375"/>
                          <a:pt x="350700" y="370097"/>
                          <a:pt x="358555" y="363359"/>
                        </a:cubicBezTo>
                        <a:cubicBezTo>
                          <a:pt x="365429" y="356741"/>
                          <a:pt x="369326" y="347617"/>
                          <a:pt x="369352" y="338074"/>
                        </a:cubicBezTo>
                        <a:lnTo>
                          <a:pt x="369352" y="276426"/>
                        </a:lnTo>
                        <a:cubicBezTo>
                          <a:pt x="369224" y="267153"/>
                          <a:pt x="365327" y="258331"/>
                          <a:pt x="358555" y="251994"/>
                        </a:cubicBezTo>
                        <a:close/>
                        <a:moveTo>
                          <a:pt x="205997" y="321597"/>
                        </a:moveTo>
                        <a:lnTo>
                          <a:pt x="163383" y="321597"/>
                        </a:lnTo>
                        <a:cubicBezTo>
                          <a:pt x="155538" y="321597"/>
                          <a:pt x="149178" y="315237"/>
                          <a:pt x="149178" y="307392"/>
                        </a:cubicBezTo>
                        <a:cubicBezTo>
                          <a:pt x="149178" y="299547"/>
                          <a:pt x="155538" y="293188"/>
                          <a:pt x="163383" y="293188"/>
                        </a:cubicBezTo>
                        <a:lnTo>
                          <a:pt x="205997" y="293188"/>
                        </a:lnTo>
                        <a:cubicBezTo>
                          <a:pt x="213842" y="293188"/>
                          <a:pt x="220201" y="299547"/>
                          <a:pt x="220201" y="307392"/>
                        </a:cubicBezTo>
                        <a:cubicBezTo>
                          <a:pt x="220201" y="315237"/>
                          <a:pt x="213842" y="321597"/>
                          <a:pt x="205997" y="321597"/>
                        </a:cubicBezTo>
                        <a:close/>
                        <a:moveTo>
                          <a:pt x="360260" y="98299"/>
                        </a:moveTo>
                        <a:cubicBezTo>
                          <a:pt x="352483" y="91399"/>
                          <a:pt x="342207" y="88007"/>
                          <a:pt x="331850" y="88924"/>
                        </a:cubicBezTo>
                        <a:lnTo>
                          <a:pt x="36961" y="88924"/>
                        </a:lnTo>
                        <a:cubicBezTo>
                          <a:pt x="26589" y="87866"/>
                          <a:pt x="16257" y="91275"/>
                          <a:pt x="8551" y="98299"/>
                        </a:cubicBezTo>
                        <a:cubicBezTo>
                          <a:pt x="2766" y="103954"/>
                          <a:pt x="-334" y="111808"/>
                          <a:pt x="29" y="119890"/>
                        </a:cubicBezTo>
                        <a:lnTo>
                          <a:pt x="29" y="181254"/>
                        </a:lnTo>
                        <a:cubicBezTo>
                          <a:pt x="-234" y="190408"/>
                          <a:pt x="3136" y="199294"/>
                          <a:pt x="9404" y="205971"/>
                        </a:cubicBezTo>
                        <a:cubicBezTo>
                          <a:pt x="17156" y="212892"/>
                          <a:pt x="27483" y="216197"/>
                          <a:pt x="37813" y="215062"/>
                        </a:cubicBezTo>
                        <a:lnTo>
                          <a:pt x="332418" y="215062"/>
                        </a:lnTo>
                        <a:cubicBezTo>
                          <a:pt x="342735" y="216056"/>
                          <a:pt x="353006" y="212769"/>
                          <a:pt x="360828" y="205971"/>
                        </a:cubicBezTo>
                        <a:cubicBezTo>
                          <a:pt x="366685" y="199101"/>
                          <a:pt x="369727" y="190273"/>
                          <a:pt x="369352" y="181254"/>
                        </a:cubicBezTo>
                        <a:lnTo>
                          <a:pt x="369352" y="119890"/>
                        </a:lnTo>
                        <a:cubicBezTo>
                          <a:pt x="369566" y="111720"/>
                          <a:pt x="366255" y="103854"/>
                          <a:pt x="360260" y="98299"/>
                        </a:cubicBezTo>
                        <a:close/>
                        <a:moveTo>
                          <a:pt x="205997" y="166197"/>
                        </a:moveTo>
                        <a:lnTo>
                          <a:pt x="163383" y="166197"/>
                        </a:lnTo>
                        <a:cubicBezTo>
                          <a:pt x="155538" y="166197"/>
                          <a:pt x="149178" y="159838"/>
                          <a:pt x="149178" y="151993"/>
                        </a:cubicBezTo>
                        <a:cubicBezTo>
                          <a:pt x="149178" y="144148"/>
                          <a:pt x="155538" y="137788"/>
                          <a:pt x="163383" y="137788"/>
                        </a:cubicBezTo>
                        <a:lnTo>
                          <a:pt x="205997" y="137788"/>
                        </a:lnTo>
                        <a:cubicBezTo>
                          <a:pt x="213842" y="137788"/>
                          <a:pt x="220201" y="144148"/>
                          <a:pt x="220201" y="151993"/>
                        </a:cubicBezTo>
                        <a:cubicBezTo>
                          <a:pt x="220201" y="159838"/>
                          <a:pt x="213842" y="166197"/>
                          <a:pt x="205997" y="166197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66000">
                        <a:schemeClr val="accent1"/>
                      </a:gs>
                    </a:gsLst>
                    <a:lin ang="2700000" scaled="1"/>
                  </a:gradFill>
                  <a:ln w="363" cap="flat">
                    <a:noFill/>
                    <a:prstDash val="solid"/>
                    <a:miter/>
                  </a:ln>
                  <a:effectLst/>
                </p:spPr>
                <p:txBody>
                  <a:bodyPr lIns="82296" tIns="41148" rIns="82296" bIns="41148" rtlCol="0" anchor="ctr"/>
                  <a:lstStyle/>
                  <a:p>
                    <a:endParaRPr lang="zh-CN" altLang="en-US" sz="1620"/>
                  </a:p>
                </p:txBody>
              </p:sp>
            </p:grpSp>
          </p:grpSp>
        </p:grpSp>
        <p:cxnSp>
          <p:nvCxnSpPr>
            <p:cNvPr id="177" name="直线箭头连接符 176">
              <a:extLst>
                <a:ext uri="{FF2B5EF4-FFF2-40B4-BE49-F238E27FC236}">
                  <a16:creationId xmlns:a16="http://schemas.microsoft.com/office/drawing/2014/main" id="{968E00E8-1411-3301-3D85-DCCE6C1EA350}"/>
                </a:ext>
              </a:extLst>
            </p:cNvPr>
            <p:cNvCxnSpPr>
              <a:cxnSpLocks/>
            </p:cNvCxnSpPr>
            <p:nvPr/>
          </p:nvCxnSpPr>
          <p:spPr>
            <a:xfrm>
              <a:off x="5418279" y="2468507"/>
              <a:ext cx="584830" cy="8881"/>
            </a:xfrm>
            <a:prstGeom prst="straightConnector1">
              <a:avLst/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3" name="右中括号 182">
              <a:extLst>
                <a:ext uri="{FF2B5EF4-FFF2-40B4-BE49-F238E27FC236}">
                  <a16:creationId xmlns:a16="http://schemas.microsoft.com/office/drawing/2014/main" id="{1E30FF5C-7702-9AAC-0015-BCCC7C5FAF3A}"/>
                </a:ext>
              </a:extLst>
            </p:cNvPr>
            <p:cNvSpPr/>
            <p:nvPr/>
          </p:nvSpPr>
          <p:spPr>
            <a:xfrm rot="5400000">
              <a:off x="5623187" y="2615124"/>
              <a:ext cx="190275" cy="1709443"/>
            </a:xfrm>
            <a:prstGeom prst="rightBracket">
              <a:avLst>
                <a:gd name="adj" fmla="val 0"/>
              </a:avLst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82296" tIns="41148" rIns="82296" bIns="41148" rtlCol="0" anchor="ctr"/>
            <a:lstStyle/>
            <a:p>
              <a:pPr algn="ctr"/>
              <a:endParaRPr kumimoji="1" lang="zh-CN" altLang="en-US" sz="1620"/>
            </a:p>
          </p:txBody>
        </p:sp>
        <p:cxnSp>
          <p:nvCxnSpPr>
            <p:cNvPr id="185" name="直线箭头连接符 184">
              <a:extLst>
                <a:ext uri="{FF2B5EF4-FFF2-40B4-BE49-F238E27FC236}">
                  <a16:creationId xmlns:a16="http://schemas.microsoft.com/office/drawing/2014/main" id="{5B27C039-0B37-B8EB-44CC-9DD93C9DDDDB}"/>
                </a:ext>
              </a:extLst>
            </p:cNvPr>
            <p:cNvCxnSpPr>
              <a:cxnSpLocks/>
            </p:cNvCxnSpPr>
            <p:nvPr/>
          </p:nvCxnSpPr>
          <p:spPr>
            <a:xfrm>
              <a:off x="5194912" y="3556543"/>
              <a:ext cx="1295" cy="248831"/>
            </a:xfrm>
            <a:prstGeom prst="straightConnector1">
              <a:avLst/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线箭头连接符 192">
              <a:extLst>
                <a:ext uri="{FF2B5EF4-FFF2-40B4-BE49-F238E27FC236}">
                  <a16:creationId xmlns:a16="http://schemas.microsoft.com/office/drawing/2014/main" id="{61D4C01D-891D-D77B-1387-142F42BF07BB}"/>
                </a:ext>
              </a:extLst>
            </p:cNvPr>
            <p:cNvCxnSpPr>
              <a:cxnSpLocks/>
            </p:cNvCxnSpPr>
            <p:nvPr/>
          </p:nvCxnSpPr>
          <p:spPr>
            <a:xfrm>
              <a:off x="7265784" y="4401223"/>
              <a:ext cx="942985" cy="5397"/>
            </a:xfrm>
            <a:prstGeom prst="straightConnector1">
              <a:avLst/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headEnd type="triangle" w="sm" len="sm"/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线箭头连接符 195">
              <a:extLst>
                <a:ext uri="{FF2B5EF4-FFF2-40B4-BE49-F238E27FC236}">
                  <a16:creationId xmlns:a16="http://schemas.microsoft.com/office/drawing/2014/main" id="{E787F214-13FE-E140-6661-BDBD88AD11E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02123" y="4969590"/>
              <a:ext cx="0" cy="315764"/>
            </a:xfrm>
            <a:prstGeom prst="straightConnector1">
              <a:avLst/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线箭头连接符 197">
              <a:extLst>
                <a:ext uri="{FF2B5EF4-FFF2-40B4-BE49-F238E27FC236}">
                  <a16:creationId xmlns:a16="http://schemas.microsoft.com/office/drawing/2014/main" id="{CCB138F7-AD01-CEFC-D3A5-CC28E074D66B}"/>
                </a:ext>
              </a:extLst>
            </p:cNvPr>
            <p:cNvCxnSpPr/>
            <p:nvPr/>
          </p:nvCxnSpPr>
          <p:spPr>
            <a:xfrm>
              <a:off x="6552872" y="4976448"/>
              <a:ext cx="0" cy="309997"/>
            </a:xfrm>
            <a:prstGeom prst="straightConnector1">
              <a:avLst/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线箭头连接符 204">
              <a:extLst>
                <a:ext uri="{FF2B5EF4-FFF2-40B4-BE49-F238E27FC236}">
                  <a16:creationId xmlns:a16="http://schemas.microsoft.com/office/drawing/2014/main" id="{C9DBE0FA-466B-1DE0-0785-D2ABEC1EF16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80393" y="2468506"/>
              <a:ext cx="795503" cy="4170"/>
            </a:xfrm>
            <a:prstGeom prst="straightConnector1">
              <a:avLst/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7" name="右中括号 206">
              <a:extLst>
                <a:ext uri="{FF2B5EF4-FFF2-40B4-BE49-F238E27FC236}">
                  <a16:creationId xmlns:a16="http://schemas.microsoft.com/office/drawing/2014/main" id="{A11A007D-64C9-5CCC-42E3-4B7F6031A629}"/>
                </a:ext>
              </a:extLst>
            </p:cNvPr>
            <p:cNvSpPr/>
            <p:nvPr/>
          </p:nvSpPr>
          <p:spPr>
            <a:xfrm flipH="1">
              <a:off x="7786623" y="1970887"/>
              <a:ext cx="455505" cy="1021275"/>
            </a:xfrm>
            <a:prstGeom prst="rightBracket">
              <a:avLst>
                <a:gd name="adj" fmla="val 0"/>
              </a:avLst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headEnd type="triangle" w="sm" len="sm"/>
              <a:tailEnd type="triangl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82296" tIns="41148" rIns="82296" bIns="41148" rtlCol="0" anchor="ctr"/>
            <a:lstStyle/>
            <a:p>
              <a:pPr algn="ctr"/>
              <a:endParaRPr kumimoji="1" lang="zh-CN" altLang="en-US" sz="1620"/>
            </a:p>
          </p:txBody>
        </p:sp>
        <p:cxnSp>
          <p:nvCxnSpPr>
            <p:cNvPr id="211" name="直线连接符 210">
              <a:extLst>
                <a:ext uri="{FF2B5EF4-FFF2-40B4-BE49-F238E27FC236}">
                  <a16:creationId xmlns:a16="http://schemas.microsoft.com/office/drawing/2014/main" id="{54E6A736-150B-2CBE-144C-517B0B3FDAA7}"/>
                </a:ext>
              </a:extLst>
            </p:cNvPr>
            <p:cNvCxnSpPr>
              <a:cxnSpLocks/>
            </p:cNvCxnSpPr>
            <p:nvPr/>
          </p:nvCxnSpPr>
          <p:spPr>
            <a:xfrm>
              <a:off x="7129677" y="2477387"/>
              <a:ext cx="656945" cy="4137"/>
            </a:xfrm>
            <a:prstGeom prst="line">
              <a:avLst/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4" name="直线连接符 673">
              <a:extLst>
                <a:ext uri="{FF2B5EF4-FFF2-40B4-BE49-F238E27FC236}">
                  <a16:creationId xmlns:a16="http://schemas.microsoft.com/office/drawing/2014/main" id="{52DF884E-B5F1-7B1D-CF8F-45158CC2835A}"/>
                </a:ext>
              </a:extLst>
            </p:cNvPr>
            <p:cNvCxnSpPr>
              <a:cxnSpLocks/>
            </p:cNvCxnSpPr>
            <p:nvPr/>
          </p:nvCxnSpPr>
          <p:spPr>
            <a:xfrm>
              <a:off x="6562492" y="2330050"/>
              <a:ext cx="0" cy="312225"/>
            </a:xfrm>
            <a:prstGeom prst="line">
              <a:avLst/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0" name="圆角矩形 679">
            <a:extLst>
              <a:ext uri="{FF2B5EF4-FFF2-40B4-BE49-F238E27FC236}">
                <a16:creationId xmlns:a16="http://schemas.microsoft.com/office/drawing/2014/main" id="{C5A633A2-502C-802E-84BA-DCA2622E652D}"/>
              </a:ext>
            </a:extLst>
          </p:cNvPr>
          <p:cNvSpPr/>
          <p:nvPr/>
        </p:nvSpPr>
        <p:spPr>
          <a:xfrm>
            <a:off x="4656000" y="682676"/>
            <a:ext cx="2880000" cy="396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81" name="圆角矩形 680">
            <a:extLst>
              <a:ext uri="{FF2B5EF4-FFF2-40B4-BE49-F238E27FC236}">
                <a16:creationId xmlns:a16="http://schemas.microsoft.com/office/drawing/2014/main" id="{E0B05147-CCEB-1360-F05B-70E572AD501E}"/>
              </a:ext>
            </a:extLst>
          </p:cNvPr>
          <p:cNvSpPr/>
          <p:nvPr/>
        </p:nvSpPr>
        <p:spPr>
          <a:xfrm>
            <a:off x="6097938" y="682676"/>
            <a:ext cx="1440000" cy="396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b="1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82" name="文本框 681">
            <a:extLst>
              <a:ext uri="{FF2B5EF4-FFF2-40B4-BE49-F238E27FC236}">
                <a16:creationId xmlns:a16="http://schemas.microsoft.com/office/drawing/2014/main" id="{70C71099-EAA3-1027-2F16-676B9BC13BAD}"/>
              </a:ext>
            </a:extLst>
          </p:cNvPr>
          <p:cNvSpPr txBox="1"/>
          <p:nvPr/>
        </p:nvSpPr>
        <p:spPr>
          <a:xfrm>
            <a:off x="5016928" y="772954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zh-CN" altLang="en-US" sz="1400" dirty="0">
                <a:solidFill>
                  <a:schemeClr val="accent1"/>
                </a:solidFill>
                <a:latin typeface="+mj-ea"/>
                <a:ea typeface="+mj-ea"/>
              </a:rPr>
              <a:t>添加文本</a:t>
            </a:r>
          </a:p>
        </p:txBody>
      </p:sp>
      <p:sp>
        <p:nvSpPr>
          <p:cNvPr id="683" name="文本框 682">
            <a:extLst>
              <a:ext uri="{FF2B5EF4-FFF2-40B4-BE49-F238E27FC236}">
                <a16:creationId xmlns:a16="http://schemas.microsoft.com/office/drawing/2014/main" id="{77B1A409-6AE1-C20B-5A42-8529DD659A86}"/>
              </a:ext>
            </a:extLst>
          </p:cNvPr>
          <p:cNvSpPr txBox="1"/>
          <p:nvPr/>
        </p:nvSpPr>
        <p:spPr>
          <a:xfrm>
            <a:off x="6404364" y="757886"/>
            <a:ext cx="82715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zh-CN" altLang="en-US" sz="1600" b="1">
                <a:solidFill>
                  <a:schemeClr val="bg1"/>
                </a:solidFill>
                <a:latin typeface="+mj-ea"/>
                <a:ea typeface="+mj-ea"/>
              </a:rPr>
              <a:t>添加文本</a:t>
            </a:r>
            <a:endParaRPr kumimoji="1" lang="zh-CN" altLang="en-US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429732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0 0.25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交付与实施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zh-CN"/>
              <a:t>Delivery and implementation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形 82">
            <a:extLst>
              <a:ext uri="{FF2B5EF4-FFF2-40B4-BE49-F238E27FC236}">
                <a16:creationId xmlns:a16="http://schemas.microsoft.com/office/drawing/2014/main" id="{66229F3F-B2A5-5EB4-BA5F-93F24EB174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21138" y="2584493"/>
            <a:ext cx="12170862" cy="4534244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4B57384-1924-2E34-6688-47C2467BACF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9188" y="175840"/>
            <a:ext cx="3847207" cy="423257"/>
          </a:xfrm>
        </p:spPr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67FBA54-2553-C852-2832-D55BF97DA16F}"/>
              </a:ext>
            </a:extLst>
          </p:cNvPr>
          <p:cNvSpPr/>
          <p:nvPr/>
        </p:nvSpPr>
        <p:spPr>
          <a:xfrm rot="16200000">
            <a:off x="3959248" y="-1374754"/>
            <a:ext cx="4273506" cy="12192001"/>
          </a:xfrm>
          <a:custGeom>
            <a:avLst/>
            <a:gdLst>
              <a:gd name="connsiteX0" fmla="*/ 4273506 w 4273506"/>
              <a:gd name="connsiteY0" fmla="*/ 12192001 h 12192001"/>
              <a:gd name="connsiteX1" fmla="*/ 0 w 4273506"/>
              <a:gd name="connsiteY1" fmla="*/ 12192001 h 12192001"/>
              <a:gd name="connsiteX2" fmla="*/ 0 w 4273506"/>
              <a:gd name="connsiteY2" fmla="*/ 0 h 12192001"/>
              <a:gd name="connsiteX3" fmla="*/ 737852 w 4273506"/>
              <a:gd name="connsiteY3" fmla="*/ 0 h 12192001"/>
              <a:gd name="connsiteX4" fmla="*/ 777339 w 4273506"/>
              <a:gd name="connsiteY4" fmla="*/ 31409 h 12192001"/>
              <a:gd name="connsiteX5" fmla="*/ 2940008 w 4273506"/>
              <a:gd name="connsiteY5" fmla="*/ 6031250 h 12192001"/>
              <a:gd name="connsiteX6" fmla="*/ 2940008 w 4273506"/>
              <a:gd name="connsiteY6" fmla="*/ 7182346 h 12192001"/>
              <a:gd name="connsiteX7" fmla="*/ 4150369 w 4273506"/>
              <a:gd name="connsiteY7" fmla="*/ 12007209 h 1219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73506" h="12192001">
                <a:moveTo>
                  <a:pt x="4273506" y="12192001"/>
                </a:moveTo>
                <a:lnTo>
                  <a:pt x="0" y="12192001"/>
                </a:lnTo>
                <a:lnTo>
                  <a:pt x="0" y="0"/>
                </a:lnTo>
                <a:lnTo>
                  <a:pt x="737852" y="0"/>
                </a:lnTo>
                <a:lnTo>
                  <a:pt x="777339" y="31409"/>
                </a:lnTo>
                <a:cubicBezTo>
                  <a:pt x="2065522" y="1186876"/>
                  <a:pt x="2940008" y="3440439"/>
                  <a:pt x="2940008" y="6031250"/>
                </a:cubicBezTo>
                <a:lnTo>
                  <a:pt x="2940008" y="7182346"/>
                </a:lnTo>
                <a:cubicBezTo>
                  <a:pt x="2940008" y="9066572"/>
                  <a:pt x="3402546" y="10772419"/>
                  <a:pt x="4150369" y="12007209"/>
                </a:cubicBezTo>
                <a:close/>
              </a:path>
            </a:pathLst>
          </a:custGeom>
          <a:gradFill>
            <a:gsLst>
              <a:gs pos="84000">
                <a:schemeClr val="accent1">
                  <a:alpha val="50000"/>
                </a:schemeClr>
              </a:gs>
              <a:gs pos="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141617B-D9BD-28F5-4411-329844ADC288}"/>
              </a:ext>
            </a:extLst>
          </p:cNvPr>
          <p:cNvSpPr/>
          <p:nvPr/>
        </p:nvSpPr>
        <p:spPr>
          <a:xfrm rot="16200000">
            <a:off x="3959248" y="-1374754"/>
            <a:ext cx="4273506" cy="12192001"/>
          </a:xfrm>
          <a:custGeom>
            <a:avLst/>
            <a:gdLst>
              <a:gd name="connsiteX0" fmla="*/ 4273506 w 4273506"/>
              <a:gd name="connsiteY0" fmla="*/ 12192001 h 12192001"/>
              <a:gd name="connsiteX1" fmla="*/ 0 w 4273506"/>
              <a:gd name="connsiteY1" fmla="*/ 12192001 h 12192001"/>
              <a:gd name="connsiteX2" fmla="*/ 0 w 4273506"/>
              <a:gd name="connsiteY2" fmla="*/ 0 h 12192001"/>
              <a:gd name="connsiteX3" fmla="*/ 737852 w 4273506"/>
              <a:gd name="connsiteY3" fmla="*/ 0 h 12192001"/>
              <a:gd name="connsiteX4" fmla="*/ 777339 w 4273506"/>
              <a:gd name="connsiteY4" fmla="*/ 31409 h 12192001"/>
              <a:gd name="connsiteX5" fmla="*/ 2940008 w 4273506"/>
              <a:gd name="connsiteY5" fmla="*/ 6031250 h 12192001"/>
              <a:gd name="connsiteX6" fmla="*/ 2940008 w 4273506"/>
              <a:gd name="connsiteY6" fmla="*/ 7182346 h 12192001"/>
              <a:gd name="connsiteX7" fmla="*/ 4150369 w 4273506"/>
              <a:gd name="connsiteY7" fmla="*/ 12007209 h 1219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73506" h="12192001">
                <a:moveTo>
                  <a:pt x="4273506" y="12192001"/>
                </a:moveTo>
                <a:lnTo>
                  <a:pt x="0" y="12192001"/>
                </a:lnTo>
                <a:lnTo>
                  <a:pt x="0" y="0"/>
                </a:lnTo>
                <a:lnTo>
                  <a:pt x="737852" y="0"/>
                </a:lnTo>
                <a:lnTo>
                  <a:pt x="777339" y="31409"/>
                </a:lnTo>
                <a:cubicBezTo>
                  <a:pt x="2065522" y="1186876"/>
                  <a:pt x="2940008" y="3440439"/>
                  <a:pt x="2940008" y="6031250"/>
                </a:cubicBezTo>
                <a:lnTo>
                  <a:pt x="2940008" y="7182346"/>
                </a:lnTo>
                <a:cubicBezTo>
                  <a:pt x="2940008" y="9066572"/>
                  <a:pt x="3402546" y="10772419"/>
                  <a:pt x="4150369" y="12007209"/>
                </a:cubicBezTo>
                <a:close/>
              </a:path>
            </a:pathLst>
          </a:custGeom>
          <a:noFill/>
          <a:ln w="44450">
            <a:gradFill flip="none" rotWithShape="1">
              <a:gsLst>
                <a:gs pos="19000">
                  <a:schemeClr val="accent1"/>
                </a:gs>
                <a:gs pos="57000">
                  <a:schemeClr val="accent2">
                    <a:lumMod val="40000"/>
                    <a:lumOff val="60000"/>
                  </a:schemeClr>
                </a:gs>
                <a:gs pos="91000">
                  <a:schemeClr val="accent2">
                    <a:lumMod val="75000"/>
                    <a:alpha val="0"/>
                  </a:schemeClr>
                </a:gs>
              </a:gsLst>
              <a:lin ang="10800000" scaled="0"/>
              <a:tileRect/>
            </a:gradFill>
          </a:ln>
          <a:effectLst>
            <a:outerShdw blurRad="127000" dist="127000" dir="5400000" algn="ctr" rotWithShape="0">
              <a:schemeClr val="accent1">
                <a:lumMod val="75000"/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思源黑体 CN Normal" panose="020B0400000000000000" pitchFamily="34" charset="-122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8049A65-005C-E2B6-51E7-D4C839EBF464}"/>
              </a:ext>
            </a:extLst>
          </p:cNvPr>
          <p:cNvGrpSpPr/>
          <p:nvPr/>
        </p:nvGrpSpPr>
        <p:grpSpPr>
          <a:xfrm>
            <a:off x="691643" y="3018355"/>
            <a:ext cx="2068314" cy="2480847"/>
            <a:chOff x="1334175" y="2901052"/>
            <a:chExt cx="2068314" cy="248084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AB7E7397-45D7-A56E-B59F-55265F5F8BA3}"/>
                </a:ext>
              </a:extLst>
            </p:cNvPr>
            <p:cNvGrpSpPr/>
            <p:nvPr/>
          </p:nvGrpSpPr>
          <p:grpSpPr>
            <a:xfrm>
              <a:off x="1334175" y="4702217"/>
              <a:ext cx="679682" cy="679682"/>
              <a:chOff x="1334175" y="4702217"/>
              <a:chExt cx="679682" cy="679682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DDC2FF35-AE2E-6880-378A-B735492DF45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334175" y="4702217"/>
                <a:ext cx="679682" cy="679682"/>
              </a:xfrm>
              <a:prstGeom prst="ellipse">
                <a:avLst/>
              </a:prstGeom>
              <a:gradFill flip="none" rotWithShape="1">
                <a:gsLst>
                  <a:gs pos="28000">
                    <a:schemeClr val="accent1">
                      <a:lumMod val="40000"/>
                      <a:lumOff val="60000"/>
                    </a:schemeClr>
                  </a:gs>
                  <a:gs pos="57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 w="60325">
                <a:noFill/>
              </a:ln>
              <a:effectLst>
                <a:outerShdw blurRad="254000" dist="127000" dir="5400000" sx="98000" sy="98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prstClr val="black">
                      <a:lumMod val="75000"/>
                      <a:lumOff val="25000"/>
                    </a:prstClr>
                  </a:solidFill>
                  <a:latin typeface="+mj-lt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320F1284-A5C1-A3F8-0C50-E13B7A4BF499}"/>
                  </a:ext>
                </a:extLst>
              </p:cNvPr>
              <p:cNvSpPr txBox="1"/>
              <p:nvPr/>
            </p:nvSpPr>
            <p:spPr>
              <a:xfrm>
                <a:off x="1376499" y="4811226"/>
                <a:ext cx="59503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bg1"/>
                    </a:solidFill>
                    <a:latin typeface="+mj-lt"/>
                  </a:rPr>
                  <a:t>01</a:t>
                </a:r>
              </a:p>
            </p:txBody>
          </p:sp>
        </p:grp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F4D21181-5A7D-F44A-A7A6-F8D0945C632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62396" y="3026229"/>
              <a:ext cx="0" cy="1658217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25633C73-757A-8DAA-6EE1-8D7C1F3159DD}"/>
                </a:ext>
              </a:extLst>
            </p:cNvPr>
            <p:cNvGrpSpPr/>
            <p:nvPr/>
          </p:nvGrpSpPr>
          <p:grpSpPr>
            <a:xfrm>
              <a:off x="1709718" y="2901052"/>
              <a:ext cx="1692771" cy="1227802"/>
              <a:chOff x="1709718" y="2846622"/>
              <a:chExt cx="1692771" cy="1227802"/>
            </a:xfrm>
          </p:grpSpPr>
          <p:sp>
            <p:nvSpPr>
              <p:cNvPr id="45" name="任意形状 4">
                <a:extLst>
                  <a:ext uri="{FF2B5EF4-FFF2-40B4-BE49-F238E27FC236}">
                    <a16:creationId xmlns:a16="http://schemas.microsoft.com/office/drawing/2014/main" id="{04CAF0B1-2D0E-CA55-8B5C-5AE4C3773214}"/>
                  </a:ext>
                </a:extLst>
              </p:cNvPr>
              <p:cNvSpPr/>
              <p:nvPr/>
            </p:nvSpPr>
            <p:spPr>
              <a:xfrm>
                <a:off x="1709718" y="2846622"/>
                <a:ext cx="1692771" cy="436081"/>
              </a:xfrm>
              <a:custGeom>
                <a:avLst/>
                <a:gdLst>
                  <a:gd name="connsiteX0" fmla="*/ 0 w 1727137"/>
                  <a:gd name="connsiteY0" fmla="*/ 0 h 1513936"/>
                  <a:gd name="connsiteX1" fmla="*/ 1727137 w 1727137"/>
                  <a:gd name="connsiteY1" fmla="*/ 0 h 1513936"/>
                  <a:gd name="connsiteX2" fmla="*/ 1727137 w 1727137"/>
                  <a:gd name="connsiteY2" fmla="*/ 1513936 h 1513936"/>
                  <a:gd name="connsiteX3" fmla="*/ 0 w 1727137"/>
                  <a:gd name="connsiteY3" fmla="*/ 1513936 h 1513936"/>
                  <a:gd name="connsiteX4" fmla="*/ 0 w 1727137"/>
                  <a:gd name="connsiteY4" fmla="*/ 0 h 1513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7137" h="1513936">
                    <a:moveTo>
                      <a:pt x="0" y="0"/>
                    </a:moveTo>
                    <a:lnTo>
                      <a:pt x="1727137" y="0"/>
                    </a:lnTo>
                    <a:lnTo>
                      <a:pt x="1727137" y="1513936"/>
                    </a:lnTo>
                    <a:lnTo>
                      <a:pt x="0" y="151393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none" lIns="76200" tIns="76200" rIns="76200" bIns="76200" numCol="1" spcCol="1270" anchor="t" anchorCtr="0">
                <a:spAutoFit/>
              </a:bodyPr>
              <a:lstStyle/>
              <a:p>
                <a:pPr marL="0" lvl="0" indent="0" algn="l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  <a:sym typeface="+mn-lt"/>
                  </a:rPr>
                  <a:t>添加标题文本</a:t>
                </a:r>
                <a:endParaRPr lang="zh-CN" altLang="en-US" sz="20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6" name="任意形状 4">
                <a:extLst>
                  <a:ext uri="{FF2B5EF4-FFF2-40B4-BE49-F238E27FC236}">
                    <a16:creationId xmlns:a16="http://schemas.microsoft.com/office/drawing/2014/main" id="{43A39D9F-35EF-AA2C-9462-D29C093ED9E2}"/>
                  </a:ext>
                </a:extLst>
              </p:cNvPr>
              <p:cNvSpPr/>
              <p:nvPr/>
            </p:nvSpPr>
            <p:spPr>
              <a:xfrm>
                <a:off x="1724961" y="3263881"/>
                <a:ext cx="1250342" cy="810543"/>
              </a:xfrm>
              <a:custGeom>
                <a:avLst/>
                <a:gdLst>
                  <a:gd name="connsiteX0" fmla="*/ 0 w 1727137"/>
                  <a:gd name="connsiteY0" fmla="*/ 0 h 1513936"/>
                  <a:gd name="connsiteX1" fmla="*/ 1727137 w 1727137"/>
                  <a:gd name="connsiteY1" fmla="*/ 0 h 1513936"/>
                  <a:gd name="connsiteX2" fmla="*/ 1727137 w 1727137"/>
                  <a:gd name="connsiteY2" fmla="*/ 1513936 h 1513936"/>
                  <a:gd name="connsiteX3" fmla="*/ 0 w 1727137"/>
                  <a:gd name="connsiteY3" fmla="*/ 1513936 h 1513936"/>
                  <a:gd name="connsiteX4" fmla="*/ 0 w 1727137"/>
                  <a:gd name="connsiteY4" fmla="*/ 0 h 1513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7137" h="1513936">
                    <a:moveTo>
                      <a:pt x="0" y="0"/>
                    </a:moveTo>
                    <a:lnTo>
                      <a:pt x="1727137" y="0"/>
                    </a:lnTo>
                    <a:lnTo>
                      <a:pt x="1727137" y="1513936"/>
                    </a:lnTo>
                    <a:lnTo>
                      <a:pt x="0" y="151393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6200" tIns="76200" rIns="76200" bIns="76200" numCol="1" spcCol="1270" anchor="t" anchorCtr="0">
                <a:spAutoFit/>
              </a:bodyPr>
              <a:lstStyle/>
              <a:p>
                <a:pPr marL="171450" lvl="1" indent="-171450" algn="l" defTabSz="711200">
                  <a:lnSpc>
                    <a:spcPct val="13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sym typeface="+mn-lt"/>
                  </a:rPr>
                  <a:t>添加文本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endParaRPr>
              </a:p>
              <a:p>
                <a:pPr marL="171450" lvl="1" indent="-171450" algn="l" defTabSz="711200">
                  <a:lnSpc>
                    <a:spcPct val="13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添加文本</a:t>
                </a:r>
              </a:p>
            </p:txBody>
          </p:sp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F94472C-50A8-DDF0-3857-96430A7237A8}"/>
              </a:ext>
            </a:extLst>
          </p:cNvPr>
          <p:cNvGrpSpPr/>
          <p:nvPr/>
        </p:nvGrpSpPr>
        <p:grpSpPr>
          <a:xfrm>
            <a:off x="2858922" y="2129453"/>
            <a:ext cx="2068314" cy="2480847"/>
            <a:chOff x="1334175" y="2901052"/>
            <a:chExt cx="2068314" cy="2480847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90C9891D-FB8D-693C-2F58-0E6B15D68721}"/>
                </a:ext>
              </a:extLst>
            </p:cNvPr>
            <p:cNvGrpSpPr/>
            <p:nvPr/>
          </p:nvGrpSpPr>
          <p:grpSpPr>
            <a:xfrm>
              <a:off x="1334175" y="4702217"/>
              <a:ext cx="679682" cy="679682"/>
              <a:chOff x="1334175" y="4702217"/>
              <a:chExt cx="679682" cy="679682"/>
            </a:xfrm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5601B514-6960-2E52-719B-8CC3B8B6851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334175" y="4702217"/>
                <a:ext cx="679682" cy="679682"/>
              </a:xfrm>
              <a:prstGeom prst="ellipse">
                <a:avLst/>
              </a:prstGeom>
              <a:gradFill flip="none" rotWithShape="1">
                <a:gsLst>
                  <a:gs pos="28000">
                    <a:schemeClr val="accent1">
                      <a:lumMod val="40000"/>
                      <a:lumOff val="60000"/>
                    </a:schemeClr>
                  </a:gs>
                  <a:gs pos="57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 w="60325">
                <a:noFill/>
              </a:ln>
              <a:effectLst>
                <a:outerShdw blurRad="254000" dist="127000" dir="5400000" sx="98000" sy="98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prstClr val="black">
                      <a:lumMod val="75000"/>
                      <a:lumOff val="25000"/>
                    </a:prstClr>
                  </a:solidFill>
                  <a:latin typeface="+mj-lt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13D6A94D-DB0E-F816-FB94-809C22D830AC}"/>
                  </a:ext>
                </a:extLst>
              </p:cNvPr>
              <p:cNvSpPr txBox="1"/>
              <p:nvPr/>
            </p:nvSpPr>
            <p:spPr>
              <a:xfrm>
                <a:off x="1376498" y="4811226"/>
                <a:ext cx="5950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bg1"/>
                    </a:solidFill>
                    <a:latin typeface="+mj-lt"/>
                  </a:rPr>
                  <a:t>02</a:t>
                </a:r>
              </a:p>
            </p:txBody>
          </p:sp>
        </p:grp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00DA7140-EC89-E2FB-A958-203C9F87434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62396" y="3026229"/>
              <a:ext cx="0" cy="1658217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9E750F92-9DBB-D7C9-975D-13EBABED9562}"/>
                </a:ext>
              </a:extLst>
            </p:cNvPr>
            <p:cNvGrpSpPr/>
            <p:nvPr/>
          </p:nvGrpSpPr>
          <p:grpSpPr>
            <a:xfrm>
              <a:off x="1709718" y="2901052"/>
              <a:ext cx="1692771" cy="1227802"/>
              <a:chOff x="1709718" y="2846622"/>
              <a:chExt cx="1692771" cy="1227802"/>
            </a:xfrm>
          </p:grpSpPr>
          <p:sp>
            <p:nvSpPr>
              <p:cNvPr id="55" name="任意形状 4">
                <a:extLst>
                  <a:ext uri="{FF2B5EF4-FFF2-40B4-BE49-F238E27FC236}">
                    <a16:creationId xmlns:a16="http://schemas.microsoft.com/office/drawing/2014/main" id="{2036ACE5-6A08-98AE-179E-863261861310}"/>
                  </a:ext>
                </a:extLst>
              </p:cNvPr>
              <p:cNvSpPr/>
              <p:nvPr/>
            </p:nvSpPr>
            <p:spPr>
              <a:xfrm>
                <a:off x="1709718" y="2846622"/>
                <a:ext cx="1692771" cy="436081"/>
              </a:xfrm>
              <a:custGeom>
                <a:avLst/>
                <a:gdLst>
                  <a:gd name="connsiteX0" fmla="*/ 0 w 1727137"/>
                  <a:gd name="connsiteY0" fmla="*/ 0 h 1513936"/>
                  <a:gd name="connsiteX1" fmla="*/ 1727137 w 1727137"/>
                  <a:gd name="connsiteY1" fmla="*/ 0 h 1513936"/>
                  <a:gd name="connsiteX2" fmla="*/ 1727137 w 1727137"/>
                  <a:gd name="connsiteY2" fmla="*/ 1513936 h 1513936"/>
                  <a:gd name="connsiteX3" fmla="*/ 0 w 1727137"/>
                  <a:gd name="connsiteY3" fmla="*/ 1513936 h 1513936"/>
                  <a:gd name="connsiteX4" fmla="*/ 0 w 1727137"/>
                  <a:gd name="connsiteY4" fmla="*/ 0 h 1513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7137" h="1513936">
                    <a:moveTo>
                      <a:pt x="0" y="0"/>
                    </a:moveTo>
                    <a:lnTo>
                      <a:pt x="1727137" y="0"/>
                    </a:lnTo>
                    <a:lnTo>
                      <a:pt x="1727137" y="1513936"/>
                    </a:lnTo>
                    <a:lnTo>
                      <a:pt x="0" y="151393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none" lIns="76200" tIns="76200" rIns="76200" bIns="76200" numCol="1" spcCol="1270" anchor="t" anchorCtr="0">
                <a:spAutoFit/>
              </a:bodyPr>
              <a:lstStyle/>
              <a:p>
                <a:pPr marL="0" lvl="0" indent="0" algn="l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56" name="任意形状 4">
                <a:extLst>
                  <a:ext uri="{FF2B5EF4-FFF2-40B4-BE49-F238E27FC236}">
                    <a16:creationId xmlns:a16="http://schemas.microsoft.com/office/drawing/2014/main" id="{05BA816A-C48A-8E4B-F71C-E120A032B4E0}"/>
                  </a:ext>
                </a:extLst>
              </p:cNvPr>
              <p:cNvSpPr/>
              <p:nvPr/>
            </p:nvSpPr>
            <p:spPr>
              <a:xfrm>
                <a:off x="1724960" y="3263881"/>
                <a:ext cx="1147750" cy="810543"/>
              </a:xfrm>
              <a:custGeom>
                <a:avLst/>
                <a:gdLst>
                  <a:gd name="connsiteX0" fmla="*/ 0 w 1727137"/>
                  <a:gd name="connsiteY0" fmla="*/ 0 h 1513936"/>
                  <a:gd name="connsiteX1" fmla="*/ 1727137 w 1727137"/>
                  <a:gd name="connsiteY1" fmla="*/ 0 h 1513936"/>
                  <a:gd name="connsiteX2" fmla="*/ 1727137 w 1727137"/>
                  <a:gd name="connsiteY2" fmla="*/ 1513936 h 1513936"/>
                  <a:gd name="connsiteX3" fmla="*/ 0 w 1727137"/>
                  <a:gd name="connsiteY3" fmla="*/ 1513936 h 1513936"/>
                  <a:gd name="connsiteX4" fmla="*/ 0 w 1727137"/>
                  <a:gd name="connsiteY4" fmla="*/ 0 h 1513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7137" h="1513936">
                    <a:moveTo>
                      <a:pt x="0" y="0"/>
                    </a:moveTo>
                    <a:lnTo>
                      <a:pt x="1727137" y="0"/>
                    </a:lnTo>
                    <a:lnTo>
                      <a:pt x="1727137" y="1513936"/>
                    </a:lnTo>
                    <a:lnTo>
                      <a:pt x="0" y="151393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none" lIns="76200" tIns="76200" rIns="76200" bIns="76200" numCol="1" spcCol="1270" anchor="t" anchorCtr="0">
                <a:spAutoFit/>
              </a:bodyPr>
              <a:lstStyle/>
              <a:p>
                <a:pPr marL="171450" lvl="1" indent="-171450" algn="l" defTabSz="711200">
                  <a:lnSpc>
                    <a:spcPct val="13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sym typeface="+mn-lt"/>
                  </a:rPr>
                  <a:t>添加文本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endParaRPr>
              </a:p>
              <a:p>
                <a:pPr marL="171450" lvl="1" indent="-171450" algn="l" defTabSz="711200">
                  <a:lnSpc>
                    <a:spcPct val="13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添加文本</a:t>
                </a:r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A7A2550-5995-86A3-EF99-D901B742AE01}"/>
              </a:ext>
            </a:extLst>
          </p:cNvPr>
          <p:cNvGrpSpPr/>
          <p:nvPr/>
        </p:nvGrpSpPr>
        <p:grpSpPr>
          <a:xfrm>
            <a:off x="5035781" y="1777745"/>
            <a:ext cx="2068314" cy="2480847"/>
            <a:chOff x="1334175" y="2901052"/>
            <a:chExt cx="2068314" cy="2480847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120C13E7-AC8C-9DD0-21FB-D4149F33CDE9}"/>
                </a:ext>
              </a:extLst>
            </p:cNvPr>
            <p:cNvGrpSpPr/>
            <p:nvPr/>
          </p:nvGrpSpPr>
          <p:grpSpPr>
            <a:xfrm>
              <a:off x="1334175" y="4702217"/>
              <a:ext cx="679682" cy="679682"/>
              <a:chOff x="1334175" y="4702217"/>
              <a:chExt cx="679682" cy="679682"/>
            </a:xfrm>
          </p:grpSpPr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4F5EE819-8B1B-9BD5-0D85-D8CA671746B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334175" y="4702217"/>
                <a:ext cx="679682" cy="679682"/>
              </a:xfrm>
              <a:prstGeom prst="ellipse">
                <a:avLst/>
              </a:prstGeom>
              <a:gradFill flip="none" rotWithShape="1">
                <a:gsLst>
                  <a:gs pos="28000">
                    <a:schemeClr val="accent1">
                      <a:lumMod val="40000"/>
                      <a:lumOff val="60000"/>
                    </a:schemeClr>
                  </a:gs>
                  <a:gs pos="57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 w="60325">
                <a:noFill/>
              </a:ln>
              <a:effectLst>
                <a:outerShdw blurRad="254000" dist="127000" dir="5400000" sx="98000" sy="98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prstClr val="black">
                      <a:lumMod val="75000"/>
                      <a:lumOff val="25000"/>
                    </a:prstClr>
                  </a:solidFill>
                  <a:latin typeface="+mj-lt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181F03EF-71D7-810E-74A0-6E326F09E1F9}"/>
                  </a:ext>
                </a:extLst>
              </p:cNvPr>
              <p:cNvSpPr txBox="1"/>
              <p:nvPr/>
            </p:nvSpPr>
            <p:spPr>
              <a:xfrm>
                <a:off x="1376498" y="4811226"/>
                <a:ext cx="5950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>
                    <a:solidFill>
                      <a:schemeClr val="bg1"/>
                    </a:solidFill>
                    <a:latin typeface="+mj-lt"/>
                  </a:rPr>
                  <a:t>03</a:t>
                </a:r>
              </a:p>
            </p:txBody>
          </p:sp>
        </p:grp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4F53DEA3-51DA-2B2D-0FBC-EDCFB75C2DD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62396" y="3026229"/>
              <a:ext cx="0" cy="1658217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5C72B985-6557-DCFD-6F26-62488D20B107}"/>
                </a:ext>
              </a:extLst>
            </p:cNvPr>
            <p:cNvGrpSpPr/>
            <p:nvPr/>
          </p:nvGrpSpPr>
          <p:grpSpPr>
            <a:xfrm>
              <a:off x="1709718" y="2901052"/>
              <a:ext cx="1692771" cy="1227802"/>
              <a:chOff x="1709718" y="2846622"/>
              <a:chExt cx="1692771" cy="1227802"/>
            </a:xfrm>
          </p:grpSpPr>
          <p:sp>
            <p:nvSpPr>
              <p:cNvPr id="63" name="任意形状 4">
                <a:extLst>
                  <a:ext uri="{FF2B5EF4-FFF2-40B4-BE49-F238E27FC236}">
                    <a16:creationId xmlns:a16="http://schemas.microsoft.com/office/drawing/2014/main" id="{BAE4D63C-90B6-E67C-258B-2F1C9175DD2E}"/>
                  </a:ext>
                </a:extLst>
              </p:cNvPr>
              <p:cNvSpPr/>
              <p:nvPr/>
            </p:nvSpPr>
            <p:spPr>
              <a:xfrm>
                <a:off x="1709718" y="2846622"/>
                <a:ext cx="1692771" cy="436081"/>
              </a:xfrm>
              <a:custGeom>
                <a:avLst/>
                <a:gdLst>
                  <a:gd name="connsiteX0" fmla="*/ 0 w 1727137"/>
                  <a:gd name="connsiteY0" fmla="*/ 0 h 1513936"/>
                  <a:gd name="connsiteX1" fmla="*/ 1727137 w 1727137"/>
                  <a:gd name="connsiteY1" fmla="*/ 0 h 1513936"/>
                  <a:gd name="connsiteX2" fmla="*/ 1727137 w 1727137"/>
                  <a:gd name="connsiteY2" fmla="*/ 1513936 h 1513936"/>
                  <a:gd name="connsiteX3" fmla="*/ 0 w 1727137"/>
                  <a:gd name="connsiteY3" fmla="*/ 1513936 h 1513936"/>
                  <a:gd name="connsiteX4" fmla="*/ 0 w 1727137"/>
                  <a:gd name="connsiteY4" fmla="*/ 0 h 1513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7137" h="1513936">
                    <a:moveTo>
                      <a:pt x="0" y="0"/>
                    </a:moveTo>
                    <a:lnTo>
                      <a:pt x="1727137" y="0"/>
                    </a:lnTo>
                    <a:lnTo>
                      <a:pt x="1727137" y="1513936"/>
                    </a:lnTo>
                    <a:lnTo>
                      <a:pt x="0" y="151393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none" lIns="76200" tIns="76200" rIns="76200" bIns="76200" numCol="1" spcCol="1270" anchor="t" anchorCtr="0">
                <a:spAutoFit/>
              </a:bodyPr>
              <a:lstStyle/>
              <a:p>
                <a:pPr marL="0" lvl="0" indent="0" algn="l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64" name="任意形状 4">
                <a:extLst>
                  <a:ext uri="{FF2B5EF4-FFF2-40B4-BE49-F238E27FC236}">
                    <a16:creationId xmlns:a16="http://schemas.microsoft.com/office/drawing/2014/main" id="{E701F85D-ECC0-71B8-9C03-2B663E2D296C}"/>
                  </a:ext>
                </a:extLst>
              </p:cNvPr>
              <p:cNvSpPr/>
              <p:nvPr/>
            </p:nvSpPr>
            <p:spPr>
              <a:xfrm>
                <a:off x="1724961" y="3263881"/>
                <a:ext cx="1250342" cy="810543"/>
              </a:xfrm>
              <a:custGeom>
                <a:avLst/>
                <a:gdLst>
                  <a:gd name="connsiteX0" fmla="*/ 0 w 1727137"/>
                  <a:gd name="connsiteY0" fmla="*/ 0 h 1513936"/>
                  <a:gd name="connsiteX1" fmla="*/ 1727137 w 1727137"/>
                  <a:gd name="connsiteY1" fmla="*/ 0 h 1513936"/>
                  <a:gd name="connsiteX2" fmla="*/ 1727137 w 1727137"/>
                  <a:gd name="connsiteY2" fmla="*/ 1513936 h 1513936"/>
                  <a:gd name="connsiteX3" fmla="*/ 0 w 1727137"/>
                  <a:gd name="connsiteY3" fmla="*/ 1513936 h 1513936"/>
                  <a:gd name="connsiteX4" fmla="*/ 0 w 1727137"/>
                  <a:gd name="connsiteY4" fmla="*/ 0 h 1513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7137" h="1513936">
                    <a:moveTo>
                      <a:pt x="0" y="0"/>
                    </a:moveTo>
                    <a:lnTo>
                      <a:pt x="1727137" y="0"/>
                    </a:lnTo>
                    <a:lnTo>
                      <a:pt x="1727137" y="1513936"/>
                    </a:lnTo>
                    <a:lnTo>
                      <a:pt x="0" y="151393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6200" tIns="76200" rIns="76200" bIns="76200" numCol="1" spcCol="1270" anchor="t" anchorCtr="0">
                <a:spAutoFit/>
              </a:bodyPr>
              <a:lstStyle/>
              <a:p>
                <a:pPr marL="171450" lvl="1" indent="-171450" algn="l" defTabSz="711200">
                  <a:lnSpc>
                    <a:spcPct val="13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sym typeface="+mn-lt"/>
                  </a:rPr>
                  <a:t>添加文本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endParaRPr>
              </a:p>
              <a:p>
                <a:pPr marL="171450" lvl="1" indent="-171450" algn="l" defTabSz="711200">
                  <a:lnSpc>
                    <a:spcPct val="13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sym typeface="+mn-lt"/>
                  </a:rPr>
                  <a:t>添加文本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3B408A98-43E0-88B7-2D46-5170D35FE4C9}"/>
              </a:ext>
            </a:extLst>
          </p:cNvPr>
          <p:cNvGrpSpPr/>
          <p:nvPr/>
        </p:nvGrpSpPr>
        <p:grpSpPr>
          <a:xfrm>
            <a:off x="7319537" y="1710459"/>
            <a:ext cx="2068314" cy="2480847"/>
            <a:chOff x="1334175" y="2901052"/>
            <a:chExt cx="2068314" cy="2480847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1A62F88E-391A-9B30-3267-0D0C37945230}"/>
                </a:ext>
              </a:extLst>
            </p:cNvPr>
            <p:cNvGrpSpPr/>
            <p:nvPr/>
          </p:nvGrpSpPr>
          <p:grpSpPr>
            <a:xfrm>
              <a:off x="1334175" y="4702217"/>
              <a:ext cx="679682" cy="679682"/>
              <a:chOff x="1334175" y="4702217"/>
              <a:chExt cx="679682" cy="679682"/>
            </a:xfrm>
          </p:grpSpPr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484BB1D7-032C-F14F-45C4-9462FEE7917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334175" y="4702217"/>
                <a:ext cx="679682" cy="679682"/>
              </a:xfrm>
              <a:prstGeom prst="ellipse">
                <a:avLst/>
              </a:prstGeom>
              <a:gradFill flip="none" rotWithShape="1">
                <a:gsLst>
                  <a:gs pos="28000">
                    <a:schemeClr val="accent1">
                      <a:lumMod val="40000"/>
                      <a:lumOff val="60000"/>
                    </a:schemeClr>
                  </a:gs>
                  <a:gs pos="57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 w="60325">
                <a:noFill/>
              </a:ln>
              <a:effectLst>
                <a:outerShdw blurRad="254000" dist="127000" dir="5400000" sx="98000" sy="98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prstClr val="black">
                      <a:lumMod val="75000"/>
                      <a:lumOff val="25000"/>
                    </a:prstClr>
                  </a:solidFill>
                  <a:latin typeface="+mj-lt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FF2D837A-6983-B58E-C37C-885728930774}"/>
                  </a:ext>
                </a:extLst>
              </p:cNvPr>
              <p:cNvSpPr txBox="1"/>
              <p:nvPr/>
            </p:nvSpPr>
            <p:spPr>
              <a:xfrm>
                <a:off x="1376498" y="4811226"/>
                <a:ext cx="5950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>
                    <a:solidFill>
                      <a:schemeClr val="bg1"/>
                    </a:solidFill>
                    <a:latin typeface="+mj-lt"/>
                  </a:rPr>
                  <a:t>04</a:t>
                </a:r>
              </a:p>
            </p:txBody>
          </p:sp>
        </p:grp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8A88BB74-0B81-C9F8-DFCA-A0DD38D2A25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62396" y="3026229"/>
              <a:ext cx="0" cy="1658217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5EB4C641-E28F-D7C5-8D3A-5F0914678CB8}"/>
                </a:ext>
              </a:extLst>
            </p:cNvPr>
            <p:cNvGrpSpPr/>
            <p:nvPr/>
          </p:nvGrpSpPr>
          <p:grpSpPr>
            <a:xfrm>
              <a:off x="1709718" y="2901052"/>
              <a:ext cx="1692771" cy="1227802"/>
              <a:chOff x="1709718" y="2846622"/>
              <a:chExt cx="1692771" cy="1227802"/>
            </a:xfrm>
          </p:grpSpPr>
          <p:sp>
            <p:nvSpPr>
              <p:cNvPr id="71" name="任意形状 4">
                <a:extLst>
                  <a:ext uri="{FF2B5EF4-FFF2-40B4-BE49-F238E27FC236}">
                    <a16:creationId xmlns:a16="http://schemas.microsoft.com/office/drawing/2014/main" id="{7A60B602-E1A3-939E-C3A6-A6372BA0E4F8}"/>
                  </a:ext>
                </a:extLst>
              </p:cNvPr>
              <p:cNvSpPr/>
              <p:nvPr/>
            </p:nvSpPr>
            <p:spPr>
              <a:xfrm>
                <a:off x="1709718" y="2846622"/>
                <a:ext cx="1692771" cy="436081"/>
              </a:xfrm>
              <a:custGeom>
                <a:avLst/>
                <a:gdLst>
                  <a:gd name="connsiteX0" fmla="*/ 0 w 1727137"/>
                  <a:gd name="connsiteY0" fmla="*/ 0 h 1513936"/>
                  <a:gd name="connsiteX1" fmla="*/ 1727137 w 1727137"/>
                  <a:gd name="connsiteY1" fmla="*/ 0 h 1513936"/>
                  <a:gd name="connsiteX2" fmla="*/ 1727137 w 1727137"/>
                  <a:gd name="connsiteY2" fmla="*/ 1513936 h 1513936"/>
                  <a:gd name="connsiteX3" fmla="*/ 0 w 1727137"/>
                  <a:gd name="connsiteY3" fmla="*/ 1513936 h 1513936"/>
                  <a:gd name="connsiteX4" fmla="*/ 0 w 1727137"/>
                  <a:gd name="connsiteY4" fmla="*/ 0 h 1513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7137" h="1513936">
                    <a:moveTo>
                      <a:pt x="0" y="0"/>
                    </a:moveTo>
                    <a:lnTo>
                      <a:pt x="1727137" y="0"/>
                    </a:lnTo>
                    <a:lnTo>
                      <a:pt x="1727137" y="1513936"/>
                    </a:lnTo>
                    <a:lnTo>
                      <a:pt x="0" y="151393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none" lIns="76200" tIns="76200" rIns="76200" bIns="76200" numCol="1" spcCol="1270" anchor="t" anchorCtr="0">
                <a:spAutoFit/>
              </a:bodyPr>
              <a:lstStyle/>
              <a:p>
                <a:pPr marL="0" lvl="0" indent="0" algn="l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72" name="任意形状 4">
                <a:extLst>
                  <a:ext uri="{FF2B5EF4-FFF2-40B4-BE49-F238E27FC236}">
                    <a16:creationId xmlns:a16="http://schemas.microsoft.com/office/drawing/2014/main" id="{3F2F98CB-C132-4872-740D-FEF006246FD0}"/>
                  </a:ext>
                </a:extLst>
              </p:cNvPr>
              <p:cNvSpPr/>
              <p:nvPr/>
            </p:nvSpPr>
            <p:spPr>
              <a:xfrm>
                <a:off x="1724961" y="3263881"/>
                <a:ext cx="1250342" cy="810543"/>
              </a:xfrm>
              <a:custGeom>
                <a:avLst/>
                <a:gdLst>
                  <a:gd name="connsiteX0" fmla="*/ 0 w 1727137"/>
                  <a:gd name="connsiteY0" fmla="*/ 0 h 1513936"/>
                  <a:gd name="connsiteX1" fmla="*/ 1727137 w 1727137"/>
                  <a:gd name="connsiteY1" fmla="*/ 0 h 1513936"/>
                  <a:gd name="connsiteX2" fmla="*/ 1727137 w 1727137"/>
                  <a:gd name="connsiteY2" fmla="*/ 1513936 h 1513936"/>
                  <a:gd name="connsiteX3" fmla="*/ 0 w 1727137"/>
                  <a:gd name="connsiteY3" fmla="*/ 1513936 h 1513936"/>
                  <a:gd name="connsiteX4" fmla="*/ 0 w 1727137"/>
                  <a:gd name="connsiteY4" fmla="*/ 0 h 1513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7137" h="1513936">
                    <a:moveTo>
                      <a:pt x="0" y="0"/>
                    </a:moveTo>
                    <a:lnTo>
                      <a:pt x="1727137" y="0"/>
                    </a:lnTo>
                    <a:lnTo>
                      <a:pt x="1727137" y="1513936"/>
                    </a:lnTo>
                    <a:lnTo>
                      <a:pt x="0" y="151393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6200" tIns="76200" rIns="76200" bIns="76200" numCol="1" spcCol="1270" anchor="t" anchorCtr="0">
                <a:spAutoFit/>
              </a:bodyPr>
              <a:lstStyle/>
              <a:p>
                <a:pPr marL="171450" lvl="1" indent="-171450" algn="l" defTabSz="711200">
                  <a:lnSpc>
                    <a:spcPct val="13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sym typeface="+mn-lt"/>
                  </a:rPr>
                  <a:t>添加文本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endParaRPr>
              </a:p>
              <a:p>
                <a:pPr marL="171450" lvl="1" indent="-171450" algn="l" defTabSz="711200">
                  <a:lnSpc>
                    <a:spcPct val="13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添加文本</a:t>
                </a:r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070340DA-B2CF-F8E4-B718-90922C404D0B}"/>
              </a:ext>
            </a:extLst>
          </p:cNvPr>
          <p:cNvGrpSpPr/>
          <p:nvPr/>
        </p:nvGrpSpPr>
        <p:grpSpPr>
          <a:xfrm>
            <a:off x="9629002" y="1367981"/>
            <a:ext cx="2068314" cy="2480847"/>
            <a:chOff x="1334175" y="2901052"/>
            <a:chExt cx="2068314" cy="2480847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13ADB4D0-BE90-7CB7-2713-14EBD8B55558}"/>
                </a:ext>
              </a:extLst>
            </p:cNvPr>
            <p:cNvGrpSpPr/>
            <p:nvPr/>
          </p:nvGrpSpPr>
          <p:grpSpPr>
            <a:xfrm>
              <a:off x="1334175" y="4702217"/>
              <a:ext cx="679682" cy="679682"/>
              <a:chOff x="1334175" y="4702217"/>
              <a:chExt cx="679682" cy="679682"/>
            </a:xfrm>
          </p:grpSpPr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A062F213-C531-5EB4-CC8A-AB58D8126E9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334175" y="4702217"/>
                <a:ext cx="679682" cy="679682"/>
              </a:xfrm>
              <a:prstGeom prst="ellipse">
                <a:avLst/>
              </a:prstGeom>
              <a:gradFill flip="none" rotWithShape="1">
                <a:gsLst>
                  <a:gs pos="28000">
                    <a:schemeClr val="accent1">
                      <a:lumMod val="40000"/>
                      <a:lumOff val="60000"/>
                    </a:schemeClr>
                  </a:gs>
                  <a:gs pos="57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 w="60325">
                <a:noFill/>
              </a:ln>
              <a:effectLst>
                <a:outerShdw blurRad="254000" dist="127000" dir="5400000" sx="98000" sy="98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prstClr val="black">
                      <a:lumMod val="75000"/>
                      <a:lumOff val="25000"/>
                    </a:prstClr>
                  </a:solidFill>
                  <a:latin typeface="+mj-lt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069EEFFA-9FD0-F694-77A0-7833397F1A87}"/>
                  </a:ext>
                </a:extLst>
              </p:cNvPr>
              <p:cNvSpPr txBox="1"/>
              <p:nvPr/>
            </p:nvSpPr>
            <p:spPr>
              <a:xfrm>
                <a:off x="1376498" y="4811226"/>
                <a:ext cx="5950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>
                    <a:solidFill>
                      <a:schemeClr val="bg1"/>
                    </a:solidFill>
                    <a:latin typeface="+mj-lt"/>
                  </a:rPr>
                  <a:t>05</a:t>
                </a:r>
              </a:p>
            </p:txBody>
          </p:sp>
        </p:grp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D43AE07E-9F05-95C4-FEF7-FED8BFD9C87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62396" y="3026229"/>
              <a:ext cx="0" cy="1658217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4FC996F1-21F4-EA0E-93B4-AC022B5A467A}"/>
                </a:ext>
              </a:extLst>
            </p:cNvPr>
            <p:cNvGrpSpPr/>
            <p:nvPr/>
          </p:nvGrpSpPr>
          <p:grpSpPr>
            <a:xfrm>
              <a:off x="1709718" y="2901052"/>
              <a:ext cx="1692771" cy="1222288"/>
              <a:chOff x="1709718" y="2846622"/>
              <a:chExt cx="1692771" cy="1222288"/>
            </a:xfrm>
          </p:grpSpPr>
          <p:sp>
            <p:nvSpPr>
              <p:cNvPr id="79" name="任意形状 4">
                <a:extLst>
                  <a:ext uri="{FF2B5EF4-FFF2-40B4-BE49-F238E27FC236}">
                    <a16:creationId xmlns:a16="http://schemas.microsoft.com/office/drawing/2014/main" id="{7EE738BC-FD75-76DB-A798-F7CFD2257FAE}"/>
                  </a:ext>
                </a:extLst>
              </p:cNvPr>
              <p:cNvSpPr/>
              <p:nvPr/>
            </p:nvSpPr>
            <p:spPr>
              <a:xfrm>
                <a:off x="1709718" y="2846622"/>
                <a:ext cx="1692771" cy="436081"/>
              </a:xfrm>
              <a:custGeom>
                <a:avLst/>
                <a:gdLst>
                  <a:gd name="connsiteX0" fmla="*/ 0 w 1727137"/>
                  <a:gd name="connsiteY0" fmla="*/ 0 h 1513936"/>
                  <a:gd name="connsiteX1" fmla="*/ 1727137 w 1727137"/>
                  <a:gd name="connsiteY1" fmla="*/ 0 h 1513936"/>
                  <a:gd name="connsiteX2" fmla="*/ 1727137 w 1727137"/>
                  <a:gd name="connsiteY2" fmla="*/ 1513936 h 1513936"/>
                  <a:gd name="connsiteX3" fmla="*/ 0 w 1727137"/>
                  <a:gd name="connsiteY3" fmla="*/ 1513936 h 1513936"/>
                  <a:gd name="connsiteX4" fmla="*/ 0 w 1727137"/>
                  <a:gd name="connsiteY4" fmla="*/ 0 h 1513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7137" h="1513936">
                    <a:moveTo>
                      <a:pt x="0" y="0"/>
                    </a:moveTo>
                    <a:lnTo>
                      <a:pt x="1727137" y="0"/>
                    </a:lnTo>
                    <a:lnTo>
                      <a:pt x="1727137" y="1513936"/>
                    </a:lnTo>
                    <a:lnTo>
                      <a:pt x="0" y="151393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none" lIns="76200" tIns="76200" rIns="76200" bIns="76200" numCol="1" spcCol="1270" anchor="t" anchorCtr="0">
                <a:spAutoFit/>
              </a:bodyPr>
              <a:lstStyle/>
              <a:p>
                <a:pPr marL="0" lvl="0" indent="0" algn="l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80" name="任意形状 4">
                <a:extLst>
                  <a:ext uri="{FF2B5EF4-FFF2-40B4-BE49-F238E27FC236}">
                    <a16:creationId xmlns:a16="http://schemas.microsoft.com/office/drawing/2014/main" id="{4AF8B2C1-D1CF-A244-32FA-42E3ADC089C6}"/>
                  </a:ext>
                </a:extLst>
              </p:cNvPr>
              <p:cNvSpPr/>
              <p:nvPr/>
            </p:nvSpPr>
            <p:spPr>
              <a:xfrm>
                <a:off x="1724961" y="3263881"/>
                <a:ext cx="1250342" cy="805029"/>
              </a:xfrm>
              <a:custGeom>
                <a:avLst/>
                <a:gdLst>
                  <a:gd name="connsiteX0" fmla="*/ 0 w 1727137"/>
                  <a:gd name="connsiteY0" fmla="*/ 0 h 1513936"/>
                  <a:gd name="connsiteX1" fmla="*/ 1727137 w 1727137"/>
                  <a:gd name="connsiteY1" fmla="*/ 0 h 1513936"/>
                  <a:gd name="connsiteX2" fmla="*/ 1727137 w 1727137"/>
                  <a:gd name="connsiteY2" fmla="*/ 1513936 h 1513936"/>
                  <a:gd name="connsiteX3" fmla="*/ 0 w 1727137"/>
                  <a:gd name="connsiteY3" fmla="*/ 1513936 h 1513936"/>
                  <a:gd name="connsiteX4" fmla="*/ 0 w 1727137"/>
                  <a:gd name="connsiteY4" fmla="*/ 0 h 1513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7137" h="1513936">
                    <a:moveTo>
                      <a:pt x="0" y="0"/>
                    </a:moveTo>
                    <a:lnTo>
                      <a:pt x="1727137" y="0"/>
                    </a:lnTo>
                    <a:lnTo>
                      <a:pt x="1727137" y="1513936"/>
                    </a:lnTo>
                    <a:lnTo>
                      <a:pt x="0" y="151393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6200" tIns="76200" rIns="76200" bIns="76200" numCol="1" spcCol="1270" anchor="t" anchorCtr="0">
                <a:spAutoFit/>
              </a:bodyPr>
              <a:lstStyle/>
              <a:p>
                <a:pPr marL="171450" lvl="1" indent="-171450" algn="l" defTabSz="711200">
                  <a:lnSpc>
                    <a:spcPct val="13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sym typeface="+mn-lt"/>
                  </a:rPr>
                  <a:t>添加文本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endParaRPr>
              </a:p>
              <a:p>
                <a:pPr marL="171450" lvl="1" indent="-171450" algn="l" defTabSz="711200">
                  <a:lnSpc>
                    <a:spcPct val="13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添加文本</a:t>
                </a:r>
              </a:p>
            </p:txBody>
          </p:sp>
        </p:grp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46DB0009-7A5B-65D0-D0E3-7BF49D9160BF}"/>
              </a:ext>
            </a:extLst>
          </p:cNvPr>
          <p:cNvSpPr txBox="1"/>
          <p:nvPr/>
        </p:nvSpPr>
        <p:spPr>
          <a:xfrm>
            <a:off x="5673140" y="4630364"/>
            <a:ext cx="5684247" cy="1436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51PPT模板网，幻灯片演示模板及素材免费下载！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zh-CN" altLang="en-US" sz="2000" dirty="0"/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62488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33333E-6 L 3.54167E-6 0.25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8.33333E-7 -3.7037E-6 L -8.33333E-7 0.25 " pathEditMode="relative" rAng="0" ptsTypes="AA">
                                      <p:cBhvr>
                                        <p:cTn id="14" dur="10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54167E-6 3.7037E-6 L 3.54167E-6 0.25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75E-6 -2.59259E-6 L 3.75E-6 0.25 " pathEditMode="relative" rAng="0" ptsTypes="AA">
                                      <p:cBhvr>
                                        <p:cTn id="24" dur="100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25E-7 -4.07407E-6 L 6.25E-7 0.25 " pathEditMode="relative" rAng="0" ptsTypes="AA">
                                      <p:cBhvr>
                                        <p:cTn id="29" dur="10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>
          <a:xfrm>
            <a:off x="669188" y="175840"/>
            <a:ext cx="3847207" cy="423257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单击此处添加标题文本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2BC9B4B2-76D5-6A23-1442-94578D0FFDF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30928" y="958960"/>
            <a:ext cx="11130686" cy="5323104"/>
            <a:chOff x="585520" y="946909"/>
            <a:chExt cx="11130686" cy="5323104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B4FAB9B6-2CB9-31A7-C329-D54E419DB721}"/>
                </a:ext>
              </a:extLst>
            </p:cNvPr>
            <p:cNvGrpSpPr/>
            <p:nvPr/>
          </p:nvGrpSpPr>
          <p:grpSpPr>
            <a:xfrm>
              <a:off x="1024533" y="946909"/>
              <a:ext cx="10152915" cy="5323104"/>
              <a:chOff x="1115716" y="946909"/>
              <a:chExt cx="10152915" cy="5323104"/>
            </a:xfrm>
          </p:grpSpPr>
          <p:sp>
            <p:nvSpPr>
              <p:cNvPr id="207" name="同侧圆角矩形 206">
                <a:extLst>
                  <a:ext uri="{FF2B5EF4-FFF2-40B4-BE49-F238E27FC236}">
                    <a16:creationId xmlns:a16="http://schemas.microsoft.com/office/drawing/2014/main" id="{DB5F5385-4565-AC87-E6A7-F289CB723657}"/>
                  </a:ext>
                </a:extLst>
              </p:cNvPr>
              <p:cNvSpPr/>
              <p:nvPr/>
            </p:nvSpPr>
            <p:spPr>
              <a:xfrm rot="16200000">
                <a:off x="1455136" y="4999198"/>
                <a:ext cx="937160" cy="1604470"/>
              </a:xfrm>
              <a:prstGeom prst="round2SameRect">
                <a:avLst>
                  <a:gd name="adj1" fmla="val 8740"/>
                  <a:gd name="adj2" fmla="val 0"/>
                </a:avLst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1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endParaRPr kumimoji="1" lang="zh-CN" altLang="en-US" sz="1710"/>
              </a:p>
            </p:txBody>
          </p:sp>
          <p:sp>
            <p:nvSpPr>
              <p:cNvPr id="208" name="同侧圆角矩形 207">
                <a:extLst>
                  <a:ext uri="{FF2B5EF4-FFF2-40B4-BE49-F238E27FC236}">
                    <a16:creationId xmlns:a16="http://schemas.microsoft.com/office/drawing/2014/main" id="{21329B09-C3D6-109F-AB3C-CC7F5FB13923}"/>
                  </a:ext>
                </a:extLst>
              </p:cNvPr>
              <p:cNvSpPr/>
              <p:nvPr/>
            </p:nvSpPr>
            <p:spPr>
              <a:xfrm rot="5400000" flipH="1">
                <a:off x="6520478" y="1526857"/>
                <a:ext cx="937161" cy="8541579"/>
              </a:xfrm>
              <a:prstGeom prst="round2SameRect">
                <a:avLst>
                  <a:gd name="adj1" fmla="val 5360"/>
                  <a:gd name="adj2" fmla="val 0"/>
                </a:avLst>
              </a:prstGeom>
              <a:solidFill>
                <a:schemeClr val="bg1">
                  <a:alpha val="50000"/>
                </a:schemeClr>
              </a:solidFill>
              <a:ln w="15081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endParaRPr kumimoji="1" lang="zh-CN" altLang="en-US" sz="1710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F3A2818-66C4-2EF7-0D18-FEB4F1891D3F}"/>
                  </a:ext>
                </a:extLst>
              </p:cNvPr>
              <p:cNvSpPr txBox="1"/>
              <p:nvPr/>
            </p:nvSpPr>
            <p:spPr>
              <a:xfrm>
                <a:off x="1529072" y="5697856"/>
                <a:ext cx="782265" cy="233910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kumimoji="1" lang="zh-CN" altLang="en-US" sz="152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添加文本</a:t>
                </a:r>
              </a:p>
            </p:txBody>
          </p:sp>
          <p:sp>
            <p:nvSpPr>
              <p:cNvPr id="371" name="文本框 370">
                <a:extLst>
                  <a:ext uri="{FF2B5EF4-FFF2-40B4-BE49-F238E27FC236}">
                    <a16:creationId xmlns:a16="http://schemas.microsoft.com/office/drawing/2014/main" id="{FB0D1B22-1E1C-57BB-29C2-0763E310A7CD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6444036" y="5412167"/>
                <a:ext cx="1071287" cy="263149"/>
              </a:xfrm>
              <a:prstGeom prst="rect">
                <a:avLst/>
              </a:prstGeom>
              <a:noFill/>
              <a:effectLst/>
            </p:spPr>
            <p:txBody>
              <a:bodyPr wrap="square" lIns="86868" tIns="43434" rIns="86868" bIns="43434" rtlCol="0">
                <a:spAutoFit/>
                <a:scene3d>
                  <a:camera prst="orthographicFront"/>
                  <a:lightRig rig="threePt" dir="t"/>
                </a:scene3d>
                <a:sp3d contourW="12065">
                  <a:bevelT w="0" h="0"/>
                  <a:bevelB w="0" h="0"/>
                </a:sp3d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lang="zh-CN" altLang="en-US" sz="114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添加文本</a:t>
                </a:r>
              </a:p>
            </p:txBody>
          </p: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EE9BFB49-0B77-33B8-E570-243B599B1022}"/>
                  </a:ext>
                </a:extLst>
              </p:cNvPr>
              <p:cNvGrpSpPr/>
              <p:nvPr/>
            </p:nvGrpSpPr>
            <p:grpSpPr>
              <a:xfrm>
                <a:off x="3258480" y="5756407"/>
                <a:ext cx="7440701" cy="370037"/>
                <a:chOff x="3144812" y="5756407"/>
                <a:chExt cx="7440701" cy="370037"/>
              </a:xfrm>
            </p:grpSpPr>
            <p:sp>
              <p:nvSpPr>
                <p:cNvPr id="375" name="矩形: 圆角 215">
                  <a:extLst>
                    <a:ext uri="{FF2B5EF4-FFF2-40B4-BE49-F238E27FC236}">
                      <a16:creationId xmlns:a16="http://schemas.microsoft.com/office/drawing/2014/main" id="{1E272937-92C9-1BE5-305D-9B7055E66101}"/>
                    </a:ext>
                  </a:extLst>
                </p:cNvPr>
                <p:cNvSpPr/>
                <p:nvPr>
                  <p:custDataLst>
                    <p:tags r:id="rId90"/>
                  </p:custDataLst>
                </p:nvPr>
              </p:nvSpPr>
              <p:spPr>
                <a:xfrm>
                  <a:off x="3144812" y="5756407"/>
                  <a:ext cx="1556694" cy="370037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54000" dist="120650" dir="2699994" sx="98000" sy="98000" algn="tl" rotWithShape="0">
                    <a:schemeClr val="accent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86868" tIns="43434" rIns="86868" bIns="43434" rtlCol="0" anchor="ctr">
                  <a:spAutoFit/>
                </a:bodyPr>
                <a:lstStyle/>
                <a:p>
                  <a:pPr algn="ctr"/>
                  <a:r>
                    <a:rPr lang="zh-CN" altLang="en-US" sz="1140" kern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添加文本</a:t>
                  </a:r>
                </a:p>
              </p:txBody>
            </p:sp>
            <p:sp>
              <p:nvSpPr>
                <p:cNvPr id="380" name="矩形: 圆角 215">
                  <a:extLst>
                    <a:ext uri="{FF2B5EF4-FFF2-40B4-BE49-F238E27FC236}">
                      <a16:creationId xmlns:a16="http://schemas.microsoft.com/office/drawing/2014/main" id="{B67F7B3C-49BE-E7FA-0DB8-92A6186382FC}"/>
                    </a:ext>
                  </a:extLst>
                </p:cNvPr>
                <p:cNvSpPr/>
                <p:nvPr>
                  <p:custDataLst>
                    <p:tags r:id="rId91"/>
                  </p:custDataLst>
                </p:nvPr>
              </p:nvSpPr>
              <p:spPr>
                <a:xfrm>
                  <a:off x="5107642" y="5756407"/>
                  <a:ext cx="1555200" cy="370037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54000" dist="120650" dir="2699994" sx="98000" sy="98000" algn="tl" rotWithShape="0">
                    <a:schemeClr val="accent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86868" tIns="43434" rIns="86868" bIns="43434" rtlCol="0" anchor="ctr">
                  <a:spAutoFit/>
                </a:bodyPr>
                <a:lstStyle/>
                <a:p>
                  <a:pPr algn="ctr"/>
                  <a:r>
                    <a:rPr lang="zh-CN" altLang="en-US" sz="1140" kern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添加文本</a:t>
                  </a:r>
                </a:p>
              </p:txBody>
            </p:sp>
            <p:sp>
              <p:nvSpPr>
                <p:cNvPr id="381" name="矩形: 圆角 215">
                  <a:extLst>
                    <a:ext uri="{FF2B5EF4-FFF2-40B4-BE49-F238E27FC236}">
                      <a16:creationId xmlns:a16="http://schemas.microsoft.com/office/drawing/2014/main" id="{F55C8FDC-2856-0FAD-E61D-81652B0434A4}"/>
                    </a:ext>
                  </a:extLst>
                </p:cNvPr>
                <p:cNvSpPr/>
                <p:nvPr>
                  <p:custDataLst>
                    <p:tags r:id="rId92"/>
                  </p:custDataLst>
                </p:nvPr>
              </p:nvSpPr>
              <p:spPr>
                <a:xfrm>
                  <a:off x="7068978" y="5756407"/>
                  <a:ext cx="1555200" cy="370037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54000" dist="120650" dir="2699994" sx="98000" sy="98000" algn="tl" rotWithShape="0">
                    <a:schemeClr val="accent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>
                  <a:spAutoFit/>
                </a:bodyPr>
                <a:lstStyle/>
                <a:p>
                  <a:pPr algn="ctr"/>
                  <a:r>
                    <a:rPr lang="zh-CN" altLang="en-US" sz="1140" kern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添加文本</a:t>
                  </a:r>
                </a:p>
              </p:txBody>
            </p:sp>
            <p:sp>
              <p:nvSpPr>
                <p:cNvPr id="382" name="矩形: 圆角 215">
                  <a:extLst>
                    <a:ext uri="{FF2B5EF4-FFF2-40B4-BE49-F238E27FC236}">
                      <a16:creationId xmlns:a16="http://schemas.microsoft.com/office/drawing/2014/main" id="{D6F44C22-F7F7-638E-E14A-F99EA8A4D42C}"/>
                    </a:ext>
                  </a:extLst>
                </p:cNvPr>
                <p:cNvSpPr/>
                <p:nvPr>
                  <p:custDataLst>
                    <p:tags r:id="rId93"/>
                  </p:custDataLst>
                </p:nvPr>
              </p:nvSpPr>
              <p:spPr>
                <a:xfrm>
                  <a:off x="9030313" y="5756407"/>
                  <a:ext cx="1555200" cy="370037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254000" dist="120650" dir="2699994" sx="98000" sy="98000" algn="tl" rotWithShape="0">
                    <a:schemeClr val="accent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>
                  <a:spAutoFit/>
                </a:bodyPr>
                <a:lstStyle/>
                <a:p>
                  <a:pPr algn="ctr"/>
                  <a:r>
                    <a:rPr lang="zh-CN" altLang="en-US" sz="1140" kern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添加文本</a:t>
                  </a:r>
                </a:p>
              </p:txBody>
            </p:sp>
          </p:grpSp>
          <p:sp>
            <p:nvSpPr>
              <p:cNvPr id="393" name="同侧圆角矩形 392">
                <a:extLst>
                  <a:ext uri="{FF2B5EF4-FFF2-40B4-BE49-F238E27FC236}">
                    <a16:creationId xmlns:a16="http://schemas.microsoft.com/office/drawing/2014/main" id="{3B346581-52AA-9CF1-9F4A-AD90C0BB3156}"/>
                  </a:ext>
                </a:extLst>
              </p:cNvPr>
              <p:cNvSpPr/>
              <p:nvPr/>
            </p:nvSpPr>
            <p:spPr>
              <a:xfrm rot="16200000">
                <a:off x="1314940" y="748647"/>
                <a:ext cx="834574" cy="1233021"/>
              </a:xfrm>
              <a:prstGeom prst="round2SameRect">
                <a:avLst>
                  <a:gd name="adj1" fmla="val 9819"/>
                  <a:gd name="adj2" fmla="val 0"/>
                </a:avLst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1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endParaRPr kumimoji="1" lang="zh-CN" altLang="en-US" sz="1710"/>
              </a:p>
            </p:txBody>
          </p:sp>
          <p:sp>
            <p:nvSpPr>
              <p:cNvPr id="394" name="同侧圆角矩形 393">
                <a:extLst>
                  <a:ext uri="{FF2B5EF4-FFF2-40B4-BE49-F238E27FC236}">
                    <a16:creationId xmlns:a16="http://schemas.microsoft.com/office/drawing/2014/main" id="{8ABA8A5D-5661-CE08-95F4-5DDE58976706}"/>
                  </a:ext>
                </a:extLst>
              </p:cNvPr>
              <p:cNvSpPr/>
              <p:nvPr/>
            </p:nvSpPr>
            <p:spPr>
              <a:xfrm rot="5400000" flipH="1">
                <a:off x="5623009" y="-2327362"/>
                <a:ext cx="834573" cy="7383116"/>
              </a:xfrm>
              <a:prstGeom prst="round2SameRect">
                <a:avLst>
                  <a:gd name="adj1" fmla="val 6806"/>
                  <a:gd name="adj2" fmla="val 0"/>
                </a:avLst>
              </a:prstGeom>
              <a:solidFill>
                <a:schemeClr val="bg1">
                  <a:alpha val="50000"/>
                </a:schemeClr>
              </a:solidFill>
              <a:ln w="15081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endParaRPr kumimoji="1" lang="zh-CN" altLang="en-US" sz="1710"/>
              </a:p>
            </p:txBody>
          </p:sp>
          <p:sp>
            <p:nvSpPr>
              <p:cNvPr id="395" name="文本框 394">
                <a:extLst>
                  <a:ext uri="{FF2B5EF4-FFF2-40B4-BE49-F238E27FC236}">
                    <a16:creationId xmlns:a16="http://schemas.microsoft.com/office/drawing/2014/main" id="{F65DC689-1351-56B9-B3CA-ABECC2D64868}"/>
                  </a:ext>
                </a:extLst>
              </p:cNvPr>
              <p:cNvSpPr txBox="1"/>
              <p:nvPr/>
            </p:nvSpPr>
            <p:spPr>
              <a:xfrm>
                <a:off x="1340279" y="1259084"/>
                <a:ext cx="779702" cy="233910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kumimoji="1" lang="zh-CN" altLang="en-US" sz="152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添加文本</a:t>
                </a:r>
              </a:p>
            </p:txBody>
          </p:sp>
          <p:sp>
            <p:nvSpPr>
              <p:cNvPr id="397" name="矩形: 圆角 215">
                <a:extLst>
                  <a:ext uri="{FF2B5EF4-FFF2-40B4-BE49-F238E27FC236}">
                    <a16:creationId xmlns:a16="http://schemas.microsoft.com/office/drawing/2014/main" id="{A66EEB06-4F6F-F702-042D-F54ED256DD1C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2929126" y="1083337"/>
                <a:ext cx="1961753" cy="30406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80975" dist="120650" dir="2699994" sx="98000" sy="98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r>
                  <a:rPr lang="zh-CN" altLang="en-US" sz="114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添加文本</a:t>
                </a:r>
              </a:p>
            </p:txBody>
          </p:sp>
          <p:sp>
            <p:nvSpPr>
              <p:cNvPr id="398" name="矩形: 圆角 215">
                <a:extLst>
                  <a:ext uri="{FF2B5EF4-FFF2-40B4-BE49-F238E27FC236}">
                    <a16:creationId xmlns:a16="http://schemas.microsoft.com/office/drawing/2014/main" id="{63CE54E4-B6F6-63EB-96E4-2201CF905BAD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5102991" y="1083337"/>
                <a:ext cx="1961753" cy="30406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80975" dist="120650" dir="2699994" sx="98000" sy="98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r>
                  <a:rPr lang="zh-CN" altLang="en-US" sz="114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添加文本</a:t>
                </a:r>
              </a:p>
            </p:txBody>
          </p:sp>
          <p:sp>
            <p:nvSpPr>
              <p:cNvPr id="399" name="矩形: 圆角 215">
                <a:extLst>
                  <a:ext uri="{FF2B5EF4-FFF2-40B4-BE49-F238E27FC236}">
                    <a16:creationId xmlns:a16="http://schemas.microsoft.com/office/drawing/2014/main" id="{D9480F79-4161-D9D4-434F-0ABD5DCC9004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7276857" y="1083337"/>
                <a:ext cx="1961753" cy="30406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80975" dist="120650" dir="2699994" sx="98000" sy="98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r>
                  <a:rPr lang="zh-CN" altLang="en-US" sz="114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添加文本</a:t>
                </a:r>
              </a:p>
            </p:txBody>
          </p:sp>
          <p:sp>
            <p:nvSpPr>
              <p:cNvPr id="409" name="文本框 408">
                <a:extLst>
                  <a:ext uri="{FF2B5EF4-FFF2-40B4-BE49-F238E27FC236}">
                    <a16:creationId xmlns:a16="http://schemas.microsoft.com/office/drawing/2014/main" id="{F70B5394-5AC8-0F37-E7C7-D3CE731595EF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3017463" y="1474571"/>
                <a:ext cx="758926" cy="26314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86868" tIns="43434" rIns="86868" bIns="43434" rtlCol="0">
                <a:spAutoFit/>
                <a:scene3d>
                  <a:camera prst="orthographicFront"/>
                  <a:lightRig rig="threePt" dir="t"/>
                </a:scene3d>
                <a:sp3d contourW="12065">
                  <a:bevelT w="0" h="0"/>
                  <a:bevelB w="0" h="0"/>
                </a:sp3d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lang="zh-CN" altLang="en-US" sz="1140" dirty="0">
                    <a:latin typeface="+mn-ea"/>
                  </a:rPr>
                  <a:t>添加文本</a:t>
                </a:r>
              </a:p>
            </p:txBody>
          </p:sp>
          <p:sp>
            <p:nvSpPr>
              <p:cNvPr id="410" name="文本框 409">
                <a:extLst>
                  <a:ext uri="{FF2B5EF4-FFF2-40B4-BE49-F238E27FC236}">
                    <a16:creationId xmlns:a16="http://schemas.microsoft.com/office/drawing/2014/main" id="{0476F9B7-B122-7948-C8A6-D0AEAA400D41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3945496" y="1474571"/>
                <a:ext cx="1315950" cy="26314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86868" tIns="43434" rIns="86868" bIns="43434" rtlCol="0">
                <a:spAutoFit/>
                <a:scene3d>
                  <a:camera prst="orthographicFront"/>
                  <a:lightRig rig="threePt" dir="t"/>
                </a:scene3d>
                <a:sp3d contourW="12065">
                  <a:bevelT w="0" h="0"/>
                  <a:bevelB w="0" h="0"/>
                </a:sp3d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lang="zh-CN" altLang="en-US" sz="1140" dirty="0">
                    <a:latin typeface="+mn-ea"/>
                  </a:rPr>
                  <a:t>添加文本</a:t>
                </a:r>
              </a:p>
            </p:txBody>
          </p:sp>
          <p:sp>
            <p:nvSpPr>
              <p:cNvPr id="411" name="文本框 410">
                <a:extLst>
                  <a:ext uri="{FF2B5EF4-FFF2-40B4-BE49-F238E27FC236}">
                    <a16:creationId xmlns:a16="http://schemas.microsoft.com/office/drawing/2014/main" id="{6B60CBCA-1E1D-3B4A-CD53-CB0B2E2FEBB5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5283715" y="1474571"/>
                <a:ext cx="1432424" cy="26314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86868" tIns="43434" rIns="86868" bIns="43434" rtlCol="0">
                <a:spAutoFit/>
                <a:scene3d>
                  <a:camera prst="orthographicFront"/>
                  <a:lightRig rig="threePt" dir="t"/>
                </a:scene3d>
                <a:sp3d contourW="12065">
                  <a:bevelT w="0" h="0"/>
                  <a:bevelB w="0" h="0"/>
                </a:sp3d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lang="zh-CN" altLang="en-US" sz="1140" dirty="0">
                    <a:latin typeface="+mn-ea"/>
                  </a:rPr>
                  <a:t>添加文本</a:t>
                </a:r>
              </a:p>
            </p:txBody>
          </p:sp>
          <p:sp>
            <p:nvSpPr>
              <p:cNvPr id="412" name="文本框 411">
                <a:extLst>
                  <a:ext uri="{FF2B5EF4-FFF2-40B4-BE49-F238E27FC236}">
                    <a16:creationId xmlns:a16="http://schemas.microsoft.com/office/drawing/2014/main" id="{1F83FC4A-83E9-7CD4-BA1D-E5FA0C323B4A}"/>
                  </a:ext>
                </a:extLst>
              </p:cNvPr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6738410" y="1474571"/>
                <a:ext cx="1438266" cy="26314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86868" tIns="43434" rIns="86868" bIns="43434" rtlCol="0" anchor="ctr" anchorCtr="0">
                <a:spAutoFit/>
                <a:scene3d>
                  <a:camera prst="orthographicFront"/>
                  <a:lightRig rig="threePt" dir="t"/>
                </a:scene3d>
                <a:sp3d contourW="12065">
                  <a:bevelT w="0" h="0"/>
                  <a:bevelB w="0" h="0"/>
                </a:sp3d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lang="zh-CN" altLang="en-US" sz="1140" dirty="0">
                    <a:latin typeface="+mn-ea"/>
                  </a:rPr>
                  <a:t>添加文本</a:t>
                </a:r>
              </a:p>
            </p:txBody>
          </p:sp>
          <p:sp>
            <p:nvSpPr>
              <p:cNvPr id="413" name="文本框 412">
                <a:extLst>
                  <a:ext uri="{FF2B5EF4-FFF2-40B4-BE49-F238E27FC236}">
                    <a16:creationId xmlns:a16="http://schemas.microsoft.com/office/drawing/2014/main" id="{C745E419-554D-E5AB-88C7-3EB4C175D72E}"/>
                  </a:ext>
                </a:extLst>
              </p:cNvPr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8198949" y="1474571"/>
                <a:ext cx="1102913" cy="26314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86868" tIns="43434" rIns="86868" bIns="43434" rtlCol="0">
                <a:spAutoFit/>
                <a:scene3d>
                  <a:camera prst="orthographicFront"/>
                  <a:lightRig rig="threePt" dir="t"/>
                </a:scene3d>
                <a:sp3d contourW="12065">
                  <a:bevelT w="0" h="0"/>
                  <a:bevelB w="0" h="0"/>
                </a:sp3d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lang="zh-CN" altLang="en-US" sz="1140" dirty="0">
                    <a:latin typeface="+mn-ea"/>
                  </a:rPr>
                  <a:t>添加文本</a:t>
                </a:r>
              </a:p>
            </p:txBody>
          </p:sp>
          <p:sp>
            <p:nvSpPr>
              <p:cNvPr id="417" name="圆角矩形 416">
                <a:extLst>
                  <a:ext uri="{FF2B5EF4-FFF2-40B4-BE49-F238E27FC236}">
                    <a16:creationId xmlns:a16="http://schemas.microsoft.com/office/drawing/2014/main" id="{854E1D0C-942D-1FC5-9DB7-717B7B056BD5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 rot="10800000" flipH="1">
                <a:off x="1273505" y="1882947"/>
                <a:ext cx="8450983" cy="3321280"/>
              </a:xfrm>
              <a:prstGeom prst="roundRect">
                <a:avLst>
                  <a:gd name="adj" fmla="val 1435"/>
                </a:avLst>
              </a:prstGeom>
              <a:solidFill>
                <a:schemeClr val="bg1">
                  <a:alpha val="50000"/>
                </a:schemeClr>
              </a:solidFill>
              <a:ln w="15081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endParaRPr kumimoji="1" lang="zh-CN" altLang="en-US" sz="1710"/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674E1E3C-80EB-ADCA-F5CB-58BF43AF70D5}"/>
                  </a:ext>
                </a:extLst>
              </p:cNvPr>
              <p:cNvGrpSpPr/>
              <p:nvPr/>
            </p:nvGrpSpPr>
            <p:grpSpPr>
              <a:xfrm>
                <a:off x="1427621" y="2016822"/>
                <a:ext cx="1205644" cy="3092133"/>
                <a:chOff x="1427621" y="2016822"/>
                <a:chExt cx="1205644" cy="3092133"/>
              </a:xfrm>
            </p:grpSpPr>
            <p:sp>
              <p:nvSpPr>
                <p:cNvPr id="415" name="圆角矩形 414">
                  <a:extLst>
                    <a:ext uri="{FF2B5EF4-FFF2-40B4-BE49-F238E27FC236}">
                      <a16:creationId xmlns:a16="http://schemas.microsoft.com/office/drawing/2014/main" id="{FE5C7375-530E-0B50-4845-CF3654CBB42B}"/>
                    </a:ext>
                  </a:extLst>
                </p:cNvPr>
                <p:cNvSpPr/>
                <p:nvPr>
                  <p:custDataLst>
                    <p:tags r:id="rId77"/>
                  </p:custDataLst>
                </p:nvPr>
              </p:nvSpPr>
              <p:spPr>
                <a:xfrm>
                  <a:off x="1427621" y="2016822"/>
                  <a:ext cx="1205644" cy="35766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3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r>
                    <a:rPr kumimoji="1" lang="zh-CN" altLang="en-US" sz="133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添加文本</a:t>
                  </a:r>
                </a:p>
              </p:txBody>
            </p:sp>
            <p:grpSp>
              <p:nvGrpSpPr>
                <p:cNvPr id="14" name="组合 13">
                  <a:extLst>
                    <a:ext uri="{FF2B5EF4-FFF2-40B4-BE49-F238E27FC236}">
                      <a16:creationId xmlns:a16="http://schemas.microsoft.com/office/drawing/2014/main" id="{57DBE13C-62F8-AFE3-D441-C5283275D9F0}"/>
                    </a:ext>
                  </a:extLst>
                </p:cNvPr>
                <p:cNvGrpSpPr/>
                <p:nvPr/>
              </p:nvGrpSpPr>
              <p:grpSpPr>
                <a:xfrm>
                  <a:off x="1491276" y="2483936"/>
                  <a:ext cx="1043677" cy="600537"/>
                  <a:chOff x="1491276" y="2534736"/>
                  <a:chExt cx="1043677" cy="600537"/>
                </a:xfrm>
              </p:grpSpPr>
              <p:sp>
                <p:nvSpPr>
                  <p:cNvPr id="5" name="圆角矩形 4">
                    <a:extLst>
                      <a:ext uri="{FF2B5EF4-FFF2-40B4-BE49-F238E27FC236}">
                        <a16:creationId xmlns:a16="http://schemas.microsoft.com/office/drawing/2014/main" id="{3937D21C-7BE3-7692-C3F3-8ED9AC183241}"/>
                      </a:ext>
                    </a:extLst>
                  </p:cNvPr>
                  <p:cNvSpPr/>
                  <p:nvPr>
                    <p:custDataLst>
                      <p:tags r:id="rId87"/>
                    </p:custDataLst>
                  </p:nvPr>
                </p:nvSpPr>
                <p:spPr>
                  <a:xfrm>
                    <a:off x="1491276" y="2534736"/>
                    <a:ext cx="1043677" cy="600537"/>
                  </a:xfrm>
                  <a:prstGeom prst="roundRect">
                    <a:avLst>
                      <a:gd name="adj" fmla="val 977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80975" dist="60325" dir="2700013" sx="98000" sy="98000" algn="ctr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kumimoji="1" lang="zh-CN" altLang="en-US" sz="1710"/>
                  </a:p>
                </p:txBody>
              </p:sp>
              <p:sp>
                <p:nvSpPr>
                  <p:cNvPr id="370" name="文本框 369">
                    <a:extLst>
                      <a:ext uri="{FF2B5EF4-FFF2-40B4-BE49-F238E27FC236}">
                        <a16:creationId xmlns:a16="http://schemas.microsoft.com/office/drawing/2014/main" id="{775E5F97-EB1B-AF39-AD66-7063699559F9}"/>
                      </a:ext>
                    </a:extLst>
                  </p:cNvPr>
                  <p:cNvSpPr txBox="1"/>
                  <p:nvPr>
                    <p:custDataLst>
                      <p:tags r:id="rId88"/>
                    </p:custDataLst>
                  </p:nvPr>
                </p:nvSpPr>
                <p:spPr>
                  <a:xfrm>
                    <a:off x="1576060" y="2604102"/>
                    <a:ext cx="874107" cy="1754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 wrap="square" lIns="0" tIns="0" rIns="0" bIns="0" rtlCol="0" anchor="ctr" anchorCtr="0">
                    <a:spAutoFit/>
                    <a:scene3d>
                      <a:camera prst="orthographicFront"/>
                      <a:lightRig rig="threePt" dir="t"/>
                    </a:scene3d>
                    <a:sp3d contourW="12065">
                      <a:bevelT w="0" h="0"/>
                      <a:bevelB w="0" h="0"/>
                    </a:sp3d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buClrTx/>
                      <a:buSzTx/>
                      <a:buFontTx/>
                      <a:buNone/>
                      <a:defRPr/>
                    </a:pPr>
                    <a:r>
                      <a:rPr lang="zh-CN" altLang="en-US" sz="114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添加文本</a:t>
                    </a:r>
                    <a:endParaRPr lang="en-US" altLang="zh-CN" sz="114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372" name="文本框 371">
                    <a:extLst>
                      <a:ext uri="{FF2B5EF4-FFF2-40B4-BE49-F238E27FC236}">
                        <a16:creationId xmlns:a16="http://schemas.microsoft.com/office/drawing/2014/main" id="{7FE5382F-443F-431E-EF74-3A431E712A62}"/>
                      </a:ext>
                    </a:extLst>
                  </p:cNvPr>
                  <p:cNvSpPr txBox="1"/>
                  <p:nvPr>
                    <p:custDataLst>
                      <p:tags r:id="rId89"/>
                    </p:custDataLst>
                  </p:nvPr>
                </p:nvSpPr>
                <p:spPr>
                  <a:xfrm>
                    <a:off x="1576060" y="2879351"/>
                    <a:ext cx="874107" cy="13157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 wrap="square" lIns="0" tIns="0" rIns="0" bIns="0" rtlCol="0" anchor="ctr" anchorCtr="0">
                    <a:spAutoFit/>
                    <a:scene3d>
                      <a:camera prst="orthographicFront"/>
                      <a:lightRig rig="threePt" dir="t"/>
                    </a:scene3d>
                    <a:sp3d contourW="12065">
                      <a:bevelT w="0" h="0"/>
                      <a:bevelB w="0" h="0"/>
                    </a:sp3d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855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</a:rPr>
                      <a:t>添加文本</a:t>
                    </a:r>
                    <a:endParaRPr lang="en-US" altLang="zh-CN" sz="855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ea"/>
                    </a:endParaRPr>
                  </a:p>
                </p:txBody>
              </p:sp>
            </p:grpSp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id="{8FAC0326-C73E-B06F-37A2-1C5D2879A649}"/>
                    </a:ext>
                  </a:extLst>
                </p:cNvPr>
                <p:cNvGrpSpPr/>
                <p:nvPr/>
              </p:nvGrpSpPr>
              <p:grpSpPr>
                <a:xfrm>
                  <a:off x="1491276" y="3201577"/>
                  <a:ext cx="1043677" cy="613631"/>
                  <a:chOff x="1491276" y="3204533"/>
                  <a:chExt cx="1043677" cy="613631"/>
                </a:xfrm>
              </p:grpSpPr>
              <p:sp>
                <p:nvSpPr>
                  <p:cNvPr id="376" name="圆角矩形 375">
                    <a:extLst>
                      <a:ext uri="{FF2B5EF4-FFF2-40B4-BE49-F238E27FC236}">
                        <a16:creationId xmlns:a16="http://schemas.microsoft.com/office/drawing/2014/main" id="{3484B2E5-A0DA-3720-41A6-5E7015EB3149}"/>
                      </a:ext>
                    </a:extLst>
                  </p:cNvPr>
                  <p:cNvSpPr/>
                  <p:nvPr>
                    <p:custDataLst>
                      <p:tags r:id="rId84"/>
                    </p:custDataLst>
                  </p:nvPr>
                </p:nvSpPr>
                <p:spPr>
                  <a:xfrm>
                    <a:off x="1491276" y="3204533"/>
                    <a:ext cx="1043677" cy="613631"/>
                  </a:xfrm>
                  <a:prstGeom prst="roundRect">
                    <a:avLst>
                      <a:gd name="adj" fmla="val 977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80975" dist="60325" dir="2700013" sx="98000" sy="98000" algn="ctr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kumimoji="1" lang="zh-CN" altLang="en-US" sz="1710"/>
                  </a:p>
                </p:txBody>
              </p:sp>
              <p:sp>
                <p:nvSpPr>
                  <p:cNvPr id="377" name="文本框 376">
                    <a:extLst>
                      <a:ext uri="{FF2B5EF4-FFF2-40B4-BE49-F238E27FC236}">
                        <a16:creationId xmlns:a16="http://schemas.microsoft.com/office/drawing/2014/main" id="{87165812-7F2B-4EB3-4146-1787114B5063}"/>
                      </a:ext>
                    </a:extLst>
                  </p:cNvPr>
                  <p:cNvSpPr txBox="1"/>
                  <p:nvPr>
                    <p:custDataLst>
                      <p:tags r:id="rId85"/>
                    </p:custDataLst>
                  </p:nvPr>
                </p:nvSpPr>
                <p:spPr>
                  <a:xfrm>
                    <a:off x="1576060" y="3273898"/>
                    <a:ext cx="874107" cy="1754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 wrap="square" lIns="0" tIns="0" rIns="0" bIns="0" rtlCol="0" anchor="ctr" anchorCtr="0">
                    <a:spAutoFit/>
                    <a:scene3d>
                      <a:camera prst="orthographicFront"/>
                      <a:lightRig rig="threePt" dir="t"/>
                    </a:scene3d>
                    <a:sp3d contourW="12065">
                      <a:bevelT w="0" h="0"/>
                      <a:bevelB w="0" h="0"/>
                    </a:sp3d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114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  <p:sp>
                <p:nvSpPr>
                  <p:cNvPr id="378" name="文本框 377">
                    <a:extLst>
                      <a:ext uri="{FF2B5EF4-FFF2-40B4-BE49-F238E27FC236}">
                        <a16:creationId xmlns:a16="http://schemas.microsoft.com/office/drawing/2014/main" id="{C2F2FEE7-590E-4AC8-7CAC-FD3AC6B3CE7B}"/>
                      </a:ext>
                    </a:extLst>
                  </p:cNvPr>
                  <p:cNvSpPr txBox="1"/>
                  <p:nvPr>
                    <p:custDataLst>
                      <p:tags r:id="rId86"/>
                    </p:custDataLst>
                  </p:nvPr>
                </p:nvSpPr>
                <p:spPr>
                  <a:xfrm>
                    <a:off x="1576060" y="3549149"/>
                    <a:ext cx="874107" cy="13157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 wrap="square" lIns="0" tIns="0" rIns="0" bIns="0" rtlCol="0" anchor="ctr" anchorCtr="0">
                    <a:spAutoFit/>
                    <a:scene3d>
                      <a:camera prst="orthographicFront"/>
                      <a:lightRig rig="threePt" dir="t"/>
                    </a:scene3d>
                    <a:sp3d contourW="12065">
                      <a:bevelT w="0" h="0"/>
                      <a:bevelB w="0" h="0"/>
                    </a:sp3d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855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id="{8CF3B1A5-A58D-23B9-9F76-D5FA5045827B}"/>
                    </a:ext>
                  </a:extLst>
                </p:cNvPr>
                <p:cNvGrpSpPr/>
                <p:nvPr/>
              </p:nvGrpSpPr>
              <p:grpSpPr>
                <a:xfrm>
                  <a:off x="1491276" y="3932311"/>
                  <a:ext cx="1043677" cy="476896"/>
                  <a:chOff x="1491276" y="3873642"/>
                  <a:chExt cx="1043677" cy="476896"/>
                </a:xfrm>
              </p:grpSpPr>
              <p:sp>
                <p:nvSpPr>
                  <p:cNvPr id="383" name="圆角矩形 382">
                    <a:extLst>
                      <a:ext uri="{FF2B5EF4-FFF2-40B4-BE49-F238E27FC236}">
                        <a16:creationId xmlns:a16="http://schemas.microsoft.com/office/drawing/2014/main" id="{ED6F951A-3A17-4F03-03FC-352C7B44B496}"/>
                      </a:ext>
                    </a:extLst>
                  </p:cNvPr>
                  <p:cNvSpPr/>
                  <p:nvPr>
                    <p:custDataLst>
                      <p:tags r:id="rId81"/>
                    </p:custDataLst>
                  </p:nvPr>
                </p:nvSpPr>
                <p:spPr>
                  <a:xfrm>
                    <a:off x="1491276" y="3873642"/>
                    <a:ext cx="1043677" cy="476896"/>
                  </a:xfrm>
                  <a:prstGeom prst="roundRect">
                    <a:avLst>
                      <a:gd name="adj" fmla="val 977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80975" dist="60325" dir="2700013" sx="98000" sy="98000" algn="ctr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kumimoji="1" lang="zh-CN" altLang="en-US" sz="1710"/>
                  </a:p>
                </p:txBody>
              </p:sp>
              <p:sp>
                <p:nvSpPr>
                  <p:cNvPr id="385" name="文本框 384">
                    <a:extLst>
                      <a:ext uri="{FF2B5EF4-FFF2-40B4-BE49-F238E27FC236}">
                        <a16:creationId xmlns:a16="http://schemas.microsoft.com/office/drawing/2014/main" id="{543C0E67-34BA-7095-20C7-F878C0D97B28}"/>
                      </a:ext>
                    </a:extLst>
                  </p:cNvPr>
                  <p:cNvSpPr txBox="1"/>
                  <p:nvPr>
                    <p:custDataLst>
                      <p:tags r:id="rId82"/>
                    </p:custDataLst>
                  </p:nvPr>
                </p:nvSpPr>
                <p:spPr>
                  <a:xfrm>
                    <a:off x="1576060" y="3943007"/>
                    <a:ext cx="874107" cy="1754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 wrap="square" lIns="0" tIns="0" rIns="0" bIns="0" rtlCol="0" anchor="ctr" anchorCtr="0">
                    <a:spAutoFit/>
                    <a:scene3d>
                      <a:camera prst="orthographicFront"/>
                      <a:lightRig rig="threePt" dir="t"/>
                    </a:scene3d>
                    <a:sp3d contourW="12065">
                      <a:bevelT w="0" h="0"/>
                      <a:bevelB w="0" h="0"/>
                    </a:sp3d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114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  <p:sp>
                <p:nvSpPr>
                  <p:cNvPr id="387" name="文本框 386">
                    <a:extLst>
                      <a:ext uri="{FF2B5EF4-FFF2-40B4-BE49-F238E27FC236}">
                        <a16:creationId xmlns:a16="http://schemas.microsoft.com/office/drawing/2014/main" id="{D5659852-81A5-8520-7E33-E34B8D3825D7}"/>
                      </a:ext>
                    </a:extLst>
                  </p:cNvPr>
                  <p:cNvSpPr txBox="1"/>
                  <p:nvPr>
                    <p:custDataLst>
                      <p:tags r:id="rId83"/>
                    </p:custDataLst>
                  </p:nvPr>
                </p:nvSpPr>
                <p:spPr>
                  <a:xfrm>
                    <a:off x="1576060" y="4150693"/>
                    <a:ext cx="874107" cy="13157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 wrap="square" lIns="0" tIns="0" rIns="0" bIns="0" rtlCol="0" anchor="ctr" anchorCtr="0">
                    <a:spAutoFit/>
                    <a:scene3d>
                      <a:camera prst="orthographicFront"/>
                      <a:lightRig rig="threePt" dir="t"/>
                    </a:scene3d>
                    <a:sp3d contourW="12065">
                      <a:bevelT w="0" h="0"/>
                      <a:bevelB w="0" h="0"/>
                    </a:sp3d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855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</p:grpSp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8A9BECB8-AB12-B5A0-EC32-8EAC67AD8C59}"/>
                    </a:ext>
                  </a:extLst>
                </p:cNvPr>
                <p:cNvGrpSpPr/>
                <p:nvPr/>
              </p:nvGrpSpPr>
              <p:grpSpPr>
                <a:xfrm>
                  <a:off x="1491276" y="4526310"/>
                  <a:ext cx="1043677" cy="582645"/>
                  <a:chOff x="1491276" y="4475510"/>
                  <a:chExt cx="1043677" cy="582645"/>
                </a:xfrm>
              </p:grpSpPr>
              <p:sp>
                <p:nvSpPr>
                  <p:cNvPr id="389" name="圆角矩形 388">
                    <a:extLst>
                      <a:ext uri="{FF2B5EF4-FFF2-40B4-BE49-F238E27FC236}">
                        <a16:creationId xmlns:a16="http://schemas.microsoft.com/office/drawing/2014/main" id="{44E78BEE-3940-2FE3-040B-D1F90CC30651}"/>
                      </a:ext>
                    </a:extLst>
                  </p:cNvPr>
                  <p:cNvSpPr/>
                  <p:nvPr>
                    <p:custDataLst>
                      <p:tags r:id="rId78"/>
                    </p:custDataLst>
                  </p:nvPr>
                </p:nvSpPr>
                <p:spPr>
                  <a:xfrm>
                    <a:off x="1491276" y="4475510"/>
                    <a:ext cx="1043677" cy="582645"/>
                  </a:xfrm>
                  <a:prstGeom prst="roundRect">
                    <a:avLst>
                      <a:gd name="adj" fmla="val 977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80975" dist="60325" dir="2700013" sx="98000" sy="98000" algn="ctr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kumimoji="1" lang="zh-CN" altLang="en-US" sz="1710"/>
                  </a:p>
                </p:txBody>
              </p:sp>
              <p:sp>
                <p:nvSpPr>
                  <p:cNvPr id="390" name="文本框 389">
                    <a:extLst>
                      <a:ext uri="{FF2B5EF4-FFF2-40B4-BE49-F238E27FC236}">
                        <a16:creationId xmlns:a16="http://schemas.microsoft.com/office/drawing/2014/main" id="{A6BC2333-DFE5-DECE-C72D-5AE0CCE72764}"/>
                      </a:ext>
                    </a:extLst>
                  </p:cNvPr>
                  <p:cNvSpPr txBox="1"/>
                  <p:nvPr>
                    <p:custDataLst>
                      <p:tags r:id="rId79"/>
                    </p:custDataLst>
                  </p:nvPr>
                </p:nvSpPr>
                <p:spPr>
                  <a:xfrm>
                    <a:off x="1576060" y="4528722"/>
                    <a:ext cx="874107" cy="1754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 wrap="square" lIns="0" tIns="0" rIns="0" bIns="0" rtlCol="0" anchor="ctr" anchorCtr="0">
                    <a:spAutoFit/>
                    <a:scene3d>
                      <a:camera prst="orthographicFront"/>
                      <a:lightRig rig="threePt" dir="t"/>
                    </a:scene3d>
                    <a:sp3d contourW="12065">
                      <a:bevelT w="0" h="0"/>
                      <a:bevelB w="0" h="0"/>
                    </a:sp3d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114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  <p:sp>
                <p:nvSpPr>
                  <p:cNvPr id="391" name="文本框 390">
                    <a:extLst>
                      <a:ext uri="{FF2B5EF4-FFF2-40B4-BE49-F238E27FC236}">
                        <a16:creationId xmlns:a16="http://schemas.microsoft.com/office/drawing/2014/main" id="{2478B986-CF8F-2FB6-8720-D83D8EC18D6A}"/>
                      </a:ext>
                    </a:extLst>
                  </p:cNvPr>
                  <p:cNvSpPr txBox="1"/>
                  <p:nvPr>
                    <p:custDataLst>
                      <p:tags r:id="rId80"/>
                    </p:custDataLst>
                  </p:nvPr>
                </p:nvSpPr>
                <p:spPr>
                  <a:xfrm>
                    <a:off x="1576060" y="4794321"/>
                    <a:ext cx="874107" cy="13157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 wrap="square" lIns="0" tIns="0" rIns="0" bIns="0" rtlCol="0" anchor="ctr" anchorCtr="0">
                    <a:spAutoFit/>
                    <a:scene3d>
                      <a:camera prst="orthographicFront"/>
                      <a:lightRig rig="threePt" dir="t"/>
                    </a:scene3d>
                    <a:sp3d contourW="12065">
                      <a:bevelT w="0" h="0"/>
                      <a:bevelB w="0" h="0"/>
                    </a:sp3d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855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</a:rPr>
                      <a:t>添加文本添加文本</a:t>
                    </a:r>
                  </a:p>
                </p:txBody>
              </p:sp>
            </p:grpSp>
          </p:grp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07F83E19-69A2-514D-1343-9D3CB8EEFB84}"/>
                  </a:ext>
                </a:extLst>
              </p:cNvPr>
              <p:cNvGrpSpPr/>
              <p:nvPr/>
            </p:nvGrpSpPr>
            <p:grpSpPr>
              <a:xfrm>
                <a:off x="9888856" y="958749"/>
                <a:ext cx="1379775" cy="4241510"/>
                <a:chOff x="9888856" y="958749"/>
                <a:chExt cx="1379775" cy="4241510"/>
              </a:xfrm>
            </p:grpSpPr>
            <p:grpSp>
              <p:nvGrpSpPr>
                <p:cNvPr id="54" name="组合 53">
                  <a:extLst>
                    <a:ext uri="{FF2B5EF4-FFF2-40B4-BE49-F238E27FC236}">
                      <a16:creationId xmlns:a16="http://schemas.microsoft.com/office/drawing/2014/main" id="{9DB63B7F-D630-8CD0-2AB5-08C8A35D68FA}"/>
                    </a:ext>
                  </a:extLst>
                </p:cNvPr>
                <p:cNvGrpSpPr/>
                <p:nvPr/>
              </p:nvGrpSpPr>
              <p:grpSpPr>
                <a:xfrm>
                  <a:off x="9891443" y="958749"/>
                  <a:ext cx="1377188" cy="582220"/>
                  <a:chOff x="9891443" y="958749"/>
                  <a:chExt cx="1377188" cy="582220"/>
                </a:xfrm>
              </p:grpSpPr>
              <p:sp>
                <p:nvSpPr>
                  <p:cNvPr id="384" name="同侧圆角矩形 383">
                    <a:extLst>
                      <a:ext uri="{FF2B5EF4-FFF2-40B4-BE49-F238E27FC236}">
                        <a16:creationId xmlns:a16="http://schemas.microsoft.com/office/drawing/2014/main" id="{C68C3DA2-76FA-C10E-5634-5D5E6EF7F7A5}"/>
                      </a:ext>
                    </a:extLst>
                  </p:cNvPr>
                  <p:cNvSpPr/>
                  <p:nvPr/>
                </p:nvSpPr>
                <p:spPr>
                  <a:xfrm>
                    <a:off x="9891443" y="958749"/>
                    <a:ext cx="1377188" cy="582220"/>
                  </a:xfrm>
                  <a:prstGeom prst="round2SameRect">
                    <a:avLst>
                      <a:gd name="adj1" fmla="val 10142"/>
                      <a:gd name="adj2" fmla="val 0"/>
                    </a:avLst>
                  </a:prstGeom>
                  <a:gradFill flip="none" rotWithShape="1"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3400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kumimoji="1" lang="zh-CN" altLang="en-US" sz="1710"/>
                  </a:p>
                </p:txBody>
              </p:sp>
              <p:sp>
                <p:nvSpPr>
                  <p:cNvPr id="386" name="文本框 385">
                    <a:extLst>
                      <a:ext uri="{FF2B5EF4-FFF2-40B4-BE49-F238E27FC236}">
                        <a16:creationId xmlns:a16="http://schemas.microsoft.com/office/drawing/2014/main" id="{84EB6012-74CF-4772-A43E-A1E58E3F9EBE}"/>
                      </a:ext>
                    </a:extLst>
                  </p:cNvPr>
                  <p:cNvSpPr txBox="1"/>
                  <p:nvPr/>
                </p:nvSpPr>
                <p:spPr>
                  <a:xfrm>
                    <a:off x="10188903" y="1123804"/>
                    <a:ext cx="782265" cy="233910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/>
                    <a:r>
                      <a:rPr kumimoji="1" lang="zh-CN" altLang="en-US" sz="1520" dirty="0">
                        <a:solidFill>
                          <a:schemeClr val="bg1"/>
                        </a:solidFill>
                        <a:latin typeface="+mj-ea"/>
                        <a:ea typeface="+mj-ea"/>
                      </a:rPr>
                      <a:t>添加文本</a:t>
                    </a:r>
                  </a:p>
                </p:txBody>
              </p:sp>
            </p:grpSp>
            <p:sp>
              <p:nvSpPr>
                <p:cNvPr id="401" name="同侧圆角矩形 400">
                  <a:extLst>
                    <a:ext uri="{FF2B5EF4-FFF2-40B4-BE49-F238E27FC236}">
                      <a16:creationId xmlns:a16="http://schemas.microsoft.com/office/drawing/2014/main" id="{18857FDA-27CB-D01D-38E5-22C26A4F80ED}"/>
                    </a:ext>
                  </a:extLst>
                </p:cNvPr>
                <p:cNvSpPr/>
                <p:nvPr/>
              </p:nvSpPr>
              <p:spPr>
                <a:xfrm rot="10800000" flipH="1">
                  <a:off x="9888856" y="1540968"/>
                  <a:ext cx="1373965" cy="3659291"/>
                </a:xfrm>
                <a:prstGeom prst="round2SameRect">
                  <a:avLst>
                    <a:gd name="adj1" fmla="val 4132"/>
                    <a:gd name="adj2" fmla="val 0"/>
                  </a:avLst>
                </a:prstGeom>
                <a:solidFill>
                  <a:schemeClr val="bg1">
                    <a:alpha val="50000"/>
                  </a:schemeClr>
                </a:solidFill>
                <a:ln w="15081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402" name="文本框 401">
                  <a:extLst>
                    <a:ext uri="{FF2B5EF4-FFF2-40B4-BE49-F238E27FC236}">
                      <a16:creationId xmlns:a16="http://schemas.microsoft.com/office/drawing/2014/main" id="{68174991-617A-11CC-805F-06D8FDD0DB27}"/>
                    </a:ext>
                  </a:extLst>
                </p:cNvPr>
                <p:cNvSpPr txBox="1"/>
                <p:nvPr>
                  <p:custDataLst>
                    <p:tags r:id="rId68"/>
                  </p:custDataLst>
                </p:nvPr>
              </p:nvSpPr>
              <p:spPr>
                <a:xfrm>
                  <a:off x="10199405" y="1584784"/>
                  <a:ext cx="758926" cy="26314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86868" tIns="43434" rIns="86868" bIns="43434" rtlCol="0">
                  <a:spAutoFit/>
                  <a:scene3d>
                    <a:camera prst="orthographicFront"/>
                    <a:lightRig rig="threePt" dir="t"/>
                  </a:scene3d>
                  <a:sp3d contourW="12065">
                    <a:bevelT w="0" h="0"/>
                    <a:bevelB w="0" h="0"/>
                  </a:sp3d>
                </a:bodyPr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defRPr/>
                  </a:pPr>
                  <a:r>
                    <a:rPr lang="zh-CN" altLang="en-US" sz="114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添加文本</a:t>
                  </a:r>
                </a:p>
              </p:txBody>
            </p:sp>
            <p:grpSp>
              <p:nvGrpSpPr>
                <p:cNvPr id="53" name="组合 52">
                  <a:extLst>
                    <a:ext uri="{FF2B5EF4-FFF2-40B4-BE49-F238E27FC236}">
                      <a16:creationId xmlns:a16="http://schemas.microsoft.com/office/drawing/2014/main" id="{660B5671-DB46-1065-5917-A3AD83CF0159}"/>
                    </a:ext>
                  </a:extLst>
                </p:cNvPr>
                <p:cNvGrpSpPr/>
                <p:nvPr/>
              </p:nvGrpSpPr>
              <p:grpSpPr>
                <a:xfrm>
                  <a:off x="10008432" y="1931266"/>
                  <a:ext cx="1140877" cy="3180222"/>
                  <a:chOff x="10008432" y="1931266"/>
                  <a:chExt cx="1140877" cy="3180222"/>
                </a:xfrm>
              </p:grpSpPr>
              <p:sp>
                <p:nvSpPr>
                  <p:cNvPr id="400" name="矩形: 圆角 215">
                    <a:extLst>
                      <a:ext uri="{FF2B5EF4-FFF2-40B4-BE49-F238E27FC236}">
                        <a16:creationId xmlns:a16="http://schemas.microsoft.com/office/drawing/2014/main" id="{EB17B19B-BB88-EF52-DEFC-F415A53922C0}"/>
                      </a:ext>
                    </a:extLst>
                  </p:cNvPr>
                  <p:cNvSpPr/>
                  <p:nvPr>
                    <p:custDataLst>
                      <p:tags r:id="rId69"/>
                    </p:custDataLst>
                  </p:nvPr>
                </p:nvSpPr>
                <p:spPr>
                  <a:xfrm>
                    <a:off x="10008432" y="1931266"/>
                    <a:ext cx="1140877" cy="30406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>
                      <a:lumMod val="100000"/>
                      <a:alpha val="10000"/>
                    </a:schemeClr>
                  </a:solidFill>
                  <a:ln>
                    <a:solidFill>
                      <a:schemeClr val="accent1">
                        <a:lumMod val="40000"/>
                        <a:lumOff val="60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>
                    <a:noAutofit/>
                  </a:bodyPr>
                  <a:lstStyle/>
                  <a:p>
                    <a:pPr algn="ctr"/>
                    <a:r>
                      <a:rPr lang="zh-CN" altLang="en-US" sz="1140" kern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  <p:sp>
                <p:nvSpPr>
                  <p:cNvPr id="403" name="矩形: 圆角 215">
                    <a:extLst>
                      <a:ext uri="{FF2B5EF4-FFF2-40B4-BE49-F238E27FC236}">
                        <a16:creationId xmlns:a16="http://schemas.microsoft.com/office/drawing/2014/main" id="{1FC7D1BC-AD8C-B1E2-89AA-3C1999E90125}"/>
                      </a:ext>
                    </a:extLst>
                  </p:cNvPr>
                  <p:cNvSpPr/>
                  <p:nvPr>
                    <p:custDataLst>
                      <p:tags r:id="rId70"/>
                    </p:custDataLst>
                  </p:nvPr>
                </p:nvSpPr>
                <p:spPr>
                  <a:xfrm>
                    <a:off x="10008432" y="2342146"/>
                    <a:ext cx="1140877" cy="30406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>
                      <a:alpha val="10000"/>
                    </a:schemeClr>
                  </a:solidFill>
                  <a:ln>
                    <a:solidFill>
                      <a:schemeClr val="accent1">
                        <a:lumMod val="40000"/>
                        <a:lumOff val="60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r>
                      <a:rPr lang="zh-CN" altLang="en-US" sz="1140" kern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  <p:sp>
                <p:nvSpPr>
                  <p:cNvPr id="404" name="矩形: 圆角 215">
                    <a:extLst>
                      <a:ext uri="{FF2B5EF4-FFF2-40B4-BE49-F238E27FC236}">
                        <a16:creationId xmlns:a16="http://schemas.microsoft.com/office/drawing/2014/main" id="{40E4839A-8B81-255B-539D-D9F742923A0D}"/>
                      </a:ext>
                    </a:extLst>
                  </p:cNvPr>
                  <p:cNvSpPr/>
                  <p:nvPr>
                    <p:custDataLst>
                      <p:tags r:id="rId71"/>
                    </p:custDataLst>
                  </p:nvPr>
                </p:nvSpPr>
                <p:spPr>
                  <a:xfrm>
                    <a:off x="10008432" y="2753026"/>
                    <a:ext cx="1140877" cy="30406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>
                      <a:alpha val="10000"/>
                    </a:schemeClr>
                  </a:solidFill>
                  <a:ln>
                    <a:solidFill>
                      <a:schemeClr val="accent1">
                        <a:lumMod val="40000"/>
                        <a:lumOff val="60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r>
                      <a:rPr lang="zh-CN" altLang="en-US" sz="1140" kern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  <p:sp>
                <p:nvSpPr>
                  <p:cNvPr id="405" name="矩形: 圆角 215">
                    <a:extLst>
                      <a:ext uri="{FF2B5EF4-FFF2-40B4-BE49-F238E27FC236}">
                        <a16:creationId xmlns:a16="http://schemas.microsoft.com/office/drawing/2014/main" id="{EE92FFCA-9975-8362-BB09-19BF60065775}"/>
                      </a:ext>
                    </a:extLst>
                  </p:cNvPr>
                  <p:cNvSpPr/>
                  <p:nvPr>
                    <p:custDataLst>
                      <p:tags r:id="rId72"/>
                    </p:custDataLst>
                  </p:nvPr>
                </p:nvSpPr>
                <p:spPr>
                  <a:xfrm>
                    <a:off x="10008432" y="3163905"/>
                    <a:ext cx="1140877" cy="30406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>
                      <a:alpha val="10000"/>
                    </a:schemeClr>
                  </a:solidFill>
                  <a:ln>
                    <a:solidFill>
                      <a:schemeClr val="accent1">
                        <a:lumMod val="40000"/>
                        <a:lumOff val="60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r>
                      <a:rPr lang="zh-CN" altLang="en-US" sz="1140" kern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  <p:sp>
                <p:nvSpPr>
                  <p:cNvPr id="406" name="矩形: 圆角 215">
                    <a:extLst>
                      <a:ext uri="{FF2B5EF4-FFF2-40B4-BE49-F238E27FC236}">
                        <a16:creationId xmlns:a16="http://schemas.microsoft.com/office/drawing/2014/main" id="{A56C4B75-7BAB-847C-15B3-EF2F1F13047D}"/>
                      </a:ext>
                    </a:extLst>
                  </p:cNvPr>
                  <p:cNvSpPr/>
                  <p:nvPr>
                    <p:custDataLst>
                      <p:tags r:id="rId73"/>
                    </p:custDataLst>
                  </p:nvPr>
                </p:nvSpPr>
                <p:spPr>
                  <a:xfrm>
                    <a:off x="10008432" y="3574785"/>
                    <a:ext cx="1140877" cy="30406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>
                      <a:alpha val="10000"/>
                    </a:schemeClr>
                  </a:solidFill>
                  <a:ln>
                    <a:solidFill>
                      <a:schemeClr val="accent1">
                        <a:lumMod val="40000"/>
                        <a:lumOff val="60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r>
                      <a:rPr lang="zh-CN" altLang="en-US" sz="1140" kern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  <p:sp>
                <p:nvSpPr>
                  <p:cNvPr id="407" name="矩形: 圆角 215">
                    <a:extLst>
                      <a:ext uri="{FF2B5EF4-FFF2-40B4-BE49-F238E27FC236}">
                        <a16:creationId xmlns:a16="http://schemas.microsoft.com/office/drawing/2014/main" id="{CACF7252-3A27-F93D-980B-D2B26E06155D}"/>
                      </a:ext>
                    </a:extLst>
                  </p:cNvPr>
                  <p:cNvSpPr/>
                  <p:nvPr>
                    <p:custDataLst>
                      <p:tags r:id="rId74"/>
                    </p:custDataLst>
                  </p:nvPr>
                </p:nvSpPr>
                <p:spPr>
                  <a:xfrm>
                    <a:off x="10008432" y="3985664"/>
                    <a:ext cx="1140877" cy="30406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>
                      <a:alpha val="10000"/>
                    </a:schemeClr>
                  </a:solidFill>
                  <a:ln>
                    <a:solidFill>
                      <a:schemeClr val="accent1">
                        <a:lumMod val="40000"/>
                        <a:lumOff val="60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r>
                      <a:rPr lang="zh-CN" altLang="en-US" sz="1140" kern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  <p:sp>
                <p:nvSpPr>
                  <p:cNvPr id="408" name="矩形: 圆角 215">
                    <a:extLst>
                      <a:ext uri="{FF2B5EF4-FFF2-40B4-BE49-F238E27FC236}">
                        <a16:creationId xmlns:a16="http://schemas.microsoft.com/office/drawing/2014/main" id="{F53B5A33-32DF-43C8-4EC3-9E8752BEB821}"/>
                      </a:ext>
                    </a:extLst>
                  </p:cNvPr>
                  <p:cNvSpPr/>
                  <p:nvPr>
                    <p:custDataLst>
                      <p:tags r:id="rId75"/>
                    </p:custDataLst>
                  </p:nvPr>
                </p:nvSpPr>
                <p:spPr>
                  <a:xfrm>
                    <a:off x="10008432" y="4807421"/>
                    <a:ext cx="1140877" cy="30406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>
                      <a:alpha val="10000"/>
                    </a:schemeClr>
                  </a:solidFill>
                  <a:ln>
                    <a:solidFill>
                      <a:schemeClr val="accent1">
                        <a:lumMod val="40000"/>
                        <a:lumOff val="60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r>
                      <a:rPr lang="en-US" altLang="zh-CN" sz="1140" ker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……</a:t>
                    </a:r>
                    <a:endParaRPr lang="zh-CN" altLang="en-US" sz="1140" ker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392" name="矩形: 圆角 215">
                    <a:extLst>
                      <a:ext uri="{FF2B5EF4-FFF2-40B4-BE49-F238E27FC236}">
                        <a16:creationId xmlns:a16="http://schemas.microsoft.com/office/drawing/2014/main" id="{04B11C51-BC94-081C-682B-D932DCE1515A}"/>
                      </a:ext>
                    </a:extLst>
                  </p:cNvPr>
                  <p:cNvSpPr/>
                  <p:nvPr>
                    <p:custDataLst>
                      <p:tags r:id="rId76"/>
                    </p:custDataLst>
                  </p:nvPr>
                </p:nvSpPr>
                <p:spPr>
                  <a:xfrm>
                    <a:off x="10008432" y="4396544"/>
                    <a:ext cx="1140877" cy="30406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>
                      <a:alpha val="10000"/>
                    </a:schemeClr>
                  </a:solidFill>
                  <a:ln>
                    <a:solidFill>
                      <a:schemeClr val="accent1">
                        <a:lumMod val="40000"/>
                        <a:lumOff val="60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r>
                      <a:rPr lang="zh-CN" altLang="en-US" sz="1140" kern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</p:grpSp>
          </p:grpSp>
          <p:sp>
            <p:nvSpPr>
              <p:cNvPr id="414" name="圆角矩形 413">
                <a:extLst>
                  <a:ext uri="{FF2B5EF4-FFF2-40B4-BE49-F238E27FC236}">
                    <a16:creationId xmlns:a16="http://schemas.microsoft.com/office/drawing/2014/main" id="{18CA6213-D4A2-1C4A-6343-0578849E39F1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 rot="10800000" flipH="1">
                <a:off x="2696305" y="1925926"/>
                <a:ext cx="2482750" cy="3232709"/>
              </a:xfrm>
              <a:prstGeom prst="roundRect">
                <a:avLst>
                  <a:gd name="adj" fmla="val 2211"/>
                </a:avLst>
              </a:prstGeom>
              <a:solidFill>
                <a:schemeClr val="accent1">
                  <a:lumMod val="40000"/>
                  <a:lumOff val="60000"/>
                  <a:alpha val="10000"/>
                </a:schemeClr>
              </a:solidFill>
              <a:ln w="6032" cap="rnd">
                <a:solidFill>
                  <a:schemeClr val="accent1">
                    <a:lumMod val="60000"/>
                    <a:lumOff val="40000"/>
                  </a:schemeClr>
                </a:solidFill>
                <a:prstDash val="dash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endParaRPr kumimoji="1" lang="zh-CN" altLang="en-US" sz="1710"/>
              </a:p>
            </p:txBody>
          </p:sp>
          <p:sp>
            <p:nvSpPr>
              <p:cNvPr id="426" name="圆角矩形 425">
                <a:extLst>
                  <a:ext uri="{FF2B5EF4-FFF2-40B4-BE49-F238E27FC236}">
                    <a16:creationId xmlns:a16="http://schemas.microsoft.com/office/drawing/2014/main" id="{17EE7014-C629-340F-8B86-F170737DFE4B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3434005" y="2028971"/>
                <a:ext cx="1205644" cy="35766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r>
                  <a:rPr kumimoji="1" lang="zh-CN" altLang="en-US" sz="133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添加文本</a:t>
                </a:r>
              </a:p>
            </p:txBody>
          </p:sp>
          <p:grpSp>
            <p:nvGrpSpPr>
              <p:cNvPr id="428" name="组合 427">
                <a:extLst>
                  <a:ext uri="{FF2B5EF4-FFF2-40B4-BE49-F238E27FC236}">
                    <a16:creationId xmlns:a16="http://schemas.microsoft.com/office/drawing/2014/main" id="{6516FC31-97FE-A956-EEA2-4D8CFD640A21}"/>
                  </a:ext>
                </a:extLst>
              </p:cNvPr>
              <p:cNvGrpSpPr/>
              <p:nvPr/>
            </p:nvGrpSpPr>
            <p:grpSpPr>
              <a:xfrm>
                <a:off x="2841201" y="2491886"/>
                <a:ext cx="1043677" cy="475940"/>
                <a:chOff x="1420227" y="2670682"/>
                <a:chExt cx="1043677" cy="475940"/>
              </a:xfrm>
            </p:grpSpPr>
            <p:sp>
              <p:nvSpPr>
                <p:cNvPr id="441" name="圆角矩形 440">
                  <a:extLst>
                    <a:ext uri="{FF2B5EF4-FFF2-40B4-BE49-F238E27FC236}">
                      <a16:creationId xmlns:a16="http://schemas.microsoft.com/office/drawing/2014/main" id="{901585E6-8A07-939A-693C-71A0637A7375}"/>
                    </a:ext>
                  </a:extLst>
                </p:cNvPr>
                <p:cNvSpPr/>
                <p:nvPr>
                  <p:custDataLst>
                    <p:tags r:id="rId65"/>
                  </p:custDataLst>
                </p:nvPr>
              </p:nvSpPr>
              <p:spPr>
                <a:xfrm>
                  <a:off x="1420227" y="2670682"/>
                  <a:ext cx="1043677" cy="475940"/>
                </a:xfrm>
                <a:prstGeom prst="roundRect">
                  <a:avLst>
                    <a:gd name="adj" fmla="val 9777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80975" dist="60325" dir="2700013" sx="98000" sy="98000" algn="ctr" rotWithShape="0">
                    <a:schemeClr val="accent1">
                      <a:alpha val="1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442" name="文本框 441">
                  <a:extLst>
                    <a:ext uri="{FF2B5EF4-FFF2-40B4-BE49-F238E27FC236}">
                      <a16:creationId xmlns:a16="http://schemas.microsoft.com/office/drawing/2014/main" id="{D00D46DD-6609-0A2A-D95D-D9749D757F9B}"/>
                    </a:ext>
                  </a:extLst>
                </p:cNvPr>
                <p:cNvSpPr txBox="1"/>
                <p:nvPr>
                  <p:custDataLst>
                    <p:tags r:id="rId66"/>
                  </p:custDataLst>
                </p:nvPr>
              </p:nvSpPr>
              <p:spPr>
                <a:xfrm>
                  <a:off x="1505011" y="2730395"/>
                  <a:ext cx="874107" cy="17543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lIns="0" tIns="0" rIns="0" bIns="0" rtlCol="0" anchor="ctr" anchorCtr="0">
                  <a:spAutoFit/>
                  <a:scene3d>
                    <a:camera prst="orthographicFront"/>
                    <a:lightRig rig="threePt" dir="t"/>
                  </a:scene3d>
                  <a:sp3d contourW="12065">
                    <a:bevelT w="0" h="0"/>
                    <a:bevelB w="0" h="0"/>
                  </a:sp3d>
                </a:bodyPr>
                <a:lstStyle/>
                <a:p>
                  <a:pPr lvl="0" algn="ctr" defTabSz="914400">
                    <a:defRPr/>
                  </a:pPr>
                  <a:r>
                    <a:rPr lang="zh-CN" altLang="en-US" sz="114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添加文本</a:t>
                  </a:r>
                </a:p>
              </p:txBody>
            </p:sp>
            <p:sp>
              <p:nvSpPr>
                <p:cNvPr id="443" name="文本框 442">
                  <a:extLst>
                    <a:ext uri="{FF2B5EF4-FFF2-40B4-BE49-F238E27FC236}">
                      <a16:creationId xmlns:a16="http://schemas.microsoft.com/office/drawing/2014/main" id="{2699C591-4354-BC4F-259C-304F79F1D3AB}"/>
                    </a:ext>
                  </a:extLst>
                </p:cNvPr>
                <p:cNvSpPr txBox="1"/>
                <p:nvPr>
                  <p:custDataLst>
                    <p:tags r:id="rId67"/>
                  </p:custDataLst>
                </p:nvPr>
              </p:nvSpPr>
              <p:spPr>
                <a:xfrm>
                  <a:off x="1505011" y="2947733"/>
                  <a:ext cx="874107" cy="1315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lIns="0" tIns="0" rIns="0" bIns="0" rtlCol="0" anchor="ctr" anchorCtr="0">
                  <a:spAutoFit/>
                  <a:scene3d>
                    <a:camera prst="orthographicFront"/>
                    <a:lightRig rig="threePt" dir="t"/>
                  </a:scene3d>
                  <a:sp3d contourW="12065">
                    <a:bevelT w="0" h="0"/>
                    <a:bevelB w="0" h="0"/>
                  </a:sp3d>
                </a:bodyPr>
                <a:lstStyle/>
                <a:p>
                  <a:pPr lvl="0" algn="ctr" defTabSz="914400">
                    <a:defRPr/>
                  </a:pPr>
                  <a:r>
                    <a:rPr lang="zh-CN" altLang="en-US" sz="855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ea"/>
                    </a:rPr>
                    <a:t>添加文本</a:t>
                  </a:r>
                </a:p>
              </p:txBody>
            </p:sp>
          </p:grpSp>
          <p:grpSp>
            <p:nvGrpSpPr>
              <p:cNvPr id="429" name="组合 428">
                <a:extLst>
                  <a:ext uri="{FF2B5EF4-FFF2-40B4-BE49-F238E27FC236}">
                    <a16:creationId xmlns:a16="http://schemas.microsoft.com/office/drawing/2014/main" id="{7C029AF3-C0B2-1C1E-BBBB-D445C7C7FC8F}"/>
                  </a:ext>
                </a:extLst>
              </p:cNvPr>
              <p:cNvGrpSpPr/>
              <p:nvPr/>
            </p:nvGrpSpPr>
            <p:grpSpPr>
              <a:xfrm>
                <a:off x="2841201" y="3099605"/>
                <a:ext cx="1043677" cy="516891"/>
                <a:chOff x="1420227" y="2638697"/>
                <a:chExt cx="1043677" cy="516891"/>
              </a:xfrm>
            </p:grpSpPr>
            <p:sp>
              <p:nvSpPr>
                <p:cNvPr id="438" name="圆角矩形 437">
                  <a:extLst>
                    <a:ext uri="{FF2B5EF4-FFF2-40B4-BE49-F238E27FC236}">
                      <a16:creationId xmlns:a16="http://schemas.microsoft.com/office/drawing/2014/main" id="{E798ABEC-1D82-89AC-2F8F-43A9F9FD8BCB}"/>
                    </a:ext>
                  </a:extLst>
                </p:cNvPr>
                <p:cNvSpPr/>
                <p:nvPr>
                  <p:custDataLst>
                    <p:tags r:id="rId63"/>
                  </p:custDataLst>
                </p:nvPr>
              </p:nvSpPr>
              <p:spPr>
                <a:xfrm>
                  <a:off x="1420227" y="2638697"/>
                  <a:ext cx="1043677" cy="516891"/>
                </a:xfrm>
                <a:prstGeom prst="roundRect">
                  <a:avLst>
                    <a:gd name="adj" fmla="val 9777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80975" dist="60325" dir="2700013" sx="98000" sy="98000" algn="ctr" rotWithShape="0">
                    <a:schemeClr val="accent1">
                      <a:alpha val="1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439" name="文本框 438">
                  <a:extLst>
                    <a:ext uri="{FF2B5EF4-FFF2-40B4-BE49-F238E27FC236}">
                      <a16:creationId xmlns:a16="http://schemas.microsoft.com/office/drawing/2014/main" id="{A8F3B33D-5F12-8D75-A7F3-026053837498}"/>
                    </a:ext>
                  </a:extLst>
                </p:cNvPr>
                <p:cNvSpPr txBox="1"/>
                <p:nvPr>
                  <p:custDataLst>
                    <p:tags r:id="rId64"/>
                  </p:custDataLst>
                </p:nvPr>
              </p:nvSpPr>
              <p:spPr>
                <a:xfrm>
                  <a:off x="1505011" y="2810899"/>
                  <a:ext cx="874107" cy="17543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lIns="0" tIns="0" rIns="0" bIns="0" rtlCol="0" anchor="ctr" anchorCtr="0">
                  <a:spAutoFit/>
                  <a:scene3d>
                    <a:camera prst="orthographicFront"/>
                    <a:lightRig rig="threePt" dir="t"/>
                  </a:scene3d>
                  <a:sp3d contourW="12065">
                    <a:bevelT w="0" h="0"/>
                    <a:bevelB w="0" h="0"/>
                  </a:sp3d>
                </a:bodyPr>
                <a:lstStyle/>
                <a:p>
                  <a:pPr lvl="0" algn="ctr" defTabSz="914400">
                    <a:defRPr/>
                  </a:pPr>
                  <a:r>
                    <a:rPr lang="zh-CN" altLang="en-US" sz="114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添加文本</a:t>
                  </a:r>
                </a:p>
              </p:txBody>
            </p:sp>
          </p:grpSp>
          <p:grpSp>
            <p:nvGrpSpPr>
              <p:cNvPr id="430" name="组合 429">
                <a:extLst>
                  <a:ext uri="{FF2B5EF4-FFF2-40B4-BE49-F238E27FC236}">
                    <a16:creationId xmlns:a16="http://schemas.microsoft.com/office/drawing/2014/main" id="{1577A39E-EF43-FEFD-0A3D-3010A3DE7C7D}"/>
                  </a:ext>
                </a:extLst>
              </p:cNvPr>
              <p:cNvGrpSpPr/>
              <p:nvPr/>
            </p:nvGrpSpPr>
            <p:grpSpPr>
              <a:xfrm>
                <a:off x="2841201" y="3748275"/>
                <a:ext cx="1043100" cy="471529"/>
                <a:chOff x="1420227" y="2604556"/>
                <a:chExt cx="1043100" cy="471529"/>
              </a:xfrm>
            </p:grpSpPr>
            <p:sp>
              <p:nvSpPr>
                <p:cNvPr id="435" name="圆角矩形 434">
                  <a:extLst>
                    <a:ext uri="{FF2B5EF4-FFF2-40B4-BE49-F238E27FC236}">
                      <a16:creationId xmlns:a16="http://schemas.microsoft.com/office/drawing/2014/main" id="{29D0448A-9D58-C2F8-5372-111A92DBCDDF}"/>
                    </a:ext>
                  </a:extLst>
                </p:cNvPr>
                <p:cNvSpPr/>
                <p:nvPr>
                  <p:custDataLst>
                    <p:tags r:id="rId60"/>
                  </p:custDataLst>
                </p:nvPr>
              </p:nvSpPr>
              <p:spPr>
                <a:xfrm>
                  <a:off x="1420227" y="2604556"/>
                  <a:ext cx="1043100" cy="471529"/>
                </a:xfrm>
                <a:prstGeom prst="roundRect">
                  <a:avLst>
                    <a:gd name="adj" fmla="val 9777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80975" dist="60325" dir="2700013" sx="98000" sy="98000" algn="ctr" rotWithShape="0">
                    <a:schemeClr val="accent1">
                      <a:alpha val="1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436" name="文本框 435">
                  <a:extLst>
                    <a:ext uri="{FF2B5EF4-FFF2-40B4-BE49-F238E27FC236}">
                      <a16:creationId xmlns:a16="http://schemas.microsoft.com/office/drawing/2014/main" id="{A1046216-1B09-966E-63B4-AF5730B82E18}"/>
                    </a:ext>
                  </a:extLst>
                </p:cNvPr>
                <p:cNvSpPr txBox="1"/>
                <p:nvPr>
                  <p:custDataLst>
                    <p:tags r:id="rId61"/>
                  </p:custDataLst>
                </p:nvPr>
              </p:nvSpPr>
              <p:spPr>
                <a:xfrm>
                  <a:off x="1505011" y="2673921"/>
                  <a:ext cx="874107" cy="17543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lIns="0" tIns="0" rIns="0" bIns="0" rtlCol="0" anchor="ctr" anchorCtr="0">
                  <a:spAutoFit/>
                  <a:scene3d>
                    <a:camera prst="orthographicFront"/>
                    <a:lightRig rig="threePt" dir="t"/>
                  </a:scene3d>
                  <a:sp3d contourW="12065">
                    <a:bevelT w="0" h="0"/>
                    <a:bevelB w="0" h="0"/>
                  </a:sp3d>
                </a:bodyPr>
                <a:lstStyle/>
                <a:p>
                  <a:pPr lvl="0" algn="ctr" defTabSz="914400">
                    <a:defRPr/>
                  </a:pPr>
                  <a:r>
                    <a:rPr lang="zh-CN" altLang="en-US" sz="114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添加文本</a:t>
                  </a:r>
                </a:p>
              </p:txBody>
            </p:sp>
            <p:sp>
              <p:nvSpPr>
                <p:cNvPr id="437" name="文本框 436">
                  <a:extLst>
                    <a:ext uri="{FF2B5EF4-FFF2-40B4-BE49-F238E27FC236}">
                      <a16:creationId xmlns:a16="http://schemas.microsoft.com/office/drawing/2014/main" id="{DAA3AA4D-211B-A979-D174-A6473034772F}"/>
                    </a:ext>
                  </a:extLst>
                </p:cNvPr>
                <p:cNvSpPr txBox="1"/>
                <p:nvPr>
                  <p:custDataLst>
                    <p:tags r:id="rId62"/>
                  </p:custDataLst>
                </p:nvPr>
              </p:nvSpPr>
              <p:spPr>
                <a:xfrm>
                  <a:off x="1526198" y="2875958"/>
                  <a:ext cx="874107" cy="1315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lIns="0" tIns="0" rIns="0" bIns="0" rtlCol="0" anchor="ctr" anchorCtr="0">
                  <a:spAutoFit/>
                  <a:scene3d>
                    <a:camera prst="orthographicFront"/>
                    <a:lightRig rig="threePt" dir="t"/>
                  </a:scene3d>
                  <a:sp3d contourW="12065">
                    <a:bevelT w="0" h="0"/>
                    <a:bevelB w="0" h="0"/>
                  </a:sp3d>
                </a:bodyPr>
                <a:lstStyle/>
                <a:p>
                  <a:pPr lvl="0" algn="ctr" defTabSz="914400">
                    <a:defRPr/>
                  </a:pPr>
                  <a:r>
                    <a:rPr lang="zh-CN" altLang="en-US" sz="855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ea"/>
                    </a:rPr>
                    <a:t>添加文本</a:t>
                  </a:r>
                </a:p>
              </p:txBody>
            </p:sp>
          </p:grpSp>
          <p:grpSp>
            <p:nvGrpSpPr>
              <p:cNvPr id="444" name="组合 443">
                <a:extLst>
                  <a:ext uri="{FF2B5EF4-FFF2-40B4-BE49-F238E27FC236}">
                    <a16:creationId xmlns:a16="http://schemas.microsoft.com/office/drawing/2014/main" id="{377861E3-5701-8765-6EE7-25B8515C0C31}"/>
                  </a:ext>
                </a:extLst>
              </p:cNvPr>
              <p:cNvGrpSpPr/>
              <p:nvPr/>
            </p:nvGrpSpPr>
            <p:grpSpPr>
              <a:xfrm>
                <a:off x="4037820" y="3089585"/>
                <a:ext cx="1043677" cy="516759"/>
                <a:chOff x="1357247" y="2639223"/>
                <a:chExt cx="1043677" cy="516759"/>
              </a:xfrm>
            </p:grpSpPr>
            <p:sp>
              <p:nvSpPr>
                <p:cNvPr id="445" name="圆角矩形 444">
                  <a:extLst>
                    <a:ext uri="{FF2B5EF4-FFF2-40B4-BE49-F238E27FC236}">
                      <a16:creationId xmlns:a16="http://schemas.microsoft.com/office/drawing/2014/main" id="{8D6A5549-B4B0-CA7E-4021-D91F91252C5F}"/>
                    </a:ext>
                  </a:extLst>
                </p:cNvPr>
                <p:cNvSpPr/>
                <p:nvPr>
                  <p:custDataLst>
                    <p:tags r:id="rId57"/>
                  </p:custDataLst>
                </p:nvPr>
              </p:nvSpPr>
              <p:spPr>
                <a:xfrm>
                  <a:off x="1357247" y="2639223"/>
                  <a:ext cx="1043677" cy="516759"/>
                </a:xfrm>
                <a:prstGeom prst="roundRect">
                  <a:avLst>
                    <a:gd name="adj" fmla="val 9777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80975" dist="60325" dir="2700013" sx="98000" sy="98000" algn="ctr" rotWithShape="0">
                    <a:schemeClr val="accent1">
                      <a:alpha val="1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446" name="文本框 445">
                  <a:extLst>
                    <a:ext uri="{FF2B5EF4-FFF2-40B4-BE49-F238E27FC236}">
                      <a16:creationId xmlns:a16="http://schemas.microsoft.com/office/drawing/2014/main" id="{5CB13575-59EF-3690-AC9A-39F207BACC79}"/>
                    </a:ext>
                  </a:extLst>
                </p:cNvPr>
                <p:cNvSpPr txBox="1"/>
                <p:nvPr>
                  <p:custDataLst>
                    <p:tags r:id="rId58"/>
                  </p:custDataLst>
                </p:nvPr>
              </p:nvSpPr>
              <p:spPr>
                <a:xfrm>
                  <a:off x="1442032" y="2720789"/>
                  <a:ext cx="874107" cy="17543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lIns="0" tIns="0" rIns="0" bIns="0" rtlCol="0" anchor="ctr" anchorCtr="0">
                  <a:spAutoFit/>
                  <a:scene3d>
                    <a:camera prst="orthographicFront"/>
                    <a:lightRig rig="threePt" dir="t"/>
                  </a:scene3d>
                  <a:sp3d contourW="12065">
                    <a:bevelT w="0" h="0"/>
                    <a:bevelB w="0" h="0"/>
                  </a:sp3d>
                </a:bodyPr>
                <a:lstStyle/>
                <a:p>
                  <a:pPr lvl="0" algn="ctr" defTabSz="914400">
                    <a:defRPr/>
                  </a:pPr>
                  <a:r>
                    <a:rPr lang="zh-CN" altLang="en-US" sz="114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添加文本</a:t>
                  </a:r>
                </a:p>
              </p:txBody>
            </p:sp>
            <p:sp>
              <p:nvSpPr>
                <p:cNvPr id="447" name="文本框 446">
                  <a:extLst>
                    <a:ext uri="{FF2B5EF4-FFF2-40B4-BE49-F238E27FC236}">
                      <a16:creationId xmlns:a16="http://schemas.microsoft.com/office/drawing/2014/main" id="{E0E98E56-94D1-A843-7573-497D588CD310}"/>
                    </a:ext>
                  </a:extLst>
                </p:cNvPr>
                <p:cNvSpPr txBox="1"/>
                <p:nvPr>
                  <p:custDataLst>
                    <p:tags r:id="rId59"/>
                  </p:custDataLst>
                </p:nvPr>
              </p:nvSpPr>
              <p:spPr>
                <a:xfrm>
                  <a:off x="1442032" y="2942462"/>
                  <a:ext cx="874107" cy="1315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lIns="0" tIns="0" rIns="0" bIns="0" rtlCol="0" anchor="ctr" anchorCtr="0">
                  <a:spAutoFit/>
                  <a:scene3d>
                    <a:camera prst="orthographicFront"/>
                    <a:lightRig rig="threePt" dir="t"/>
                  </a:scene3d>
                  <a:sp3d contourW="12065">
                    <a:bevelT w="0" h="0"/>
                    <a:bevelB w="0" h="0"/>
                  </a:sp3d>
                </a:bodyPr>
                <a:lstStyle/>
                <a:p>
                  <a:pPr lvl="0" algn="ctr" defTabSz="914400">
                    <a:defRPr/>
                  </a:pPr>
                  <a:r>
                    <a:rPr lang="zh-CN" altLang="en-US" sz="855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ea"/>
                    </a:rPr>
                    <a:t>添加文本</a:t>
                  </a:r>
                </a:p>
              </p:txBody>
            </p:sp>
          </p:grpSp>
          <p:sp>
            <p:nvSpPr>
              <p:cNvPr id="448" name="文本框 447">
                <a:extLst>
                  <a:ext uri="{FF2B5EF4-FFF2-40B4-BE49-F238E27FC236}">
                    <a16:creationId xmlns:a16="http://schemas.microsoft.com/office/drawing/2014/main" id="{FCC23E7E-03F0-911C-36E9-78839C1CE134}"/>
                  </a:ext>
                </a:extLst>
              </p:cNvPr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4180194" y="2567384"/>
                <a:ext cx="758926" cy="263149"/>
              </a:xfrm>
              <a:prstGeom prst="rect">
                <a:avLst/>
              </a:prstGeom>
              <a:noFill/>
              <a:effectLst/>
            </p:spPr>
            <p:txBody>
              <a:bodyPr wrap="none" lIns="86868" tIns="43434" rIns="86868" bIns="43434" rtlCol="0">
                <a:spAutoFit/>
                <a:scene3d>
                  <a:camera prst="orthographicFront"/>
                  <a:lightRig rig="threePt" dir="t"/>
                </a:scene3d>
                <a:sp3d contourW="12065">
                  <a:bevelT w="0" h="0"/>
                  <a:bevelB w="0" h="0"/>
                </a:sp3d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lang="zh-CN" altLang="en-US" sz="114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添加文本</a:t>
                </a:r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52BE4998-B513-0986-2DFE-3023F58C4731}"/>
                  </a:ext>
                </a:extLst>
              </p:cNvPr>
              <p:cNvGrpSpPr/>
              <p:nvPr/>
            </p:nvGrpSpPr>
            <p:grpSpPr>
              <a:xfrm>
                <a:off x="4030097" y="4313123"/>
                <a:ext cx="1043677" cy="799859"/>
                <a:chOff x="4183885" y="4212936"/>
                <a:chExt cx="1043677" cy="799859"/>
              </a:xfrm>
            </p:grpSpPr>
            <p:sp>
              <p:nvSpPr>
                <p:cNvPr id="450" name="圆角矩形 449">
                  <a:extLst>
                    <a:ext uri="{FF2B5EF4-FFF2-40B4-BE49-F238E27FC236}">
                      <a16:creationId xmlns:a16="http://schemas.microsoft.com/office/drawing/2014/main" id="{9394E4FC-9880-A304-B59D-ED42AC804B48}"/>
                    </a:ext>
                  </a:extLst>
                </p:cNvPr>
                <p:cNvSpPr/>
                <p:nvPr>
                  <p:custDataLst>
                    <p:tags r:id="rId54"/>
                  </p:custDataLst>
                </p:nvPr>
              </p:nvSpPr>
              <p:spPr>
                <a:xfrm>
                  <a:off x="4183885" y="4212936"/>
                  <a:ext cx="1043677" cy="799859"/>
                </a:xfrm>
                <a:prstGeom prst="roundRect">
                  <a:avLst>
                    <a:gd name="adj" fmla="val 5995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80975" dist="60325" dir="2700013" sx="98000" sy="98000" algn="ctr" rotWithShape="0">
                    <a:schemeClr val="accent1">
                      <a:alpha val="1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451" name="文本框 450">
                  <a:extLst>
                    <a:ext uri="{FF2B5EF4-FFF2-40B4-BE49-F238E27FC236}">
                      <a16:creationId xmlns:a16="http://schemas.microsoft.com/office/drawing/2014/main" id="{CD6D8281-8F31-D6F7-939C-7A30D70CA05B}"/>
                    </a:ext>
                  </a:extLst>
                </p:cNvPr>
                <p:cNvSpPr txBox="1"/>
                <p:nvPr>
                  <p:custDataLst>
                    <p:tags r:id="rId55"/>
                  </p:custDataLst>
                </p:nvPr>
              </p:nvSpPr>
              <p:spPr>
                <a:xfrm>
                  <a:off x="4268669" y="4374533"/>
                  <a:ext cx="874107" cy="17543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lIns="0" tIns="0" rIns="0" bIns="0" rtlCol="0" anchor="ctr" anchorCtr="0">
                  <a:spAutoFit/>
                  <a:scene3d>
                    <a:camera prst="orthographicFront"/>
                    <a:lightRig rig="threePt" dir="t"/>
                  </a:scene3d>
                  <a:sp3d contourW="12065">
                    <a:bevelT w="0" h="0"/>
                    <a:bevelB w="0" h="0"/>
                  </a:sp3d>
                </a:bodyPr>
                <a:lstStyle/>
                <a:p>
                  <a:pPr lvl="0" algn="ctr" defTabSz="914400">
                    <a:defRPr/>
                  </a:pPr>
                  <a:r>
                    <a:rPr lang="zh-CN" altLang="en-US" sz="114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添加文本</a:t>
                  </a:r>
                </a:p>
              </p:txBody>
            </p:sp>
            <p:sp>
              <p:nvSpPr>
                <p:cNvPr id="452" name="文本框 451">
                  <a:extLst>
                    <a:ext uri="{FF2B5EF4-FFF2-40B4-BE49-F238E27FC236}">
                      <a16:creationId xmlns:a16="http://schemas.microsoft.com/office/drawing/2014/main" id="{94941473-3420-2D59-E2C2-BC50A20427C8}"/>
                    </a:ext>
                  </a:extLst>
                </p:cNvPr>
                <p:cNvSpPr txBox="1"/>
                <p:nvPr>
                  <p:custDataLst>
                    <p:tags r:id="rId56"/>
                  </p:custDataLst>
                </p:nvPr>
              </p:nvSpPr>
              <p:spPr>
                <a:xfrm>
                  <a:off x="4268669" y="4742866"/>
                  <a:ext cx="874107" cy="1315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lIns="0" tIns="0" rIns="0" bIns="0" rtlCol="0" anchor="ctr" anchorCtr="0">
                  <a:spAutoFit/>
                  <a:scene3d>
                    <a:camera prst="orthographicFront"/>
                    <a:lightRig rig="threePt" dir="t"/>
                  </a:scene3d>
                  <a:sp3d contourW="12065">
                    <a:bevelT w="0" h="0"/>
                    <a:bevelB w="0" h="0"/>
                  </a:sp3d>
                </a:bodyPr>
                <a:lstStyle/>
                <a:p>
                  <a:pPr lvl="0" algn="ctr" defTabSz="914400">
                    <a:defRPr/>
                  </a:pPr>
                  <a:r>
                    <a:rPr lang="zh-CN" altLang="en-US" sz="855" dirty="0">
                      <a:solidFill>
                        <a:schemeClr val="accent2">
                          <a:lumMod val="75000"/>
                        </a:schemeClr>
                      </a:solidFill>
                      <a:latin typeface="+mn-ea"/>
                    </a:rPr>
                    <a:t>添加文本</a:t>
                  </a:r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3016167D-FD20-8DBC-EBDD-4BAD89D83AA3}"/>
                  </a:ext>
                </a:extLst>
              </p:cNvPr>
              <p:cNvGrpSpPr/>
              <p:nvPr/>
            </p:nvGrpSpPr>
            <p:grpSpPr>
              <a:xfrm>
                <a:off x="2841201" y="4351584"/>
                <a:ext cx="1043677" cy="699754"/>
                <a:chOff x="2950385" y="4258405"/>
                <a:chExt cx="1043677" cy="699754"/>
              </a:xfrm>
            </p:grpSpPr>
            <p:sp>
              <p:nvSpPr>
                <p:cNvPr id="432" name="圆角矩形 431">
                  <a:extLst>
                    <a:ext uri="{FF2B5EF4-FFF2-40B4-BE49-F238E27FC236}">
                      <a16:creationId xmlns:a16="http://schemas.microsoft.com/office/drawing/2014/main" id="{D654A993-ED66-D588-3BFB-9C4B047DE153}"/>
                    </a:ext>
                  </a:extLst>
                </p:cNvPr>
                <p:cNvSpPr/>
                <p:nvPr>
                  <p:custDataLst>
                    <p:tags r:id="rId50"/>
                  </p:custDataLst>
                </p:nvPr>
              </p:nvSpPr>
              <p:spPr>
                <a:xfrm>
                  <a:off x="2950385" y="4258405"/>
                  <a:ext cx="1043677" cy="699754"/>
                </a:xfrm>
                <a:prstGeom prst="roundRect">
                  <a:avLst>
                    <a:gd name="adj" fmla="val 6689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80975" dist="60325" dir="2700013" sx="98000" sy="98000" algn="ctr" rotWithShape="0">
                    <a:schemeClr val="accent1">
                      <a:alpha val="1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433" name="文本框 432">
                  <a:extLst>
                    <a:ext uri="{FF2B5EF4-FFF2-40B4-BE49-F238E27FC236}">
                      <a16:creationId xmlns:a16="http://schemas.microsoft.com/office/drawing/2014/main" id="{DA4ACD5D-034A-232A-B42B-438BAD917B8B}"/>
                    </a:ext>
                  </a:extLst>
                </p:cNvPr>
                <p:cNvSpPr txBox="1"/>
                <p:nvPr>
                  <p:custDataLst>
                    <p:tags r:id="rId51"/>
                  </p:custDataLst>
                </p:nvPr>
              </p:nvSpPr>
              <p:spPr>
                <a:xfrm>
                  <a:off x="3035169" y="4327770"/>
                  <a:ext cx="874107" cy="17543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lIns="0" tIns="0" rIns="0" bIns="0" rtlCol="0" anchor="ctr" anchorCtr="0">
                  <a:spAutoFit/>
                  <a:scene3d>
                    <a:camera prst="orthographicFront"/>
                    <a:lightRig rig="threePt" dir="t"/>
                  </a:scene3d>
                  <a:sp3d contourW="12065">
                    <a:bevelT w="0" h="0"/>
                    <a:bevelB w="0" h="0"/>
                  </a:sp3d>
                </a:bodyPr>
                <a:lstStyle/>
                <a:p>
                  <a:pPr lvl="0" algn="ctr" defTabSz="914400">
                    <a:defRPr/>
                  </a:pPr>
                  <a:r>
                    <a:rPr lang="zh-CN" altLang="en-US" sz="114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添加文本</a:t>
                  </a:r>
                </a:p>
              </p:txBody>
            </p:sp>
            <p:sp>
              <p:nvSpPr>
                <p:cNvPr id="434" name="文本框 433">
                  <a:extLst>
                    <a:ext uri="{FF2B5EF4-FFF2-40B4-BE49-F238E27FC236}">
                      <a16:creationId xmlns:a16="http://schemas.microsoft.com/office/drawing/2014/main" id="{BA452F57-BEC9-71FE-8368-310AA6A0AB1C}"/>
                    </a:ext>
                  </a:extLst>
                </p:cNvPr>
                <p:cNvSpPr txBox="1"/>
                <p:nvPr>
                  <p:custDataLst>
                    <p:tags r:id="rId52"/>
                  </p:custDataLst>
                </p:nvPr>
              </p:nvSpPr>
              <p:spPr>
                <a:xfrm>
                  <a:off x="3035169" y="4549285"/>
                  <a:ext cx="874107" cy="1315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lIns="0" tIns="0" rIns="0" bIns="0" rtlCol="0" anchor="ctr" anchorCtr="0">
                  <a:spAutoFit/>
                  <a:scene3d>
                    <a:camera prst="orthographicFront"/>
                    <a:lightRig rig="threePt" dir="t"/>
                  </a:scene3d>
                  <a:sp3d contourW="12065">
                    <a:bevelT w="0" h="0"/>
                    <a:bevelB w="0" h="0"/>
                  </a:sp3d>
                </a:bodyPr>
                <a:lstStyle/>
                <a:p>
                  <a:pPr lvl="0" algn="ctr" defTabSz="914400">
                    <a:defRPr/>
                  </a:pPr>
                  <a:r>
                    <a:rPr lang="zh-CN" altLang="en-US" sz="855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ea"/>
                    </a:rPr>
                    <a:t>添加文本</a:t>
                  </a:r>
                </a:p>
              </p:txBody>
            </p:sp>
            <p:sp>
              <p:nvSpPr>
                <p:cNvPr id="453" name="文本框 452">
                  <a:extLst>
                    <a:ext uri="{FF2B5EF4-FFF2-40B4-BE49-F238E27FC236}">
                      <a16:creationId xmlns:a16="http://schemas.microsoft.com/office/drawing/2014/main" id="{92E3CCC9-67C3-0A0E-347C-2B9768DFBEEA}"/>
                    </a:ext>
                  </a:extLst>
                </p:cNvPr>
                <p:cNvSpPr txBox="1"/>
                <p:nvPr>
                  <p:custDataLst>
                    <p:tags r:id="rId53"/>
                  </p:custDataLst>
                </p:nvPr>
              </p:nvSpPr>
              <p:spPr>
                <a:xfrm>
                  <a:off x="3035169" y="4724437"/>
                  <a:ext cx="874107" cy="1315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lIns="0" tIns="0" rIns="0" bIns="0" rtlCol="0" anchor="ctr" anchorCtr="0">
                  <a:spAutoFit/>
                  <a:scene3d>
                    <a:camera prst="orthographicFront"/>
                    <a:lightRig rig="threePt" dir="t"/>
                  </a:scene3d>
                  <a:sp3d contourW="12065">
                    <a:bevelT w="0" h="0"/>
                    <a:bevelB w="0" h="0"/>
                  </a:sp3d>
                </a:bodyPr>
                <a:lstStyle/>
                <a:p>
                  <a:pPr lvl="0" algn="ctr" defTabSz="914400">
                    <a:defRPr/>
                  </a:pPr>
                  <a:r>
                    <a:rPr lang="zh-CN" altLang="en-US" sz="855" dirty="0">
                      <a:solidFill>
                        <a:schemeClr val="accent2">
                          <a:lumMod val="75000"/>
                        </a:schemeClr>
                      </a:solidFill>
                      <a:latin typeface="+mn-ea"/>
                    </a:rPr>
                    <a:t>添加文本</a:t>
                  </a: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BA30E192-74C4-5751-3911-95F55803F758}"/>
                  </a:ext>
                </a:extLst>
              </p:cNvPr>
              <p:cNvGrpSpPr/>
              <p:nvPr/>
            </p:nvGrpSpPr>
            <p:grpSpPr>
              <a:xfrm>
                <a:off x="4215460" y="3747381"/>
                <a:ext cx="688394" cy="523211"/>
                <a:chOff x="4324644" y="3747381"/>
                <a:chExt cx="688394" cy="523211"/>
              </a:xfrm>
            </p:grpSpPr>
            <p:grpSp>
              <p:nvGrpSpPr>
                <p:cNvPr id="22" name="图形 20" descr="用户">
                  <a:extLst>
                    <a:ext uri="{FF2B5EF4-FFF2-40B4-BE49-F238E27FC236}">
                      <a16:creationId xmlns:a16="http://schemas.microsoft.com/office/drawing/2014/main" id="{EF402EA5-71B1-BFEC-C028-4D74BBD6200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4437640" y="3747381"/>
                  <a:ext cx="446956" cy="278819"/>
                  <a:chOff x="5867240" y="3168153"/>
                  <a:chExt cx="760090" cy="474158"/>
                </a:xfr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p:grpSpPr>
              <p:sp>
                <p:nvSpPr>
                  <p:cNvPr id="23" name="任意形状 22">
                    <a:extLst>
                      <a:ext uri="{FF2B5EF4-FFF2-40B4-BE49-F238E27FC236}">
                        <a16:creationId xmlns:a16="http://schemas.microsoft.com/office/drawing/2014/main" id="{B719222E-E735-7720-78FD-911EA089AD96}"/>
                      </a:ext>
                    </a:extLst>
                  </p:cNvPr>
                  <p:cNvSpPr/>
                  <p:nvPr/>
                </p:nvSpPr>
                <p:spPr>
                  <a:xfrm>
                    <a:off x="5948674" y="3168155"/>
                    <a:ext cx="162878" cy="162876"/>
                  </a:xfrm>
                  <a:custGeom>
                    <a:avLst/>
                    <a:gdLst>
                      <a:gd name="connsiteX0" fmla="*/ 171450 w 171450"/>
                      <a:gd name="connsiteY0" fmla="*/ 85725 h 171449"/>
                      <a:gd name="connsiteX1" fmla="*/ 85725 w 171450"/>
                      <a:gd name="connsiteY1" fmla="*/ 171450 h 171449"/>
                      <a:gd name="connsiteX2" fmla="*/ 0 w 171450"/>
                      <a:gd name="connsiteY2" fmla="*/ 85725 h 171449"/>
                      <a:gd name="connsiteX3" fmla="*/ 85725 w 171450"/>
                      <a:gd name="connsiteY3" fmla="*/ 0 h 171449"/>
                      <a:gd name="connsiteX4" fmla="*/ 171450 w 171450"/>
                      <a:gd name="connsiteY4" fmla="*/ 85725 h 171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450" h="171449">
                        <a:moveTo>
                          <a:pt x="171450" y="85725"/>
                        </a:moveTo>
                        <a:cubicBezTo>
                          <a:pt x="171450" y="133070"/>
                          <a:pt x="133070" y="171450"/>
                          <a:pt x="85725" y="171450"/>
                        </a:cubicBezTo>
                        <a:cubicBezTo>
                          <a:pt x="38380" y="171450"/>
                          <a:pt x="0" y="133070"/>
                          <a:pt x="0" y="85725"/>
                        </a:cubicBezTo>
                        <a:cubicBezTo>
                          <a:pt x="0" y="38380"/>
                          <a:pt x="38380" y="0"/>
                          <a:pt x="85725" y="0"/>
                        </a:cubicBezTo>
                        <a:cubicBezTo>
                          <a:pt x="133070" y="0"/>
                          <a:pt x="171450" y="38380"/>
                          <a:pt x="171450" y="8572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6868" tIns="43434" rIns="86868" bIns="43434" rtlCol="0" anchor="ctr"/>
                  <a:lstStyle/>
                  <a:p>
                    <a:endParaRPr lang="zh-CN" altLang="en-US" sz="1710"/>
                  </a:p>
                </p:txBody>
              </p:sp>
              <p:sp>
                <p:nvSpPr>
                  <p:cNvPr id="24" name="任意形状 23">
                    <a:extLst>
                      <a:ext uri="{FF2B5EF4-FFF2-40B4-BE49-F238E27FC236}">
                        <a16:creationId xmlns:a16="http://schemas.microsoft.com/office/drawing/2014/main" id="{0D47A8A5-1B9A-3405-5239-3A57DD402356}"/>
                      </a:ext>
                    </a:extLst>
                  </p:cNvPr>
                  <p:cNvSpPr/>
                  <p:nvPr/>
                </p:nvSpPr>
                <p:spPr>
                  <a:xfrm>
                    <a:off x="6383014" y="3168153"/>
                    <a:ext cx="162878" cy="162876"/>
                  </a:xfrm>
                  <a:custGeom>
                    <a:avLst/>
                    <a:gdLst>
                      <a:gd name="connsiteX0" fmla="*/ 171450 w 171450"/>
                      <a:gd name="connsiteY0" fmla="*/ 85725 h 171449"/>
                      <a:gd name="connsiteX1" fmla="*/ 85725 w 171450"/>
                      <a:gd name="connsiteY1" fmla="*/ 171450 h 171449"/>
                      <a:gd name="connsiteX2" fmla="*/ 0 w 171450"/>
                      <a:gd name="connsiteY2" fmla="*/ 85725 h 171449"/>
                      <a:gd name="connsiteX3" fmla="*/ 85725 w 171450"/>
                      <a:gd name="connsiteY3" fmla="*/ 0 h 171449"/>
                      <a:gd name="connsiteX4" fmla="*/ 171450 w 171450"/>
                      <a:gd name="connsiteY4" fmla="*/ 85725 h 171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450" h="171449">
                        <a:moveTo>
                          <a:pt x="171450" y="85725"/>
                        </a:moveTo>
                        <a:cubicBezTo>
                          <a:pt x="171450" y="133070"/>
                          <a:pt x="133070" y="171450"/>
                          <a:pt x="85725" y="171450"/>
                        </a:cubicBezTo>
                        <a:cubicBezTo>
                          <a:pt x="38380" y="171450"/>
                          <a:pt x="0" y="133070"/>
                          <a:pt x="0" y="85725"/>
                        </a:cubicBezTo>
                        <a:cubicBezTo>
                          <a:pt x="0" y="38380"/>
                          <a:pt x="38380" y="0"/>
                          <a:pt x="85725" y="0"/>
                        </a:cubicBezTo>
                        <a:cubicBezTo>
                          <a:pt x="133070" y="0"/>
                          <a:pt x="171450" y="38380"/>
                          <a:pt x="171450" y="8572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6868" tIns="43434" rIns="86868" bIns="43434" rtlCol="0" anchor="ctr"/>
                  <a:lstStyle/>
                  <a:p>
                    <a:endParaRPr lang="zh-CN" altLang="en-US" sz="1710"/>
                  </a:p>
                </p:txBody>
              </p:sp>
              <p:sp>
                <p:nvSpPr>
                  <p:cNvPr id="25" name="任意形状 24">
                    <a:extLst>
                      <a:ext uri="{FF2B5EF4-FFF2-40B4-BE49-F238E27FC236}">
                        <a16:creationId xmlns:a16="http://schemas.microsoft.com/office/drawing/2014/main" id="{77472354-A35A-3A00-5667-20FA0046675E}"/>
                      </a:ext>
                    </a:extLst>
                  </p:cNvPr>
                  <p:cNvSpPr/>
                  <p:nvPr/>
                </p:nvSpPr>
                <p:spPr>
                  <a:xfrm>
                    <a:off x="6084405" y="3479435"/>
                    <a:ext cx="325755" cy="162876"/>
                  </a:xfrm>
                  <a:custGeom>
                    <a:avLst/>
                    <a:gdLst>
                      <a:gd name="connsiteX0" fmla="*/ 342900 w 342900"/>
                      <a:gd name="connsiteY0" fmla="*/ 171450 h 171449"/>
                      <a:gd name="connsiteX1" fmla="*/ 342900 w 342900"/>
                      <a:gd name="connsiteY1" fmla="*/ 85725 h 171449"/>
                      <a:gd name="connsiteX2" fmla="*/ 325755 w 342900"/>
                      <a:gd name="connsiteY2" fmla="*/ 51435 h 171449"/>
                      <a:gd name="connsiteX3" fmla="*/ 241935 w 342900"/>
                      <a:gd name="connsiteY3" fmla="*/ 11430 h 171449"/>
                      <a:gd name="connsiteX4" fmla="*/ 171450 w 342900"/>
                      <a:gd name="connsiteY4" fmla="*/ 0 h 171449"/>
                      <a:gd name="connsiteX5" fmla="*/ 100965 w 342900"/>
                      <a:gd name="connsiteY5" fmla="*/ 11430 h 171449"/>
                      <a:gd name="connsiteX6" fmla="*/ 17145 w 342900"/>
                      <a:gd name="connsiteY6" fmla="*/ 51435 h 171449"/>
                      <a:gd name="connsiteX7" fmla="*/ 0 w 342900"/>
                      <a:gd name="connsiteY7" fmla="*/ 85725 h 171449"/>
                      <a:gd name="connsiteX8" fmla="*/ 0 w 342900"/>
                      <a:gd name="connsiteY8" fmla="*/ 171450 h 171449"/>
                      <a:gd name="connsiteX9" fmla="*/ 342900 w 342900"/>
                      <a:gd name="connsiteY9" fmla="*/ 171450 h 171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42900" h="171449">
                        <a:moveTo>
                          <a:pt x="342900" y="171450"/>
                        </a:moveTo>
                        <a:lnTo>
                          <a:pt x="342900" y="85725"/>
                        </a:lnTo>
                        <a:cubicBezTo>
                          <a:pt x="342900" y="72390"/>
                          <a:pt x="337185" y="59055"/>
                          <a:pt x="325755" y="51435"/>
                        </a:cubicBezTo>
                        <a:cubicBezTo>
                          <a:pt x="302895" y="32385"/>
                          <a:pt x="272415" y="19050"/>
                          <a:pt x="241935" y="11430"/>
                        </a:cubicBezTo>
                        <a:cubicBezTo>
                          <a:pt x="220980" y="5715"/>
                          <a:pt x="196215" y="0"/>
                          <a:pt x="171450" y="0"/>
                        </a:cubicBezTo>
                        <a:cubicBezTo>
                          <a:pt x="148590" y="0"/>
                          <a:pt x="123825" y="3810"/>
                          <a:pt x="100965" y="11430"/>
                        </a:cubicBezTo>
                        <a:cubicBezTo>
                          <a:pt x="70485" y="19050"/>
                          <a:pt x="41910" y="34290"/>
                          <a:pt x="17145" y="51435"/>
                        </a:cubicBezTo>
                        <a:cubicBezTo>
                          <a:pt x="5715" y="60960"/>
                          <a:pt x="0" y="72390"/>
                          <a:pt x="0" y="85725"/>
                        </a:cubicBezTo>
                        <a:lnTo>
                          <a:pt x="0" y="171450"/>
                        </a:lnTo>
                        <a:lnTo>
                          <a:pt x="342900" y="1714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6868" tIns="43434" rIns="86868" bIns="43434" rtlCol="0" anchor="ctr"/>
                  <a:lstStyle/>
                  <a:p>
                    <a:endParaRPr lang="zh-CN" altLang="en-US" sz="1710"/>
                  </a:p>
                </p:txBody>
              </p:sp>
              <p:sp>
                <p:nvSpPr>
                  <p:cNvPr id="26" name="任意形状 25">
                    <a:extLst>
                      <a:ext uri="{FF2B5EF4-FFF2-40B4-BE49-F238E27FC236}">
                        <a16:creationId xmlns:a16="http://schemas.microsoft.com/office/drawing/2014/main" id="{DD82C683-0FB3-4B55-47F4-DAF01C95A680}"/>
                      </a:ext>
                    </a:extLst>
                  </p:cNvPr>
                  <p:cNvSpPr/>
                  <p:nvPr/>
                </p:nvSpPr>
                <p:spPr>
                  <a:xfrm>
                    <a:off x="6165845" y="3294837"/>
                    <a:ext cx="162878" cy="162878"/>
                  </a:xfrm>
                  <a:custGeom>
                    <a:avLst/>
                    <a:gdLst>
                      <a:gd name="connsiteX0" fmla="*/ 171450 w 171450"/>
                      <a:gd name="connsiteY0" fmla="*/ 85725 h 171450"/>
                      <a:gd name="connsiteX1" fmla="*/ 85725 w 171450"/>
                      <a:gd name="connsiteY1" fmla="*/ 171450 h 171450"/>
                      <a:gd name="connsiteX2" fmla="*/ 0 w 171450"/>
                      <a:gd name="connsiteY2" fmla="*/ 85725 h 171450"/>
                      <a:gd name="connsiteX3" fmla="*/ 85725 w 171450"/>
                      <a:gd name="connsiteY3" fmla="*/ 0 h 171450"/>
                      <a:gd name="connsiteX4" fmla="*/ 171450 w 171450"/>
                      <a:gd name="connsiteY4" fmla="*/ 85725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450" h="171450">
                        <a:moveTo>
                          <a:pt x="171450" y="85725"/>
                        </a:moveTo>
                        <a:cubicBezTo>
                          <a:pt x="171450" y="133070"/>
                          <a:pt x="133070" y="171450"/>
                          <a:pt x="85725" y="171450"/>
                        </a:cubicBezTo>
                        <a:cubicBezTo>
                          <a:pt x="38380" y="171450"/>
                          <a:pt x="0" y="133070"/>
                          <a:pt x="0" y="85725"/>
                        </a:cubicBezTo>
                        <a:cubicBezTo>
                          <a:pt x="0" y="38380"/>
                          <a:pt x="38380" y="0"/>
                          <a:pt x="85725" y="0"/>
                        </a:cubicBezTo>
                        <a:cubicBezTo>
                          <a:pt x="133070" y="0"/>
                          <a:pt x="171450" y="38380"/>
                          <a:pt x="171450" y="8572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6868" tIns="43434" rIns="86868" bIns="43434" rtlCol="0" anchor="ctr"/>
                  <a:lstStyle/>
                  <a:p>
                    <a:endParaRPr lang="zh-CN" altLang="en-US" sz="1710"/>
                  </a:p>
                </p:txBody>
              </p:sp>
              <p:sp>
                <p:nvSpPr>
                  <p:cNvPr id="27" name="任意形状 26">
                    <a:extLst>
                      <a:ext uri="{FF2B5EF4-FFF2-40B4-BE49-F238E27FC236}">
                        <a16:creationId xmlns:a16="http://schemas.microsoft.com/office/drawing/2014/main" id="{5F775FA1-3669-8617-0740-B802FD597E78}"/>
                      </a:ext>
                    </a:extLst>
                  </p:cNvPr>
                  <p:cNvSpPr/>
                  <p:nvPr/>
                </p:nvSpPr>
                <p:spPr>
                  <a:xfrm>
                    <a:off x="6332342" y="3352747"/>
                    <a:ext cx="294988" cy="162878"/>
                  </a:xfrm>
                  <a:custGeom>
                    <a:avLst/>
                    <a:gdLst>
                      <a:gd name="connsiteX0" fmla="*/ 293370 w 310514"/>
                      <a:gd name="connsiteY0" fmla="*/ 51435 h 171450"/>
                      <a:gd name="connsiteX1" fmla="*/ 209550 w 310514"/>
                      <a:gd name="connsiteY1" fmla="*/ 11430 h 171450"/>
                      <a:gd name="connsiteX2" fmla="*/ 139065 w 310514"/>
                      <a:gd name="connsiteY2" fmla="*/ 0 h 171450"/>
                      <a:gd name="connsiteX3" fmla="*/ 68580 w 310514"/>
                      <a:gd name="connsiteY3" fmla="*/ 11430 h 171450"/>
                      <a:gd name="connsiteX4" fmla="*/ 34290 w 310514"/>
                      <a:gd name="connsiteY4" fmla="*/ 24765 h 171450"/>
                      <a:gd name="connsiteX5" fmla="*/ 34290 w 310514"/>
                      <a:gd name="connsiteY5" fmla="*/ 26670 h 171450"/>
                      <a:gd name="connsiteX6" fmla="*/ 0 w 310514"/>
                      <a:gd name="connsiteY6" fmla="*/ 110490 h 171450"/>
                      <a:gd name="connsiteX7" fmla="*/ 87630 w 310514"/>
                      <a:gd name="connsiteY7" fmla="*/ 154305 h 171450"/>
                      <a:gd name="connsiteX8" fmla="*/ 102870 w 310514"/>
                      <a:gd name="connsiteY8" fmla="*/ 171450 h 171450"/>
                      <a:gd name="connsiteX9" fmla="*/ 310515 w 310514"/>
                      <a:gd name="connsiteY9" fmla="*/ 171450 h 171450"/>
                      <a:gd name="connsiteX10" fmla="*/ 310515 w 310514"/>
                      <a:gd name="connsiteY10" fmla="*/ 85725 h 171450"/>
                      <a:gd name="connsiteX11" fmla="*/ 293370 w 310514"/>
                      <a:gd name="connsiteY11" fmla="*/ 51435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10514" h="171450">
                        <a:moveTo>
                          <a:pt x="293370" y="51435"/>
                        </a:moveTo>
                        <a:cubicBezTo>
                          <a:pt x="270510" y="32385"/>
                          <a:pt x="240030" y="19050"/>
                          <a:pt x="209550" y="11430"/>
                        </a:cubicBezTo>
                        <a:cubicBezTo>
                          <a:pt x="188595" y="5715"/>
                          <a:pt x="163830" y="0"/>
                          <a:pt x="139065" y="0"/>
                        </a:cubicBezTo>
                        <a:cubicBezTo>
                          <a:pt x="116205" y="0"/>
                          <a:pt x="91440" y="3810"/>
                          <a:pt x="68580" y="11430"/>
                        </a:cubicBezTo>
                        <a:cubicBezTo>
                          <a:pt x="57150" y="15240"/>
                          <a:pt x="45720" y="19050"/>
                          <a:pt x="34290" y="24765"/>
                        </a:cubicBezTo>
                        <a:lnTo>
                          <a:pt x="34290" y="26670"/>
                        </a:lnTo>
                        <a:cubicBezTo>
                          <a:pt x="34290" y="59055"/>
                          <a:pt x="20955" y="89535"/>
                          <a:pt x="0" y="110490"/>
                        </a:cubicBezTo>
                        <a:cubicBezTo>
                          <a:pt x="36195" y="121920"/>
                          <a:pt x="64770" y="137160"/>
                          <a:pt x="87630" y="154305"/>
                        </a:cubicBezTo>
                        <a:cubicBezTo>
                          <a:pt x="93345" y="160020"/>
                          <a:pt x="99060" y="163830"/>
                          <a:pt x="102870" y="171450"/>
                        </a:cubicBezTo>
                        <a:lnTo>
                          <a:pt x="310515" y="171450"/>
                        </a:lnTo>
                        <a:lnTo>
                          <a:pt x="310515" y="85725"/>
                        </a:lnTo>
                        <a:cubicBezTo>
                          <a:pt x="310515" y="72390"/>
                          <a:pt x="304800" y="59055"/>
                          <a:pt x="293370" y="5143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6868" tIns="43434" rIns="86868" bIns="43434" rtlCol="0" anchor="ctr"/>
                  <a:lstStyle/>
                  <a:p>
                    <a:endParaRPr lang="zh-CN" altLang="en-US" sz="1710"/>
                  </a:p>
                </p:txBody>
              </p:sp>
              <p:sp>
                <p:nvSpPr>
                  <p:cNvPr id="28" name="任意形状 27">
                    <a:extLst>
                      <a:ext uri="{FF2B5EF4-FFF2-40B4-BE49-F238E27FC236}">
                        <a16:creationId xmlns:a16="http://schemas.microsoft.com/office/drawing/2014/main" id="{3C172848-12E3-103C-0937-F6BBB7EA1A4A}"/>
                      </a:ext>
                    </a:extLst>
                  </p:cNvPr>
                  <p:cNvSpPr/>
                  <p:nvPr/>
                </p:nvSpPr>
                <p:spPr>
                  <a:xfrm>
                    <a:off x="5867240" y="3352747"/>
                    <a:ext cx="294988" cy="162878"/>
                  </a:xfrm>
                  <a:custGeom>
                    <a:avLst/>
                    <a:gdLst>
                      <a:gd name="connsiteX0" fmla="*/ 222885 w 310514"/>
                      <a:gd name="connsiteY0" fmla="*/ 154305 h 171450"/>
                      <a:gd name="connsiteX1" fmla="*/ 222885 w 310514"/>
                      <a:gd name="connsiteY1" fmla="*/ 154305 h 171450"/>
                      <a:gd name="connsiteX2" fmla="*/ 310515 w 310514"/>
                      <a:gd name="connsiteY2" fmla="*/ 110490 h 171450"/>
                      <a:gd name="connsiteX3" fmla="*/ 276225 w 310514"/>
                      <a:gd name="connsiteY3" fmla="*/ 26670 h 171450"/>
                      <a:gd name="connsiteX4" fmla="*/ 276225 w 310514"/>
                      <a:gd name="connsiteY4" fmla="*/ 22860 h 171450"/>
                      <a:gd name="connsiteX5" fmla="*/ 241935 w 310514"/>
                      <a:gd name="connsiteY5" fmla="*/ 11430 h 171450"/>
                      <a:gd name="connsiteX6" fmla="*/ 171450 w 310514"/>
                      <a:gd name="connsiteY6" fmla="*/ 0 h 171450"/>
                      <a:gd name="connsiteX7" fmla="*/ 100965 w 310514"/>
                      <a:gd name="connsiteY7" fmla="*/ 11430 h 171450"/>
                      <a:gd name="connsiteX8" fmla="*/ 17145 w 310514"/>
                      <a:gd name="connsiteY8" fmla="*/ 51435 h 171450"/>
                      <a:gd name="connsiteX9" fmla="*/ 0 w 310514"/>
                      <a:gd name="connsiteY9" fmla="*/ 85725 h 171450"/>
                      <a:gd name="connsiteX10" fmla="*/ 0 w 310514"/>
                      <a:gd name="connsiteY10" fmla="*/ 171450 h 171450"/>
                      <a:gd name="connsiteX11" fmla="*/ 205740 w 310514"/>
                      <a:gd name="connsiteY11" fmla="*/ 171450 h 171450"/>
                      <a:gd name="connsiteX12" fmla="*/ 222885 w 310514"/>
                      <a:gd name="connsiteY12" fmla="*/ 154305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10514" h="171450">
                        <a:moveTo>
                          <a:pt x="222885" y="154305"/>
                        </a:moveTo>
                        <a:lnTo>
                          <a:pt x="222885" y="154305"/>
                        </a:lnTo>
                        <a:cubicBezTo>
                          <a:pt x="249555" y="135255"/>
                          <a:pt x="280035" y="120015"/>
                          <a:pt x="310515" y="110490"/>
                        </a:cubicBezTo>
                        <a:cubicBezTo>
                          <a:pt x="289560" y="87630"/>
                          <a:pt x="276225" y="59055"/>
                          <a:pt x="276225" y="26670"/>
                        </a:cubicBezTo>
                        <a:cubicBezTo>
                          <a:pt x="276225" y="24765"/>
                          <a:pt x="276225" y="24765"/>
                          <a:pt x="276225" y="22860"/>
                        </a:cubicBezTo>
                        <a:cubicBezTo>
                          <a:pt x="264795" y="19050"/>
                          <a:pt x="253365" y="13335"/>
                          <a:pt x="241935" y="11430"/>
                        </a:cubicBezTo>
                        <a:cubicBezTo>
                          <a:pt x="220980" y="5715"/>
                          <a:pt x="196215" y="0"/>
                          <a:pt x="171450" y="0"/>
                        </a:cubicBezTo>
                        <a:cubicBezTo>
                          <a:pt x="148590" y="0"/>
                          <a:pt x="123825" y="3810"/>
                          <a:pt x="100965" y="11430"/>
                        </a:cubicBezTo>
                        <a:cubicBezTo>
                          <a:pt x="70485" y="20955"/>
                          <a:pt x="41910" y="34290"/>
                          <a:pt x="17145" y="51435"/>
                        </a:cubicBezTo>
                        <a:cubicBezTo>
                          <a:pt x="5715" y="59055"/>
                          <a:pt x="0" y="72390"/>
                          <a:pt x="0" y="85725"/>
                        </a:cubicBezTo>
                        <a:lnTo>
                          <a:pt x="0" y="171450"/>
                        </a:lnTo>
                        <a:lnTo>
                          <a:pt x="205740" y="171450"/>
                        </a:lnTo>
                        <a:cubicBezTo>
                          <a:pt x="211455" y="163830"/>
                          <a:pt x="215265" y="160020"/>
                          <a:pt x="222885" y="15430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6868" tIns="43434" rIns="86868" bIns="43434" rtlCol="0" anchor="ctr"/>
                  <a:lstStyle/>
                  <a:p>
                    <a:endParaRPr lang="zh-CN" altLang="en-US" sz="1710"/>
                  </a:p>
                </p:txBody>
              </p:sp>
            </p:grpSp>
            <p:sp>
              <p:nvSpPr>
                <p:cNvPr id="454" name="文本框 453">
                  <a:extLst>
                    <a:ext uri="{FF2B5EF4-FFF2-40B4-BE49-F238E27FC236}">
                      <a16:creationId xmlns:a16="http://schemas.microsoft.com/office/drawing/2014/main" id="{D289507A-E3D6-DF57-CAAF-5A201C9FC779}"/>
                    </a:ext>
                  </a:extLst>
                </p:cNvPr>
                <p:cNvSpPr txBox="1"/>
                <p:nvPr>
                  <p:custDataLst>
                    <p:tags r:id="rId49"/>
                  </p:custDataLst>
                </p:nvPr>
              </p:nvSpPr>
              <p:spPr>
                <a:xfrm>
                  <a:off x="4324644" y="4029307"/>
                  <a:ext cx="688394" cy="241285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86868" tIns="43434" rIns="86868" bIns="43434" rtlCol="0">
                  <a:spAutoFit/>
                  <a:scene3d>
                    <a:camera prst="orthographicFront"/>
                    <a:lightRig rig="threePt" dir="t"/>
                  </a:scene3d>
                  <a:sp3d contourW="12065">
                    <a:bevelT w="0" h="0"/>
                    <a:bevelB w="0" h="0"/>
                  </a:sp3d>
                </a:bodyPr>
                <a:lstStyle/>
                <a:p>
                  <a:pPr lvl="0" algn="ctr">
                    <a:defRPr/>
                  </a:pPr>
                  <a:r>
                    <a:rPr lang="zh-CN" altLang="en-US" sz="998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添加文本</a:t>
                  </a:r>
                </a:p>
              </p:txBody>
            </p:sp>
          </p:grpSp>
          <p:sp>
            <p:nvSpPr>
              <p:cNvPr id="494" name="圆角矩形 493">
                <a:extLst>
                  <a:ext uri="{FF2B5EF4-FFF2-40B4-BE49-F238E27FC236}">
                    <a16:creationId xmlns:a16="http://schemas.microsoft.com/office/drawing/2014/main" id="{C74D8417-F1F0-FCB8-0AEC-F52DC322C6AC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 rot="10800000" flipH="1">
                <a:off x="5248769" y="1925926"/>
                <a:ext cx="2980691" cy="3232709"/>
              </a:xfrm>
              <a:prstGeom prst="roundRect">
                <a:avLst>
                  <a:gd name="adj" fmla="val 2346"/>
                </a:avLst>
              </a:prstGeom>
              <a:solidFill>
                <a:schemeClr val="accent1">
                  <a:lumMod val="40000"/>
                  <a:lumOff val="60000"/>
                  <a:alpha val="10000"/>
                </a:schemeClr>
              </a:solidFill>
              <a:ln w="6032" cap="rnd">
                <a:solidFill>
                  <a:schemeClr val="accent1">
                    <a:lumMod val="60000"/>
                    <a:lumOff val="40000"/>
                  </a:schemeClr>
                </a:solidFill>
                <a:prstDash val="dash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endParaRPr kumimoji="1" lang="zh-CN" altLang="en-US" sz="1710"/>
              </a:p>
            </p:txBody>
          </p:sp>
          <p:sp>
            <p:nvSpPr>
              <p:cNvPr id="495" name="圆角矩形 494">
                <a:extLst>
                  <a:ext uri="{FF2B5EF4-FFF2-40B4-BE49-F238E27FC236}">
                    <a16:creationId xmlns:a16="http://schemas.microsoft.com/office/drawing/2014/main" id="{3802E9A4-2E07-7F48-8691-4CB9D71C0EC9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5433230" y="2028971"/>
                <a:ext cx="1205644" cy="35766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r>
                  <a:rPr kumimoji="1" lang="zh-CN" altLang="en-US" sz="133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添加文本</a:t>
                </a:r>
              </a:p>
            </p:txBody>
          </p:sp>
          <p:sp>
            <p:nvSpPr>
              <p:cNvPr id="500" name="文本框 499">
                <a:extLst>
                  <a:ext uri="{FF2B5EF4-FFF2-40B4-BE49-F238E27FC236}">
                    <a16:creationId xmlns:a16="http://schemas.microsoft.com/office/drawing/2014/main" id="{D8665869-72F2-5C26-456A-D3BA62D4C346}"/>
                  </a:ext>
                </a:extLst>
              </p:cNvPr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7138915" y="2080249"/>
                <a:ext cx="758926" cy="263149"/>
              </a:xfrm>
              <a:prstGeom prst="rect">
                <a:avLst/>
              </a:prstGeom>
              <a:noFill/>
              <a:effectLst/>
            </p:spPr>
            <p:txBody>
              <a:bodyPr wrap="none" lIns="86868" tIns="43434" rIns="86868" bIns="43434" rtlCol="0">
                <a:spAutoFit/>
                <a:scene3d>
                  <a:camera prst="orthographicFront"/>
                  <a:lightRig rig="threePt" dir="t"/>
                </a:scene3d>
                <a:sp3d contourW="12065">
                  <a:bevelT w="0" h="0"/>
                  <a:bevelB w="0" h="0"/>
                </a:sp3d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lang="zh-CN" altLang="en-US" sz="114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添加文本</a:t>
                </a:r>
              </a:p>
            </p:txBody>
          </p:sp>
          <p:grpSp>
            <p:nvGrpSpPr>
              <p:cNvPr id="503" name="组合 502">
                <a:extLst>
                  <a:ext uri="{FF2B5EF4-FFF2-40B4-BE49-F238E27FC236}">
                    <a16:creationId xmlns:a16="http://schemas.microsoft.com/office/drawing/2014/main" id="{A1228C35-988B-9BCD-657D-389899459DBD}"/>
                  </a:ext>
                </a:extLst>
              </p:cNvPr>
              <p:cNvGrpSpPr/>
              <p:nvPr/>
            </p:nvGrpSpPr>
            <p:grpSpPr>
              <a:xfrm>
                <a:off x="7398309" y="4672323"/>
                <a:ext cx="687111" cy="510735"/>
                <a:chOff x="4157800" y="3698701"/>
                <a:chExt cx="687111" cy="510735"/>
              </a:xfrm>
            </p:grpSpPr>
            <p:grpSp>
              <p:nvGrpSpPr>
                <p:cNvPr id="504" name="图形 20" descr="用户">
                  <a:extLst>
                    <a:ext uri="{FF2B5EF4-FFF2-40B4-BE49-F238E27FC236}">
                      <a16:creationId xmlns:a16="http://schemas.microsoft.com/office/drawing/2014/main" id="{D9D774CA-CCC1-5E6A-F564-CE19DBB84AD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4270155" y="3698701"/>
                  <a:ext cx="446960" cy="278817"/>
                  <a:chOff x="5582415" y="3085364"/>
                  <a:chExt cx="760097" cy="474154"/>
                </a:xfr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p:grpSpPr>
              <p:sp>
                <p:nvSpPr>
                  <p:cNvPr id="506" name="任意形状 505">
                    <a:extLst>
                      <a:ext uri="{FF2B5EF4-FFF2-40B4-BE49-F238E27FC236}">
                        <a16:creationId xmlns:a16="http://schemas.microsoft.com/office/drawing/2014/main" id="{D425A0D4-CF81-B471-D9D0-F53B459FEFD2}"/>
                      </a:ext>
                    </a:extLst>
                  </p:cNvPr>
                  <p:cNvSpPr/>
                  <p:nvPr/>
                </p:nvSpPr>
                <p:spPr>
                  <a:xfrm>
                    <a:off x="5663855" y="3085366"/>
                    <a:ext cx="162878" cy="162876"/>
                  </a:xfrm>
                  <a:custGeom>
                    <a:avLst/>
                    <a:gdLst>
                      <a:gd name="connsiteX0" fmla="*/ 171450 w 171450"/>
                      <a:gd name="connsiteY0" fmla="*/ 85725 h 171449"/>
                      <a:gd name="connsiteX1" fmla="*/ 85725 w 171450"/>
                      <a:gd name="connsiteY1" fmla="*/ 171450 h 171449"/>
                      <a:gd name="connsiteX2" fmla="*/ 0 w 171450"/>
                      <a:gd name="connsiteY2" fmla="*/ 85725 h 171449"/>
                      <a:gd name="connsiteX3" fmla="*/ 85725 w 171450"/>
                      <a:gd name="connsiteY3" fmla="*/ 0 h 171449"/>
                      <a:gd name="connsiteX4" fmla="*/ 171450 w 171450"/>
                      <a:gd name="connsiteY4" fmla="*/ 85725 h 171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450" h="171449">
                        <a:moveTo>
                          <a:pt x="171450" y="85725"/>
                        </a:moveTo>
                        <a:cubicBezTo>
                          <a:pt x="171450" y="133070"/>
                          <a:pt x="133070" y="171450"/>
                          <a:pt x="85725" y="171450"/>
                        </a:cubicBezTo>
                        <a:cubicBezTo>
                          <a:pt x="38380" y="171450"/>
                          <a:pt x="0" y="133070"/>
                          <a:pt x="0" y="85725"/>
                        </a:cubicBezTo>
                        <a:cubicBezTo>
                          <a:pt x="0" y="38380"/>
                          <a:pt x="38380" y="0"/>
                          <a:pt x="85725" y="0"/>
                        </a:cubicBezTo>
                        <a:cubicBezTo>
                          <a:pt x="133070" y="0"/>
                          <a:pt x="171450" y="38380"/>
                          <a:pt x="171450" y="8572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6868" tIns="43434" rIns="86868" bIns="43434" rtlCol="0" anchor="ctr"/>
                  <a:lstStyle/>
                  <a:p>
                    <a:endParaRPr lang="zh-CN" altLang="en-US" sz="1710"/>
                  </a:p>
                </p:txBody>
              </p:sp>
              <p:sp>
                <p:nvSpPr>
                  <p:cNvPr id="507" name="任意形状 506">
                    <a:extLst>
                      <a:ext uri="{FF2B5EF4-FFF2-40B4-BE49-F238E27FC236}">
                        <a16:creationId xmlns:a16="http://schemas.microsoft.com/office/drawing/2014/main" id="{238F1000-9642-FFCE-4454-2C1038E82267}"/>
                      </a:ext>
                    </a:extLst>
                  </p:cNvPr>
                  <p:cNvSpPr/>
                  <p:nvPr/>
                </p:nvSpPr>
                <p:spPr>
                  <a:xfrm>
                    <a:off x="6098198" y="3085364"/>
                    <a:ext cx="162878" cy="162876"/>
                  </a:xfrm>
                  <a:custGeom>
                    <a:avLst/>
                    <a:gdLst>
                      <a:gd name="connsiteX0" fmla="*/ 171450 w 171450"/>
                      <a:gd name="connsiteY0" fmla="*/ 85725 h 171449"/>
                      <a:gd name="connsiteX1" fmla="*/ 85725 w 171450"/>
                      <a:gd name="connsiteY1" fmla="*/ 171450 h 171449"/>
                      <a:gd name="connsiteX2" fmla="*/ 0 w 171450"/>
                      <a:gd name="connsiteY2" fmla="*/ 85725 h 171449"/>
                      <a:gd name="connsiteX3" fmla="*/ 85725 w 171450"/>
                      <a:gd name="connsiteY3" fmla="*/ 0 h 171449"/>
                      <a:gd name="connsiteX4" fmla="*/ 171450 w 171450"/>
                      <a:gd name="connsiteY4" fmla="*/ 85725 h 171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450" h="171449">
                        <a:moveTo>
                          <a:pt x="171450" y="85725"/>
                        </a:moveTo>
                        <a:cubicBezTo>
                          <a:pt x="171450" y="133070"/>
                          <a:pt x="133070" y="171450"/>
                          <a:pt x="85725" y="171450"/>
                        </a:cubicBezTo>
                        <a:cubicBezTo>
                          <a:pt x="38380" y="171450"/>
                          <a:pt x="0" y="133070"/>
                          <a:pt x="0" y="85725"/>
                        </a:cubicBezTo>
                        <a:cubicBezTo>
                          <a:pt x="0" y="38380"/>
                          <a:pt x="38380" y="0"/>
                          <a:pt x="85725" y="0"/>
                        </a:cubicBezTo>
                        <a:cubicBezTo>
                          <a:pt x="133070" y="0"/>
                          <a:pt x="171450" y="38380"/>
                          <a:pt x="171450" y="8572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6868" tIns="43434" rIns="86868" bIns="43434" rtlCol="0" anchor="ctr"/>
                  <a:lstStyle/>
                  <a:p>
                    <a:endParaRPr lang="zh-CN" altLang="en-US" sz="1710"/>
                  </a:p>
                </p:txBody>
              </p:sp>
              <p:sp>
                <p:nvSpPr>
                  <p:cNvPr id="508" name="任意形状 507">
                    <a:extLst>
                      <a:ext uri="{FF2B5EF4-FFF2-40B4-BE49-F238E27FC236}">
                        <a16:creationId xmlns:a16="http://schemas.microsoft.com/office/drawing/2014/main" id="{4C22EC85-1C11-096F-AD75-7F413A95C3AC}"/>
                      </a:ext>
                    </a:extLst>
                  </p:cNvPr>
                  <p:cNvSpPr/>
                  <p:nvPr/>
                </p:nvSpPr>
                <p:spPr>
                  <a:xfrm>
                    <a:off x="5799589" y="3396642"/>
                    <a:ext cx="325756" cy="162876"/>
                  </a:xfrm>
                  <a:custGeom>
                    <a:avLst/>
                    <a:gdLst>
                      <a:gd name="connsiteX0" fmla="*/ 342900 w 342900"/>
                      <a:gd name="connsiteY0" fmla="*/ 171450 h 171449"/>
                      <a:gd name="connsiteX1" fmla="*/ 342900 w 342900"/>
                      <a:gd name="connsiteY1" fmla="*/ 85725 h 171449"/>
                      <a:gd name="connsiteX2" fmla="*/ 325755 w 342900"/>
                      <a:gd name="connsiteY2" fmla="*/ 51435 h 171449"/>
                      <a:gd name="connsiteX3" fmla="*/ 241935 w 342900"/>
                      <a:gd name="connsiteY3" fmla="*/ 11430 h 171449"/>
                      <a:gd name="connsiteX4" fmla="*/ 171450 w 342900"/>
                      <a:gd name="connsiteY4" fmla="*/ 0 h 171449"/>
                      <a:gd name="connsiteX5" fmla="*/ 100965 w 342900"/>
                      <a:gd name="connsiteY5" fmla="*/ 11430 h 171449"/>
                      <a:gd name="connsiteX6" fmla="*/ 17145 w 342900"/>
                      <a:gd name="connsiteY6" fmla="*/ 51435 h 171449"/>
                      <a:gd name="connsiteX7" fmla="*/ 0 w 342900"/>
                      <a:gd name="connsiteY7" fmla="*/ 85725 h 171449"/>
                      <a:gd name="connsiteX8" fmla="*/ 0 w 342900"/>
                      <a:gd name="connsiteY8" fmla="*/ 171450 h 171449"/>
                      <a:gd name="connsiteX9" fmla="*/ 342900 w 342900"/>
                      <a:gd name="connsiteY9" fmla="*/ 171450 h 171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42900" h="171449">
                        <a:moveTo>
                          <a:pt x="342900" y="171450"/>
                        </a:moveTo>
                        <a:lnTo>
                          <a:pt x="342900" y="85725"/>
                        </a:lnTo>
                        <a:cubicBezTo>
                          <a:pt x="342900" y="72390"/>
                          <a:pt x="337185" y="59055"/>
                          <a:pt x="325755" y="51435"/>
                        </a:cubicBezTo>
                        <a:cubicBezTo>
                          <a:pt x="302895" y="32385"/>
                          <a:pt x="272415" y="19050"/>
                          <a:pt x="241935" y="11430"/>
                        </a:cubicBezTo>
                        <a:cubicBezTo>
                          <a:pt x="220980" y="5715"/>
                          <a:pt x="196215" y="0"/>
                          <a:pt x="171450" y="0"/>
                        </a:cubicBezTo>
                        <a:cubicBezTo>
                          <a:pt x="148590" y="0"/>
                          <a:pt x="123825" y="3810"/>
                          <a:pt x="100965" y="11430"/>
                        </a:cubicBezTo>
                        <a:cubicBezTo>
                          <a:pt x="70485" y="19050"/>
                          <a:pt x="41910" y="34290"/>
                          <a:pt x="17145" y="51435"/>
                        </a:cubicBezTo>
                        <a:cubicBezTo>
                          <a:pt x="5715" y="60960"/>
                          <a:pt x="0" y="72390"/>
                          <a:pt x="0" y="85725"/>
                        </a:cubicBezTo>
                        <a:lnTo>
                          <a:pt x="0" y="171450"/>
                        </a:lnTo>
                        <a:lnTo>
                          <a:pt x="342900" y="1714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6868" tIns="43434" rIns="86868" bIns="43434" rtlCol="0" anchor="ctr"/>
                  <a:lstStyle/>
                  <a:p>
                    <a:endParaRPr lang="zh-CN" altLang="en-US" sz="1710"/>
                  </a:p>
                </p:txBody>
              </p:sp>
              <p:sp>
                <p:nvSpPr>
                  <p:cNvPr id="509" name="任意形状 508">
                    <a:extLst>
                      <a:ext uri="{FF2B5EF4-FFF2-40B4-BE49-F238E27FC236}">
                        <a16:creationId xmlns:a16="http://schemas.microsoft.com/office/drawing/2014/main" id="{D1171EDC-F430-E875-F352-2F8436AF624D}"/>
                      </a:ext>
                    </a:extLst>
                  </p:cNvPr>
                  <p:cNvSpPr/>
                  <p:nvPr/>
                </p:nvSpPr>
                <p:spPr>
                  <a:xfrm>
                    <a:off x="5881026" y="3212045"/>
                    <a:ext cx="162878" cy="162878"/>
                  </a:xfrm>
                  <a:custGeom>
                    <a:avLst/>
                    <a:gdLst>
                      <a:gd name="connsiteX0" fmla="*/ 171450 w 171450"/>
                      <a:gd name="connsiteY0" fmla="*/ 85725 h 171450"/>
                      <a:gd name="connsiteX1" fmla="*/ 85725 w 171450"/>
                      <a:gd name="connsiteY1" fmla="*/ 171450 h 171450"/>
                      <a:gd name="connsiteX2" fmla="*/ 0 w 171450"/>
                      <a:gd name="connsiteY2" fmla="*/ 85725 h 171450"/>
                      <a:gd name="connsiteX3" fmla="*/ 85725 w 171450"/>
                      <a:gd name="connsiteY3" fmla="*/ 0 h 171450"/>
                      <a:gd name="connsiteX4" fmla="*/ 171450 w 171450"/>
                      <a:gd name="connsiteY4" fmla="*/ 85725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450" h="171450">
                        <a:moveTo>
                          <a:pt x="171450" y="85725"/>
                        </a:moveTo>
                        <a:cubicBezTo>
                          <a:pt x="171450" y="133070"/>
                          <a:pt x="133070" y="171450"/>
                          <a:pt x="85725" y="171450"/>
                        </a:cubicBezTo>
                        <a:cubicBezTo>
                          <a:pt x="38380" y="171450"/>
                          <a:pt x="0" y="133070"/>
                          <a:pt x="0" y="85725"/>
                        </a:cubicBezTo>
                        <a:cubicBezTo>
                          <a:pt x="0" y="38380"/>
                          <a:pt x="38380" y="0"/>
                          <a:pt x="85725" y="0"/>
                        </a:cubicBezTo>
                        <a:cubicBezTo>
                          <a:pt x="133070" y="0"/>
                          <a:pt x="171450" y="38380"/>
                          <a:pt x="171450" y="8572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6868" tIns="43434" rIns="86868" bIns="43434" rtlCol="0" anchor="ctr"/>
                  <a:lstStyle/>
                  <a:p>
                    <a:endParaRPr lang="zh-CN" altLang="en-US" sz="1710"/>
                  </a:p>
                </p:txBody>
              </p:sp>
              <p:sp>
                <p:nvSpPr>
                  <p:cNvPr id="510" name="任意形状 509">
                    <a:extLst>
                      <a:ext uri="{FF2B5EF4-FFF2-40B4-BE49-F238E27FC236}">
                        <a16:creationId xmlns:a16="http://schemas.microsoft.com/office/drawing/2014/main" id="{FF713313-130F-F7E6-67DE-EEAF1E422697}"/>
                      </a:ext>
                    </a:extLst>
                  </p:cNvPr>
                  <p:cNvSpPr/>
                  <p:nvPr/>
                </p:nvSpPr>
                <p:spPr>
                  <a:xfrm>
                    <a:off x="6047524" y="3269956"/>
                    <a:ext cx="294988" cy="162878"/>
                  </a:xfrm>
                  <a:custGeom>
                    <a:avLst/>
                    <a:gdLst>
                      <a:gd name="connsiteX0" fmla="*/ 293370 w 310514"/>
                      <a:gd name="connsiteY0" fmla="*/ 51435 h 171450"/>
                      <a:gd name="connsiteX1" fmla="*/ 209550 w 310514"/>
                      <a:gd name="connsiteY1" fmla="*/ 11430 h 171450"/>
                      <a:gd name="connsiteX2" fmla="*/ 139065 w 310514"/>
                      <a:gd name="connsiteY2" fmla="*/ 0 h 171450"/>
                      <a:gd name="connsiteX3" fmla="*/ 68580 w 310514"/>
                      <a:gd name="connsiteY3" fmla="*/ 11430 h 171450"/>
                      <a:gd name="connsiteX4" fmla="*/ 34290 w 310514"/>
                      <a:gd name="connsiteY4" fmla="*/ 24765 h 171450"/>
                      <a:gd name="connsiteX5" fmla="*/ 34290 w 310514"/>
                      <a:gd name="connsiteY5" fmla="*/ 26670 h 171450"/>
                      <a:gd name="connsiteX6" fmla="*/ 0 w 310514"/>
                      <a:gd name="connsiteY6" fmla="*/ 110490 h 171450"/>
                      <a:gd name="connsiteX7" fmla="*/ 87630 w 310514"/>
                      <a:gd name="connsiteY7" fmla="*/ 154305 h 171450"/>
                      <a:gd name="connsiteX8" fmla="*/ 102870 w 310514"/>
                      <a:gd name="connsiteY8" fmla="*/ 171450 h 171450"/>
                      <a:gd name="connsiteX9" fmla="*/ 310515 w 310514"/>
                      <a:gd name="connsiteY9" fmla="*/ 171450 h 171450"/>
                      <a:gd name="connsiteX10" fmla="*/ 310515 w 310514"/>
                      <a:gd name="connsiteY10" fmla="*/ 85725 h 171450"/>
                      <a:gd name="connsiteX11" fmla="*/ 293370 w 310514"/>
                      <a:gd name="connsiteY11" fmla="*/ 51435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10514" h="171450">
                        <a:moveTo>
                          <a:pt x="293370" y="51435"/>
                        </a:moveTo>
                        <a:cubicBezTo>
                          <a:pt x="270510" y="32385"/>
                          <a:pt x="240030" y="19050"/>
                          <a:pt x="209550" y="11430"/>
                        </a:cubicBezTo>
                        <a:cubicBezTo>
                          <a:pt x="188595" y="5715"/>
                          <a:pt x="163830" y="0"/>
                          <a:pt x="139065" y="0"/>
                        </a:cubicBezTo>
                        <a:cubicBezTo>
                          <a:pt x="116205" y="0"/>
                          <a:pt x="91440" y="3810"/>
                          <a:pt x="68580" y="11430"/>
                        </a:cubicBezTo>
                        <a:cubicBezTo>
                          <a:pt x="57150" y="15240"/>
                          <a:pt x="45720" y="19050"/>
                          <a:pt x="34290" y="24765"/>
                        </a:cubicBezTo>
                        <a:lnTo>
                          <a:pt x="34290" y="26670"/>
                        </a:lnTo>
                        <a:cubicBezTo>
                          <a:pt x="34290" y="59055"/>
                          <a:pt x="20955" y="89535"/>
                          <a:pt x="0" y="110490"/>
                        </a:cubicBezTo>
                        <a:cubicBezTo>
                          <a:pt x="36195" y="121920"/>
                          <a:pt x="64770" y="137160"/>
                          <a:pt x="87630" y="154305"/>
                        </a:cubicBezTo>
                        <a:cubicBezTo>
                          <a:pt x="93345" y="160020"/>
                          <a:pt x="99060" y="163830"/>
                          <a:pt x="102870" y="171450"/>
                        </a:cubicBezTo>
                        <a:lnTo>
                          <a:pt x="310515" y="171450"/>
                        </a:lnTo>
                        <a:lnTo>
                          <a:pt x="310515" y="85725"/>
                        </a:lnTo>
                        <a:cubicBezTo>
                          <a:pt x="310515" y="72390"/>
                          <a:pt x="304800" y="59055"/>
                          <a:pt x="293370" y="5143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6868" tIns="43434" rIns="86868" bIns="43434" rtlCol="0" anchor="ctr"/>
                  <a:lstStyle/>
                  <a:p>
                    <a:endParaRPr lang="zh-CN" altLang="en-US" sz="1710"/>
                  </a:p>
                </p:txBody>
              </p:sp>
              <p:sp>
                <p:nvSpPr>
                  <p:cNvPr id="511" name="任意形状 510">
                    <a:extLst>
                      <a:ext uri="{FF2B5EF4-FFF2-40B4-BE49-F238E27FC236}">
                        <a16:creationId xmlns:a16="http://schemas.microsoft.com/office/drawing/2014/main" id="{BA86D5EC-C06A-0101-99B2-1751A6982BB7}"/>
                      </a:ext>
                    </a:extLst>
                  </p:cNvPr>
                  <p:cNvSpPr/>
                  <p:nvPr/>
                </p:nvSpPr>
                <p:spPr>
                  <a:xfrm>
                    <a:off x="5582415" y="3269956"/>
                    <a:ext cx="294988" cy="162878"/>
                  </a:xfrm>
                  <a:custGeom>
                    <a:avLst/>
                    <a:gdLst>
                      <a:gd name="connsiteX0" fmla="*/ 222885 w 310514"/>
                      <a:gd name="connsiteY0" fmla="*/ 154305 h 171450"/>
                      <a:gd name="connsiteX1" fmla="*/ 222885 w 310514"/>
                      <a:gd name="connsiteY1" fmla="*/ 154305 h 171450"/>
                      <a:gd name="connsiteX2" fmla="*/ 310515 w 310514"/>
                      <a:gd name="connsiteY2" fmla="*/ 110490 h 171450"/>
                      <a:gd name="connsiteX3" fmla="*/ 276225 w 310514"/>
                      <a:gd name="connsiteY3" fmla="*/ 26670 h 171450"/>
                      <a:gd name="connsiteX4" fmla="*/ 276225 w 310514"/>
                      <a:gd name="connsiteY4" fmla="*/ 22860 h 171450"/>
                      <a:gd name="connsiteX5" fmla="*/ 241935 w 310514"/>
                      <a:gd name="connsiteY5" fmla="*/ 11430 h 171450"/>
                      <a:gd name="connsiteX6" fmla="*/ 171450 w 310514"/>
                      <a:gd name="connsiteY6" fmla="*/ 0 h 171450"/>
                      <a:gd name="connsiteX7" fmla="*/ 100965 w 310514"/>
                      <a:gd name="connsiteY7" fmla="*/ 11430 h 171450"/>
                      <a:gd name="connsiteX8" fmla="*/ 17145 w 310514"/>
                      <a:gd name="connsiteY8" fmla="*/ 51435 h 171450"/>
                      <a:gd name="connsiteX9" fmla="*/ 0 w 310514"/>
                      <a:gd name="connsiteY9" fmla="*/ 85725 h 171450"/>
                      <a:gd name="connsiteX10" fmla="*/ 0 w 310514"/>
                      <a:gd name="connsiteY10" fmla="*/ 171450 h 171450"/>
                      <a:gd name="connsiteX11" fmla="*/ 205740 w 310514"/>
                      <a:gd name="connsiteY11" fmla="*/ 171450 h 171450"/>
                      <a:gd name="connsiteX12" fmla="*/ 222885 w 310514"/>
                      <a:gd name="connsiteY12" fmla="*/ 154305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10514" h="171450">
                        <a:moveTo>
                          <a:pt x="222885" y="154305"/>
                        </a:moveTo>
                        <a:lnTo>
                          <a:pt x="222885" y="154305"/>
                        </a:lnTo>
                        <a:cubicBezTo>
                          <a:pt x="249555" y="135255"/>
                          <a:pt x="280035" y="120015"/>
                          <a:pt x="310515" y="110490"/>
                        </a:cubicBezTo>
                        <a:cubicBezTo>
                          <a:pt x="289560" y="87630"/>
                          <a:pt x="276225" y="59055"/>
                          <a:pt x="276225" y="26670"/>
                        </a:cubicBezTo>
                        <a:cubicBezTo>
                          <a:pt x="276225" y="24765"/>
                          <a:pt x="276225" y="24765"/>
                          <a:pt x="276225" y="22860"/>
                        </a:cubicBezTo>
                        <a:cubicBezTo>
                          <a:pt x="264795" y="19050"/>
                          <a:pt x="253365" y="13335"/>
                          <a:pt x="241935" y="11430"/>
                        </a:cubicBezTo>
                        <a:cubicBezTo>
                          <a:pt x="220980" y="5715"/>
                          <a:pt x="196215" y="0"/>
                          <a:pt x="171450" y="0"/>
                        </a:cubicBezTo>
                        <a:cubicBezTo>
                          <a:pt x="148590" y="0"/>
                          <a:pt x="123825" y="3810"/>
                          <a:pt x="100965" y="11430"/>
                        </a:cubicBezTo>
                        <a:cubicBezTo>
                          <a:pt x="70485" y="20955"/>
                          <a:pt x="41910" y="34290"/>
                          <a:pt x="17145" y="51435"/>
                        </a:cubicBezTo>
                        <a:cubicBezTo>
                          <a:pt x="5715" y="59055"/>
                          <a:pt x="0" y="72390"/>
                          <a:pt x="0" y="85725"/>
                        </a:cubicBezTo>
                        <a:lnTo>
                          <a:pt x="0" y="171450"/>
                        </a:lnTo>
                        <a:lnTo>
                          <a:pt x="205740" y="171450"/>
                        </a:lnTo>
                        <a:cubicBezTo>
                          <a:pt x="211455" y="163830"/>
                          <a:pt x="215265" y="160020"/>
                          <a:pt x="222885" y="15430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86868" tIns="43434" rIns="86868" bIns="43434" rtlCol="0" anchor="ctr"/>
                  <a:lstStyle/>
                  <a:p>
                    <a:endParaRPr lang="zh-CN" altLang="en-US" sz="1710"/>
                  </a:p>
                </p:txBody>
              </p:sp>
            </p:grpSp>
            <p:sp>
              <p:nvSpPr>
                <p:cNvPr id="505" name="文本框 504">
                  <a:extLst>
                    <a:ext uri="{FF2B5EF4-FFF2-40B4-BE49-F238E27FC236}">
                      <a16:creationId xmlns:a16="http://schemas.microsoft.com/office/drawing/2014/main" id="{C2FFCE7E-F8AC-167B-BD23-E2D5B8A12DD6}"/>
                    </a:ext>
                  </a:extLst>
                </p:cNvPr>
                <p:cNvSpPr txBox="1"/>
                <p:nvPr>
                  <p:custDataLst>
                    <p:tags r:id="rId48"/>
                  </p:custDataLst>
                </p:nvPr>
              </p:nvSpPr>
              <p:spPr>
                <a:xfrm>
                  <a:off x="4157800" y="3968216"/>
                  <a:ext cx="687111" cy="241220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86868" tIns="43434" rIns="86868" bIns="43434" rtlCol="0">
                  <a:spAutoFit/>
                  <a:scene3d>
                    <a:camera prst="orthographicFront"/>
                    <a:lightRig rig="threePt" dir="t"/>
                  </a:scene3d>
                  <a:sp3d contourW="12065">
                    <a:bevelT w="0" h="0"/>
                    <a:bevelB w="0" h="0"/>
                  </a:sp3d>
                </a:bodyPr>
                <a:lstStyle/>
                <a:p>
                  <a:pPr lvl="0" algn="ctr">
                    <a:defRPr/>
                  </a:pPr>
                  <a:r>
                    <a:rPr lang="zh-CN" altLang="en-US" sz="998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添加文本</a:t>
                  </a:r>
                </a:p>
              </p:txBody>
            </p:sp>
          </p:grp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DE7C8BA0-33BA-F364-7E36-6185D607BB53}"/>
                  </a:ext>
                </a:extLst>
              </p:cNvPr>
              <p:cNvGrpSpPr/>
              <p:nvPr/>
            </p:nvGrpSpPr>
            <p:grpSpPr>
              <a:xfrm>
                <a:off x="5411407" y="2491886"/>
                <a:ext cx="1825042" cy="2594307"/>
                <a:chOff x="5639952" y="2491886"/>
                <a:chExt cx="1825042" cy="2594307"/>
              </a:xfrm>
            </p:grpSpPr>
            <p:grpSp>
              <p:nvGrpSpPr>
                <p:cNvPr id="32" name="组合 31">
                  <a:extLst>
                    <a:ext uri="{FF2B5EF4-FFF2-40B4-BE49-F238E27FC236}">
                      <a16:creationId xmlns:a16="http://schemas.microsoft.com/office/drawing/2014/main" id="{817CFD13-35F9-FDBF-5457-0ED5E5AEAC20}"/>
                    </a:ext>
                  </a:extLst>
                </p:cNvPr>
                <p:cNvGrpSpPr/>
                <p:nvPr/>
              </p:nvGrpSpPr>
              <p:grpSpPr>
                <a:xfrm>
                  <a:off x="5639952" y="2491886"/>
                  <a:ext cx="1358847" cy="603721"/>
                  <a:chOff x="5639952" y="2491886"/>
                  <a:chExt cx="1358847" cy="603721"/>
                </a:xfrm>
              </p:grpSpPr>
              <p:sp>
                <p:nvSpPr>
                  <p:cNvPr id="527" name="圆角矩形 526">
                    <a:extLst>
                      <a:ext uri="{FF2B5EF4-FFF2-40B4-BE49-F238E27FC236}">
                        <a16:creationId xmlns:a16="http://schemas.microsoft.com/office/drawing/2014/main" id="{94095CF3-31BC-7913-0845-4DC0A59C7926}"/>
                      </a:ext>
                    </a:extLst>
                  </p:cNvPr>
                  <p:cNvSpPr/>
                  <p:nvPr>
                    <p:custDataLst>
                      <p:tags r:id="rId45"/>
                    </p:custDataLst>
                  </p:nvPr>
                </p:nvSpPr>
                <p:spPr>
                  <a:xfrm>
                    <a:off x="5639952" y="2491886"/>
                    <a:ext cx="1358847" cy="603721"/>
                  </a:xfrm>
                  <a:prstGeom prst="roundRect">
                    <a:avLst>
                      <a:gd name="adj" fmla="val 977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80975" dist="60325" dir="2700013" sx="98000" sy="98000" algn="ctr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kumimoji="1" lang="zh-CN" altLang="en-US" sz="1710"/>
                  </a:p>
                </p:txBody>
              </p:sp>
              <p:sp>
                <p:nvSpPr>
                  <p:cNvPr id="528" name="文本框 527">
                    <a:extLst>
                      <a:ext uri="{FF2B5EF4-FFF2-40B4-BE49-F238E27FC236}">
                        <a16:creationId xmlns:a16="http://schemas.microsoft.com/office/drawing/2014/main" id="{B19EE812-257F-5E4D-76F8-527E974BE412}"/>
                      </a:ext>
                    </a:extLst>
                  </p:cNvPr>
                  <p:cNvSpPr txBox="1"/>
                  <p:nvPr>
                    <p:custDataLst>
                      <p:tags r:id="rId46"/>
                    </p:custDataLst>
                  </p:nvPr>
                </p:nvSpPr>
                <p:spPr>
                  <a:xfrm>
                    <a:off x="5717204" y="2561145"/>
                    <a:ext cx="1204342" cy="1754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 wrap="square" lIns="0" tIns="0" rIns="0" bIns="0" rtlCol="0" anchor="ctr" anchorCtr="0">
                    <a:spAutoFit/>
                    <a:scene3d>
                      <a:camera prst="orthographicFront"/>
                      <a:lightRig rig="threePt" dir="t"/>
                    </a:scene3d>
                    <a:sp3d contourW="12065">
                      <a:bevelT w="0" h="0"/>
                      <a:bevelB w="0" h="0"/>
                    </a:sp3d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114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  <p:sp>
                <p:nvSpPr>
                  <p:cNvPr id="529" name="文本框 528">
                    <a:extLst>
                      <a:ext uri="{FF2B5EF4-FFF2-40B4-BE49-F238E27FC236}">
                        <a16:creationId xmlns:a16="http://schemas.microsoft.com/office/drawing/2014/main" id="{1D9E629F-7969-25F0-7883-60271AF6AD50}"/>
                      </a:ext>
                    </a:extLst>
                  </p:cNvPr>
                  <p:cNvSpPr txBox="1"/>
                  <p:nvPr>
                    <p:custDataLst>
                      <p:tags r:id="rId47"/>
                    </p:custDataLst>
                  </p:nvPr>
                </p:nvSpPr>
                <p:spPr>
                  <a:xfrm>
                    <a:off x="5882322" y="2845303"/>
                    <a:ext cx="874107" cy="13157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 wrap="square" lIns="0" tIns="0" rIns="0" bIns="0" rtlCol="0" anchor="ctr" anchorCtr="0">
                    <a:spAutoFit/>
                    <a:scene3d>
                      <a:camera prst="orthographicFront"/>
                      <a:lightRig rig="threePt" dir="t"/>
                    </a:scene3d>
                    <a:sp3d contourW="12065">
                      <a:bevelT w="0" h="0"/>
                      <a:bevelB w="0" h="0"/>
                    </a:sp3d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855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</p:grpSp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id="{0CA829E8-1C56-326D-6A11-6A7B18BE4CC5}"/>
                    </a:ext>
                  </a:extLst>
                </p:cNvPr>
                <p:cNvGrpSpPr/>
                <p:nvPr/>
              </p:nvGrpSpPr>
              <p:grpSpPr>
                <a:xfrm>
                  <a:off x="5639953" y="3251101"/>
                  <a:ext cx="1358846" cy="471529"/>
                  <a:chOff x="5639953" y="3259276"/>
                  <a:chExt cx="1358846" cy="471529"/>
                </a:xfrm>
              </p:grpSpPr>
              <p:sp>
                <p:nvSpPr>
                  <p:cNvPr id="522" name="圆角矩形 521">
                    <a:extLst>
                      <a:ext uri="{FF2B5EF4-FFF2-40B4-BE49-F238E27FC236}">
                        <a16:creationId xmlns:a16="http://schemas.microsoft.com/office/drawing/2014/main" id="{8DB50C60-7D39-5E78-9048-7445BA31C54C}"/>
                      </a:ext>
                    </a:extLst>
                  </p:cNvPr>
                  <p:cNvSpPr/>
                  <p:nvPr>
                    <p:custDataLst>
                      <p:tags r:id="rId42"/>
                    </p:custDataLst>
                  </p:nvPr>
                </p:nvSpPr>
                <p:spPr>
                  <a:xfrm>
                    <a:off x="5639953" y="3259276"/>
                    <a:ext cx="1358846" cy="471529"/>
                  </a:xfrm>
                  <a:prstGeom prst="roundRect">
                    <a:avLst>
                      <a:gd name="adj" fmla="val 977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80975" dist="60325" dir="2700013" sx="98000" sy="98000" algn="ctr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kumimoji="1" lang="zh-CN" altLang="en-US" sz="1710"/>
                  </a:p>
                </p:txBody>
              </p:sp>
              <p:sp>
                <p:nvSpPr>
                  <p:cNvPr id="523" name="文本框 522">
                    <a:extLst>
                      <a:ext uri="{FF2B5EF4-FFF2-40B4-BE49-F238E27FC236}">
                        <a16:creationId xmlns:a16="http://schemas.microsoft.com/office/drawing/2014/main" id="{FA5FB43F-4060-8C54-37B3-82BA3C5A3468}"/>
                      </a:ext>
                    </a:extLst>
                  </p:cNvPr>
                  <p:cNvSpPr txBox="1"/>
                  <p:nvPr>
                    <p:custDataLst>
                      <p:tags r:id="rId43"/>
                    </p:custDataLst>
                  </p:nvPr>
                </p:nvSpPr>
                <p:spPr>
                  <a:xfrm>
                    <a:off x="5767997" y="3321521"/>
                    <a:ext cx="1102756" cy="1754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 wrap="square" lIns="0" tIns="0" rIns="0" bIns="0" rtlCol="0" anchor="ctr" anchorCtr="0">
                    <a:spAutoFit/>
                    <a:scene3d>
                      <a:camera prst="orthographicFront"/>
                      <a:lightRig rig="threePt" dir="t"/>
                    </a:scene3d>
                    <a:sp3d contourW="12065">
                      <a:bevelT w="0" h="0"/>
                      <a:bevelB w="0" h="0"/>
                    </a:sp3d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114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  <p:sp>
                <p:nvSpPr>
                  <p:cNvPr id="524" name="文本框 523">
                    <a:extLst>
                      <a:ext uri="{FF2B5EF4-FFF2-40B4-BE49-F238E27FC236}">
                        <a16:creationId xmlns:a16="http://schemas.microsoft.com/office/drawing/2014/main" id="{B287EE48-F650-ED29-CAFC-20050513F01E}"/>
                      </a:ext>
                    </a:extLst>
                  </p:cNvPr>
                  <p:cNvSpPr txBox="1"/>
                  <p:nvPr>
                    <p:custDataLst>
                      <p:tags r:id="rId44"/>
                    </p:custDataLst>
                  </p:nvPr>
                </p:nvSpPr>
                <p:spPr>
                  <a:xfrm>
                    <a:off x="5720319" y="3537798"/>
                    <a:ext cx="1198113" cy="13157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 wrap="square" lIns="0" tIns="0" rIns="0" bIns="0" rtlCol="0" anchor="ctr" anchorCtr="0">
                    <a:spAutoFit/>
                    <a:scene3d>
                      <a:camera prst="orthographicFront"/>
                      <a:lightRig rig="threePt" dir="t"/>
                    </a:scene3d>
                    <a:sp3d contourW="12065">
                      <a:bevelT w="0" h="0"/>
                      <a:bevelB w="0" h="0"/>
                    </a:sp3d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855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</p:grpSp>
            <p:grpSp>
              <p:nvGrpSpPr>
                <p:cNvPr id="530" name="组合 529">
                  <a:extLst>
                    <a:ext uri="{FF2B5EF4-FFF2-40B4-BE49-F238E27FC236}">
                      <a16:creationId xmlns:a16="http://schemas.microsoft.com/office/drawing/2014/main" id="{DFD467C7-BC30-70CD-8C12-F704C11D48A3}"/>
                    </a:ext>
                  </a:extLst>
                </p:cNvPr>
                <p:cNvGrpSpPr/>
                <p:nvPr/>
              </p:nvGrpSpPr>
              <p:grpSpPr>
                <a:xfrm>
                  <a:off x="5639953" y="3878124"/>
                  <a:ext cx="1358846" cy="471529"/>
                  <a:chOff x="5639953" y="3226275"/>
                  <a:chExt cx="1358846" cy="471529"/>
                </a:xfrm>
              </p:grpSpPr>
              <p:sp>
                <p:nvSpPr>
                  <p:cNvPr id="531" name="圆角矩形 530">
                    <a:extLst>
                      <a:ext uri="{FF2B5EF4-FFF2-40B4-BE49-F238E27FC236}">
                        <a16:creationId xmlns:a16="http://schemas.microsoft.com/office/drawing/2014/main" id="{37FB1B39-94D0-8772-CAFE-813397571EAC}"/>
                      </a:ext>
                    </a:extLst>
                  </p:cNvPr>
                  <p:cNvSpPr/>
                  <p:nvPr>
                    <p:custDataLst>
                      <p:tags r:id="rId39"/>
                    </p:custDataLst>
                  </p:nvPr>
                </p:nvSpPr>
                <p:spPr>
                  <a:xfrm>
                    <a:off x="5639953" y="3226275"/>
                    <a:ext cx="1358846" cy="471529"/>
                  </a:xfrm>
                  <a:prstGeom prst="roundRect">
                    <a:avLst>
                      <a:gd name="adj" fmla="val 977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80975" dist="60325" dir="2700013" sx="98000" sy="98000" algn="ctr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kumimoji="1" lang="zh-CN" altLang="en-US" sz="1710"/>
                  </a:p>
                </p:txBody>
              </p:sp>
              <p:sp>
                <p:nvSpPr>
                  <p:cNvPr id="532" name="文本框 531">
                    <a:extLst>
                      <a:ext uri="{FF2B5EF4-FFF2-40B4-BE49-F238E27FC236}">
                        <a16:creationId xmlns:a16="http://schemas.microsoft.com/office/drawing/2014/main" id="{EE0150F2-F082-5D47-93FA-E3365FB170D4}"/>
                      </a:ext>
                    </a:extLst>
                  </p:cNvPr>
                  <p:cNvSpPr txBox="1"/>
                  <p:nvPr>
                    <p:custDataLst>
                      <p:tags r:id="rId40"/>
                    </p:custDataLst>
                  </p:nvPr>
                </p:nvSpPr>
                <p:spPr>
                  <a:xfrm>
                    <a:off x="5767997" y="3288520"/>
                    <a:ext cx="1102756" cy="1754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 wrap="square" lIns="0" tIns="0" rIns="0" bIns="0" rtlCol="0" anchor="ctr" anchorCtr="0">
                    <a:spAutoFit/>
                    <a:scene3d>
                      <a:camera prst="orthographicFront"/>
                      <a:lightRig rig="threePt" dir="t"/>
                    </a:scene3d>
                    <a:sp3d contourW="12065">
                      <a:bevelT w="0" h="0"/>
                      <a:bevelB w="0" h="0"/>
                    </a:sp3d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114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  <p:sp>
                <p:nvSpPr>
                  <p:cNvPr id="533" name="文本框 532">
                    <a:extLst>
                      <a:ext uri="{FF2B5EF4-FFF2-40B4-BE49-F238E27FC236}">
                        <a16:creationId xmlns:a16="http://schemas.microsoft.com/office/drawing/2014/main" id="{03BE2B36-DBD3-BDBB-8CC7-6A4D6344FFF5}"/>
                      </a:ext>
                    </a:extLst>
                  </p:cNvPr>
                  <p:cNvSpPr txBox="1"/>
                  <p:nvPr>
                    <p:custDataLst>
                      <p:tags r:id="rId41"/>
                    </p:custDataLst>
                  </p:nvPr>
                </p:nvSpPr>
                <p:spPr>
                  <a:xfrm>
                    <a:off x="5720319" y="3504797"/>
                    <a:ext cx="1198113" cy="13157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 wrap="square" lIns="0" tIns="0" rIns="0" bIns="0" rtlCol="0" anchor="ctr" anchorCtr="0">
                    <a:spAutoFit/>
                    <a:scene3d>
                      <a:camera prst="orthographicFront"/>
                      <a:lightRig rig="threePt" dir="t"/>
                    </a:scene3d>
                    <a:sp3d contourW="12065">
                      <a:bevelT w="0" h="0"/>
                      <a:bevelB w="0" h="0"/>
                    </a:sp3d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855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</p:grpSp>
            <p:grpSp>
              <p:nvGrpSpPr>
                <p:cNvPr id="37" name="组合 36">
                  <a:extLst>
                    <a:ext uri="{FF2B5EF4-FFF2-40B4-BE49-F238E27FC236}">
                      <a16:creationId xmlns:a16="http://schemas.microsoft.com/office/drawing/2014/main" id="{44B55392-87CA-0F3E-5376-5EC525B78424}"/>
                    </a:ext>
                  </a:extLst>
                </p:cNvPr>
                <p:cNvGrpSpPr/>
                <p:nvPr/>
              </p:nvGrpSpPr>
              <p:grpSpPr>
                <a:xfrm>
                  <a:off x="5639953" y="4505145"/>
                  <a:ext cx="1825041" cy="581048"/>
                  <a:chOff x="5639953" y="4505145"/>
                  <a:chExt cx="1825041" cy="581048"/>
                </a:xfrm>
              </p:grpSpPr>
              <p:sp>
                <p:nvSpPr>
                  <p:cNvPr id="535" name="圆角矩形 534">
                    <a:extLst>
                      <a:ext uri="{FF2B5EF4-FFF2-40B4-BE49-F238E27FC236}">
                        <a16:creationId xmlns:a16="http://schemas.microsoft.com/office/drawing/2014/main" id="{FB7CA201-708E-2E0D-E431-BDE5F213BE20}"/>
                      </a:ext>
                    </a:extLst>
                  </p:cNvPr>
                  <p:cNvSpPr/>
                  <p:nvPr>
                    <p:custDataLst>
                      <p:tags r:id="rId36"/>
                    </p:custDataLst>
                  </p:nvPr>
                </p:nvSpPr>
                <p:spPr>
                  <a:xfrm>
                    <a:off x="5639953" y="4505145"/>
                    <a:ext cx="1825041" cy="581048"/>
                  </a:xfrm>
                  <a:prstGeom prst="roundRect">
                    <a:avLst>
                      <a:gd name="adj" fmla="val 977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80975" dist="60325" dir="2700013" sx="98000" sy="98000" algn="ctr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kumimoji="1" lang="zh-CN" altLang="en-US" sz="1710"/>
                  </a:p>
                </p:txBody>
              </p:sp>
              <p:sp>
                <p:nvSpPr>
                  <p:cNvPr id="536" name="文本框 535">
                    <a:extLst>
                      <a:ext uri="{FF2B5EF4-FFF2-40B4-BE49-F238E27FC236}">
                        <a16:creationId xmlns:a16="http://schemas.microsoft.com/office/drawing/2014/main" id="{77EDB3DF-0D09-1814-2929-75849D7A98D8}"/>
                      </a:ext>
                    </a:extLst>
                  </p:cNvPr>
                  <p:cNvSpPr txBox="1"/>
                  <p:nvPr>
                    <p:custDataLst>
                      <p:tags r:id="rId37"/>
                    </p:custDataLst>
                  </p:nvPr>
                </p:nvSpPr>
                <p:spPr>
                  <a:xfrm>
                    <a:off x="5767997" y="4567392"/>
                    <a:ext cx="1102756" cy="1754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 wrap="square" lIns="0" tIns="0" rIns="0" bIns="0" rtlCol="0" anchor="ctr" anchorCtr="0">
                    <a:spAutoFit/>
                    <a:scene3d>
                      <a:camera prst="orthographicFront"/>
                      <a:lightRig rig="threePt" dir="t"/>
                    </a:scene3d>
                    <a:sp3d contourW="12065">
                      <a:bevelT w="0" h="0"/>
                      <a:bevelB w="0" h="0"/>
                    </a:sp3d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114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  <p:sp>
                <p:nvSpPr>
                  <p:cNvPr id="537" name="文本框 536">
                    <a:extLst>
                      <a:ext uri="{FF2B5EF4-FFF2-40B4-BE49-F238E27FC236}">
                        <a16:creationId xmlns:a16="http://schemas.microsoft.com/office/drawing/2014/main" id="{DADB4874-3D59-5C56-3F4D-E4B1EC353AF5}"/>
                      </a:ext>
                    </a:extLst>
                  </p:cNvPr>
                  <p:cNvSpPr txBox="1"/>
                  <p:nvPr>
                    <p:custDataLst>
                      <p:tags r:id="rId38"/>
                    </p:custDataLst>
                  </p:nvPr>
                </p:nvSpPr>
                <p:spPr>
                  <a:xfrm>
                    <a:off x="5720319" y="4836637"/>
                    <a:ext cx="1198113" cy="13157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 wrap="square" lIns="0" tIns="0" rIns="0" bIns="0" rtlCol="0" anchor="ctr" anchorCtr="0">
                    <a:spAutoFit/>
                    <a:scene3d>
                      <a:camera prst="orthographicFront"/>
                      <a:lightRig rig="threePt" dir="t"/>
                    </a:scene3d>
                    <a:sp3d contourW="12065">
                      <a:bevelT w="0" h="0"/>
                      <a:bevelB w="0" h="0"/>
                    </a:sp3d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855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</p:grpSp>
          </p:grp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9EA65130-D1C7-73D4-F6C2-74E835384910}"/>
                  </a:ext>
                </a:extLst>
              </p:cNvPr>
              <p:cNvGrpSpPr/>
              <p:nvPr/>
            </p:nvGrpSpPr>
            <p:grpSpPr>
              <a:xfrm>
                <a:off x="6913062" y="2408282"/>
                <a:ext cx="1205644" cy="1649091"/>
                <a:chOff x="7181226" y="2144811"/>
                <a:chExt cx="1205644" cy="1649091"/>
              </a:xfrm>
            </p:grpSpPr>
            <p:sp>
              <p:nvSpPr>
                <p:cNvPr id="519" name="圆角矩形 518">
                  <a:extLst>
                    <a:ext uri="{FF2B5EF4-FFF2-40B4-BE49-F238E27FC236}">
                      <a16:creationId xmlns:a16="http://schemas.microsoft.com/office/drawing/2014/main" id="{F85B4ED2-4681-0CA1-FAEB-CE0FF3B5AF7C}"/>
                    </a:ext>
                  </a:extLst>
                </p:cNvPr>
                <p:cNvSpPr/>
                <p:nvPr>
                  <p:custDataLst>
                    <p:tags r:id="rId30"/>
                  </p:custDataLst>
                </p:nvPr>
              </p:nvSpPr>
              <p:spPr>
                <a:xfrm>
                  <a:off x="7181226" y="2144811"/>
                  <a:ext cx="1205644" cy="1649091"/>
                </a:xfrm>
                <a:prstGeom prst="roundRect">
                  <a:avLst>
                    <a:gd name="adj" fmla="val 4775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80975" dist="60325" dir="2700013" sx="98000" sy="98000" algn="ctr" rotWithShape="0">
                    <a:schemeClr val="accent1">
                      <a:alpha val="1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520" name="文本框 519">
                  <a:extLst>
                    <a:ext uri="{FF2B5EF4-FFF2-40B4-BE49-F238E27FC236}">
                      <a16:creationId xmlns:a16="http://schemas.microsoft.com/office/drawing/2014/main" id="{439283AE-4709-6B17-52E8-6020456977C8}"/>
                    </a:ext>
                  </a:extLst>
                </p:cNvPr>
                <p:cNvSpPr txBox="1"/>
                <p:nvPr>
                  <p:custDataLst>
                    <p:tags r:id="rId31"/>
                  </p:custDataLst>
                </p:nvPr>
              </p:nvSpPr>
              <p:spPr>
                <a:xfrm>
                  <a:off x="7263874" y="2226375"/>
                  <a:ext cx="1053546" cy="17543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lIns="0" tIns="0" rIns="0" bIns="0" rtlCol="0" anchor="ctr" anchorCtr="0">
                  <a:spAutoFit/>
                  <a:scene3d>
                    <a:camera prst="orthographicFront"/>
                    <a:lightRig rig="threePt" dir="t"/>
                  </a:scene3d>
                  <a:sp3d contourW="12065">
                    <a:bevelT w="0" h="0"/>
                    <a:bevelB w="0" h="0"/>
                  </a:sp3d>
                </a:bodyPr>
                <a:lstStyle/>
                <a:p>
                  <a:pPr lvl="0" algn="ctr" defTabSz="914400">
                    <a:defRPr/>
                  </a:pPr>
                  <a:r>
                    <a:rPr lang="zh-CN" altLang="en-US" sz="114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添加文本</a:t>
                  </a:r>
                </a:p>
              </p:txBody>
            </p:sp>
            <p:sp>
              <p:nvSpPr>
                <p:cNvPr id="521" name="文本框 520">
                  <a:extLst>
                    <a:ext uri="{FF2B5EF4-FFF2-40B4-BE49-F238E27FC236}">
                      <a16:creationId xmlns:a16="http://schemas.microsoft.com/office/drawing/2014/main" id="{AB3C7A93-F19F-0482-9F3F-A9E37BA79E7E}"/>
                    </a:ext>
                  </a:extLst>
                </p:cNvPr>
                <p:cNvSpPr txBox="1"/>
                <p:nvPr>
                  <p:custDataLst>
                    <p:tags r:id="rId32"/>
                  </p:custDataLst>
                </p:nvPr>
              </p:nvSpPr>
              <p:spPr>
                <a:xfrm>
                  <a:off x="7355614" y="3549692"/>
                  <a:ext cx="874107" cy="1315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lIns="0" tIns="0" rIns="0" bIns="0" rtlCol="0" anchor="ctr" anchorCtr="0">
                  <a:spAutoFit/>
                  <a:scene3d>
                    <a:camera prst="orthographicFront"/>
                    <a:lightRig rig="threePt" dir="t"/>
                  </a:scene3d>
                  <a:sp3d contourW="12065">
                    <a:bevelT w="0" h="0"/>
                    <a:bevelB w="0" h="0"/>
                  </a:sp3d>
                </a:bodyPr>
                <a:lstStyle/>
                <a:p>
                  <a:pPr lvl="0" algn="ctr" defTabSz="914400">
                    <a:defRPr/>
                  </a:pPr>
                  <a:r>
                    <a:rPr lang="zh-CN" altLang="en-US" sz="855" dirty="0">
                      <a:solidFill>
                        <a:schemeClr val="accent2">
                          <a:lumMod val="75000"/>
                        </a:schemeClr>
                      </a:solidFill>
                      <a:latin typeface="+mn-ea"/>
                    </a:rPr>
                    <a:t>添加文本</a:t>
                  </a:r>
                </a:p>
              </p:txBody>
            </p:sp>
            <p:sp>
              <p:nvSpPr>
                <p:cNvPr id="34" name="三角形 33">
                  <a:extLst>
                    <a:ext uri="{FF2B5EF4-FFF2-40B4-BE49-F238E27FC236}">
                      <a16:creationId xmlns:a16="http://schemas.microsoft.com/office/drawing/2014/main" id="{44B133D6-F8BE-7690-B42E-B251081A2FD8}"/>
                    </a:ext>
                  </a:extLst>
                </p:cNvPr>
                <p:cNvSpPr/>
                <p:nvPr/>
              </p:nvSpPr>
              <p:spPr>
                <a:xfrm>
                  <a:off x="7407118" y="2566225"/>
                  <a:ext cx="791869" cy="682645"/>
                </a:xfrm>
                <a:prstGeom prst="triangle">
                  <a:avLst/>
                </a:prstGeom>
                <a:noFill/>
                <a:ln w="6032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>
                    <a:ln w="9049"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</a:endParaRPr>
                </a:p>
              </p:txBody>
            </p:sp>
            <p:sp>
              <p:nvSpPr>
                <p:cNvPr id="35" name="燕尾形 34">
                  <a:extLst>
                    <a:ext uri="{FF2B5EF4-FFF2-40B4-BE49-F238E27FC236}">
                      <a16:creationId xmlns:a16="http://schemas.microsoft.com/office/drawing/2014/main" id="{90712922-5F94-7AC3-A3F3-FF2DAF5D6CB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7307370">
                  <a:off x="7578887" y="2877986"/>
                  <a:ext cx="47880" cy="47880"/>
                </a:xfrm>
                <a:prstGeom prst="chevron">
                  <a:avLst>
                    <a:gd name="adj" fmla="val 70346"/>
                  </a:avLst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0" name="燕尾形 539">
                  <a:extLst>
                    <a:ext uri="{FF2B5EF4-FFF2-40B4-BE49-F238E27FC236}">
                      <a16:creationId xmlns:a16="http://schemas.microsoft.com/office/drawing/2014/main" id="{F63BD0B2-0631-2DE5-2F0E-709DD154788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784258" y="3224931"/>
                  <a:ext cx="47880" cy="47880"/>
                </a:xfrm>
                <a:prstGeom prst="chevron">
                  <a:avLst>
                    <a:gd name="adj" fmla="val 70346"/>
                  </a:avLst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1" name="燕尾形 540">
                  <a:extLst>
                    <a:ext uri="{FF2B5EF4-FFF2-40B4-BE49-F238E27FC236}">
                      <a16:creationId xmlns:a16="http://schemas.microsoft.com/office/drawing/2014/main" id="{38B57081-14C0-1C59-85AB-B56916A6A09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4545050">
                  <a:off x="7972302" y="2879874"/>
                  <a:ext cx="47880" cy="47880"/>
                </a:xfrm>
                <a:prstGeom prst="chevron">
                  <a:avLst>
                    <a:gd name="adj" fmla="val 70346"/>
                  </a:avLst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2" name="文本框 541">
                  <a:extLst>
                    <a:ext uri="{FF2B5EF4-FFF2-40B4-BE49-F238E27FC236}">
                      <a16:creationId xmlns:a16="http://schemas.microsoft.com/office/drawing/2014/main" id="{AC2E17DC-ED95-816A-E283-7BA12DD95592}"/>
                    </a:ext>
                  </a:extLst>
                </p:cNvPr>
                <p:cNvSpPr txBox="1"/>
                <p:nvPr>
                  <p:custDataLst>
                    <p:tags r:id="rId33"/>
                  </p:custDataLst>
                </p:nvPr>
              </p:nvSpPr>
              <p:spPr>
                <a:xfrm>
                  <a:off x="7368542" y="3298956"/>
                  <a:ext cx="874107" cy="1315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lIns="0" tIns="0" rIns="0" bIns="0" rtlCol="0" anchor="ctr" anchorCtr="0">
                  <a:spAutoFit/>
                  <a:scene3d>
                    <a:camera prst="orthographicFront"/>
                    <a:lightRig rig="threePt" dir="t"/>
                  </a:scene3d>
                  <a:sp3d contourW="12065">
                    <a:bevelT w="0" h="0"/>
                    <a:bevelB w="0" h="0"/>
                  </a:sp3d>
                </a:bodyPr>
                <a:lstStyle>
                  <a:defPPr>
                    <a:defRPr lang="en-US"/>
                  </a:defPPr>
                  <a:lvl1pPr lvl="0" algn="ctr" defTabSz="914400">
                    <a:defRPr sz="9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Source Han Sans SC" panose="020B0500000000000000" pitchFamily="34" charset="-128"/>
                      <a:ea typeface="Source Han Sans SC" panose="020B0500000000000000" pitchFamily="34" charset="-128"/>
                    </a:defRPr>
                  </a:lvl1pPr>
                </a:lstStyle>
                <a:p>
                  <a:r>
                    <a:rPr lang="zh-CN" altLang="en-US" sz="855" dirty="0">
                      <a:latin typeface="+mn-ea"/>
                      <a:ea typeface="+mn-ea"/>
                    </a:rPr>
                    <a:t>添加文本</a:t>
                  </a:r>
                </a:p>
              </p:txBody>
            </p:sp>
            <p:sp>
              <p:nvSpPr>
                <p:cNvPr id="543" name="文本框 542">
                  <a:extLst>
                    <a:ext uri="{FF2B5EF4-FFF2-40B4-BE49-F238E27FC236}">
                      <a16:creationId xmlns:a16="http://schemas.microsoft.com/office/drawing/2014/main" id="{AD5677C5-5CA0-09C1-F77D-B35E0506258B}"/>
                    </a:ext>
                  </a:extLst>
                </p:cNvPr>
                <p:cNvSpPr txBox="1"/>
                <p:nvPr>
                  <p:custDataLst>
                    <p:tags r:id="rId34"/>
                  </p:custDataLst>
                </p:nvPr>
              </p:nvSpPr>
              <p:spPr>
                <a:xfrm rot="18063623">
                  <a:off x="7197405" y="2781455"/>
                  <a:ext cx="622119" cy="1315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lIns="0" tIns="0" rIns="0" bIns="0" rtlCol="0" anchor="ctr" anchorCtr="0">
                  <a:spAutoFit/>
                  <a:scene3d>
                    <a:camera prst="orthographicFront"/>
                    <a:lightRig rig="threePt" dir="t"/>
                  </a:scene3d>
                  <a:sp3d contourW="12065">
                    <a:bevelT w="0" h="0"/>
                    <a:bevelB w="0" h="0"/>
                  </a:sp3d>
                </a:bodyPr>
                <a:lstStyle/>
                <a:p>
                  <a:pPr lvl="0" algn="ctr" defTabSz="914400">
                    <a:defRPr/>
                  </a:pPr>
                  <a:r>
                    <a:rPr lang="zh-CN" altLang="en-US" sz="855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ea"/>
                    </a:rPr>
                    <a:t>添加文本</a:t>
                  </a:r>
                </a:p>
              </p:txBody>
            </p:sp>
            <p:sp>
              <p:nvSpPr>
                <p:cNvPr id="544" name="文本框 543">
                  <a:extLst>
                    <a:ext uri="{FF2B5EF4-FFF2-40B4-BE49-F238E27FC236}">
                      <a16:creationId xmlns:a16="http://schemas.microsoft.com/office/drawing/2014/main" id="{F8622E5C-59CD-27DB-DE35-EE4666071E30}"/>
                    </a:ext>
                  </a:extLst>
                </p:cNvPr>
                <p:cNvSpPr txBox="1"/>
                <p:nvPr>
                  <p:custDataLst>
                    <p:tags r:id="rId35"/>
                  </p:custDataLst>
                </p:nvPr>
              </p:nvSpPr>
              <p:spPr>
                <a:xfrm rot="3540286">
                  <a:off x="7766722" y="2791113"/>
                  <a:ext cx="608469" cy="1315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lIns="0" tIns="0" rIns="0" bIns="0" rtlCol="0" anchor="ctr" anchorCtr="0">
                  <a:spAutoFit/>
                  <a:scene3d>
                    <a:camera prst="orthographicFront"/>
                    <a:lightRig rig="threePt" dir="t"/>
                  </a:scene3d>
                  <a:sp3d contourW="12065">
                    <a:bevelT w="0" h="0"/>
                    <a:bevelB w="0" h="0"/>
                  </a:sp3d>
                </a:bodyPr>
                <a:lstStyle>
                  <a:defPPr>
                    <a:defRPr lang="en-US"/>
                  </a:defPPr>
                  <a:lvl1pPr lvl="0" algn="ctr" defTabSz="914400">
                    <a:defRPr sz="9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Source Han Sans SC" panose="020B0500000000000000" pitchFamily="34" charset="-128"/>
                      <a:ea typeface="Source Han Sans SC" panose="020B0500000000000000" pitchFamily="34" charset="-128"/>
                    </a:defRPr>
                  </a:lvl1pPr>
                </a:lstStyle>
                <a:p>
                  <a:r>
                    <a:rPr lang="zh-CN" altLang="en-US" sz="855" dirty="0">
                      <a:latin typeface="+mn-ea"/>
                      <a:ea typeface="+mn-ea"/>
                    </a:rPr>
                    <a:t>添加文本</a:t>
                  </a:r>
                </a:p>
              </p:txBody>
            </p: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78E4FAE9-6794-6945-82AA-7A00E7C6CE24}"/>
                  </a:ext>
                </a:extLst>
              </p:cNvPr>
              <p:cNvGrpSpPr/>
              <p:nvPr/>
            </p:nvGrpSpPr>
            <p:grpSpPr>
              <a:xfrm>
                <a:off x="8401306" y="2016442"/>
                <a:ext cx="1205644" cy="1151434"/>
                <a:chOff x="8401306" y="2016442"/>
                <a:chExt cx="1205644" cy="1151434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id="{F526E55D-DE84-58CE-C72C-D63E85886889}"/>
                    </a:ext>
                  </a:extLst>
                </p:cNvPr>
                <p:cNvGrpSpPr/>
                <p:nvPr/>
              </p:nvGrpSpPr>
              <p:grpSpPr>
                <a:xfrm>
                  <a:off x="8401306" y="2016442"/>
                  <a:ext cx="1205644" cy="517546"/>
                  <a:chOff x="8401306" y="2016442"/>
                  <a:chExt cx="1205644" cy="517546"/>
                </a:xfrm>
              </p:grpSpPr>
              <p:sp>
                <p:nvSpPr>
                  <p:cNvPr id="546" name="圆角矩形 545">
                    <a:extLst>
                      <a:ext uri="{FF2B5EF4-FFF2-40B4-BE49-F238E27FC236}">
                        <a16:creationId xmlns:a16="http://schemas.microsoft.com/office/drawing/2014/main" id="{7FA1F11F-41BA-D281-C6CA-7931B8E14A4A}"/>
                      </a:ext>
                    </a:extLst>
                  </p:cNvPr>
                  <p:cNvSpPr/>
                  <p:nvPr>
                    <p:custDataLst>
                      <p:tags r:id="rId27"/>
                    </p:custDataLst>
                  </p:nvPr>
                </p:nvSpPr>
                <p:spPr>
                  <a:xfrm>
                    <a:off x="8401306" y="2016442"/>
                    <a:ext cx="1205644" cy="517546"/>
                  </a:xfrm>
                  <a:prstGeom prst="roundRect">
                    <a:avLst>
                      <a:gd name="adj" fmla="val 4775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80975" dist="60325" dir="2700013" sx="98000" sy="98000" algn="ctr" rotWithShape="0">
                      <a:schemeClr val="accent1">
                        <a:alpha val="1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868" tIns="43434" rIns="86868" bIns="43434" rtlCol="0" anchor="ctr"/>
                  <a:lstStyle/>
                  <a:p>
                    <a:pPr algn="ctr"/>
                    <a:endParaRPr kumimoji="1" lang="zh-CN" altLang="en-US" sz="1710"/>
                  </a:p>
                </p:txBody>
              </p:sp>
              <p:sp>
                <p:nvSpPr>
                  <p:cNvPr id="547" name="文本框 546">
                    <a:extLst>
                      <a:ext uri="{FF2B5EF4-FFF2-40B4-BE49-F238E27FC236}">
                        <a16:creationId xmlns:a16="http://schemas.microsoft.com/office/drawing/2014/main" id="{DA157931-EDEB-E5D4-48C4-FAD4AB88BFEF}"/>
                      </a:ext>
                    </a:extLst>
                  </p:cNvPr>
                  <p:cNvSpPr txBox="1"/>
                  <p:nvPr>
                    <p:custDataLst>
                      <p:tags r:id="rId28"/>
                    </p:custDataLst>
                  </p:nvPr>
                </p:nvSpPr>
                <p:spPr>
                  <a:xfrm>
                    <a:off x="8483953" y="2098773"/>
                    <a:ext cx="1053546" cy="1754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 wrap="square" lIns="0" tIns="0" rIns="0" bIns="0" rtlCol="0" anchor="ctr" anchorCtr="0">
                    <a:spAutoFit/>
                    <a:scene3d>
                      <a:camera prst="orthographicFront"/>
                      <a:lightRig rig="threePt" dir="t"/>
                    </a:scene3d>
                    <a:sp3d contourW="12065">
                      <a:bevelT w="0" h="0"/>
                      <a:bevelB w="0" h="0"/>
                    </a:sp3d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114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  <p:sp>
                <p:nvSpPr>
                  <p:cNvPr id="548" name="文本框 547">
                    <a:extLst>
                      <a:ext uri="{FF2B5EF4-FFF2-40B4-BE49-F238E27FC236}">
                        <a16:creationId xmlns:a16="http://schemas.microsoft.com/office/drawing/2014/main" id="{2628EC9C-E5EE-8389-D54D-70EA72BA08E8}"/>
                      </a:ext>
                    </a:extLst>
                  </p:cNvPr>
                  <p:cNvSpPr txBox="1"/>
                  <p:nvPr>
                    <p:custDataLst>
                      <p:tags r:id="rId29"/>
                    </p:custDataLst>
                  </p:nvPr>
                </p:nvSpPr>
                <p:spPr>
                  <a:xfrm>
                    <a:off x="8575694" y="2337811"/>
                    <a:ext cx="874107" cy="13157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 wrap="square" lIns="0" tIns="0" rIns="0" bIns="0" rtlCol="0" anchor="ctr" anchorCtr="0">
                    <a:spAutoFit/>
                    <a:scene3d>
                      <a:camera prst="orthographicFront"/>
                      <a:lightRig rig="threePt" dir="t"/>
                    </a:scene3d>
                    <a:sp3d contourW="12065">
                      <a:bevelT w="0" h="0"/>
                      <a:bevelB w="0" h="0"/>
                    </a:sp3d>
                  </a:bodyPr>
                  <a:lstStyle/>
                  <a:p>
                    <a:pPr lvl="0" algn="ctr" defTabSz="914400">
                      <a:defRPr/>
                    </a:pPr>
                    <a:r>
                      <a:rPr lang="zh-CN" altLang="en-US" sz="855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</p:grpSp>
            <p:grpSp>
              <p:nvGrpSpPr>
                <p:cNvPr id="577" name="组合 576">
                  <a:extLst>
                    <a:ext uri="{FF2B5EF4-FFF2-40B4-BE49-F238E27FC236}">
                      <a16:creationId xmlns:a16="http://schemas.microsoft.com/office/drawing/2014/main" id="{F61C4407-05C2-AEE4-113B-6A8BE013BB05}"/>
                    </a:ext>
                  </a:extLst>
                </p:cNvPr>
                <p:cNvGrpSpPr/>
                <p:nvPr/>
              </p:nvGrpSpPr>
              <p:grpSpPr>
                <a:xfrm>
                  <a:off x="8648521" y="2644730"/>
                  <a:ext cx="687111" cy="523146"/>
                  <a:chOff x="4092001" y="3805416"/>
                  <a:chExt cx="687111" cy="523146"/>
                </a:xfrm>
              </p:grpSpPr>
              <p:grpSp>
                <p:nvGrpSpPr>
                  <p:cNvPr id="578" name="图形 20" descr="用户">
                    <a:extLst>
                      <a:ext uri="{FF2B5EF4-FFF2-40B4-BE49-F238E27FC236}">
                        <a16:creationId xmlns:a16="http://schemas.microsoft.com/office/drawing/2014/main" id="{8D4B44C6-6A49-EEBA-9253-BFA5B9E65E0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4204352" y="3805416"/>
                    <a:ext cx="446956" cy="278818"/>
                    <a:chOff x="5470513" y="3266833"/>
                    <a:chExt cx="760090" cy="474154"/>
                  </a:xfrm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</p:grpSpPr>
                <p:sp>
                  <p:nvSpPr>
                    <p:cNvPr id="580" name="任意形状 579">
                      <a:extLst>
                        <a:ext uri="{FF2B5EF4-FFF2-40B4-BE49-F238E27FC236}">
                          <a16:creationId xmlns:a16="http://schemas.microsoft.com/office/drawing/2014/main" id="{41F980EB-AA5D-EE8D-1043-C0A09F0C6F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51950" y="3266833"/>
                      <a:ext cx="162877" cy="162875"/>
                    </a:xfrm>
                    <a:custGeom>
                      <a:avLst/>
                      <a:gdLst>
                        <a:gd name="connsiteX0" fmla="*/ 171450 w 171450"/>
                        <a:gd name="connsiteY0" fmla="*/ 85725 h 171449"/>
                        <a:gd name="connsiteX1" fmla="*/ 85725 w 171450"/>
                        <a:gd name="connsiteY1" fmla="*/ 171450 h 171449"/>
                        <a:gd name="connsiteX2" fmla="*/ 0 w 171450"/>
                        <a:gd name="connsiteY2" fmla="*/ 85725 h 171449"/>
                        <a:gd name="connsiteX3" fmla="*/ 85725 w 171450"/>
                        <a:gd name="connsiteY3" fmla="*/ 0 h 171449"/>
                        <a:gd name="connsiteX4" fmla="*/ 171450 w 171450"/>
                        <a:gd name="connsiteY4" fmla="*/ 85725 h 1714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1450" h="171449">
                          <a:moveTo>
                            <a:pt x="171450" y="85725"/>
                          </a:moveTo>
                          <a:cubicBezTo>
                            <a:pt x="171450" y="133070"/>
                            <a:pt x="133070" y="171450"/>
                            <a:pt x="85725" y="171450"/>
                          </a:cubicBezTo>
                          <a:cubicBezTo>
                            <a:pt x="38380" y="171450"/>
                            <a:pt x="0" y="133070"/>
                            <a:pt x="0" y="85725"/>
                          </a:cubicBezTo>
                          <a:cubicBezTo>
                            <a:pt x="0" y="38380"/>
                            <a:pt x="38380" y="0"/>
                            <a:pt x="85725" y="0"/>
                          </a:cubicBezTo>
                          <a:cubicBezTo>
                            <a:pt x="133070" y="0"/>
                            <a:pt x="171450" y="38380"/>
                            <a:pt x="171450" y="85725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6868" tIns="43434" rIns="86868" bIns="43434" rtlCol="0" anchor="ctr"/>
                    <a:lstStyle/>
                    <a:p>
                      <a:endParaRPr lang="zh-CN" altLang="en-US" sz="1710"/>
                    </a:p>
                  </p:txBody>
                </p:sp>
                <p:sp>
                  <p:nvSpPr>
                    <p:cNvPr id="581" name="任意形状 580">
                      <a:extLst>
                        <a:ext uri="{FF2B5EF4-FFF2-40B4-BE49-F238E27FC236}">
                          <a16:creationId xmlns:a16="http://schemas.microsoft.com/office/drawing/2014/main" id="{ABDFCA3E-D79C-BC33-2013-224920470E2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86287" y="3266833"/>
                      <a:ext cx="162877" cy="162875"/>
                    </a:xfrm>
                    <a:custGeom>
                      <a:avLst/>
                      <a:gdLst>
                        <a:gd name="connsiteX0" fmla="*/ 171450 w 171450"/>
                        <a:gd name="connsiteY0" fmla="*/ 85725 h 171449"/>
                        <a:gd name="connsiteX1" fmla="*/ 85725 w 171450"/>
                        <a:gd name="connsiteY1" fmla="*/ 171450 h 171449"/>
                        <a:gd name="connsiteX2" fmla="*/ 0 w 171450"/>
                        <a:gd name="connsiteY2" fmla="*/ 85725 h 171449"/>
                        <a:gd name="connsiteX3" fmla="*/ 85725 w 171450"/>
                        <a:gd name="connsiteY3" fmla="*/ 0 h 171449"/>
                        <a:gd name="connsiteX4" fmla="*/ 171450 w 171450"/>
                        <a:gd name="connsiteY4" fmla="*/ 85725 h 1714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1450" h="171449">
                          <a:moveTo>
                            <a:pt x="171450" y="85725"/>
                          </a:moveTo>
                          <a:cubicBezTo>
                            <a:pt x="171450" y="133070"/>
                            <a:pt x="133070" y="171450"/>
                            <a:pt x="85725" y="171450"/>
                          </a:cubicBezTo>
                          <a:cubicBezTo>
                            <a:pt x="38380" y="171450"/>
                            <a:pt x="0" y="133070"/>
                            <a:pt x="0" y="85725"/>
                          </a:cubicBezTo>
                          <a:cubicBezTo>
                            <a:pt x="0" y="38380"/>
                            <a:pt x="38380" y="0"/>
                            <a:pt x="85725" y="0"/>
                          </a:cubicBezTo>
                          <a:cubicBezTo>
                            <a:pt x="133070" y="0"/>
                            <a:pt x="171450" y="38380"/>
                            <a:pt x="171450" y="85725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6868" tIns="43434" rIns="86868" bIns="43434" rtlCol="0" anchor="ctr"/>
                    <a:lstStyle/>
                    <a:p>
                      <a:endParaRPr lang="zh-CN" altLang="en-US" sz="1710"/>
                    </a:p>
                  </p:txBody>
                </p:sp>
                <p:sp>
                  <p:nvSpPr>
                    <p:cNvPr id="582" name="任意形状 581">
                      <a:extLst>
                        <a:ext uri="{FF2B5EF4-FFF2-40B4-BE49-F238E27FC236}">
                          <a16:creationId xmlns:a16="http://schemas.microsoft.com/office/drawing/2014/main" id="{A21DDC53-9E68-EBA0-8B72-B6DAF593692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87677" y="3578112"/>
                      <a:ext cx="325755" cy="162875"/>
                    </a:xfrm>
                    <a:custGeom>
                      <a:avLst/>
                      <a:gdLst>
                        <a:gd name="connsiteX0" fmla="*/ 342900 w 342900"/>
                        <a:gd name="connsiteY0" fmla="*/ 171450 h 171449"/>
                        <a:gd name="connsiteX1" fmla="*/ 342900 w 342900"/>
                        <a:gd name="connsiteY1" fmla="*/ 85725 h 171449"/>
                        <a:gd name="connsiteX2" fmla="*/ 325755 w 342900"/>
                        <a:gd name="connsiteY2" fmla="*/ 51435 h 171449"/>
                        <a:gd name="connsiteX3" fmla="*/ 241935 w 342900"/>
                        <a:gd name="connsiteY3" fmla="*/ 11430 h 171449"/>
                        <a:gd name="connsiteX4" fmla="*/ 171450 w 342900"/>
                        <a:gd name="connsiteY4" fmla="*/ 0 h 171449"/>
                        <a:gd name="connsiteX5" fmla="*/ 100965 w 342900"/>
                        <a:gd name="connsiteY5" fmla="*/ 11430 h 171449"/>
                        <a:gd name="connsiteX6" fmla="*/ 17145 w 342900"/>
                        <a:gd name="connsiteY6" fmla="*/ 51435 h 171449"/>
                        <a:gd name="connsiteX7" fmla="*/ 0 w 342900"/>
                        <a:gd name="connsiteY7" fmla="*/ 85725 h 171449"/>
                        <a:gd name="connsiteX8" fmla="*/ 0 w 342900"/>
                        <a:gd name="connsiteY8" fmla="*/ 171450 h 171449"/>
                        <a:gd name="connsiteX9" fmla="*/ 342900 w 342900"/>
                        <a:gd name="connsiteY9" fmla="*/ 171450 h 1714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42900" h="171449">
                          <a:moveTo>
                            <a:pt x="342900" y="171450"/>
                          </a:moveTo>
                          <a:lnTo>
                            <a:pt x="342900" y="85725"/>
                          </a:lnTo>
                          <a:cubicBezTo>
                            <a:pt x="342900" y="72390"/>
                            <a:pt x="337185" y="59055"/>
                            <a:pt x="325755" y="51435"/>
                          </a:cubicBezTo>
                          <a:cubicBezTo>
                            <a:pt x="302895" y="32385"/>
                            <a:pt x="272415" y="19050"/>
                            <a:pt x="241935" y="11430"/>
                          </a:cubicBezTo>
                          <a:cubicBezTo>
                            <a:pt x="220980" y="5715"/>
                            <a:pt x="196215" y="0"/>
                            <a:pt x="171450" y="0"/>
                          </a:cubicBezTo>
                          <a:cubicBezTo>
                            <a:pt x="148590" y="0"/>
                            <a:pt x="123825" y="3810"/>
                            <a:pt x="100965" y="11430"/>
                          </a:cubicBezTo>
                          <a:cubicBezTo>
                            <a:pt x="70485" y="19050"/>
                            <a:pt x="41910" y="34290"/>
                            <a:pt x="17145" y="51435"/>
                          </a:cubicBezTo>
                          <a:cubicBezTo>
                            <a:pt x="5715" y="60960"/>
                            <a:pt x="0" y="72390"/>
                            <a:pt x="0" y="85725"/>
                          </a:cubicBezTo>
                          <a:lnTo>
                            <a:pt x="0" y="171450"/>
                          </a:lnTo>
                          <a:lnTo>
                            <a:pt x="342900" y="1714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6868" tIns="43434" rIns="86868" bIns="43434" rtlCol="0" anchor="ctr"/>
                    <a:lstStyle/>
                    <a:p>
                      <a:endParaRPr lang="zh-CN" altLang="en-US" sz="1710"/>
                    </a:p>
                  </p:txBody>
                </p:sp>
                <p:sp>
                  <p:nvSpPr>
                    <p:cNvPr id="583" name="任意形状 582">
                      <a:extLst>
                        <a:ext uri="{FF2B5EF4-FFF2-40B4-BE49-F238E27FC236}">
                          <a16:creationId xmlns:a16="http://schemas.microsoft.com/office/drawing/2014/main" id="{84A384A6-7F70-C181-981E-C87CBFCAFB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69120" y="3393515"/>
                      <a:ext cx="162877" cy="162877"/>
                    </a:xfrm>
                    <a:custGeom>
                      <a:avLst/>
                      <a:gdLst>
                        <a:gd name="connsiteX0" fmla="*/ 171450 w 171450"/>
                        <a:gd name="connsiteY0" fmla="*/ 85725 h 171450"/>
                        <a:gd name="connsiteX1" fmla="*/ 85725 w 171450"/>
                        <a:gd name="connsiteY1" fmla="*/ 171450 h 171450"/>
                        <a:gd name="connsiteX2" fmla="*/ 0 w 171450"/>
                        <a:gd name="connsiteY2" fmla="*/ 85725 h 171450"/>
                        <a:gd name="connsiteX3" fmla="*/ 85725 w 171450"/>
                        <a:gd name="connsiteY3" fmla="*/ 0 h 171450"/>
                        <a:gd name="connsiteX4" fmla="*/ 171450 w 171450"/>
                        <a:gd name="connsiteY4" fmla="*/ 85725 h 1714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1450" h="171450">
                          <a:moveTo>
                            <a:pt x="171450" y="85725"/>
                          </a:moveTo>
                          <a:cubicBezTo>
                            <a:pt x="171450" y="133070"/>
                            <a:pt x="133070" y="171450"/>
                            <a:pt x="85725" y="171450"/>
                          </a:cubicBezTo>
                          <a:cubicBezTo>
                            <a:pt x="38380" y="171450"/>
                            <a:pt x="0" y="133070"/>
                            <a:pt x="0" y="85725"/>
                          </a:cubicBezTo>
                          <a:cubicBezTo>
                            <a:pt x="0" y="38380"/>
                            <a:pt x="38380" y="0"/>
                            <a:pt x="85725" y="0"/>
                          </a:cubicBezTo>
                          <a:cubicBezTo>
                            <a:pt x="133070" y="0"/>
                            <a:pt x="171450" y="38380"/>
                            <a:pt x="171450" y="85725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6868" tIns="43434" rIns="86868" bIns="43434" rtlCol="0" anchor="ctr"/>
                    <a:lstStyle/>
                    <a:p>
                      <a:endParaRPr lang="zh-CN" altLang="en-US" sz="1710"/>
                    </a:p>
                  </p:txBody>
                </p:sp>
                <p:sp>
                  <p:nvSpPr>
                    <p:cNvPr id="584" name="任意形状 583">
                      <a:extLst>
                        <a:ext uri="{FF2B5EF4-FFF2-40B4-BE49-F238E27FC236}">
                          <a16:creationId xmlns:a16="http://schemas.microsoft.com/office/drawing/2014/main" id="{FB3067D0-7E4D-2E89-E185-0BAE3681F7A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35615" y="3451427"/>
                      <a:ext cx="294988" cy="162877"/>
                    </a:xfrm>
                    <a:custGeom>
                      <a:avLst/>
                      <a:gdLst>
                        <a:gd name="connsiteX0" fmla="*/ 293370 w 310514"/>
                        <a:gd name="connsiteY0" fmla="*/ 51435 h 171450"/>
                        <a:gd name="connsiteX1" fmla="*/ 209550 w 310514"/>
                        <a:gd name="connsiteY1" fmla="*/ 11430 h 171450"/>
                        <a:gd name="connsiteX2" fmla="*/ 139065 w 310514"/>
                        <a:gd name="connsiteY2" fmla="*/ 0 h 171450"/>
                        <a:gd name="connsiteX3" fmla="*/ 68580 w 310514"/>
                        <a:gd name="connsiteY3" fmla="*/ 11430 h 171450"/>
                        <a:gd name="connsiteX4" fmla="*/ 34290 w 310514"/>
                        <a:gd name="connsiteY4" fmla="*/ 24765 h 171450"/>
                        <a:gd name="connsiteX5" fmla="*/ 34290 w 310514"/>
                        <a:gd name="connsiteY5" fmla="*/ 26670 h 171450"/>
                        <a:gd name="connsiteX6" fmla="*/ 0 w 310514"/>
                        <a:gd name="connsiteY6" fmla="*/ 110490 h 171450"/>
                        <a:gd name="connsiteX7" fmla="*/ 87630 w 310514"/>
                        <a:gd name="connsiteY7" fmla="*/ 154305 h 171450"/>
                        <a:gd name="connsiteX8" fmla="*/ 102870 w 310514"/>
                        <a:gd name="connsiteY8" fmla="*/ 171450 h 171450"/>
                        <a:gd name="connsiteX9" fmla="*/ 310515 w 310514"/>
                        <a:gd name="connsiteY9" fmla="*/ 171450 h 171450"/>
                        <a:gd name="connsiteX10" fmla="*/ 310515 w 310514"/>
                        <a:gd name="connsiteY10" fmla="*/ 85725 h 171450"/>
                        <a:gd name="connsiteX11" fmla="*/ 293370 w 310514"/>
                        <a:gd name="connsiteY11" fmla="*/ 51435 h 1714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310514" h="171450">
                          <a:moveTo>
                            <a:pt x="293370" y="51435"/>
                          </a:moveTo>
                          <a:cubicBezTo>
                            <a:pt x="270510" y="32385"/>
                            <a:pt x="240030" y="19050"/>
                            <a:pt x="209550" y="11430"/>
                          </a:cubicBezTo>
                          <a:cubicBezTo>
                            <a:pt x="188595" y="5715"/>
                            <a:pt x="163830" y="0"/>
                            <a:pt x="139065" y="0"/>
                          </a:cubicBezTo>
                          <a:cubicBezTo>
                            <a:pt x="116205" y="0"/>
                            <a:pt x="91440" y="3810"/>
                            <a:pt x="68580" y="11430"/>
                          </a:cubicBezTo>
                          <a:cubicBezTo>
                            <a:pt x="57150" y="15240"/>
                            <a:pt x="45720" y="19050"/>
                            <a:pt x="34290" y="24765"/>
                          </a:cubicBezTo>
                          <a:lnTo>
                            <a:pt x="34290" y="26670"/>
                          </a:lnTo>
                          <a:cubicBezTo>
                            <a:pt x="34290" y="59055"/>
                            <a:pt x="20955" y="89535"/>
                            <a:pt x="0" y="110490"/>
                          </a:cubicBezTo>
                          <a:cubicBezTo>
                            <a:pt x="36195" y="121920"/>
                            <a:pt x="64770" y="137160"/>
                            <a:pt x="87630" y="154305"/>
                          </a:cubicBezTo>
                          <a:cubicBezTo>
                            <a:pt x="93345" y="160020"/>
                            <a:pt x="99060" y="163830"/>
                            <a:pt x="102870" y="171450"/>
                          </a:cubicBezTo>
                          <a:lnTo>
                            <a:pt x="310515" y="171450"/>
                          </a:lnTo>
                          <a:lnTo>
                            <a:pt x="310515" y="85725"/>
                          </a:lnTo>
                          <a:cubicBezTo>
                            <a:pt x="310515" y="72390"/>
                            <a:pt x="304800" y="59055"/>
                            <a:pt x="293370" y="51435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6868" tIns="43434" rIns="86868" bIns="43434" rtlCol="0" anchor="ctr"/>
                    <a:lstStyle/>
                    <a:p>
                      <a:endParaRPr lang="zh-CN" altLang="en-US" sz="1710"/>
                    </a:p>
                  </p:txBody>
                </p:sp>
                <p:sp>
                  <p:nvSpPr>
                    <p:cNvPr id="585" name="任意形状 584">
                      <a:extLst>
                        <a:ext uri="{FF2B5EF4-FFF2-40B4-BE49-F238E27FC236}">
                          <a16:creationId xmlns:a16="http://schemas.microsoft.com/office/drawing/2014/main" id="{7FC9DB38-09B2-D046-C4B8-7BD07DE6CCB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70513" y="3451427"/>
                      <a:ext cx="294988" cy="162877"/>
                    </a:xfrm>
                    <a:custGeom>
                      <a:avLst/>
                      <a:gdLst>
                        <a:gd name="connsiteX0" fmla="*/ 222885 w 310514"/>
                        <a:gd name="connsiteY0" fmla="*/ 154305 h 171450"/>
                        <a:gd name="connsiteX1" fmla="*/ 222885 w 310514"/>
                        <a:gd name="connsiteY1" fmla="*/ 154305 h 171450"/>
                        <a:gd name="connsiteX2" fmla="*/ 310515 w 310514"/>
                        <a:gd name="connsiteY2" fmla="*/ 110490 h 171450"/>
                        <a:gd name="connsiteX3" fmla="*/ 276225 w 310514"/>
                        <a:gd name="connsiteY3" fmla="*/ 26670 h 171450"/>
                        <a:gd name="connsiteX4" fmla="*/ 276225 w 310514"/>
                        <a:gd name="connsiteY4" fmla="*/ 22860 h 171450"/>
                        <a:gd name="connsiteX5" fmla="*/ 241935 w 310514"/>
                        <a:gd name="connsiteY5" fmla="*/ 11430 h 171450"/>
                        <a:gd name="connsiteX6" fmla="*/ 171450 w 310514"/>
                        <a:gd name="connsiteY6" fmla="*/ 0 h 171450"/>
                        <a:gd name="connsiteX7" fmla="*/ 100965 w 310514"/>
                        <a:gd name="connsiteY7" fmla="*/ 11430 h 171450"/>
                        <a:gd name="connsiteX8" fmla="*/ 17145 w 310514"/>
                        <a:gd name="connsiteY8" fmla="*/ 51435 h 171450"/>
                        <a:gd name="connsiteX9" fmla="*/ 0 w 310514"/>
                        <a:gd name="connsiteY9" fmla="*/ 85725 h 171450"/>
                        <a:gd name="connsiteX10" fmla="*/ 0 w 310514"/>
                        <a:gd name="connsiteY10" fmla="*/ 171450 h 171450"/>
                        <a:gd name="connsiteX11" fmla="*/ 205740 w 310514"/>
                        <a:gd name="connsiteY11" fmla="*/ 171450 h 171450"/>
                        <a:gd name="connsiteX12" fmla="*/ 222885 w 310514"/>
                        <a:gd name="connsiteY12" fmla="*/ 154305 h 1714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10514" h="171450">
                          <a:moveTo>
                            <a:pt x="222885" y="154305"/>
                          </a:moveTo>
                          <a:lnTo>
                            <a:pt x="222885" y="154305"/>
                          </a:lnTo>
                          <a:cubicBezTo>
                            <a:pt x="249555" y="135255"/>
                            <a:pt x="280035" y="120015"/>
                            <a:pt x="310515" y="110490"/>
                          </a:cubicBezTo>
                          <a:cubicBezTo>
                            <a:pt x="289560" y="87630"/>
                            <a:pt x="276225" y="59055"/>
                            <a:pt x="276225" y="26670"/>
                          </a:cubicBezTo>
                          <a:cubicBezTo>
                            <a:pt x="276225" y="24765"/>
                            <a:pt x="276225" y="24765"/>
                            <a:pt x="276225" y="22860"/>
                          </a:cubicBezTo>
                          <a:cubicBezTo>
                            <a:pt x="264795" y="19050"/>
                            <a:pt x="253365" y="13335"/>
                            <a:pt x="241935" y="11430"/>
                          </a:cubicBezTo>
                          <a:cubicBezTo>
                            <a:pt x="220980" y="5715"/>
                            <a:pt x="196215" y="0"/>
                            <a:pt x="171450" y="0"/>
                          </a:cubicBezTo>
                          <a:cubicBezTo>
                            <a:pt x="148590" y="0"/>
                            <a:pt x="123825" y="3810"/>
                            <a:pt x="100965" y="11430"/>
                          </a:cubicBezTo>
                          <a:cubicBezTo>
                            <a:pt x="70485" y="20955"/>
                            <a:pt x="41910" y="34290"/>
                            <a:pt x="17145" y="51435"/>
                          </a:cubicBezTo>
                          <a:cubicBezTo>
                            <a:pt x="5715" y="59055"/>
                            <a:pt x="0" y="72390"/>
                            <a:pt x="0" y="85725"/>
                          </a:cubicBezTo>
                          <a:lnTo>
                            <a:pt x="0" y="171450"/>
                          </a:lnTo>
                          <a:lnTo>
                            <a:pt x="205740" y="171450"/>
                          </a:lnTo>
                          <a:cubicBezTo>
                            <a:pt x="211455" y="163830"/>
                            <a:pt x="215265" y="160020"/>
                            <a:pt x="222885" y="154305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  <a:effectLst/>
                  </p:spPr>
                  <p:txBody>
                    <a:bodyPr lIns="86868" tIns="43434" rIns="86868" bIns="43434" rtlCol="0" anchor="ctr"/>
                    <a:lstStyle/>
                    <a:p>
                      <a:endParaRPr lang="zh-CN" altLang="en-US" sz="1710"/>
                    </a:p>
                  </p:txBody>
                </p:sp>
              </p:grpSp>
              <p:sp>
                <p:nvSpPr>
                  <p:cNvPr id="579" name="文本框 578">
                    <a:extLst>
                      <a:ext uri="{FF2B5EF4-FFF2-40B4-BE49-F238E27FC236}">
                        <a16:creationId xmlns:a16="http://schemas.microsoft.com/office/drawing/2014/main" id="{28EF0BFB-55F7-3596-A459-BF112D488E4D}"/>
                      </a:ext>
                    </a:extLst>
                  </p:cNvPr>
                  <p:cNvSpPr txBox="1"/>
                  <p:nvPr>
                    <p:custDataLst>
                      <p:tags r:id="rId26"/>
                    </p:custDataLst>
                  </p:nvPr>
                </p:nvSpPr>
                <p:spPr>
                  <a:xfrm>
                    <a:off x="4092001" y="4087342"/>
                    <a:ext cx="687111" cy="241220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86868" tIns="43434" rIns="86868" bIns="43434" rtlCol="0">
                    <a:spAutoFit/>
                    <a:scene3d>
                      <a:camera prst="orthographicFront"/>
                      <a:lightRig rig="threePt" dir="t"/>
                    </a:scene3d>
                    <a:sp3d contourW="12065">
                      <a:bevelT w="0" h="0"/>
                      <a:bevelB w="0" h="0"/>
                    </a:sp3d>
                  </a:bodyPr>
                  <a:lstStyle/>
                  <a:p>
                    <a:pPr lvl="0" algn="ctr">
                      <a:defRPr/>
                    </a:pPr>
                    <a:r>
                      <a:rPr lang="zh-CN" altLang="en-US" sz="998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</a:rPr>
                      <a:t>添加文本</a:t>
                    </a:r>
                  </a:p>
                </p:txBody>
              </p:sp>
            </p:grpSp>
          </p:grpSp>
          <p:sp>
            <p:nvSpPr>
              <p:cNvPr id="556" name="圆角矩形 555">
                <a:extLst>
                  <a:ext uri="{FF2B5EF4-FFF2-40B4-BE49-F238E27FC236}">
                    <a16:creationId xmlns:a16="http://schemas.microsoft.com/office/drawing/2014/main" id="{E8644628-E9D4-203C-E53F-FE4359E1BF45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 rot="10800000" flipH="1">
                <a:off x="8319119" y="3190370"/>
                <a:ext cx="1350083" cy="1981431"/>
              </a:xfrm>
              <a:prstGeom prst="roundRect">
                <a:avLst>
                  <a:gd name="adj" fmla="val 2346"/>
                </a:avLst>
              </a:prstGeom>
              <a:solidFill>
                <a:schemeClr val="accent1">
                  <a:lumMod val="40000"/>
                  <a:lumOff val="60000"/>
                  <a:alpha val="10000"/>
                </a:schemeClr>
              </a:solidFill>
              <a:ln w="6032" cap="rnd">
                <a:solidFill>
                  <a:schemeClr val="accent1">
                    <a:lumMod val="60000"/>
                    <a:lumOff val="40000"/>
                  </a:schemeClr>
                </a:solidFill>
                <a:prstDash val="dash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endParaRPr kumimoji="1" lang="zh-CN" altLang="en-US" sz="1710"/>
              </a:p>
            </p:txBody>
          </p: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7EAC3C18-3301-562F-DB7F-7A488401BDB2}"/>
                  </a:ext>
                </a:extLst>
              </p:cNvPr>
              <p:cNvGrpSpPr/>
              <p:nvPr/>
            </p:nvGrpSpPr>
            <p:grpSpPr>
              <a:xfrm>
                <a:off x="8399893" y="3708127"/>
                <a:ext cx="1205644" cy="331534"/>
                <a:chOff x="8399893" y="3693259"/>
                <a:chExt cx="1205644" cy="331534"/>
              </a:xfrm>
            </p:grpSpPr>
            <p:sp>
              <p:nvSpPr>
                <p:cNvPr id="588" name="圆角矩形 587">
                  <a:extLst>
                    <a:ext uri="{FF2B5EF4-FFF2-40B4-BE49-F238E27FC236}">
                      <a16:creationId xmlns:a16="http://schemas.microsoft.com/office/drawing/2014/main" id="{C268DE68-3B49-29A2-E7EC-0AB981DB2306}"/>
                    </a:ext>
                  </a:extLst>
                </p:cNvPr>
                <p:cNvSpPr/>
                <p:nvPr>
                  <p:custDataLst>
                    <p:tags r:id="rId24"/>
                  </p:custDataLst>
                </p:nvPr>
              </p:nvSpPr>
              <p:spPr>
                <a:xfrm>
                  <a:off x="8399893" y="3693259"/>
                  <a:ext cx="1205644" cy="331534"/>
                </a:xfrm>
                <a:prstGeom prst="roundRect">
                  <a:avLst>
                    <a:gd name="adj" fmla="val 4775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80975" dist="60325" dir="2700013" sx="98000" sy="98000" algn="ctr" rotWithShape="0">
                    <a:schemeClr val="accent1">
                      <a:alpha val="1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589" name="文本框 588">
                  <a:extLst>
                    <a:ext uri="{FF2B5EF4-FFF2-40B4-BE49-F238E27FC236}">
                      <a16:creationId xmlns:a16="http://schemas.microsoft.com/office/drawing/2014/main" id="{6CBBE214-0A3D-D1B3-E31C-3469C128F0FD}"/>
                    </a:ext>
                  </a:extLst>
                </p:cNvPr>
                <p:cNvSpPr txBox="1"/>
                <p:nvPr>
                  <p:custDataLst>
                    <p:tags r:id="rId25"/>
                  </p:custDataLst>
                </p:nvPr>
              </p:nvSpPr>
              <p:spPr>
                <a:xfrm>
                  <a:off x="8441216" y="3771309"/>
                  <a:ext cx="1122998" cy="17543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square" lIns="0" tIns="0" rIns="0" bIns="0" rtlCol="0" anchor="ctr" anchorCtr="0">
                  <a:spAutoFit/>
                  <a:scene3d>
                    <a:camera prst="orthographicFront"/>
                    <a:lightRig rig="threePt" dir="t"/>
                  </a:scene3d>
                  <a:sp3d contourW="12065">
                    <a:bevelT w="0" h="0"/>
                    <a:bevelB w="0" h="0"/>
                  </a:sp3d>
                </a:bodyPr>
                <a:lstStyle/>
                <a:p>
                  <a:pPr lvl="0" algn="ctr" defTabSz="914400">
                    <a:defRPr/>
                  </a:pPr>
                  <a:r>
                    <a:rPr lang="zh-CN" altLang="en-US" sz="114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添加文本</a:t>
                  </a:r>
                </a:p>
              </p:txBody>
            </p:sp>
          </p:grpSp>
          <p:sp>
            <p:nvSpPr>
              <p:cNvPr id="591" name="文本框 590">
                <a:extLst>
                  <a:ext uri="{FF2B5EF4-FFF2-40B4-BE49-F238E27FC236}">
                    <a16:creationId xmlns:a16="http://schemas.microsoft.com/office/drawing/2014/main" id="{CC194962-3112-DBA8-54AF-780D42AD9F9F}"/>
                  </a:ext>
                </a:extLst>
              </p:cNvPr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8549514" y="4899669"/>
                <a:ext cx="906402" cy="263149"/>
              </a:xfrm>
              <a:prstGeom prst="rect">
                <a:avLst/>
              </a:prstGeom>
              <a:noFill/>
              <a:effectLst/>
            </p:spPr>
            <p:txBody>
              <a:bodyPr wrap="none" lIns="86868" tIns="43434" rIns="86868" bIns="43434" rtlCol="0">
                <a:spAutoFit/>
                <a:scene3d>
                  <a:camera prst="orthographicFront"/>
                  <a:lightRig rig="threePt" dir="t"/>
                </a:scene3d>
                <a:sp3d contourW="12065">
                  <a:bevelT w="0" h="0"/>
                  <a:bevelB w="0" h="0"/>
                </a:sp3d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lang="zh-CN" altLang="en-US" sz="1140">
                    <a:solidFill>
                      <a:schemeClr val="accent1"/>
                    </a:solidFill>
                    <a:latin typeface="+mj-ea"/>
                    <a:ea typeface="+mj-ea"/>
                  </a:rPr>
                  <a:t>资产服务化</a:t>
                </a:r>
              </a:p>
            </p:txBody>
          </p:sp>
          <p:sp>
            <p:nvSpPr>
              <p:cNvPr id="593" name="圆角矩形 592">
                <a:extLst>
                  <a:ext uri="{FF2B5EF4-FFF2-40B4-BE49-F238E27FC236}">
                    <a16:creationId xmlns:a16="http://schemas.microsoft.com/office/drawing/2014/main" id="{0D8166BA-B369-7C31-7E42-DE789DCF9447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8399893" y="4151252"/>
                <a:ext cx="1205644" cy="690624"/>
              </a:xfrm>
              <a:prstGeom prst="roundRect">
                <a:avLst>
                  <a:gd name="adj" fmla="val 477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80975" dist="60325" dir="2700013" sx="98000" sy="98000" algn="ctr" rotWithShape="0">
                  <a:schemeClr val="accent1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endParaRPr kumimoji="1" lang="zh-CN" altLang="en-US" sz="1710"/>
              </a:p>
            </p:txBody>
          </p:sp>
          <p:sp>
            <p:nvSpPr>
              <p:cNvPr id="594" name="文本框 593">
                <a:extLst>
                  <a:ext uri="{FF2B5EF4-FFF2-40B4-BE49-F238E27FC236}">
                    <a16:creationId xmlns:a16="http://schemas.microsoft.com/office/drawing/2014/main" id="{735F027C-3160-99D8-32B2-6662F51D00B8}"/>
                  </a:ext>
                </a:extLst>
              </p:cNvPr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8430577" y="4263304"/>
                <a:ext cx="1122998" cy="17543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0" tIns="0" rIns="0" bIns="0" rtlCol="0" anchor="ctr" anchorCtr="0">
                <a:spAutoFit/>
                <a:scene3d>
                  <a:camera prst="orthographicFront"/>
                  <a:lightRig rig="threePt" dir="t"/>
                </a:scene3d>
                <a:sp3d contourW="12065">
                  <a:bevelT w="0" h="0"/>
                  <a:bevelB w="0" h="0"/>
                </a:sp3d>
              </a:bodyPr>
              <a:lstStyle/>
              <a:p>
                <a:pPr lvl="0" algn="ctr" defTabSz="914400">
                  <a:defRPr/>
                </a:pPr>
                <a:r>
                  <a:rPr lang="zh-CN" altLang="en-US" sz="114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添加文本</a:t>
                </a:r>
              </a:p>
            </p:txBody>
          </p:sp>
          <p:sp>
            <p:nvSpPr>
              <p:cNvPr id="595" name="文本框 594">
                <a:extLst>
                  <a:ext uri="{FF2B5EF4-FFF2-40B4-BE49-F238E27FC236}">
                    <a16:creationId xmlns:a16="http://schemas.microsoft.com/office/drawing/2014/main" id="{3590B306-16CA-55AB-E3DA-058CD7800D15}"/>
                  </a:ext>
                </a:extLst>
              </p:cNvPr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8574280" y="4574188"/>
                <a:ext cx="874107" cy="13157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0" tIns="0" rIns="0" bIns="0" rtlCol="0" anchor="ctr" anchorCtr="0">
                <a:spAutoFit/>
                <a:scene3d>
                  <a:camera prst="orthographicFront"/>
                  <a:lightRig rig="threePt" dir="t"/>
                </a:scene3d>
                <a:sp3d contourW="12065">
                  <a:bevelT w="0" h="0"/>
                  <a:bevelB w="0" h="0"/>
                </a:sp3d>
              </a:bodyPr>
              <a:lstStyle/>
              <a:p>
                <a:pPr lvl="0" algn="ctr" defTabSz="914400">
                  <a:defRPr/>
                </a:pPr>
                <a:r>
                  <a:rPr lang="zh-CN" altLang="en-US" sz="855" dirty="0">
                    <a:solidFill>
                      <a:schemeClr val="accent2">
                        <a:lumMod val="75000"/>
                      </a:schemeClr>
                    </a:solidFill>
                    <a:latin typeface="+mn-ea"/>
                  </a:rPr>
                  <a:t>添加文本</a:t>
                </a:r>
              </a:p>
            </p:txBody>
          </p:sp>
          <p:sp>
            <p:nvSpPr>
              <p:cNvPr id="596" name="圆角矩形 595">
                <a:extLst>
                  <a:ext uri="{FF2B5EF4-FFF2-40B4-BE49-F238E27FC236}">
                    <a16:creationId xmlns:a16="http://schemas.microsoft.com/office/drawing/2014/main" id="{B1C03619-DF64-5F80-3E7A-5CFC993F845A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8409389" y="3266990"/>
                <a:ext cx="1205644" cy="35766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r>
                  <a:rPr kumimoji="1" lang="zh-CN" altLang="en-US" sz="133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添加文本</a:t>
                </a:r>
              </a:p>
            </p:txBody>
          </p: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30734991-27DE-8288-7240-404BA5733D50}"/>
                  </a:ext>
                </a:extLst>
              </p:cNvPr>
              <p:cNvGrpSpPr/>
              <p:nvPr/>
            </p:nvGrpSpPr>
            <p:grpSpPr>
              <a:xfrm>
                <a:off x="1129182" y="1773833"/>
                <a:ext cx="9507759" cy="3566552"/>
                <a:chOff x="1129182" y="1773833"/>
                <a:chExt cx="9507759" cy="3566552"/>
              </a:xfrm>
            </p:grpSpPr>
            <p:sp>
              <p:nvSpPr>
                <p:cNvPr id="597" name="虚尾箭头 596">
                  <a:extLst>
                    <a:ext uri="{FF2B5EF4-FFF2-40B4-BE49-F238E27FC236}">
                      <a16:creationId xmlns:a16="http://schemas.microsoft.com/office/drawing/2014/main" id="{5E7DA193-33AA-B843-1C25-14E086FC8FB3}"/>
                    </a:ext>
                  </a:extLst>
                </p:cNvPr>
                <p:cNvSpPr/>
                <p:nvPr/>
              </p:nvSpPr>
              <p:spPr>
                <a:xfrm rot="16200000">
                  <a:off x="-571925" y="3474940"/>
                  <a:ext cx="3552905" cy="150692"/>
                </a:xfrm>
                <a:prstGeom prst="stripedRightArrow">
                  <a:avLst>
                    <a:gd name="adj1" fmla="val 26946"/>
                    <a:gd name="adj2" fmla="val 42316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598" name="虚尾箭头 597">
                  <a:extLst>
                    <a:ext uri="{FF2B5EF4-FFF2-40B4-BE49-F238E27FC236}">
                      <a16:creationId xmlns:a16="http://schemas.microsoft.com/office/drawing/2014/main" id="{9F7B09A5-B9EE-4163-5E27-CAB3CF42FBC1}"/>
                    </a:ext>
                  </a:extLst>
                </p:cNvPr>
                <p:cNvSpPr/>
                <p:nvPr/>
              </p:nvSpPr>
              <p:spPr>
                <a:xfrm rot="5400000">
                  <a:off x="1954553" y="3105176"/>
                  <a:ext cx="149237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18" name="虚尾箭头 617">
                  <a:extLst>
                    <a:ext uri="{FF2B5EF4-FFF2-40B4-BE49-F238E27FC236}">
                      <a16:creationId xmlns:a16="http://schemas.microsoft.com/office/drawing/2014/main" id="{F71D544D-0543-6512-5886-E1C405C5D1E7}"/>
                    </a:ext>
                  </a:extLst>
                </p:cNvPr>
                <p:cNvSpPr/>
                <p:nvPr/>
              </p:nvSpPr>
              <p:spPr>
                <a:xfrm rot="5400000">
                  <a:off x="1954553" y="3826282"/>
                  <a:ext cx="149237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19" name="虚尾箭头 618">
                  <a:extLst>
                    <a:ext uri="{FF2B5EF4-FFF2-40B4-BE49-F238E27FC236}">
                      <a16:creationId xmlns:a16="http://schemas.microsoft.com/office/drawing/2014/main" id="{AA5E8E28-0271-6E70-FCAA-31410A78DAC4}"/>
                    </a:ext>
                  </a:extLst>
                </p:cNvPr>
                <p:cNvSpPr/>
                <p:nvPr/>
              </p:nvSpPr>
              <p:spPr>
                <a:xfrm rot="5400000">
                  <a:off x="1954553" y="4423291"/>
                  <a:ext cx="149237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20" name="虚尾箭头 619">
                  <a:extLst>
                    <a:ext uri="{FF2B5EF4-FFF2-40B4-BE49-F238E27FC236}">
                      <a16:creationId xmlns:a16="http://schemas.microsoft.com/office/drawing/2014/main" id="{FB56B60A-C746-9666-66B9-CECA49311392}"/>
                    </a:ext>
                  </a:extLst>
                </p:cNvPr>
                <p:cNvSpPr/>
                <p:nvPr/>
              </p:nvSpPr>
              <p:spPr>
                <a:xfrm rot="5400000">
                  <a:off x="1954553" y="5219582"/>
                  <a:ext cx="149237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21" name="虚尾箭头 620">
                  <a:extLst>
                    <a:ext uri="{FF2B5EF4-FFF2-40B4-BE49-F238E27FC236}">
                      <a16:creationId xmlns:a16="http://schemas.microsoft.com/office/drawing/2014/main" id="{866F1D81-77DD-391C-189F-8E1A6B0041B3}"/>
                    </a:ext>
                  </a:extLst>
                </p:cNvPr>
                <p:cNvSpPr/>
                <p:nvPr/>
              </p:nvSpPr>
              <p:spPr>
                <a:xfrm rot="5400000">
                  <a:off x="3296553" y="2988696"/>
                  <a:ext cx="149237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22" name="虚尾箭头 621">
                  <a:extLst>
                    <a:ext uri="{FF2B5EF4-FFF2-40B4-BE49-F238E27FC236}">
                      <a16:creationId xmlns:a16="http://schemas.microsoft.com/office/drawing/2014/main" id="{9B6D1A76-4135-E38C-DFCC-4E888A5595D1}"/>
                    </a:ext>
                  </a:extLst>
                </p:cNvPr>
                <p:cNvSpPr/>
                <p:nvPr/>
              </p:nvSpPr>
              <p:spPr>
                <a:xfrm rot="5400000">
                  <a:off x="3296553" y="3636942"/>
                  <a:ext cx="149237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23" name="虚尾箭头 622">
                  <a:extLst>
                    <a:ext uri="{FF2B5EF4-FFF2-40B4-BE49-F238E27FC236}">
                      <a16:creationId xmlns:a16="http://schemas.microsoft.com/office/drawing/2014/main" id="{02EEB209-5940-7CB5-5E83-20A4B74E9FAF}"/>
                    </a:ext>
                  </a:extLst>
                </p:cNvPr>
                <p:cNvSpPr/>
                <p:nvPr/>
              </p:nvSpPr>
              <p:spPr>
                <a:xfrm rot="5400000">
                  <a:off x="3296553" y="4236967"/>
                  <a:ext cx="149237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24" name="虚尾箭头 623">
                  <a:extLst>
                    <a:ext uri="{FF2B5EF4-FFF2-40B4-BE49-F238E27FC236}">
                      <a16:creationId xmlns:a16="http://schemas.microsoft.com/office/drawing/2014/main" id="{D68DFFB5-BE3D-19A4-AF8D-BFE78545493E}"/>
                    </a:ext>
                  </a:extLst>
                </p:cNvPr>
                <p:cNvSpPr/>
                <p:nvPr/>
              </p:nvSpPr>
              <p:spPr>
                <a:xfrm>
                  <a:off x="2529753" y="4718273"/>
                  <a:ext cx="195755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25" name="虚尾箭头 624">
                  <a:extLst>
                    <a:ext uri="{FF2B5EF4-FFF2-40B4-BE49-F238E27FC236}">
                      <a16:creationId xmlns:a16="http://schemas.microsoft.com/office/drawing/2014/main" id="{24E09093-FD62-4627-A318-7CEEB52CEBB7}"/>
                    </a:ext>
                  </a:extLst>
                </p:cNvPr>
                <p:cNvSpPr/>
                <p:nvPr/>
              </p:nvSpPr>
              <p:spPr>
                <a:xfrm>
                  <a:off x="3870546" y="4639976"/>
                  <a:ext cx="169298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26" name="虚尾箭头 625">
                  <a:extLst>
                    <a:ext uri="{FF2B5EF4-FFF2-40B4-BE49-F238E27FC236}">
                      <a16:creationId xmlns:a16="http://schemas.microsoft.com/office/drawing/2014/main" id="{2EBD3C76-B908-6E9C-5DDB-083E541DE1B1}"/>
                    </a:ext>
                  </a:extLst>
                </p:cNvPr>
                <p:cNvSpPr/>
                <p:nvPr/>
              </p:nvSpPr>
              <p:spPr>
                <a:xfrm flipH="1">
                  <a:off x="3870546" y="3289858"/>
                  <a:ext cx="169298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27" name="虚尾箭头 626">
                  <a:extLst>
                    <a:ext uri="{FF2B5EF4-FFF2-40B4-BE49-F238E27FC236}">
                      <a16:creationId xmlns:a16="http://schemas.microsoft.com/office/drawing/2014/main" id="{D127AA60-128E-C317-F3E0-98D6AD94FFE1}"/>
                    </a:ext>
                  </a:extLst>
                </p:cNvPr>
                <p:cNvSpPr/>
                <p:nvPr/>
              </p:nvSpPr>
              <p:spPr>
                <a:xfrm>
                  <a:off x="5087587" y="3330006"/>
                  <a:ext cx="335665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28" name="虚尾箭头 627">
                  <a:extLst>
                    <a:ext uri="{FF2B5EF4-FFF2-40B4-BE49-F238E27FC236}">
                      <a16:creationId xmlns:a16="http://schemas.microsoft.com/office/drawing/2014/main" id="{471BA529-F818-488F-3DFF-D96C3A158370}"/>
                    </a:ext>
                  </a:extLst>
                </p:cNvPr>
                <p:cNvSpPr/>
                <p:nvPr/>
              </p:nvSpPr>
              <p:spPr>
                <a:xfrm>
                  <a:off x="5076636" y="4742524"/>
                  <a:ext cx="335665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29" name="虚尾箭头 628">
                  <a:extLst>
                    <a:ext uri="{FF2B5EF4-FFF2-40B4-BE49-F238E27FC236}">
                      <a16:creationId xmlns:a16="http://schemas.microsoft.com/office/drawing/2014/main" id="{D7FADD1E-EB13-5B1A-A5DC-DC0FF9C80F84}"/>
                    </a:ext>
                  </a:extLst>
                </p:cNvPr>
                <p:cNvSpPr/>
                <p:nvPr/>
              </p:nvSpPr>
              <p:spPr>
                <a:xfrm rot="5400000">
                  <a:off x="6028251" y="3125283"/>
                  <a:ext cx="149237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30" name="虚尾箭头 629">
                  <a:extLst>
                    <a:ext uri="{FF2B5EF4-FFF2-40B4-BE49-F238E27FC236}">
                      <a16:creationId xmlns:a16="http://schemas.microsoft.com/office/drawing/2014/main" id="{6677A54E-05A4-E791-6F9B-CF5C688929EA}"/>
                    </a:ext>
                  </a:extLst>
                </p:cNvPr>
                <p:cNvSpPr/>
                <p:nvPr/>
              </p:nvSpPr>
              <p:spPr>
                <a:xfrm rot="5400000">
                  <a:off x="6028251" y="3751676"/>
                  <a:ext cx="149237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31" name="虚尾箭头 630">
                  <a:extLst>
                    <a:ext uri="{FF2B5EF4-FFF2-40B4-BE49-F238E27FC236}">
                      <a16:creationId xmlns:a16="http://schemas.microsoft.com/office/drawing/2014/main" id="{7DA7D660-DBC2-3A58-EADA-D0AF1C1F6CF9}"/>
                    </a:ext>
                  </a:extLst>
                </p:cNvPr>
                <p:cNvSpPr/>
                <p:nvPr/>
              </p:nvSpPr>
              <p:spPr>
                <a:xfrm rot="5400000">
                  <a:off x="6028251" y="4389944"/>
                  <a:ext cx="149237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32" name="虚尾箭头 631">
                  <a:extLst>
                    <a:ext uri="{FF2B5EF4-FFF2-40B4-BE49-F238E27FC236}">
                      <a16:creationId xmlns:a16="http://schemas.microsoft.com/office/drawing/2014/main" id="{5BD84961-B61A-4947-3F33-4F0E891FF6D2}"/>
                    </a:ext>
                  </a:extLst>
                </p:cNvPr>
                <p:cNvSpPr/>
                <p:nvPr/>
              </p:nvSpPr>
              <p:spPr>
                <a:xfrm flipH="1">
                  <a:off x="6749756" y="3289858"/>
                  <a:ext cx="169298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33" name="虚尾箭头 632">
                  <a:extLst>
                    <a:ext uri="{FF2B5EF4-FFF2-40B4-BE49-F238E27FC236}">
                      <a16:creationId xmlns:a16="http://schemas.microsoft.com/office/drawing/2014/main" id="{794C7131-0C91-01D8-E017-4086CCB5AFCC}"/>
                    </a:ext>
                  </a:extLst>
                </p:cNvPr>
                <p:cNvSpPr/>
                <p:nvPr/>
              </p:nvSpPr>
              <p:spPr>
                <a:xfrm flipH="1">
                  <a:off x="6758068" y="3939768"/>
                  <a:ext cx="169298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34" name="虚尾箭头 633">
                  <a:extLst>
                    <a:ext uri="{FF2B5EF4-FFF2-40B4-BE49-F238E27FC236}">
                      <a16:creationId xmlns:a16="http://schemas.microsoft.com/office/drawing/2014/main" id="{BD729D2F-2A74-111D-31B3-D3D86C6C1103}"/>
                    </a:ext>
                  </a:extLst>
                </p:cNvPr>
                <p:cNvSpPr/>
                <p:nvPr/>
              </p:nvSpPr>
              <p:spPr>
                <a:xfrm rot="5400000">
                  <a:off x="6859116" y="4238966"/>
                  <a:ext cx="454408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35" name="虚尾箭头 634">
                  <a:extLst>
                    <a:ext uri="{FF2B5EF4-FFF2-40B4-BE49-F238E27FC236}">
                      <a16:creationId xmlns:a16="http://schemas.microsoft.com/office/drawing/2014/main" id="{1CC7BD62-6CCE-8DA1-6B46-85A8C8627CD8}"/>
                    </a:ext>
                  </a:extLst>
                </p:cNvPr>
                <p:cNvSpPr/>
                <p:nvPr/>
              </p:nvSpPr>
              <p:spPr>
                <a:xfrm>
                  <a:off x="6763502" y="4186579"/>
                  <a:ext cx="1636392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36" name="虚尾箭头 635">
                  <a:extLst>
                    <a:ext uri="{FF2B5EF4-FFF2-40B4-BE49-F238E27FC236}">
                      <a16:creationId xmlns:a16="http://schemas.microsoft.com/office/drawing/2014/main" id="{9EE85BE1-BEC7-73BE-A402-2EE0610D0530}"/>
                    </a:ext>
                  </a:extLst>
                </p:cNvPr>
                <p:cNvSpPr/>
                <p:nvPr/>
              </p:nvSpPr>
              <p:spPr>
                <a:xfrm>
                  <a:off x="7232604" y="4536659"/>
                  <a:ext cx="1167288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37" name="虚尾箭头 636">
                  <a:extLst>
                    <a:ext uri="{FF2B5EF4-FFF2-40B4-BE49-F238E27FC236}">
                      <a16:creationId xmlns:a16="http://schemas.microsoft.com/office/drawing/2014/main" id="{9EBD3B39-20EB-1453-C6A8-63D90F34BCAC}"/>
                    </a:ext>
                  </a:extLst>
                </p:cNvPr>
                <p:cNvSpPr/>
                <p:nvPr/>
              </p:nvSpPr>
              <p:spPr>
                <a:xfrm rot="16200000" flipV="1">
                  <a:off x="8924823" y="4065153"/>
                  <a:ext cx="149237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38" name="虚尾箭头 637">
                  <a:extLst>
                    <a:ext uri="{FF2B5EF4-FFF2-40B4-BE49-F238E27FC236}">
                      <a16:creationId xmlns:a16="http://schemas.microsoft.com/office/drawing/2014/main" id="{7959316D-E3C9-614E-503E-DC1250746FF7}"/>
                    </a:ext>
                  </a:extLst>
                </p:cNvPr>
                <p:cNvSpPr/>
                <p:nvPr/>
              </p:nvSpPr>
              <p:spPr>
                <a:xfrm flipH="1">
                  <a:off x="8121172" y="2423527"/>
                  <a:ext cx="278720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39" name="虚尾箭头 638">
                  <a:extLst>
                    <a:ext uri="{FF2B5EF4-FFF2-40B4-BE49-F238E27FC236}">
                      <a16:creationId xmlns:a16="http://schemas.microsoft.com/office/drawing/2014/main" id="{44B5396C-EBD1-7B0F-EB6E-37242D854ECC}"/>
                    </a:ext>
                  </a:extLst>
                </p:cNvPr>
                <p:cNvSpPr/>
                <p:nvPr/>
              </p:nvSpPr>
              <p:spPr>
                <a:xfrm flipH="1">
                  <a:off x="9605539" y="2231463"/>
                  <a:ext cx="276345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40" name="虚尾箭头 639">
                  <a:extLst>
                    <a:ext uri="{FF2B5EF4-FFF2-40B4-BE49-F238E27FC236}">
                      <a16:creationId xmlns:a16="http://schemas.microsoft.com/office/drawing/2014/main" id="{FEBBD5ED-3166-23E6-2053-520D1379CD73}"/>
                    </a:ext>
                  </a:extLst>
                </p:cNvPr>
                <p:cNvSpPr/>
                <p:nvPr/>
              </p:nvSpPr>
              <p:spPr>
                <a:xfrm>
                  <a:off x="9610900" y="3829405"/>
                  <a:ext cx="276345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41" name="虚尾箭头 640">
                  <a:extLst>
                    <a:ext uri="{FF2B5EF4-FFF2-40B4-BE49-F238E27FC236}">
                      <a16:creationId xmlns:a16="http://schemas.microsoft.com/office/drawing/2014/main" id="{D70A3134-6F0D-9727-B656-6C4E098B566E}"/>
                    </a:ext>
                  </a:extLst>
                </p:cNvPr>
                <p:cNvSpPr/>
                <p:nvPr/>
              </p:nvSpPr>
              <p:spPr>
                <a:xfrm rot="5400000">
                  <a:off x="3965821" y="5219582"/>
                  <a:ext cx="149237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42" name="虚尾箭头 641">
                  <a:extLst>
                    <a:ext uri="{FF2B5EF4-FFF2-40B4-BE49-F238E27FC236}">
                      <a16:creationId xmlns:a16="http://schemas.microsoft.com/office/drawing/2014/main" id="{82A419AF-5526-CCD4-D4F7-CC3E1EE68629}"/>
                    </a:ext>
                  </a:extLst>
                </p:cNvPr>
                <p:cNvSpPr/>
                <p:nvPr/>
              </p:nvSpPr>
              <p:spPr>
                <a:xfrm rot="5400000">
                  <a:off x="6806642" y="5219583"/>
                  <a:ext cx="149237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43" name="虚尾箭头 642">
                  <a:extLst>
                    <a:ext uri="{FF2B5EF4-FFF2-40B4-BE49-F238E27FC236}">
                      <a16:creationId xmlns:a16="http://schemas.microsoft.com/office/drawing/2014/main" id="{55810F16-5A73-71A0-5015-58BA87BC0E8D}"/>
                    </a:ext>
                  </a:extLst>
                </p:cNvPr>
                <p:cNvSpPr/>
                <p:nvPr/>
              </p:nvSpPr>
              <p:spPr>
                <a:xfrm rot="5400000">
                  <a:off x="8935299" y="5219584"/>
                  <a:ext cx="149237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44" name="虚尾箭头 643">
                  <a:extLst>
                    <a:ext uri="{FF2B5EF4-FFF2-40B4-BE49-F238E27FC236}">
                      <a16:creationId xmlns:a16="http://schemas.microsoft.com/office/drawing/2014/main" id="{34140FBE-AEF1-8870-F91C-FA947697B3C2}"/>
                    </a:ext>
                  </a:extLst>
                </p:cNvPr>
                <p:cNvSpPr/>
                <p:nvPr/>
              </p:nvSpPr>
              <p:spPr>
                <a:xfrm rot="5400000">
                  <a:off x="10516140" y="5219585"/>
                  <a:ext cx="149237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45" name="虚尾箭头 644">
                  <a:extLst>
                    <a:ext uri="{FF2B5EF4-FFF2-40B4-BE49-F238E27FC236}">
                      <a16:creationId xmlns:a16="http://schemas.microsoft.com/office/drawing/2014/main" id="{1DA7C4BD-F945-D06E-B5BA-34EBF273EAA8}"/>
                    </a:ext>
                  </a:extLst>
                </p:cNvPr>
                <p:cNvSpPr/>
                <p:nvPr/>
              </p:nvSpPr>
              <p:spPr>
                <a:xfrm rot="5400000">
                  <a:off x="3965821" y="1845579"/>
                  <a:ext cx="149237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46" name="虚尾箭头 645">
                  <a:extLst>
                    <a:ext uri="{FF2B5EF4-FFF2-40B4-BE49-F238E27FC236}">
                      <a16:creationId xmlns:a16="http://schemas.microsoft.com/office/drawing/2014/main" id="{A971DF99-47C0-82B7-5CF3-55C364D7A9DA}"/>
                    </a:ext>
                  </a:extLst>
                </p:cNvPr>
                <p:cNvSpPr/>
                <p:nvPr/>
              </p:nvSpPr>
              <p:spPr>
                <a:xfrm rot="5400000">
                  <a:off x="6806642" y="1845580"/>
                  <a:ext cx="149237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  <p:sp>
              <p:nvSpPr>
                <p:cNvPr id="647" name="虚尾箭头 646">
                  <a:extLst>
                    <a:ext uri="{FF2B5EF4-FFF2-40B4-BE49-F238E27FC236}">
                      <a16:creationId xmlns:a16="http://schemas.microsoft.com/office/drawing/2014/main" id="{3FAE1E84-AD31-4DF6-EB86-06FAA3A7D210}"/>
                    </a:ext>
                  </a:extLst>
                </p:cNvPr>
                <p:cNvSpPr/>
                <p:nvPr/>
              </p:nvSpPr>
              <p:spPr>
                <a:xfrm rot="5400000">
                  <a:off x="8935299" y="1845582"/>
                  <a:ext cx="149237" cy="92364"/>
                </a:xfrm>
                <a:prstGeom prst="stripedRightArrow">
                  <a:avLst>
                    <a:gd name="adj1" fmla="val 29437"/>
                    <a:gd name="adj2" fmla="val 50000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90000">
                      <a:schemeClr val="accent2"/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868" tIns="43434" rIns="86868" bIns="43434" rtlCol="0" anchor="ctr"/>
                <a:lstStyle/>
                <a:p>
                  <a:pPr algn="ctr"/>
                  <a:endParaRPr kumimoji="1" lang="zh-CN" altLang="en-US" sz="1710"/>
                </a:p>
              </p:txBody>
            </p:sp>
          </p:grp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450BD507-4F21-8EB0-8F24-3DF986E65C06}"/>
                </a:ext>
              </a:extLst>
            </p:cNvPr>
            <p:cNvGrpSpPr/>
            <p:nvPr/>
          </p:nvGrpSpPr>
          <p:grpSpPr>
            <a:xfrm>
              <a:off x="585520" y="2124321"/>
              <a:ext cx="451714" cy="2782982"/>
              <a:chOff x="597712" y="1951302"/>
              <a:chExt cx="451714" cy="2782982"/>
            </a:xfrm>
          </p:grpSpPr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9E1C8E60-C25D-2D81-B400-85C1F22A5B3F}"/>
                  </a:ext>
                </a:extLst>
              </p:cNvPr>
              <p:cNvSpPr/>
              <p:nvPr/>
            </p:nvSpPr>
            <p:spPr>
              <a:xfrm>
                <a:off x="597712" y="1951302"/>
                <a:ext cx="451714" cy="2782982"/>
              </a:xfrm>
              <a:prstGeom prst="rect">
                <a:avLst/>
              </a:prstGeom>
              <a:gradFill>
                <a:gsLst>
                  <a:gs pos="50000">
                    <a:schemeClr val="accent1">
                      <a:lumMod val="20000"/>
                      <a:lumOff val="80000"/>
                    </a:schemeClr>
                  </a:gs>
                  <a:gs pos="10000">
                    <a:schemeClr val="accent1">
                      <a:lumMod val="20000"/>
                      <a:lumOff val="80000"/>
                      <a:alpha val="0"/>
                    </a:schemeClr>
                  </a:gs>
                  <a:gs pos="9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0"/>
              </a:gradFill>
              <a:ln w="12065">
                <a:gradFill>
                  <a:gsLst>
                    <a:gs pos="90000">
                      <a:schemeClr val="accent1">
                        <a:alpha val="0"/>
                      </a:schemeClr>
                    </a:gs>
                    <a:gs pos="7000">
                      <a:schemeClr val="accent1">
                        <a:alpha val="0"/>
                      </a:schemeClr>
                    </a:gs>
                    <a:gs pos="54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endParaRPr kumimoji="1" lang="zh-CN" altLang="en-US" sz="1710"/>
              </a:p>
            </p:txBody>
          </p:sp>
          <p:sp>
            <p:nvSpPr>
              <p:cNvPr id="648" name="文本框 647">
                <a:extLst>
                  <a:ext uri="{FF2B5EF4-FFF2-40B4-BE49-F238E27FC236}">
                    <a16:creationId xmlns:a16="http://schemas.microsoft.com/office/drawing/2014/main" id="{B5E01085-0864-D4DA-23FF-7B4215AE6016}"/>
                  </a:ext>
                </a:extLst>
              </p:cNvPr>
              <p:cNvSpPr txBox="1"/>
              <p:nvPr/>
            </p:nvSpPr>
            <p:spPr>
              <a:xfrm>
                <a:off x="685070" y="2727240"/>
                <a:ext cx="276999" cy="1231106"/>
              </a:xfrm>
              <a:prstGeom prst="rect">
                <a:avLst/>
              </a:prstGeom>
              <a:noFill/>
              <a:effectLst/>
            </p:spPr>
            <p:txBody>
              <a:bodyPr vert="eaVert" wrap="none" lIns="0" tIns="0" rIns="0" bIns="0" rtlCol="0" anchor="ctr">
                <a:spAutoFit/>
              </a:bodyPr>
              <a:lstStyle/>
              <a:p>
                <a:pPr algn="ctr"/>
                <a:r>
                  <a:rPr lang="zh-CN" altLang="en-US" spc="600" dirty="0">
                    <a:solidFill>
                      <a:schemeClr val="accent1"/>
                    </a:solidFill>
                  </a:rPr>
                  <a:t>添加文本</a:t>
                </a:r>
              </a:p>
            </p:txBody>
          </p:sp>
        </p:grpSp>
        <p:grpSp>
          <p:nvGrpSpPr>
            <p:cNvPr id="649" name="组合 648">
              <a:extLst>
                <a:ext uri="{FF2B5EF4-FFF2-40B4-BE49-F238E27FC236}">
                  <a16:creationId xmlns:a16="http://schemas.microsoft.com/office/drawing/2014/main" id="{D2AE33E1-B9A1-D44F-292E-FC1B5634E2D9}"/>
                </a:ext>
              </a:extLst>
            </p:cNvPr>
            <p:cNvGrpSpPr/>
            <p:nvPr/>
          </p:nvGrpSpPr>
          <p:grpSpPr>
            <a:xfrm>
              <a:off x="11264492" y="2124321"/>
              <a:ext cx="451714" cy="2782982"/>
              <a:chOff x="35660" y="1951302"/>
              <a:chExt cx="451714" cy="2782982"/>
            </a:xfrm>
          </p:grpSpPr>
          <p:sp>
            <p:nvSpPr>
              <p:cNvPr id="650" name="矩形 649">
                <a:extLst>
                  <a:ext uri="{FF2B5EF4-FFF2-40B4-BE49-F238E27FC236}">
                    <a16:creationId xmlns:a16="http://schemas.microsoft.com/office/drawing/2014/main" id="{A77C922C-D879-CD3A-B29E-75C242699E45}"/>
                  </a:ext>
                </a:extLst>
              </p:cNvPr>
              <p:cNvSpPr/>
              <p:nvPr/>
            </p:nvSpPr>
            <p:spPr>
              <a:xfrm>
                <a:off x="35660" y="1951302"/>
                <a:ext cx="451714" cy="2782982"/>
              </a:xfrm>
              <a:prstGeom prst="rect">
                <a:avLst/>
              </a:prstGeom>
              <a:gradFill>
                <a:gsLst>
                  <a:gs pos="50000">
                    <a:schemeClr val="accent1">
                      <a:lumMod val="20000"/>
                      <a:lumOff val="80000"/>
                    </a:schemeClr>
                  </a:gs>
                  <a:gs pos="10000">
                    <a:schemeClr val="accent1">
                      <a:lumMod val="20000"/>
                      <a:lumOff val="80000"/>
                      <a:alpha val="0"/>
                    </a:schemeClr>
                  </a:gs>
                  <a:gs pos="9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0"/>
              </a:gradFill>
              <a:ln w="12065">
                <a:gradFill>
                  <a:gsLst>
                    <a:gs pos="90000">
                      <a:schemeClr val="accent1">
                        <a:alpha val="0"/>
                      </a:schemeClr>
                    </a:gs>
                    <a:gs pos="7000">
                      <a:schemeClr val="accent1">
                        <a:alpha val="0"/>
                      </a:schemeClr>
                    </a:gs>
                    <a:gs pos="54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868" tIns="43434" rIns="86868" bIns="43434" rtlCol="0" anchor="ctr"/>
              <a:lstStyle/>
              <a:p>
                <a:pPr algn="ctr"/>
                <a:endParaRPr kumimoji="1" lang="zh-CN" altLang="en-US" sz="1710"/>
              </a:p>
            </p:txBody>
          </p:sp>
          <p:sp>
            <p:nvSpPr>
              <p:cNvPr id="651" name="文本框 650">
                <a:extLst>
                  <a:ext uri="{FF2B5EF4-FFF2-40B4-BE49-F238E27FC236}">
                    <a16:creationId xmlns:a16="http://schemas.microsoft.com/office/drawing/2014/main" id="{64B23A1F-66AF-9E8D-D157-1EF416CEA786}"/>
                  </a:ext>
                </a:extLst>
              </p:cNvPr>
              <p:cNvSpPr txBox="1"/>
              <p:nvPr/>
            </p:nvSpPr>
            <p:spPr>
              <a:xfrm>
                <a:off x="123018" y="2727241"/>
                <a:ext cx="276999" cy="1231106"/>
              </a:xfrm>
              <a:prstGeom prst="rect">
                <a:avLst/>
              </a:prstGeom>
              <a:noFill/>
              <a:effectLst/>
            </p:spPr>
            <p:txBody>
              <a:bodyPr vert="eaVert" wrap="none" lIns="0" tIns="0" rIns="0" bIns="0" rtlCol="0" anchor="ctr">
                <a:spAutoFit/>
              </a:bodyPr>
              <a:lstStyle>
                <a:defPPr>
                  <a:defRPr lang="en-US"/>
                </a:defPPr>
                <a:lvl1pPr algn="ctr">
                  <a:defRPr spc="600">
                    <a:solidFill>
                      <a:schemeClr val="accent1"/>
                    </a:solidFill>
                  </a:defRPr>
                </a:lvl1pPr>
              </a:lstStyle>
              <a:p>
                <a:r>
                  <a:rPr lang="zh-CN" altLang="en-US" dirty="0"/>
                  <a:t>添加文本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:a16="http://schemas.microsoft.com/office/drawing/2014/main" id="{B9B6DAB9-56BC-5619-5A2C-E938576C209C}"/>
              </a:ext>
            </a:extLst>
          </p:cNvPr>
          <p:cNvSpPr/>
          <p:nvPr/>
        </p:nvSpPr>
        <p:spPr>
          <a:xfrm>
            <a:off x="-10330" y="4276578"/>
            <a:ext cx="12212661" cy="2581422"/>
          </a:xfrm>
          <a:prstGeom prst="rect">
            <a:avLst/>
          </a:prstGeom>
          <a:gradFill flip="none" rotWithShape="1">
            <a:gsLst>
              <a:gs pos="2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pic>
        <p:nvPicPr>
          <p:cNvPr id="59" name="图片 58" descr="电脑萤幕&#10;&#10;低可信度描述已自动生成">
            <a:extLst>
              <a:ext uri="{FF2B5EF4-FFF2-40B4-BE49-F238E27FC236}">
                <a16:creationId xmlns:a16="http://schemas.microsoft.com/office/drawing/2014/main" id="{E7A01986-8725-66CC-9E69-490E5931E8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40" b="-150"/>
          <a:stretch/>
        </p:blipFill>
        <p:spPr>
          <a:xfrm>
            <a:off x="-23966" y="4278604"/>
            <a:ext cx="12212661" cy="2597381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0A0AF343-E271-A684-7C3C-51FE52D28496}"/>
              </a:ext>
            </a:extLst>
          </p:cNvPr>
          <p:cNvGrpSpPr>
            <a:grpSpLocks noChangeAspect="1"/>
          </p:cNvGrpSpPr>
          <p:nvPr/>
        </p:nvGrpSpPr>
        <p:grpSpPr>
          <a:xfrm>
            <a:off x="4355324" y="1514311"/>
            <a:ext cx="8073441" cy="2206042"/>
            <a:chOff x="4673454" y="1802526"/>
            <a:chExt cx="8647881" cy="2363005"/>
          </a:xfrm>
          <a:effectLst>
            <a:outerShdw blurRad="508000" dist="50800" dir="2700000" algn="ctr" rotWithShape="0">
              <a:schemeClr val="accent1">
                <a:alpha val="20000"/>
              </a:schemeClr>
            </a:outerShdw>
            <a:reflection blurRad="190500" stA="70000" endPos="45000" dist="50800" dir="5400000" sy="-100000" algn="bl" rotWithShape="0"/>
          </a:effectLst>
          <a:scene3d>
            <a:camera prst="isometricOffAxis2Left">
              <a:rot lat="1680000" lon="1560000" rev="0"/>
            </a:camera>
            <a:lightRig rig="contrasting" dir="t"/>
          </a:scene3d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517A3E6-5F06-1CC9-B109-523A1D9061D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170297" y="1802526"/>
              <a:ext cx="4151038" cy="2363005"/>
              <a:chOff x="557367" y="1535696"/>
              <a:chExt cx="5011200" cy="2852657"/>
            </a:xfrm>
          </p:grpSpPr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60AAD1D6-D072-0520-FDCC-8903E889A4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557367" y="1535696"/>
                <a:ext cx="5011200" cy="98045"/>
              </a:xfrm>
              <a:prstGeom prst="rect">
                <a:avLst/>
              </a:prstGeom>
              <a:sp3d extrusionH="127000" prstMaterial="matte">
                <a:extrusionClr>
                  <a:schemeClr val="accent1">
                    <a:lumMod val="40000"/>
                    <a:lumOff val="60000"/>
                  </a:schemeClr>
                </a:extrusionClr>
              </a:sp3d>
            </p:spPr>
          </p:pic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99B301AE-1084-32A4-73ED-DA54C090D2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57856" y="1634433"/>
                <a:ext cx="5007128" cy="2753920"/>
              </a:xfrm>
              <a:prstGeom prst="rect">
                <a:avLst/>
              </a:prstGeom>
              <a:sp3d extrusionH="127000" prstMaterial="matte">
                <a:extrusionClr>
                  <a:schemeClr val="accent1">
                    <a:lumMod val="40000"/>
                    <a:lumOff val="60000"/>
                  </a:schemeClr>
                </a:extrusionClr>
              </a:sp3d>
            </p:spPr>
          </p:pic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400A62E6-EC37-C065-B697-8558BCBCF49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673454" y="1802526"/>
              <a:ext cx="4151038" cy="2362301"/>
              <a:chOff x="557367" y="1535696"/>
              <a:chExt cx="5011200" cy="2851808"/>
            </a:xfrm>
          </p:grpSpPr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id="{86D99DD4-0A68-400A-E040-46EA475CA4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557367" y="1535696"/>
                <a:ext cx="5011200" cy="98045"/>
              </a:xfrm>
              <a:prstGeom prst="rect">
                <a:avLst/>
              </a:prstGeom>
              <a:sp3d extrusionH="127000" prstMaterial="matte">
                <a:extrusionClr>
                  <a:schemeClr val="accent1">
                    <a:lumMod val="40000"/>
                    <a:lumOff val="60000"/>
                  </a:schemeClr>
                </a:extrusionClr>
              </a:sp3d>
            </p:spPr>
          </p:pic>
          <p:pic>
            <p:nvPicPr>
              <p:cNvPr id="33" name="图片 32">
                <a:extLst>
                  <a:ext uri="{FF2B5EF4-FFF2-40B4-BE49-F238E27FC236}">
                    <a16:creationId xmlns:a16="http://schemas.microsoft.com/office/drawing/2014/main" id="{397342D9-3E03-C1DF-3C49-208136A3AA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0946" y="1635282"/>
                <a:ext cx="5004040" cy="2752222"/>
              </a:xfrm>
              <a:prstGeom prst="rect">
                <a:avLst/>
              </a:prstGeom>
              <a:sp3d extrusionH="127000" prstMaterial="matte">
                <a:extrusionClr>
                  <a:schemeClr val="accent1">
                    <a:lumMod val="40000"/>
                    <a:lumOff val="60000"/>
                  </a:schemeClr>
                </a:extrusionClr>
              </a:sp3d>
            </p:spPr>
          </p:pic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8176DE3-AB9F-7BCF-AFE5-AA148897CBA1}"/>
              </a:ext>
            </a:extLst>
          </p:cNvPr>
          <p:cNvGrpSpPr>
            <a:grpSpLocks noChangeAspect="1"/>
          </p:cNvGrpSpPr>
          <p:nvPr/>
        </p:nvGrpSpPr>
        <p:grpSpPr>
          <a:xfrm>
            <a:off x="4984044" y="2997482"/>
            <a:ext cx="8079682" cy="2207108"/>
            <a:chOff x="4673454" y="4668113"/>
            <a:chExt cx="8647881" cy="2362322"/>
          </a:xfrm>
          <a:effectLst>
            <a:outerShdw blurRad="508000" dist="50800" dir="2700000" algn="ctr" rotWithShape="0">
              <a:schemeClr val="accent1">
                <a:alpha val="20000"/>
              </a:schemeClr>
            </a:outerShdw>
            <a:reflection blurRad="190500" stA="70000" endPos="45000" dist="50800" dir="5400000" sy="-100000" algn="bl" rotWithShape="0"/>
          </a:effectLst>
          <a:scene3d>
            <a:camera prst="isometricOffAxis2Left">
              <a:rot lat="1680000" lon="1560000" rev="0"/>
            </a:camera>
            <a:lightRig rig="contrasting" dir="t"/>
          </a:scene3d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EEA36188-9551-33BB-F650-750EEC658D9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170297" y="4668113"/>
              <a:ext cx="4151038" cy="2362322"/>
              <a:chOff x="557367" y="1535696"/>
              <a:chExt cx="5011200" cy="2851833"/>
            </a:xfrm>
          </p:grpSpPr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id="{029673B4-B66C-DBCB-DD4E-86A4D62C44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557367" y="1535696"/>
                <a:ext cx="5011200" cy="98045"/>
              </a:xfrm>
              <a:prstGeom prst="rect">
                <a:avLst/>
              </a:prstGeom>
              <a:sp3d extrusionH="127000">
                <a:extrusionClr>
                  <a:schemeClr val="accent1">
                    <a:lumMod val="40000"/>
                    <a:lumOff val="60000"/>
                  </a:schemeClr>
                </a:extrusionClr>
              </a:sp3d>
            </p:spPr>
          </p:pic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id="{6DD64063-F29B-7E6A-313A-ACFE25951A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0947" y="1635308"/>
                <a:ext cx="5004038" cy="2752221"/>
              </a:xfrm>
              <a:prstGeom prst="rect">
                <a:avLst/>
              </a:prstGeom>
              <a:sp3d extrusionH="127000">
                <a:extrusionClr>
                  <a:schemeClr val="accent1">
                    <a:lumMod val="40000"/>
                    <a:lumOff val="60000"/>
                  </a:schemeClr>
                </a:extrusionClr>
              </a:sp3d>
            </p:spPr>
          </p:pic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22CA449A-F346-BF89-111F-77D2542CCAA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673454" y="4668113"/>
              <a:ext cx="4151038" cy="2362322"/>
              <a:chOff x="557367" y="1535696"/>
              <a:chExt cx="5011200" cy="2851833"/>
            </a:xfrm>
          </p:grpSpPr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8EFA1D7F-E5DC-83FE-2936-7688ED9899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557367" y="1535696"/>
                <a:ext cx="5011200" cy="98045"/>
              </a:xfrm>
              <a:prstGeom prst="rect">
                <a:avLst/>
              </a:prstGeom>
              <a:sp3d extrusionH="127000">
                <a:extrusionClr>
                  <a:schemeClr val="accent1">
                    <a:lumMod val="40000"/>
                    <a:lumOff val="60000"/>
                  </a:schemeClr>
                </a:extrusionClr>
              </a:sp3d>
            </p:spPr>
          </p:pic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0F2099B9-04F0-B603-19E2-C2D83AC71E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0947" y="1635308"/>
                <a:ext cx="5004038" cy="2752221"/>
              </a:xfrm>
              <a:prstGeom prst="rect">
                <a:avLst/>
              </a:prstGeom>
              <a:sp3d extrusionH="127000">
                <a:extrusionClr>
                  <a:schemeClr val="accent1">
                    <a:lumMod val="40000"/>
                    <a:lumOff val="60000"/>
                  </a:schemeClr>
                </a:extrusionClr>
              </a:sp3d>
            </p:spPr>
          </p:pic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72C1780-A8CF-FDC1-BD99-D5A99A5E5623}"/>
              </a:ext>
            </a:extLst>
          </p:cNvPr>
          <p:cNvGrpSpPr>
            <a:grpSpLocks noChangeAspect="1"/>
          </p:cNvGrpSpPr>
          <p:nvPr/>
        </p:nvGrpSpPr>
        <p:grpSpPr>
          <a:xfrm>
            <a:off x="-2782805" y="96408"/>
            <a:ext cx="9034215" cy="5438073"/>
            <a:chOff x="2987130" y="1147603"/>
            <a:chExt cx="9473440" cy="5702460"/>
          </a:xfrm>
        </p:grpSpPr>
        <p:pic>
          <p:nvPicPr>
            <p:cNvPr id="24" name="Picture 29">
              <a:extLst>
                <a:ext uri="{FF2B5EF4-FFF2-40B4-BE49-F238E27FC236}">
                  <a16:creationId xmlns:a16="http://schemas.microsoft.com/office/drawing/2014/main" id="{D0A76E48-10EB-45BB-89C3-B5775429E3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87130" y="1147603"/>
              <a:ext cx="9473440" cy="5702460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3CF1D837-5610-0EE4-01D6-F9B6BEAD4FD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5430804" y="2603678"/>
              <a:ext cx="4563787" cy="89291"/>
            </a:xfrm>
            <a:prstGeom prst="rect">
              <a:avLst/>
            </a:prstGeom>
          </p:spPr>
        </p:pic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1E47E0DD-0D7E-DE24-B3BA-77191216A4D4}"/>
              </a:ext>
            </a:extLst>
          </p:cNvPr>
          <p:cNvSpPr txBox="1"/>
          <p:nvPr/>
        </p:nvSpPr>
        <p:spPr>
          <a:xfrm>
            <a:off x="611583" y="4653264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l"/>
            <a:r>
              <a:rPr kumimoji="1" lang="zh-CN" altLang="en-US" sz="2000" b="1" dirty="0">
                <a:solidFill>
                  <a:schemeClr val="bg1"/>
                </a:solidFill>
                <a:effectLst>
                  <a:outerShdw blurRad="127000" dist="50800" dir="5400000" algn="ctr" rotWithShape="0">
                    <a:schemeClr val="accent1">
                      <a:lumMod val="75000"/>
                      <a:alpha val="50000"/>
                    </a:schemeClr>
                  </a:outerShdw>
                </a:effectLst>
                <a:latin typeface="+mj-ea"/>
                <a:ea typeface="+mj-ea"/>
              </a:rPr>
              <a:t>单击此处添加描述文本</a:t>
            </a: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3A4E7330-0611-10EC-3700-8B0A8FF19F56}"/>
              </a:ext>
            </a:extLst>
          </p:cNvPr>
          <p:cNvSpPr>
            <a:spLocks noChangeAspect="1"/>
          </p:cNvSpPr>
          <p:nvPr/>
        </p:nvSpPr>
        <p:spPr>
          <a:xfrm>
            <a:off x="611583" y="5203042"/>
            <a:ext cx="503999" cy="503999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81000" dist="254000" dir="5400000" algn="ctr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4BBB3E5-BA20-04DC-4E9F-680A98945ABF}"/>
              </a:ext>
            </a:extLst>
          </p:cNvPr>
          <p:cNvSpPr txBox="1"/>
          <p:nvPr/>
        </p:nvSpPr>
        <p:spPr>
          <a:xfrm>
            <a:off x="1288550" y="5331931"/>
            <a:ext cx="2051844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l"/>
            <a:r>
              <a:rPr kumimoji="1" lang="zh-CN" altLang="en-US" sz="1600" dirty="0">
                <a:solidFill>
                  <a:schemeClr val="bg1"/>
                </a:solidFill>
              </a:rPr>
              <a:t>单击此处添加描述文本</a:t>
            </a:r>
          </a:p>
        </p:txBody>
      </p:sp>
      <p:pic>
        <p:nvPicPr>
          <p:cNvPr id="46" name="图形 45">
            <a:extLst>
              <a:ext uri="{FF2B5EF4-FFF2-40B4-BE49-F238E27FC236}">
                <a16:creationId xmlns:a16="http://schemas.microsoft.com/office/drawing/2014/main" id="{367E202C-FE5C-1BC7-7AFD-2CBC17045BA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7583" y="5329042"/>
            <a:ext cx="251999" cy="251999"/>
          </a:xfrm>
          <a:prstGeom prst="rect">
            <a:avLst/>
          </a:prstGeom>
        </p:spPr>
      </p:pic>
      <p:sp>
        <p:nvSpPr>
          <p:cNvPr id="47" name="椭圆 46">
            <a:extLst>
              <a:ext uri="{FF2B5EF4-FFF2-40B4-BE49-F238E27FC236}">
                <a16:creationId xmlns:a16="http://schemas.microsoft.com/office/drawing/2014/main" id="{65AB4C09-E2F9-77B5-BA73-36EA7E54B607}"/>
              </a:ext>
            </a:extLst>
          </p:cNvPr>
          <p:cNvSpPr>
            <a:spLocks noChangeAspect="1"/>
          </p:cNvSpPr>
          <p:nvPr/>
        </p:nvSpPr>
        <p:spPr>
          <a:xfrm>
            <a:off x="5133479" y="5203042"/>
            <a:ext cx="503999" cy="503999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81000" dist="254000" dir="5400000" algn="ctr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808EAA5-6E88-A314-2998-C2254E404D7D}"/>
              </a:ext>
            </a:extLst>
          </p:cNvPr>
          <p:cNvSpPr txBox="1"/>
          <p:nvPr/>
        </p:nvSpPr>
        <p:spPr>
          <a:xfrm>
            <a:off x="5810446" y="5337727"/>
            <a:ext cx="2051844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l"/>
            <a:r>
              <a:rPr kumimoji="1" lang="zh-CN" altLang="en-US" sz="16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04B9E2CF-169E-65A7-2F70-7844BF0E8C60}"/>
              </a:ext>
            </a:extLst>
          </p:cNvPr>
          <p:cNvSpPr>
            <a:spLocks noChangeAspect="1"/>
          </p:cNvSpPr>
          <p:nvPr/>
        </p:nvSpPr>
        <p:spPr>
          <a:xfrm>
            <a:off x="5133479" y="5867597"/>
            <a:ext cx="503999" cy="503999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81000" dist="254000" dir="5400000" algn="ctr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6BDCD27-6D10-6ECC-B24A-2308D83A129C}"/>
              </a:ext>
            </a:extLst>
          </p:cNvPr>
          <p:cNvSpPr txBox="1"/>
          <p:nvPr/>
        </p:nvSpPr>
        <p:spPr>
          <a:xfrm>
            <a:off x="5810446" y="6002282"/>
            <a:ext cx="2051844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l"/>
            <a:r>
              <a:rPr kumimoji="1" lang="zh-CN" altLang="en-US" sz="16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5C69B602-FE26-E680-A2D8-69C918F0E560}"/>
              </a:ext>
            </a:extLst>
          </p:cNvPr>
          <p:cNvSpPr>
            <a:spLocks noChangeAspect="1"/>
          </p:cNvSpPr>
          <p:nvPr/>
        </p:nvSpPr>
        <p:spPr>
          <a:xfrm>
            <a:off x="611583" y="5867597"/>
            <a:ext cx="503999" cy="503999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81000" dist="254000" dir="5400000" algn="ctr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A0F2816-FBC2-AFC2-55D5-636450613FBD}"/>
              </a:ext>
            </a:extLst>
          </p:cNvPr>
          <p:cNvSpPr txBox="1"/>
          <p:nvPr/>
        </p:nvSpPr>
        <p:spPr>
          <a:xfrm>
            <a:off x="1288550" y="5996486"/>
            <a:ext cx="2051844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l"/>
            <a:r>
              <a:rPr kumimoji="1" lang="zh-CN" altLang="en-US" sz="1600" dirty="0">
                <a:solidFill>
                  <a:schemeClr val="bg1"/>
                </a:solidFill>
              </a:rPr>
              <a:t>单击此处添加描述文本</a:t>
            </a:r>
          </a:p>
        </p:txBody>
      </p:sp>
      <p:pic>
        <p:nvPicPr>
          <p:cNvPr id="56" name="图形 55">
            <a:extLst>
              <a:ext uri="{FF2B5EF4-FFF2-40B4-BE49-F238E27FC236}">
                <a16:creationId xmlns:a16="http://schemas.microsoft.com/office/drawing/2014/main" id="{08789797-F7E0-780F-99D8-806F22C8B8D9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59479" y="5993597"/>
            <a:ext cx="251999" cy="251999"/>
          </a:xfrm>
          <a:prstGeom prst="rect">
            <a:avLst/>
          </a:prstGeom>
        </p:spPr>
      </p:pic>
      <p:pic>
        <p:nvPicPr>
          <p:cNvPr id="57" name="图形 56">
            <a:extLst>
              <a:ext uri="{FF2B5EF4-FFF2-40B4-BE49-F238E27FC236}">
                <a16:creationId xmlns:a16="http://schemas.microsoft.com/office/drawing/2014/main" id="{E8618111-8D5D-2BA7-2420-E53EEBFA8944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37583" y="5993597"/>
            <a:ext cx="251999" cy="251999"/>
          </a:xfrm>
          <a:prstGeom prst="rect">
            <a:avLst/>
          </a:prstGeom>
        </p:spPr>
      </p:pic>
      <p:pic>
        <p:nvPicPr>
          <p:cNvPr id="58" name="图形 57">
            <a:extLst>
              <a:ext uri="{FF2B5EF4-FFF2-40B4-BE49-F238E27FC236}">
                <a16:creationId xmlns:a16="http://schemas.microsoft.com/office/drawing/2014/main" id="{6DB17757-922A-4F5D-F85E-BF85A9B93FDA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259479" y="5329042"/>
            <a:ext cx="251999" cy="251999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>
          <a:xfrm>
            <a:off x="669188" y="175840"/>
            <a:ext cx="3847207" cy="423257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单击此处添加标题文本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F796CEF-69F5-8559-AD07-0CFB4861563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52428" y="1570125"/>
            <a:ext cx="4352192" cy="246980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0" name="底图">
            <a:extLst>
              <a:ext uri="{FF2B5EF4-FFF2-40B4-BE49-F238E27FC236}">
                <a16:creationId xmlns:a16="http://schemas.microsoft.com/office/drawing/2014/main" id="{9A84E33C-9147-0239-DAD4-C84D49F0A657}"/>
              </a:ext>
            </a:extLst>
          </p:cNvPr>
          <p:cNvGrpSpPr/>
          <p:nvPr/>
        </p:nvGrpSpPr>
        <p:grpSpPr>
          <a:xfrm>
            <a:off x="-149902" y="3784382"/>
            <a:ext cx="12481594" cy="4404578"/>
            <a:chOff x="-149902" y="3784382"/>
            <a:chExt cx="12481594" cy="4404578"/>
          </a:xfrm>
        </p:grpSpPr>
        <p:sp>
          <p:nvSpPr>
            <p:cNvPr id="201" name="资料带 10">
              <a:extLst>
                <a:ext uri="{FF2B5EF4-FFF2-40B4-BE49-F238E27FC236}">
                  <a16:creationId xmlns:a16="http://schemas.microsoft.com/office/drawing/2014/main" id="{DC73302B-0EDA-83E4-4534-9B67F952DE1A}"/>
                </a:ext>
              </a:extLst>
            </p:cNvPr>
            <p:cNvSpPr/>
            <p:nvPr userDrawn="1"/>
          </p:nvSpPr>
          <p:spPr>
            <a:xfrm>
              <a:off x="-149902" y="3784382"/>
              <a:ext cx="12481594" cy="3876257"/>
            </a:xfrm>
            <a:custGeom>
              <a:avLst/>
              <a:gdLst>
                <a:gd name="connsiteX0" fmla="*/ 0 w 10000"/>
                <a:gd name="connsiteY0" fmla="*/ 1000 h 10000"/>
                <a:gd name="connsiteX1" fmla="*/ 2500 w 10000"/>
                <a:gd name="connsiteY1" fmla="*/ 2000 h 10000"/>
                <a:gd name="connsiteX2" fmla="*/ 5000 w 10000"/>
                <a:gd name="connsiteY2" fmla="*/ 1000 h 10000"/>
                <a:gd name="connsiteX3" fmla="*/ 7500 w 10000"/>
                <a:gd name="connsiteY3" fmla="*/ 0 h 10000"/>
                <a:gd name="connsiteX4" fmla="*/ 10000 w 10000"/>
                <a:gd name="connsiteY4" fmla="*/ 1000 h 10000"/>
                <a:gd name="connsiteX5" fmla="*/ 10000 w 10000"/>
                <a:gd name="connsiteY5" fmla="*/ 9000 h 10000"/>
                <a:gd name="connsiteX6" fmla="*/ 7500 w 10000"/>
                <a:gd name="connsiteY6" fmla="*/ 8000 h 10000"/>
                <a:gd name="connsiteX7" fmla="*/ 5000 w 10000"/>
                <a:gd name="connsiteY7" fmla="*/ 9000 h 10000"/>
                <a:gd name="connsiteX8" fmla="*/ 2500 w 10000"/>
                <a:gd name="connsiteY8" fmla="*/ 10000 h 10000"/>
                <a:gd name="connsiteX9" fmla="*/ 0 w 10000"/>
                <a:gd name="connsiteY9" fmla="*/ 9000 h 10000"/>
                <a:gd name="connsiteX10" fmla="*/ 0 w 10000"/>
                <a:gd name="connsiteY10" fmla="*/ 1000 h 10000"/>
                <a:gd name="connsiteX0" fmla="*/ 0 w 10000"/>
                <a:gd name="connsiteY0" fmla="*/ 1000 h 10000"/>
                <a:gd name="connsiteX1" fmla="*/ 2500 w 10000"/>
                <a:gd name="connsiteY1" fmla="*/ 2000 h 10000"/>
                <a:gd name="connsiteX2" fmla="*/ 5000 w 10000"/>
                <a:gd name="connsiteY2" fmla="*/ 1000 h 10000"/>
                <a:gd name="connsiteX3" fmla="*/ 7500 w 10000"/>
                <a:gd name="connsiteY3" fmla="*/ 0 h 10000"/>
                <a:gd name="connsiteX4" fmla="*/ 10000 w 10000"/>
                <a:gd name="connsiteY4" fmla="*/ 1000 h 10000"/>
                <a:gd name="connsiteX5" fmla="*/ 10000 w 10000"/>
                <a:gd name="connsiteY5" fmla="*/ 9000 h 10000"/>
                <a:gd name="connsiteX6" fmla="*/ 7500 w 10000"/>
                <a:gd name="connsiteY6" fmla="*/ 8000 h 10000"/>
                <a:gd name="connsiteX7" fmla="*/ 5000 w 10000"/>
                <a:gd name="connsiteY7" fmla="*/ 9000 h 10000"/>
                <a:gd name="connsiteX8" fmla="*/ 2500 w 10000"/>
                <a:gd name="connsiteY8" fmla="*/ 10000 h 10000"/>
                <a:gd name="connsiteX9" fmla="*/ 0 w 10000"/>
                <a:gd name="connsiteY9" fmla="*/ 9000 h 10000"/>
                <a:gd name="connsiteX10" fmla="*/ 0 w 10000"/>
                <a:gd name="connsiteY10" fmla="*/ 1000 h 10000"/>
                <a:gd name="connsiteX0" fmla="*/ 0 w 10000"/>
                <a:gd name="connsiteY0" fmla="*/ 1000 h 10000"/>
                <a:gd name="connsiteX1" fmla="*/ 2500 w 10000"/>
                <a:gd name="connsiteY1" fmla="*/ 2000 h 10000"/>
                <a:gd name="connsiteX2" fmla="*/ 5000 w 10000"/>
                <a:gd name="connsiteY2" fmla="*/ 1000 h 10000"/>
                <a:gd name="connsiteX3" fmla="*/ 7500 w 10000"/>
                <a:gd name="connsiteY3" fmla="*/ 0 h 10000"/>
                <a:gd name="connsiteX4" fmla="*/ 10000 w 10000"/>
                <a:gd name="connsiteY4" fmla="*/ 1000 h 10000"/>
                <a:gd name="connsiteX5" fmla="*/ 10000 w 10000"/>
                <a:gd name="connsiteY5" fmla="*/ 9000 h 10000"/>
                <a:gd name="connsiteX6" fmla="*/ 7500 w 10000"/>
                <a:gd name="connsiteY6" fmla="*/ 8000 h 10000"/>
                <a:gd name="connsiteX7" fmla="*/ 5000 w 10000"/>
                <a:gd name="connsiteY7" fmla="*/ 9000 h 10000"/>
                <a:gd name="connsiteX8" fmla="*/ 2500 w 10000"/>
                <a:gd name="connsiteY8" fmla="*/ 10000 h 10000"/>
                <a:gd name="connsiteX9" fmla="*/ 0 w 10000"/>
                <a:gd name="connsiteY9" fmla="*/ 9000 h 10000"/>
                <a:gd name="connsiteX10" fmla="*/ 0 w 10000"/>
                <a:gd name="connsiteY10" fmla="*/ 1000 h 10000"/>
                <a:gd name="connsiteX0" fmla="*/ 0 w 10013"/>
                <a:gd name="connsiteY0" fmla="*/ 119 h 10000"/>
                <a:gd name="connsiteX1" fmla="*/ 2513 w 10013"/>
                <a:gd name="connsiteY1" fmla="*/ 2000 h 10000"/>
                <a:gd name="connsiteX2" fmla="*/ 5013 w 10013"/>
                <a:gd name="connsiteY2" fmla="*/ 1000 h 10000"/>
                <a:gd name="connsiteX3" fmla="*/ 7513 w 10013"/>
                <a:gd name="connsiteY3" fmla="*/ 0 h 10000"/>
                <a:gd name="connsiteX4" fmla="*/ 10013 w 10013"/>
                <a:gd name="connsiteY4" fmla="*/ 1000 h 10000"/>
                <a:gd name="connsiteX5" fmla="*/ 10013 w 10013"/>
                <a:gd name="connsiteY5" fmla="*/ 9000 h 10000"/>
                <a:gd name="connsiteX6" fmla="*/ 7513 w 10013"/>
                <a:gd name="connsiteY6" fmla="*/ 8000 h 10000"/>
                <a:gd name="connsiteX7" fmla="*/ 5013 w 10013"/>
                <a:gd name="connsiteY7" fmla="*/ 9000 h 10000"/>
                <a:gd name="connsiteX8" fmla="*/ 2513 w 10013"/>
                <a:gd name="connsiteY8" fmla="*/ 10000 h 10000"/>
                <a:gd name="connsiteX9" fmla="*/ 13 w 10013"/>
                <a:gd name="connsiteY9" fmla="*/ 9000 h 10000"/>
                <a:gd name="connsiteX10" fmla="*/ 0 w 10013"/>
                <a:gd name="connsiteY10" fmla="*/ 119 h 10000"/>
                <a:gd name="connsiteX0" fmla="*/ 0 w 10013"/>
                <a:gd name="connsiteY0" fmla="*/ 119 h 10000"/>
                <a:gd name="connsiteX1" fmla="*/ 2500 w 10013"/>
                <a:gd name="connsiteY1" fmla="*/ 2363 h 10000"/>
                <a:gd name="connsiteX2" fmla="*/ 5013 w 10013"/>
                <a:gd name="connsiteY2" fmla="*/ 1000 h 10000"/>
                <a:gd name="connsiteX3" fmla="*/ 7513 w 10013"/>
                <a:gd name="connsiteY3" fmla="*/ 0 h 10000"/>
                <a:gd name="connsiteX4" fmla="*/ 10013 w 10013"/>
                <a:gd name="connsiteY4" fmla="*/ 1000 h 10000"/>
                <a:gd name="connsiteX5" fmla="*/ 10013 w 10013"/>
                <a:gd name="connsiteY5" fmla="*/ 9000 h 10000"/>
                <a:gd name="connsiteX6" fmla="*/ 7513 w 10013"/>
                <a:gd name="connsiteY6" fmla="*/ 8000 h 10000"/>
                <a:gd name="connsiteX7" fmla="*/ 5013 w 10013"/>
                <a:gd name="connsiteY7" fmla="*/ 9000 h 10000"/>
                <a:gd name="connsiteX8" fmla="*/ 2513 w 10013"/>
                <a:gd name="connsiteY8" fmla="*/ 10000 h 10000"/>
                <a:gd name="connsiteX9" fmla="*/ 13 w 10013"/>
                <a:gd name="connsiteY9" fmla="*/ 9000 h 10000"/>
                <a:gd name="connsiteX10" fmla="*/ 0 w 10013"/>
                <a:gd name="connsiteY10" fmla="*/ 119 h 10000"/>
                <a:gd name="connsiteX0" fmla="*/ 0 w 10013"/>
                <a:gd name="connsiteY0" fmla="*/ 119 h 10000"/>
                <a:gd name="connsiteX1" fmla="*/ 2565 w 10013"/>
                <a:gd name="connsiteY1" fmla="*/ 2415 h 10000"/>
                <a:gd name="connsiteX2" fmla="*/ 5013 w 10013"/>
                <a:gd name="connsiteY2" fmla="*/ 1000 h 10000"/>
                <a:gd name="connsiteX3" fmla="*/ 7513 w 10013"/>
                <a:gd name="connsiteY3" fmla="*/ 0 h 10000"/>
                <a:gd name="connsiteX4" fmla="*/ 10013 w 10013"/>
                <a:gd name="connsiteY4" fmla="*/ 1000 h 10000"/>
                <a:gd name="connsiteX5" fmla="*/ 10013 w 10013"/>
                <a:gd name="connsiteY5" fmla="*/ 9000 h 10000"/>
                <a:gd name="connsiteX6" fmla="*/ 7513 w 10013"/>
                <a:gd name="connsiteY6" fmla="*/ 8000 h 10000"/>
                <a:gd name="connsiteX7" fmla="*/ 5013 w 10013"/>
                <a:gd name="connsiteY7" fmla="*/ 9000 h 10000"/>
                <a:gd name="connsiteX8" fmla="*/ 2513 w 10013"/>
                <a:gd name="connsiteY8" fmla="*/ 10000 h 10000"/>
                <a:gd name="connsiteX9" fmla="*/ 13 w 10013"/>
                <a:gd name="connsiteY9" fmla="*/ 9000 h 10000"/>
                <a:gd name="connsiteX10" fmla="*/ 0 w 10013"/>
                <a:gd name="connsiteY10" fmla="*/ 119 h 10000"/>
                <a:gd name="connsiteX0" fmla="*/ 0 w 10013"/>
                <a:gd name="connsiteY0" fmla="*/ 119 h 10000"/>
                <a:gd name="connsiteX1" fmla="*/ 2565 w 10013"/>
                <a:gd name="connsiteY1" fmla="*/ 2415 h 10000"/>
                <a:gd name="connsiteX2" fmla="*/ 5013 w 10013"/>
                <a:gd name="connsiteY2" fmla="*/ 1000 h 10000"/>
                <a:gd name="connsiteX3" fmla="*/ 7513 w 10013"/>
                <a:gd name="connsiteY3" fmla="*/ 0 h 10000"/>
                <a:gd name="connsiteX4" fmla="*/ 10013 w 10013"/>
                <a:gd name="connsiteY4" fmla="*/ 1000 h 10000"/>
                <a:gd name="connsiteX5" fmla="*/ 10013 w 10013"/>
                <a:gd name="connsiteY5" fmla="*/ 9000 h 10000"/>
                <a:gd name="connsiteX6" fmla="*/ 7513 w 10013"/>
                <a:gd name="connsiteY6" fmla="*/ 8000 h 10000"/>
                <a:gd name="connsiteX7" fmla="*/ 5013 w 10013"/>
                <a:gd name="connsiteY7" fmla="*/ 9000 h 10000"/>
                <a:gd name="connsiteX8" fmla="*/ 2513 w 10013"/>
                <a:gd name="connsiteY8" fmla="*/ 10000 h 10000"/>
                <a:gd name="connsiteX9" fmla="*/ 13 w 10013"/>
                <a:gd name="connsiteY9" fmla="*/ 9000 h 10000"/>
                <a:gd name="connsiteX10" fmla="*/ 0 w 10013"/>
                <a:gd name="connsiteY10" fmla="*/ 119 h 10000"/>
                <a:gd name="connsiteX0" fmla="*/ 0 w 10013"/>
                <a:gd name="connsiteY0" fmla="*/ 143 h 10024"/>
                <a:gd name="connsiteX1" fmla="*/ 2565 w 10013"/>
                <a:gd name="connsiteY1" fmla="*/ 2439 h 10024"/>
                <a:gd name="connsiteX2" fmla="*/ 5013 w 10013"/>
                <a:gd name="connsiteY2" fmla="*/ 1024 h 10024"/>
                <a:gd name="connsiteX3" fmla="*/ 7513 w 10013"/>
                <a:gd name="connsiteY3" fmla="*/ 24 h 10024"/>
                <a:gd name="connsiteX4" fmla="*/ 10013 w 10013"/>
                <a:gd name="connsiteY4" fmla="*/ 1024 h 10024"/>
                <a:gd name="connsiteX5" fmla="*/ 10013 w 10013"/>
                <a:gd name="connsiteY5" fmla="*/ 9024 h 10024"/>
                <a:gd name="connsiteX6" fmla="*/ 7513 w 10013"/>
                <a:gd name="connsiteY6" fmla="*/ 8024 h 10024"/>
                <a:gd name="connsiteX7" fmla="*/ 5013 w 10013"/>
                <a:gd name="connsiteY7" fmla="*/ 9024 h 10024"/>
                <a:gd name="connsiteX8" fmla="*/ 2513 w 10013"/>
                <a:gd name="connsiteY8" fmla="*/ 10024 h 10024"/>
                <a:gd name="connsiteX9" fmla="*/ 13 w 10013"/>
                <a:gd name="connsiteY9" fmla="*/ 9024 h 10024"/>
                <a:gd name="connsiteX10" fmla="*/ 0 w 10013"/>
                <a:gd name="connsiteY10" fmla="*/ 143 h 10024"/>
                <a:gd name="connsiteX0" fmla="*/ 0 w 10013"/>
                <a:gd name="connsiteY0" fmla="*/ 138 h 10019"/>
                <a:gd name="connsiteX1" fmla="*/ 2565 w 10013"/>
                <a:gd name="connsiteY1" fmla="*/ 2434 h 10019"/>
                <a:gd name="connsiteX2" fmla="*/ 5013 w 10013"/>
                <a:gd name="connsiteY2" fmla="*/ 1019 h 10019"/>
                <a:gd name="connsiteX3" fmla="*/ 7513 w 10013"/>
                <a:gd name="connsiteY3" fmla="*/ 19 h 10019"/>
                <a:gd name="connsiteX4" fmla="*/ 10013 w 10013"/>
                <a:gd name="connsiteY4" fmla="*/ 1900 h 10019"/>
                <a:gd name="connsiteX5" fmla="*/ 10013 w 10013"/>
                <a:gd name="connsiteY5" fmla="*/ 9019 h 10019"/>
                <a:gd name="connsiteX6" fmla="*/ 7513 w 10013"/>
                <a:gd name="connsiteY6" fmla="*/ 8019 h 10019"/>
                <a:gd name="connsiteX7" fmla="*/ 5013 w 10013"/>
                <a:gd name="connsiteY7" fmla="*/ 9019 h 10019"/>
                <a:gd name="connsiteX8" fmla="*/ 2513 w 10013"/>
                <a:gd name="connsiteY8" fmla="*/ 10019 h 10019"/>
                <a:gd name="connsiteX9" fmla="*/ 13 w 10013"/>
                <a:gd name="connsiteY9" fmla="*/ 9019 h 10019"/>
                <a:gd name="connsiteX10" fmla="*/ 0 w 10013"/>
                <a:gd name="connsiteY10" fmla="*/ 138 h 10019"/>
                <a:gd name="connsiteX0" fmla="*/ 0 w 10013"/>
                <a:gd name="connsiteY0" fmla="*/ 120 h 10001"/>
                <a:gd name="connsiteX1" fmla="*/ 2565 w 10013"/>
                <a:gd name="connsiteY1" fmla="*/ 2416 h 10001"/>
                <a:gd name="connsiteX2" fmla="*/ 5013 w 10013"/>
                <a:gd name="connsiteY2" fmla="*/ 1001 h 10001"/>
                <a:gd name="connsiteX3" fmla="*/ 7513 w 10013"/>
                <a:gd name="connsiteY3" fmla="*/ 1 h 10001"/>
                <a:gd name="connsiteX4" fmla="*/ 10013 w 10013"/>
                <a:gd name="connsiteY4" fmla="*/ 1882 h 10001"/>
                <a:gd name="connsiteX5" fmla="*/ 10013 w 10013"/>
                <a:gd name="connsiteY5" fmla="*/ 9001 h 10001"/>
                <a:gd name="connsiteX6" fmla="*/ 7513 w 10013"/>
                <a:gd name="connsiteY6" fmla="*/ 8001 h 10001"/>
                <a:gd name="connsiteX7" fmla="*/ 5013 w 10013"/>
                <a:gd name="connsiteY7" fmla="*/ 9001 h 10001"/>
                <a:gd name="connsiteX8" fmla="*/ 2513 w 10013"/>
                <a:gd name="connsiteY8" fmla="*/ 10001 h 10001"/>
                <a:gd name="connsiteX9" fmla="*/ 13 w 10013"/>
                <a:gd name="connsiteY9" fmla="*/ 9001 h 10001"/>
                <a:gd name="connsiteX10" fmla="*/ 0 w 10013"/>
                <a:gd name="connsiteY10" fmla="*/ 120 h 10001"/>
                <a:gd name="connsiteX0" fmla="*/ 0 w 10013"/>
                <a:gd name="connsiteY0" fmla="*/ 120 h 10001"/>
                <a:gd name="connsiteX1" fmla="*/ 2565 w 10013"/>
                <a:gd name="connsiteY1" fmla="*/ 2416 h 10001"/>
                <a:gd name="connsiteX2" fmla="*/ 5013 w 10013"/>
                <a:gd name="connsiteY2" fmla="*/ 1001 h 10001"/>
                <a:gd name="connsiteX3" fmla="*/ 7513 w 10013"/>
                <a:gd name="connsiteY3" fmla="*/ 1 h 10001"/>
                <a:gd name="connsiteX4" fmla="*/ 10013 w 10013"/>
                <a:gd name="connsiteY4" fmla="*/ 1882 h 10001"/>
                <a:gd name="connsiteX5" fmla="*/ 10013 w 10013"/>
                <a:gd name="connsiteY5" fmla="*/ 9001 h 10001"/>
                <a:gd name="connsiteX6" fmla="*/ 7513 w 10013"/>
                <a:gd name="connsiteY6" fmla="*/ 8001 h 10001"/>
                <a:gd name="connsiteX7" fmla="*/ 5013 w 10013"/>
                <a:gd name="connsiteY7" fmla="*/ 9001 h 10001"/>
                <a:gd name="connsiteX8" fmla="*/ 2513 w 10013"/>
                <a:gd name="connsiteY8" fmla="*/ 10001 h 10001"/>
                <a:gd name="connsiteX9" fmla="*/ 13 w 10013"/>
                <a:gd name="connsiteY9" fmla="*/ 9001 h 10001"/>
                <a:gd name="connsiteX10" fmla="*/ 0 w 10013"/>
                <a:gd name="connsiteY10" fmla="*/ 120 h 10001"/>
                <a:gd name="connsiteX0" fmla="*/ 0 w 10013"/>
                <a:gd name="connsiteY0" fmla="*/ 0 h 9881"/>
                <a:gd name="connsiteX1" fmla="*/ 2565 w 10013"/>
                <a:gd name="connsiteY1" fmla="*/ 2296 h 9881"/>
                <a:gd name="connsiteX2" fmla="*/ 5013 w 10013"/>
                <a:gd name="connsiteY2" fmla="*/ 881 h 9881"/>
                <a:gd name="connsiteX3" fmla="*/ 7513 w 10013"/>
                <a:gd name="connsiteY3" fmla="*/ 140 h 9881"/>
                <a:gd name="connsiteX4" fmla="*/ 10013 w 10013"/>
                <a:gd name="connsiteY4" fmla="*/ 1762 h 9881"/>
                <a:gd name="connsiteX5" fmla="*/ 10013 w 10013"/>
                <a:gd name="connsiteY5" fmla="*/ 8881 h 9881"/>
                <a:gd name="connsiteX6" fmla="*/ 7513 w 10013"/>
                <a:gd name="connsiteY6" fmla="*/ 7881 h 9881"/>
                <a:gd name="connsiteX7" fmla="*/ 5013 w 10013"/>
                <a:gd name="connsiteY7" fmla="*/ 8881 h 9881"/>
                <a:gd name="connsiteX8" fmla="*/ 2513 w 10013"/>
                <a:gd name="connsiteY8" fmla="*/ 9881 h 9881"/>
                <a:gd name="connsiteX9" fmla="*/ 13 w 10013"/>
                <a:gd name="connsiteY9" fmla="*/ 8881 h 9881"/>
                <a:gd name="connsiteX10" fmla="*/ 0 w 10013"/>
                <a:gd name="connsiteY10" fmla="*/ 0 h 9881"/>
                <a:gd name="connsiteX0" fmla="*/ 0 w 10000"/>
                <a:gd name="connsiteY0" fmla="*/ 0 h 10000"/>
                <a:gd name="connsiteX1" fmla="*/ 2898 w 10000"/>
                <a:gd name="connsiteY1" fmla="*/ 2376 h 10000"/>
                <a:gd name="connsiteX2" fmla="*/ 5006 w 10000"/>
                <a:gd name="connsiteY2" fmla="*/ 892 h 10000"/>
                <a:gd name="connsiteX3" fmla="*/ 7503 w 10000"/>
                <a:gd name="connsiteY3" fmla="*/ 142 h 10000"/>
                <a:gd name="connsiteX4" fmla="*/ 10000 w 10000"/>
                <a:gd name="connsiteY4" fmla="*/ 1783 h 10000"/>
                <a:gd name="connsiteX5" fmla="*/ 10000 w 10000"/>
                <a:gd name="connsiteY5" fmla="*/ 8988 h 10000"/>
                <a:gd name="connsiteX6" fmla="*/ 7503 w 10000"/>
                <a:gd name="connsiteY6" fmla="*/ 7976 h 10000"/>
                <a:gd name="connsiteX7" fmla="*/ 5006 w 10000"/>
                <a:gd name="connsiteY7" fmla="*/ 8988 h 10000"/>
                <a:gd name="connsiteX8" fmla="*/ 2510 w 10000"/>
                <a:gd name="connsiteY8" fmla="*/ 10000 h 10000"/>
                <a:gd name="connsiteX9" fmla="*/ 13 w 10000"/>
                <a:gd name="connsiteY9" fmla="*/ 8988 h 10000"/>
                <a:gd name="connsiteX10" fmla="*/ 0 w 10000"/>
                <a:gd name="connsiteY10" fmla="*/ 0 h 10000"/>
                <a:gd name="connsiteX0" fmla="*/ 0 w 10000"/>
                <a:gd name="connsiteY0" fmla="*/ 0 h 10000"/>
                <a:gd name="connsiteX1" fmla="*/ 2898 w 10000"/>
                <a:gd name="connsiteY1" fmla="*/ 2376 h 10000"/>
                <a:gd name="connsiteX2" fmla="*/ 5006 w 10000"/>
                <a:gd name="connsiteY2" fmla="*/ 892 h 10000"/>
                <a:gd name="connsiteX3" fmla="*/ 7503 w 10000"/>
                <a:gd name="connsiteY3" fmla="*/ 142 h 10000"/>
                <a:gd name="connsiteX4" fmla="*/ 10000 w 10000"/>
                <a:gd name="connsiteY4" fmla="*/ 1783 h 10000"/>
                <a:gd name="connsiteX5" fmla="*/ 10000 w 10000"/>
                <a:gd name="connsiteY5" fmla="*/ 8988 h 10000"/>
                <a:gd name="connsiteX6" fmla="*/ 7503 w 10000"/>
                <a:gd name="connsiteY6" fmla="*/ 7976 h 10000"/>
                <a:gd name="connsiteX7" fmla="*/ 5006 w 10000"/>
                <a:gd name="connsiteY7" fmla="*/ 8988 h 10000"/>
                <a:gd name="connsiteX8" fmla="*/ 2510 w 10000"/>
                <a:gd name="connsiteY8" fmla="*/ 10000 h 10000"/>
                <a:gd name="connsiteX9" fmla="*/ 13 w 10000"/>
                <a:gd name="connsiteY9" fmla="*/ 8988 h 10000"/>
                <a:gd name="connsiteX10" fmla="*/ 0 w 10000"/>
                <a:gd name="connsiteY10" fmla="*/ 0 h 10000"/>
                <a:gd name="connsiteX0" fmla="*/ 0 w 10000"/>
                <a:gd name="connsiteY0" fmla="*/ 0 h 10000"/>
                <a:gd name="connsiteX1" fmla="*/ 2898 w 10000"/>
                <a:gd name="connsiteY1" fmla="*/ 2376 h 10000"/>
                <a:gd name="connsiteX2" fmla="*/ 5006 w 10000"/>
                <a:gd name="connsiteY2" fmla="*/ 892 h 10000"/>
                <a:gd name="connsiteX3" fmla="*/ 7193 w 10000"/>
                <a:gd name="connsiteY3" fmla="*/ 194 h 10000"/>
                <a:gd name="connsiteX4" fmla="*/ 10000 w 10000"/>
                <a:gd name="connsiteY4" fmla="*/ 1783 h 10000"/>
                <a:gd name="connsiteX5" fmla="*/ 10000 w 10000"/>
                <a:gd name="connsiteY5" fmla="*/ 8988 h 10000"/>
                <a:gd name="connsiteX6" fmla="*/ 7503 w 10000"/>
                <a:gd name="connsiteY6" fmla="*/ 7976 h 10000"/>
                <a:gd name="connsiteX7" fmla="*/ 5006 w 10000"/>
                <a:gd name="connsiteY7" fmla="*/ 8988 h 10000"/>
                <a:gd name="connsiteX8" fmla="*/ 2510 w 10000"/>
                <a:gd name="connsiteY8" fmla="*/ 10000 h 10000"/>
                <a:gd name="connsiteX9" fmla="*/ 13 w 10000"/>
                <a:gd name="connsiteY9" fmla="*/ 8988 h 10000"/>
                <a:gd name="connsiteX10" fmla="*/ 0 w 10000"/>
                <a:gd name="connsiteY10" fmla="*/ 0 h 10000"/>
                <a:gd name="connsiteX0" fmla="*/ 0 w 10000"/>
                <a:gd name="connsiteY0" fmla="*/ 0 h 10000"/>
                <a:gd name="connsiteX1" fmla="*/ 2976 w 10000"/>
                <a:gd name="connsiteY1" fmla="*/ 2428 h 10000"/>
                <a:gd name="connsiteX2" fmla="*/ 5006 w 10000"/>
                <a:gd name="connsiteY2" fmla="*/ 892 h 10000"/>
                <a:gd name="connsiteX3" fmla="*/ 7193 w 10000"/>
                <a:gd name="connsiteY3" fmla="*/ 194 h 10000"/>
                <a:gd name="connsiteX4" fmla="*/ 10000 w 10000"/>
                <a:gd name="connsiteY4" fmla="*/ 1783 h 10000"/>
                <a:gd name="connsiteX5" fmla="*/ 10000 w 10000"/>
                <a:gd name="connsiteY5" fmla="*/ 8988 h 10000"/>
                <a:gd name="connsiteX6" fmla="*/ 7503 w 10000"/>
                <a:gd name="connsiteY6" fmla="*/ 7976 h 10000"/>
                <a:gd name="connsiteX7" fmla="*/ 5006 w 10000"/>
                <a:gd name="connsiteY7" fmla="*/ 8988 h 10000"/>
                <a:gd name="connsiteX8" fmla="*/ 2510 w 10000"/>
                <a:gd name="connsiteY8" fmla="*/ 10000 h 10000"/>
                <a:gd name="connsiteX9" fmla="*/ 13 w 10000"/>
                <a:gd name="connsiteY9" fmla="*/ 8988 h 10000"/>
                <a:gd name="connsiteX10" fmla="*/ 0 w 10000"/>
                <a:gd name="connsiteY10" fmla="*/ 0 h 10000"/>
                <a:gd name="connsiteX0" fmla="*/ 0 w 10000"/>
                <a:gd name="connsiteY0" fmla="*/ 0 h 10000"/>
                <a:gd name="connsiteX1" fmla="*/ 2976 w 10000"/>
                <a:gd name="connsiteY1" fmla="*/ 2428 h 10000"/>
                <a:gd name="connsiteX2" fmla="*/ 5006 w 10000"/>
                <a:gd name="connsiteY2" fmla="*/ 892 h 10000"/>
                <a:gd name="connsiteX3" fmla="*/ 7193 w 10000"/>
                <a:gd name="connsiteY3" fmla="*/ 194 h 10000"/>
                <a:gd name="connsiteX4" fmla="*/ 10000 w 10000"/>
                <a:gd name="connsiteY4" fmla="*/ 1783 h 10000"/>
                <a:gd name="connsiteX5" fmla="*/ 10000 w 10000"/>
                <a:gd name="connsiteY5" fmla="*/ 8988 h 10000"/>
                <a:gd name="connsiteX6" fmla="*/ 7503 w 10000"/>
                <a:gd name="connsiteY6" fmla="*/ 7976 h 10000"/>
                <a:gd name="connsiteX7" fmla="*/ 5006 w 10000"/>
                <a:gd name="connsiteY7" fmla="*/ 8988 h 10000"/>
                <a:gd name="connsiteX8" fmla="*/ 2510 w 10000"/>
                <a:gd name="connsiteY8" fmla="*/ 10000 h 10000"/>
                <a:gd name="connsiteX9" fmla="*/ 13 w 10000"/>
                <a:gd name="connsiteY9" fmla="*/ 8988 h 10000"/>
                <a:gd name="connsiteX10" fmla="*/ 0 w 10000"/>
                <a:gd name="connsiteY10" fmla="*/ 0 h 10000"/>
                <a:gd name="connsiteX0" fmla="*/ 0 w 10000"/>
                <a:gd name="connsiteY0" fmla="*/ 0 h 10000"/>
                <a:gd name="connsiteX1" fmla="*/ 2976 w 10000"/>
                <a:gd name="connsiteY1" fmla="*/ 2428 h 10000"/>
                <a:gd name="connsiteX2" fmla="*/ 5006 w 10000"/>
                <a:gd name="connsiteY2" fmla="*/ 892 h 10000"/>
                <a:gd name="connsiteX3" fmla="*/ 7193 w 10000"/>
                <a:gd name="connsiteY3" fmla="*/ 194 h 10000"/>
                <a:gd name="connsiteX4" fmla="*/ 10000 w 10000"/>
                <a:gd name="connsiteY4" fmla="*/ 2779 h 10000"/>
                <a:gd name="connsiteX5" fmla="*/ 10000 w 10000"/>
                <a:gd name="connsiteY5" fmla="*/ 8988 h 10000"/>
                <a:gd name="connsiteX6" fmla="*/ 7503 w 10000"/>
                <a:gd name="connsiteY6" fmla="*/ 7976 h 10000"/>
                <a:gd name="connsiteX7" fmla="*/ 5006 w 10000"/>
                <a:gd name="connsiteY7" fmla="*/ 8988 h 10000"/>
                <a:gd name="connsiteX8" fmla="*/ 2510 w 10000"/>
                <a:gd name="connsiteY8" fmla="*/ 10000 h 10000"/>
                <a:gd name="connsiteX9" fmla="*/ 13 w 10000"/>
                <a:gd name="connsiteY9" fmla="*/ 8988 h 10000"/>
                <a:gd name="connsiteX10" fmla="*/ 0 w 10000"/>
                <a:gd name="connsiteY10" fmla="*/ 0 h 10000"/>
                <a:gd name="connsiteX0" fmla="*/ 0 w 10000"/>
                <a:gd name="connsiteY0" fmla="*/ 0 h 10000"/>
                <a:gd name="connsiteX1" fmla="*/ 2976 w 10000"/>
                <a:gd name="connsiteY1" fmla="*/ 2428 h 10000"/>
                <a:gd name="connsiteX2" fmla="*/ 5006 w 10000"/>
                <a:gd name="connsiteY2" fmla="*/ 892 h 10000"/>
                <a:gd name="connsiteX3" fmla="*/ 7193 w 10000"/>
                <a:gd name="connsiteY3" fmla="*/ 194 h 10000"/>
                <a:gd name="connsiteX4" fmla="*/ 10000 w 10000"/>
                <a:gd name="connsiteY4" fmla="*/ 2779 h 10000"/>
                <a:gd name="connsiteX5" fmla="*/ 10000 w 10000"/>
                <a:gd name="connsiteY5" fmla="*/ 8988 h 10000"/>
                <a:gd name="connsiteX6" fmla="*/ 7503 w 10000"/>
                <a:gd name="connsiteY6" fmla="*/ 7976 h 10000"/>
                <a:gd name="connsiteX7" fmla="*/ 5006 w 10000"/>
                <a:gd name="connsiteY7" fmla="*/ 8988 h 10000"/>
                <a:gd name="connsiteX8" fmla="*/ 2510 w 10000"/>
                <a:gd name="connsiteY8" fmla="*/ 10000 h 10000"/>
                <a:gd name="connsiteX9" fmla="*/ 13 w 10000"/>
                <a:gd name="connsiteY9" fmla="*/ 8988 h 10000"/>
                <a:gd name="connsiteX10" fmla="*/ 0 w 10000"/>
                <a:gd name="connsiteY10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00" h="10000">
                  <a:moveTo>
                    <a:pt x="0" y="0"/>
                  </a:moveTo>
                  <a:cubicBezTo>
                    <a:pt x="194" y="453"/>
                    <a:pt x="1805" y="2436"/>
                    <a:pt x="2976" y="2428"/>
                  </a:cubicBezTo>
                  <a:cubicBezTo>
                    <a:pt x="4147" y="2420"/>
                    <a:pt x="4329" y="1579"/>
                    <a:pt x="5006" y="892"/>
                  </a:cubicBezTo>
                  <a:cubicBezTo>
                    <a:pt x="5683" y="205"/>
                    <a:pt x="6361" y="-121"/>
                    <a:pt x="7193" y="194"/>
                  </a:cubicBezTo>
                  <a:cubicBezTo>
                    <a:pt x="8025" y="509"/>
                    <a:pt x="10000" y="2221"/>
                    <a:pt x="10000" y="2779"/>
                  </a:cubicBezTo>
                  <a:lnTo>
                    <a:pt x="10000" y="8988"/>
                  </a:lnTo>
                  <a:cubicBezTo>
                    <a:pt x="10000" y="8429"/>
                    <a:pt x="8882" y="7976"/>
                    <a:pt x="7503" y="7976"/>
                  </a:cubicBezTo>
                  <a:cubicBezTo>
                    <a:pt x="6124" y="7976"/>
                    <a:pt x="5006" y="8429"/>
                    <a:pt x="5006" y="8988"/>
                  </a:cubicBezTo>
                  <a:cubicBezTo>
                    <a:pt x="5006" y="9547"/>
                    <a:pt x="3889" y="10000"/>
                    <a:pt x="2510" y="10000"/>
                  </a:cubicBezTo>
                  <a:cubicBezTo>
                    <a:pt x="1131" y="10000"/>
                    <a:pt x="13" y="9547"/>
                    <a:pt x="13" y="8988"/>
                  </a:cubicBezTo>
                  <a:cubicBezTo>
                    <a:pt x="9" y="5992"/>
                    <a:pt x="4" y="2996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30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202" name="资料带 10">
              <a:extLst>
                <a:ext uri="{FF2B5EF4-FFF2-40B4-BE49-F238E27FC236}">
                  <a16:creationId xmlns:a16="http://schemas.microsoft.com/office/drawing/2014/main" id="{F1FBB683-9556-8672-D44C-C2E9FB140E81}"/>
                </a:ext>
              </a:extLst>
            </p:cNvPr>
            <p:cNvSpPr/>
            <p:nvPr userDrawn="1"/>
          </p:nvSpPr>
          <p:spPr>
            <a:xfrm>
              <a:off x="-149902" y="4312703"/>
              <a:ext cx="12481594" cy="3876257"/>
            </a:xfrm>
            <a:custGeom>
              <a:avLst/>
              <a:gdLst>
                <a:gd name="connsiteX0" fmla="*/ 0 w 10000"/>
                <a:gd name="connsiteY0" fmla="*/ 1000 h 10000"/>
                <a:gd name="connsiteX1" fmla="*/ 2500 w 10000"/>
                <a:gd name="connsiteY1" fmla="*/ 2000 h 10000"/>
                <a:gd name="connsiteX2" fmla="*/ 5000 w 10000"/>
                <a:gd name="connsiteY2" fmla="*/ 1000 h 10000"/>
                <a:gd name="connsiteX3" fmla="*/ 7500 w 10000"/>
                <a:gd name="connsiteY3" fmla="*/ 0 h 10000"/>
                <a:gd name="connsiteX4" fmla="*/ 10000 w 10000"/>
                <a:gd name="connsiteY4" fmla="*/ 1000 h 10000"/>
                <a:gd name="connsiteX5" fmla="*/ 10000 w 10000"/>
                <a:gd name="connsiteY5" fmla="*/ 9000 h 10000"/>
                <a:gd name="connsiteX6" fmla="*/ 7500 w 10000"/>
                <a:gd name="connsiteY6" fmla="*/ 8000 h 10000"/>
                <a:gd name="connsiteX7" fmla="*/ 5000 w 10000"/>
                <a:gd name="connsiteY7" fmla="*/ 9000 h 10000"/>
                <a:gd name="connsiteX8" fmla="*/ 2500 w 10000"/>
                <a:gd name="connsiteY8" fmla="*/ 10000 h 10000"/>
                <a:gd name="connsiteX9" fmla="*/ 0 w 10000"/>
                <a:gd name="connsiteY9" fmla="*/ 9000 h 10000"/>
                <a:gd name="connsiteX10" fmla="*/ 0 w 10000"/>
                <a:gd name="connsiteY10" fmla="*/ 1000 h 10000"/>
                <a:gd name="connsiteX0" fmla="*/ 0 w 10000"/>
                <a:gd name="connsiteY0" fmla="*/ 1000 h 10000"/>
                <a:gd name="connsiteX1" fmla="*/ 2500 w 10000"/>
                <a:gd name="connsiteY1" fmla="*/ 2000 h 10000"/>
                <a:gd name="connsiteX2" fmla="*/ 5000 w 10000"/>
                <a:gd name="connsiteY2" fmla="*/ 1000 h 10000"/>
                <a:gd name="connsiteX3" fmla="*/ 7500 w 10000"/>
                <a:gd name="connsiteY3" fmla="*/ 0 h 10000"/>
                <a:gd name="connsiteX4" fmla="*/ 10000 w 10000"/>
                <a:gd name="connsiteY4" fmla="*/ 1000 h 10000"/>
                <a:gd name="connsiteX5" fmla="*/ 10000 w 10000"/>
                <a:gd name="connsiteY5" fmla="*/ 9000 h 10000"/>
                <a:gd name="connsiteX6" fmla="*/ 7500 w 10000"/>
                <a:gd name="connsiteY6" fmla="*/ 8000 h 10000"/>
                <a:gd name="connsiteX7" fmla="*/ 5000 w 10000"/>
                <a:gd name="connsiteY7" fmla="*/ 9000 h 10000"/>
                <a:gd name="connsiteX8" fmla="*/ 2500 w 10000"/>
                <a:gd name="connsiteY8" fmla="*/ 10000 h 10000"/>
                <a:gd name="connsiteX9" fmla="*/ 0 w 10000"/>
                <a:gd name="connsiteY9" fmla="*/ 9000 h 10000"/>
                <a:gd name="connsiteX10" fmla="*/ 0 w 10000"/>
                <a:gd name="connsiteY10" fmla="*/ 1000 h 10000"/>
                <a:gd name="connsiteX0" fmla="*/ 0 w 10000"/>
                <a:gd name="connsiteY0" fmla="*/ 1000 h 10000"/>
                <a:gd name="connsiteX1" fmla="*/ 2500 w 10000"/>
                <a:gd name="connsiteY1" fmla="*/ 2000 h 10000"/>
                <a:gd name="connsiteX2" fmla="*/ 5000 w 10000"/>
                <a:gd name="connsiteY2" fmla="*/ 1000 h 10000"/>
                <a:gd name="connsiteX3" fmla="*/ 7500 w 10000"/>
                <a:gd name="connsiteY3" fmla="*/ 0 h 10000"/>
                <a:gd name="connsiteX4" fmla="*/ 10000 w 10000"/>
                <a:gd name="connsiteY4" fmla="*/ 1000 h 10000"/>
                <a:gd name="connsiteX5" fmla="*/ 10000 w 10000"/>
                <a:gd name="connsiteY5" fmla="*/ 9000 h 10000"/>
                <a:gd name="connsiteX6" fmla="*/ 7500 w 10000"/>
                <a:gd name="connsiteY6" fmla="*/ 8000 h 10000"/>
                <a:gd name="connsiteX7" fmla="*/ 5000 w 10000"/>
                <a:gd name="connsiteY7" fmla="*/ 9000 h 10000"/>
                <a:gd name="connsiteX8" fmla="*/ 2500 w 10000"/>
                <a:gd name="connsiteY8" fmla="*/ 10000 h 10000"/>
                <a:gd name="connsiteX9" fmla="*/ 0 w 10000"/>
                <a:gd name="connsiteY9" fmla="*/ 9000 h 10000"/>
                <a:gd name="connsiteX10" fmla="*/ 0 w 10000"/>
                <a:gd name="connsiteY10" fmla="*/ 1000 h 10000"/>
                <a:gd name="connsiteX0" fmla="*/ 0 w 10013"/>
                <a:gd name="connsiteY0" fmla="*/ 119 h 10000"/>
                <a:gd name="connsiteX1" fmla="*/ 2513 w 10013"/>
                <a:gd name="connsiteY1" fmla="*/ 2000 h 10000"/>
                <a:gd name="connsiteX2" fmla="*/ 5013 w 10013"/>
                <a:gd name="connsiteY2" fmla="*/ 1000 h 10000"/>
                <a:gd name="connsiteX3" fmla="*/ 7513 w 10013"/>
                <a:gd name="connsiteY3" fmla="*/ 0 h 10000"/>
                <a:gd name="connsiteX4" fmla="*/ 10013 w 10013"/>
                <a:gd name="connsiteY4" fmla="*/ 1000 h 10000"/>
                <a:gd name="connsiteX5" fmla="*/ 10013 w 10013"/>
                <a:gd name="connsiteY5" fmla="*/ 9000 h 10000"/>
                <a:gd name="connsiteX6" fmla="*/ 7513 w 10013"/>
                <a:gd name="connsiteY6" fmla="*/ 8000 h 10000"/>
                <a:gd name="connsiteX7" fmla="*/ 5013 w 10013"/>
                <a:gd name="connsiteY7" fmla="*/ 9000 h 10000"/>
                <a:gd name="connsiteX8" fmla="*/ 2513 w 10013"/>
                <a:gd name="connsiteY8" fmla="*/ 10000 h 10000"/>
                <a:gd name="connsiteX9" fmla="*/ 13 w 10013"/>
                <a:gd name="connsiteY9" fmla="*/ 9000 h 10000"/>
                <a:gd name="connsiteX10" fmla="*/ 0 w 10013"/>
                <a:gd name="connsiteY10" fmla="*/ 119 h 10000"/>
                <a:gd name="connsiteX0" fmla="*/ 0 w 10013"/>
                <a:gd name="connsiteY0" fmla="*/ 119 h 10000"/>
                <a:gd name="connsiteX1" fmla="*/ 2500 w 10013"/>
                <a:gd name="connsiteY1" fmla="*/ 2363 h 10000"/>
                <a:gd name="connsiteX2" fmla="*/ 5013 w 10013"/>
                <a:gd name="connsiteY2" fmla="*/ 1000 h 10000"/>
                <a:gd name="connsiteX3" fmla="*/ 7513 w 10013"/>
                <a:gd name="connsiteY3" fmla="*/ 0 h 10000"/>
                <a:gd name="connsiteX4" fmla="*/ 10013 w 10013"/>
                <a:gd name="connsiteY4" fmla="*/ 1000 h 10000"/>
                <a:gd name="connsiteX5" fmla="*/ 10013 w 10013"/>
                <a:gd name="connsiteY5" fmla="*/ 9000 h 10000"/>
                <a:gd name="connsiteX6" fmla="*/ 7513 w 10013"/>
                <a:gd name="connsiteY6" fmla="*/ 8000 h 10000"/>
                <a:gd name="connsiteX7" fmla="*/ 5013 w 10013"/>
                <a:gd name="connsiteY7" fmla="*/ 9000 h 10000"/>
                <a:gd name="connsiteX8" fmla="*/ 2513 w 10013"/>
                <a:gd name="connsiteY8" fmla="*/ 10000 h 10000"/>
                <a:gd name="connsiteX9" fmla="*/ 13 w 10013"/>
                <a:gd name="connsiteY9" fmla="*/ 9000 h 10000"/>
                <a:gd name="connsiteX10" fmla="*/ 0 w 10013"/>
                <a:gd name="connsiteY10" fmla="*/ 119 h 10000"/>
                <a:gd name="connsiteX0" fmla="*/ 0 w 10013"/>
                <a:gd name="connsiteY0" fmla="*/ 119 h 10000"/>
                <a:gd name="connsiteX1" fmla="*/ 2565 w 10013"/>
                <a:gd name="connsiteY1" fmla="*/ 2415 h 10000"/>
                <a:gd name="connsiteX2" fmla="*/ 5013 w 10013"/>
                <a:gd name="connsiteY2" fmla="*/ 1000 h 10000"/>
                <a:gd name="connsiteX3" fmla="*/ 7513 w 10013"/>
                <a:gd name="connsiteY3" fmla="*/ 0 h 10000"/>
                <a:gd name="connsiteX4" fmla="*/ 10013 w 10013"/>
                <a:gd name="connsiteY4" fmla="*/ 1000 h 10000"/>
                <a:gd name="connsiteX5" fmla="*/ 10013 w 10013"/>
                <a:gd name="connsiteY5" fmla="*/ 9000 h 10000"/>
                <a:gd name="connsiteX6" fmla="*/ 7513 w 10013"/>
                <a:gd name="connsiteY6" fmla="*/ 8000 h 10000"/>
                <a:gd name="connsiteX7" fmla="*/ 5013 w 10013"/>
                <a:gd name="connsiteY7" fmla="*/ 9000 h 10000"/>
                <a:gd name="connsiteX8" fmla="*/ 2513 w 10013"/>
                <a:gd name="connsiteY8" fmla="*/ 10000 h 10000"/>
                <a:gd name="connsiteX9" fmla="*/ 13 w 10013"/>
                <a:gd name="connsiteY9" fmla="*/ 9000 h 10000"/>
                <a:gd name="connsiteX10" fmla="*/ 0 w 10013"/>
                <a:gd name="connsiteY10" fmla="*/ 119 h 10000"/>
                <a:gd name="connsiteX0" fmla="*/ 0 w 10013"/>
                <a:gd name="connsiteY0" fmla="*/ 119 h 10000"/>
                <a:gd name="connsiteX1" fmla="*/ 2565 w 10013"/>
                <a:gd name="connsiteY1" fmla="*/ 2415 h 10000"/>
                <a:gd name="connsiteX2" fmla="*/ 5013 w 10013"/>
                <a:gd name="connsiteY2" fmla="*/ 1000 h 10000"/>
                <a:gd name="connsiteX3" fmla="*/ 7513 w 10013"/>
                <a:gd name="connsiteY3" fmla="*/ 0 h 10000"/>
                <a:gd name="connsiteX4" fmla="*/ 10013 w 10013"/>
                <a:gd name="connsiteY4" fmla="*/ 1000 h 10000"/>
                <a:gd name="connsiteX5" fmla="*/ 10013 w 10013"/>
                <a:gd name="connsiteY5" fmla="*/ 9000 h 10000"/>
                <a:gd name="connsiteX6" fmla="*/ 7513 w 10013"/>
                <a:gd name="connsiteY6" fmla="*/ 8000 h 10000"/>
                <a:gd name="connsiteX7" fmla="*/ 5013 w 10013"/>
                <a:gd name="connsiteY7" fmla="*/ 9000 h 10000"/>
                <a:gd name="connsiteX8" fmla="*/ 2513 w 10013"/>
                <a:gd name="connsiteY8" fmla="*/ 10000 h 10000"/>
                <a:gd name="connsiteX9" fmla="*/ 13 w 10013"/>
                <a:gd name="connsiteY9" fmla="*/ 9000 h 10000"/>
                <a:gd name="connsiteX10" fmla="*/ 0 w 10013"/>
                <a:gd name="connsiteY10" fmla="*/ 119 h 10000"/>
                <a:gd name="connsiteX0" fmla="*/ 0 w 10013"/>
                <a:gd name="connsiteY0" fmla="*/ 143 h 10024"/>
                <a:gd name="connsiteX1" fmla="*/ 2565 w 10013"/>
                <a:gd name="connsiteY1" fmla="*/ 2439 h 10024"/>
                <a:gd name="connsiteX2" fmla="*/ 5013 w 10013"/>
                <a:gd name="connsiteY2" fmla="*/ 1024 h 10024"/>
                <a:gd name="connsiteX3" fmla="*/ 7513 w 10013"/>
                <a:gd name="connsiteY3" fmla="*/ 24 h 10024"/>
                <a:gd name="connsiteX4" fmla="*/ 10013 w 10013"/>
                <a:gd name="connsiteY4" fmla="*/ 1024 h 10024"/>
                <a:gd name="connsiteX5" fmla="*/ 10013 w 10013"/>
                <a:gd name="connsiteY5" fmla="*/ 9024 h 10024"/>
                <a:gd name="connsiteX6" fmla="*/ 7513 w 10013"/>
                <a:gd name="connsiteY6" fmla="*/ 8024 h 10024"/>
                <a:gd name="connsiteX7" fmla="*/ 5013 w 10013"/>
                <a:gd name="connsiteY7" fmla="*/ 9024 h 10024"/>
                <a:gd name="connsiteX8" fmla="*/ 2513 w 10013"/>
                <a:gd name="connsiteY8" fmla="*/ 10024 h 10024"/>
                <a:gd name="connsiteX9" fmla="*/ 13 w 10013"/>
                <a:gd name="connsiteY9" fmla="*/ 9024 h 10024"/>
                <a:gd name="connsiteX10" fmla="*/ 0 w 10013"/>
                <a:gd name="connsiteY10" fmla="*/ 143 h 10024"/>
                <a:gd name="connsiteX0" fmla="*/ 0 w 10013"/>
                <a:gd name="connsiteY0" fmla="*/ 138 h 10019"/>
                <a:gd name="connsiteX1" fmla="*/ 2565 w 10013"/>
                <a:gd name="connsiteY1" fmla="*/ 2434 h 10019"/>
                <a:gd name="connsiteX2" fmla="*/ 5013 w 10013"/>
                <a:gd name="connsiteY2" fmla="*/ 1019 h 10019"/>
                <a:gd name="connsiteX3" fmla="*/ 7513 w 10013"/>
                <a:gd name="connsiteY3" fmla="*/ 19 h 10019"/>
                <a:gd name="connsiteX4" fmla="*/ 10013 w 10013"/>
                <a:gd name="connsiteY4" fmla="*/ 1900 h 10019"/>
                <a:gd name="connsiteX5" fmla="*/ 10013 w 10013"/>
                <a:gd name="connsiteY5" fmla="*/ 9019 h 10019"/>
                <a:gd name="connsiteX6" fmla="*/ 7513 w 10013"/>
                <a:gd name="connsiteY6" fmla="*/ 8019 h 10019"/>
                <a:gd name="connsiteX7" fmla="*/ 5013 w 10013"/>
                <a:gd name="connsiteY7" fmla="*/ 9019 h 10019"/>
                <a:gd name="connsiteX8" fmla="*/ 2513 w 10013"/>
                <a:gd name="connsiteY8" fmla="*/ 10019 h 10019"/>
                <a:gd name="connsiteX9" fmla="*/ 13 w 10013"/>
                <a:gd name="connsiteY9" fmla="*/ 9019 h 10019"/>
                <a:gd name="connsiteX10" fmla="*/ 0 w 10013"/>
                <a:gd name="connsiteY10" fmla="*/ 138 h 10019"/>
                <a:gd name="connsiteX0" fmla="*/ 0 w 10013"/>
                <a:gd name="connsiteY0" fmla="*/ 120 h 10001"/>
                <a:gd name="connsiteX1" fmla="*/ 2565 w 10013"/>
                <a:gd name="connsiteY1" fmla="*/ 2416 h 10001"/>
                <a:gd name="connsiteX2" fmla="*/ 5013 w 10013"/>
                <a:gd name="connsiteY2" fmla="*/ 1001 h 10001"/>
                <a:gd name="connsiteX3" fmla="*/ 7513 w 10013"/>
                <a:gd name="connsiteY3" fmla="*/ 1 h 10001"/>
                <a:gd name="connsiteX4" fmla="*/ 10013 w 10013"/>
                <a:gd name="connsiteY4" fmla="*/ 1882 h 10001"/>
                <a:gd name="connsiteX5" fmla="*/ 10013 w 10013"/>
                <a:gd name="connsiteY5" fmla="*/ 9001 h 10001"/>
                <a:gd name="connsiteX6" fmla="*/ 7513 w 10013"/>
                <a:gd name="connsiteY6" fmla="*/ 8001 h 10001"/>
                <a:gd name="connsiteX7" fmla="*/ 5013 w 10013"/>
                <a:gd name="connsiteY7" fmla="*/ 9001 h 10001"/>
                <a:gd name="connsiteX8" fmla="*/ 2513 w 10013"/>
                <a:gd name="connsiteY8" fmla="*/ 10001 h 10001"/>
                <a:gd name="connsiteX9" fmla="*/ 13 w 10013"/>
                <a:gd name="connsiteY9" fmla="*/ 9001 h 10001"/>
                <a:gd name="connsiteX10" fmla="*/ 0 w 10013"/>
                <a:gd name="connsiteY10" fmla="*/ 120 h 10001"/>
                <a:gd name="connsiteX0" fmla="*/ 0 w 10013"/>
                <a:gd name="connsiteY0" fmla="*/ 120 h 10001"/>
                <a:gd name="connsiteX1" fmla="*/ 2565 w 10013"/>
                <a:gd name="connsiteY1" fmla="*/ 2416 h 10001"/>
                <a:gd name="connsiteX2" fmla="*/ 5013 w 10013"/>
                <a:gd name="connsiteY2" fmla="*/ 1001 h 10001"/>
                <a:gd name="connsiteX3" fmla="*/ 7513 w 10013"/>
                <a:gd name="connsiteY3" fmla="*/ 1 h 10001"/>
                <a:gd name="connsiteX4" fmla="*/ 10013 w 10013"/>
                <a:gd name="connsiteY4" fmla="*/ 1882 h 10001"/>
                <a:gd name="connsiteX5" fmla="*/ 10013 w 10013"/>
                <a:gd name="connsiteY5" fmla="*/ 9001 h 10001"/>
                <a:gd name="connsiteX6" fmla="*/ 7513 w 10013"/>
                <a:gd name="connsiteY6" fmla="*/ 8001 h 10001"/>
                <a:gd name="connsiteX7" fmla="*/ 5013 w 10013"/>
                <a:gd name="connsiteY7" fmla="*/ 9001 h 10001"/>
                <a:gd name="connsiteX8" fmla="*/ 2513 w 10013"/>
                <a:gd name="connsiteY8" fmla="*/ 10001 h 10001"/>
                <a:gd name="connsiteX9" fmla="*/ 13 w 10013"/>
                <a:gd name="connsiteY9" fmla="*/ 9001 h 10001"/>
                <a:gd name="connsiteX10" fmla="*/ 0 w 10013"/>
                <a:gd name="connsiteY10" fmla="*/ 120 h 10001"/>
                <a:gd name="connsiteX0" fmla="*/ 0 w 10013"/>
                <a:gd name="connsiteY0" fmla="*/ 0 h 9881"/>
                <a:gd name="connsiteX1" fmla="*/ 2565 w 10013"/>
                <a:gd name="connsiteY1" fmla="*/ 2296 h 9881"/>
                <a:gd name="connsiteX2" fmla="*/ 5013 w 10013"/>
                <a:gd name="connsiteY2" fmla="*/ 881 h 9881"/>
                <a:gd name="connsiteX3" fmla="*/ 7513 w 10013"/>
                <a:gd name="connsiteY3" fmla="*/ 140 h 9881"/>
                <a:gd name="connsiteX4" fmla="*/ 10013 w 10013"/>
                <a:gd name="connsiteY4" fmla="*/ 1762 h 9881"/>
                <a:gd name="connsiteX5" fmla="*/ 10013 w 10013"/>
                <a:gd name="connsiteY5" fmla="*/ 8881 h 9881"/>
                <a:gd name="connsiteX6" fmla="*/ 7513 w 10013"/>
                <a:gd name="connsiteY6" fmla="*/ 7881 h 9881"/>
                <a:gd name="connsiteX7" fmla="*/ 5013 w 10013"/>
                <a:gd name="connsiteY7" fmla="*/ 8881 h 9881"/>
                <a:gd name="connsiteX8" fmla="*/ 2513 w 10013"/>
                <a:gd name="connsiteY8" fmla="*/ 9881 h 9881"/>
                <a:gd name="connsiteX9" fmla="*/ 13 w 10013"/>
                <a:gd name="connsiteY9" fmla="*/ 8881 h 9881"/>
                <a:gd name="connsiteX10" fmla="*/ 0 w 10013"/>
                <a:gd name="connsiteY10" fmla="*/ 0 h 9881"/>
                <a:gd name="connsiteX0" fmla="*/ 0 w 10000"/>
                <a:gd name="connsiteY0" fmla="*/ 0 h 10000"/>
                <a:gd name="connsiteX1" fmla="*/ 2898 w 10000"/>
                <a:gd name="connsiteY1" fmla="*/ 2376 h 10000"/>
                <a:gd name="connsiteX2" fmla="*/ 5006 w 10000"/>
                <a:gd name="connsiteY2" fmla="*/ 892 h 10000"/>
                <a:gd name="connsiteX3" fmla="*/ 7503 w 10000"/>
                <a:gd name="connsiteY3" fmla="*/ 142 h 10000"/>
                <a:gd name="connsiteX4" fmla="*/ 10000 w 10000"/>
                <a:gd name="connsiteY4" fmla="*/ 1783 h 10000"/>
                <a:gd name="connsiteX5" fmla="*/ 10000 w 10000"/>
                <a:gd name="connsiteY5" fmla="*/ 8988 h 10000"/>
                <a:gd name="connsiteX6" fmla="*/ 7503 w 10000"/>
                <a:gd name="connsiteY6" fmla="*/ 7976 h 10000"/>
                <a:gd name="connsiteX7" fmla="*/ 5006 w 10000"/>
                <a:gd name="connsiteY7" fmla="*/ 8988 h 10000"/>
                <a:gd name="connsiteX8" fmla="*/ 2510 w 10000"/>
                <a:gd name="connsiteY8" fmla="*/ 10000 h 10000"/>
                <a:gd name="connsiteX9" fmla="*/ 13 w 10000"/>
                <a:gd name="connsiteY9" fmla="*/ 8988 h 10000"/>
                <a:gd name="connsiteX10" fmla="*/ 0 w 10000"/>
                <a:gd name="connsiteY10" fmla="*/ 0 h 10000"/>
                <a:gd name="connsiteX0" fmla="*/ 0 w 10000"/>
                <a:gd name="connsiteY0" fmla="*/ 0 h 10000"/>
                <a:gd name="connsiteX1" fmla="*/ 2898 w 10000"/>
                <a:gd name="connsiteY1" fmla="*/ 2376 h 10000"/>
                <a:gd name="connsiteX2" fmla="*/ 5006 w 10000"/>
                <a:gd name="connsiteY2" fmla="*/ 892 h 10000"/>
                <a:gd name="connsiteX3" fmla="*/ 7503 w 10000"/>
                <a:gd name="connsiteY3" fmla="*/ 142 h 10000"/>
                <a:gd name="connsiteX4" fmla="*/ 10000 w 10000"/>
                <a:gd name="connsiteY4" fmla="*/ 1783 h 10000"/>
                <a:gd name="connsiteX5" fmla="*/ 10000 w 10000"/>
                <a:gd name="connsiteY5" fmla="*/ 8988 h 10000"/>
                <a:gd name="connsiteX6" fmla="*/ 7503 w 10000"/>
                <a:gd name="connsiteY6" fmla="*/ 7976 h 10000"/>
                <a:gd name="connsiteX7" fmla="*/ 5006 w 10000"/>
                <a:gd name="connsiteY7" fmla="*/ 8988 h 10000"/>
                <a:gd name="connsiteX8" fmla="*/ 2510 w 10000"/>
                <a:gd name="connsiteY8" fmla="*/ 10000 h 10000"/>
                <a:gd name="connsiteX9" fmla="*/ 13 w 10000"/>
                <a:gd name="connsiteY9" fmla="*/ 8988 h 10000"/>
                <a:gd name="connsiteX10" fmla="*/ 0 w 10000"/>
                <a:gd name="connsiteY10" fmla="*/ 0 h 10000"/>
                <a:gd name="connsiteX0" fmla="*/ 0 w 10000"/>
                <a:gd name="connsiteY0" fmla="*/ 0 h 10000"/>
                <a:gd name="connsiteX1" fmla="*/ 2898 w 10000"/>
                <a:gd name="connsiteY1" fmla="*/ 2376 h 10000"/>
                <a:gd name="connsiteX2" fmla="*/ 5006 w 10000"/>
                <a:gd name="connsiteY2" fmla="*/ 892 h 10000"/>
                <a:gd name="connsiteX3" fmla="*/ 7193 w 10000"/>
                <a:gd name="connsiteY3" fmla="*/ 194 h 10000"/>
                <a:gd name="connsiteX4" fmla="*/ 10000 w 10000"/>
                <a:gd name="connsiteY4" fmla="*/ 1783 h 10000"/>
                <a:gd name="connsiteX5" fmla="*/ 10000 w 10000"/>
                <a:gd name="connsiteY5" fmla="*/ 8988 h 10000"/>
                <a:gd name="connsiteX6" fmla="*/ 7503 w 10000"/>
                <a:gd name="connsiteY6" fmla="*/ 7976 h 10000"/>
                <a:gd name="connsiteX7" fmla="*/ 5006 w 10000"/>
                <a:gd name="connsiteY7" fmla="*/ 8988 h 10000"/>
                <a:gd name="connsiteX8" fmla="*/ 2510 w 10000"/>
                <a:gd name="connsiteY8" fmla="*/ 10000 h 10000"/>
                <a:gd name="connsiteX9" fmla="*/ 13 w 10000"/>
                <a:gd name="connsiteY9" fmla="*/ 8988 h 10000"/>
                <a:gd name="connsiteX10" fmla="*/ 0 w 10000"/>
                <a:gd name="connsiteY10" fmla="*/ 0 h 10000"/>
                <a:gd name="connsiteX0" fmla="*/ 0 w 10000"/>
                <a:gd name="connsiteY0" fmla="*/ 0 h 10000"/>
                <a:gd name="connsiteX1" fmla="*/ 2976 w 10000"/>
                <a:gd name="connsiteY1" fmla="*/ 2428 h 10000"/>
                <a:gd name="connsiteX2" fmla="*/ 5006 w 10000"/>
                <a:gd name="connsiteY2" fmla="*/ 892 h 10000"/>
                <a:gd name="connsiteX3" fmla="*/ 7193 w 10000"/>
                <a:gd name="connsiteY3" fmla="*/ 194 h 10000"/>
                <a:gd name="connsiteX4" fmla="*/ 10000 w 10000"/>
                <a:gd name="connsiteY4" fmla="*/ 1783 h 10000"/>
                <a:gd name="connsiteX5" fmla="*/ 10000 w 10000"/>
                <a:gd name="connsiteY5" fmla="*/ 8988 h 10000"/>
                <a:gd name="connsiteX6" fmla="*/ 7503 w 10000"/>
                <a:gd name="connsiteY6" fmla="*/ 7976 h 10000"/>
                <a:gd name="connsiteX7" fmla="*/ 5006 w 10000"/>
                <a:gd name="connsiteY7" fmla="*/ 8988 h 10000"/>
                <a:gd name="connsiteX8" fmla="*/ 2510 w 10000"/>
                <a:gd name="connsiteY8" fmla="*/ 10000 h 10000"/>
                <a:gd name="connsiteX9" fmla="*/ 13 w 10000"/>
                <a:gd name="connsiteY9" fmla="*/ 8988 h 10000"/>
                <a:gd name="connsiteX10" fmla="*/ 0 w 10000"/>
                <a:gd name="connsiteY10" fmla="*/ 0 h 10000"/>
                <a:gd name="connsiteX0" fmla="*/ 0 w 10000"/>
                <a:gd name="connsiteY0" fmla="*/ 0 h 10000"/>
                <a:gd name="connsiteX1" fmla="*/ 2976 w 10000"/>
                <a:gd name="connsiteY1" fmla="*/ 2428 h 10000"/>
                <a:gd name="connsiteX2" fmla="*/ 5006 w 10000"/>
                <a:gd name="connsiteY2" fmla="*/ 892 h 10000"/>
                <a:gd name="connsiteX3" fmla="*/ 7193 w 10000"/>
                <a:gd name="connsiteY3" fmla="*/ 194 h 10000"/>
                <a:gd name="connsiteX4" fmla="*/ 10000 w 10000"/>
                <a:gd name="connsiteY4" fmla="*/ 1783 h 10000"/>
                <a:gd name="connsiteX5" fmla="*/ 10000 w 10000"/>
                <a:gd name="connsiteY5" fmla="*/ 8988 h 10000"/>
                <a:gd name="connsiteX6" fmla="*/ 7503 w 10000"/>
                <a:gd name="connsiteY6" fmla="*/ 7976 h 10000"/>
                <a:gd name="connsiteX7" fmla="*/ 5006 w 10000"/>
                <a:gd name="connsiteY7" fmla="*/ 8988 h 10000"/>
                <a:gd name="connsiteX8" fmla="*/ 2510 w 10000"/>
                <a:gd name="connsiteY8" fmla="*/ 10000 h 10000"/>
                <a:gd name="connsiteX9" fmla="*/ 13 w 10000"/>
                <a:gd name="connsiteY9" fmla="*/ 8988 h 10000"/>
                <a:gd name="connsiteX10" fmla="*/ 0 w 10000"/>
                <a:gd name="connsiteY10" fmla="*/ 0 h 10000"/>
                <a:gd name="connsiteX0" fmla="*/ 0 w 10000"/>
                <a:gd name="connsiteY0" fmla="*/ 0 h 10000"/>
                <a:gd name="connsiteX1" fmla="*/ 2976 w 10000"/>
                <a:gd name="connsiteY1" fmla="*/ 2428 h 10000"/>
                <a:gd name="connsiteX2" fmla="*/ 5006 w 10000"/>
                <a:gd name="connsiteY2" fmla="*/ 892 h 10000"/>
                <a:gd name="connsiteX3" fmla="*/ 7193 w 10000"/>
                <a:gd name="connsiteY3" fmla="*/ 194 h 10000"/>
                <a:gd name="connsiteX4" fmla="*/ 10000 w 10000"/>
                <a:gd name="connsiteY4" fmla="*/ 2779 h 10000"/>
                <a:gd name="connsiteX5" fmla="*/ 10000 w 10000"/>
                <a:gd name="connsiteY5" fmla="*/ 8988 h 10000"/>
                <a:gd name="connsiteX6" fmla="*/ 7503 w 10000"/>
                <a:gd name="connsiteY6" fmla="*/ 7976 h 10000"/>
                <a:gd name="connsiteX7" fmla="*/ 5006 w 10000"/>
                <a:gd name="connsiteY7" fmla="*/ 8988 h 10000"/>
                <a:gd name="connsiteX8" fmla="*/ 2510 w 10000"/>
                <a:gd name="connsiteY8" fmla="*/ 10000 h 10000"/>
                <a:gd name="connsiteX9" fmla="*/ 13 w 10000"/>
                <a:gd name="connsiteY9" fmla="*/ 8988 h 10000"/>
                <a:gd name="connsiteX10" fmla="*/ 0 w 10000"/>
                <a:gd name="connsiteY10" fmla="*/ 0 h 10000"/>
                <a:gd name="connsiteX0" fmla="*/ 0 w 10000"/>
                <a:gd name="connsiteY0" fmla="*/ 0 h 10000"/>
                <a:gd name="connsiteX1" fmla="*/ 2976 w 10000"/>
                <a:gd name="connsiteY1" fmla="*/ 2428 h 10000"/>
                <a:gd name="connsiteX2" fmla="*/ 5006 w 10000"/>
                <a:gd name="connsiteY2" fmla="*/ 892 h 10000"/>
                <a:gd name="connsiteX3" fmla="*/ 7193 w 10000"/>
                <a:gd name="connsiteY3" fmla="*/ 194 h 10000"/>
                <a:gd name="connsiteX4" fmla="*/ 10000 w 10000"/>
                <a:gd name="connsiteY4" fmla="*/ 2779 h 10000"/>
                <a:gd name="connsiteX5" fmla="*/ 10000 w 10000"/>
                <a:gd name="connsiteY5" fmla="*/ 8988 h 10000"/>
                <a:gd name="connsiteX6" fmla="*/ 7503 w 10000"/>
                <a:gd name="connsiteY6" fmla="*/ 7976 h 10000"/>
                <a:gd name="connsiteX7" fmla="*/ 5006 w 10000"/>
                <a:gd name="connsiteY7" fmla="*/ 8988 h 10000"/>
                <a:gd name="connsiteX8" fmla="*/ 2510 w 10000"/>
                <a:gd name="connsiteY8" fmla="*/ 10000 h 10000"/>
                <a:gd name="connsiteX9" fmla="*/ 13 w 10000"/>
                <a:gd name="connsiteY9" fmla="*/ 8988 h 10000"/>
                <a:gd name="connsiteX10" fmla="*/ 0 w 10000"/>
                <a:gd name="connsiteY10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00" h="10000">
                  <a:moveTo>
                    <a:pt x="0" y="0"/>
                  </a:moveTo>
                  <a:cubicBezTo>
                    <a:pt x="194" y="453"/>
                    <a:pt x="1805" y="2436"/>
                    <a:pt x="2976" y="2428"/>
                  </a:cubicBezTo>
                  <a:cubicBezTo>
                    <a:pt x="4147" y="2420"/>
                    <a:pt x="4329" y="1579"/>
                    <a:pt x="5006" y="892"/>
                  </a:cubicBezTo>
                  <a:cubicBezTo>
                    <a:pt x="5683" y="205"/>
                    <a:pt x="6361" y="-121"/>
                    <a:pt x="7193" y="194"/>
                  </a:cubicBezTo>
                  <a:cubicBezTo>
                    <a:pt x="8025" y="509"/>
                    <a:pt x="10000" y="2221"/>
                    <a:pt x="10000" y="2779"/>
                  </a:cubicBezTo>
                  <a:lnTo>
                    <a:pt x="10000" y="8988"/>
                  </a:lnTo>
                  <a:cubicBezTo>
                    <a:pt x="10000" y="8429"/>
                    <a:pt x="8882" y="7976"/>
                    <a:pt x="7503" y="7976"/>
                  </a:cubicBezTo>
                  <a:cubicBezTo>
                    <a:pt x="6124" y="7976"/>
                    <a:pt x="5006" y="8429"/>
                    <a:pt x="5006" y="8988"/>
                  </a:cubicBezTo>
                  <a:cubicBezTo>
                    <a:pt x="5006" y="9547"/>
                    <a:pt x="3889" y="10000"/>
                    <a:pt x="2510" y="10000"/>
                  </a:cubicBezTo>
                  <a:cubicBezTo>
                    <a:pt x="1131" y="10000"/>
                    <a:pt x="13" y="9547"/>
                    <a:pt x="13" y="8988"/>
                  </a:cubicBezTo>
                  <a:cubicBezTo>
                    <a:pt x="9" y="5992"/>
                    <a:pt x="4" y="2996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0">
                  <a:schemeClr val="tx2">
                    <a:lumMod val="90000"/>
                    <a:lumOff val="1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  <a:tileRect/>
            </a:gradFill>
            <a:ln w="0" cap="flat" cmpd="sng" algn="ctr">
              <a:noFill/>
              <a:prstDash val="solid"/>
              <a:miter lim="800000"/>
            </a:ln>
            <a:effectLst>
              <a:outerShdw blurRad="254000" dist="127000" dir="16200000" algn="ctr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433B908F-2850-483B-62FB-7EA251EBDB8D}"/>
              </a:ext>
            </a:extLst>
          </p:cNvPr>
          <p:cNvSpPr/>
          <p:nvPr/>
        </p:nvSpPr>
        <p:spPr>
          <a:xfrm>
            <a:off x="-11690340" y="3524027"/>
            <a:ext cx="17282530" cy="749607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8D5808D-A630-7B22-85D1-4392522A397D}"/>
              </a:ext>
            </a:extLst>
          </p:cNvPr>
          <p:cNvSpPr/>
          <p:nvPr/>
        </p:nvSpPr>
        <p:spPr>
          <a:xfrm>
            <a:off x="8166810" y="4071563"/>
            <a:ext cx="17282530" cy="749607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12F9AC2-C9C7-3475-419D-D1BB7EBEBF59}"/>
              </a:ext>
            </a:extLst>
          </p:cNvPr>
          <p:cNvSpPr/>
          <p:nvPr/>
        </p:nvSpPr>
        <p:spPr>
          <a:xfrm>
            <a:off x="-320875" y="5199593"/>
            <a:ext cx="17282530" cy="749607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F6587119-F353-4DF9-4C19-117900A5F24F}"/>
              </a:ext>
            </a:extLst>
          </p:cNvPr>
          <p:cNvGrpSpPr/>
          <p:nvPr/>
        </p:nvGrpSpPr>
        <p:grpSpPr>
          <a:xfrm>
            <a:off x="517750" y="2254302"/>
            <a:ext cx="2061501" cy="3720902"/>
            <a:chOff x="517750" y="2254302"/>
            <a:chExt cx="2061501" cy="3720902"/>
          </a:xfrm>
        </p:grpSpPr>
        <p:sp>
          <p:nvSpPr>
            <p:cNvPr id="132" name="矩形: 圆角 131"/>
            <p:cNvSpPr/>
            <p:nvPr/>
          </p:nvSpPr>
          <p:spPr>
            <a:xfrm>
              <a:off x="517750" y="2254302"/>
              <a:ext cx="2061501" cy="3720902"/>
            </a:xfrm>
            <a:prstGeom prst="roundRect">
              <a:avLst>
                <a:gd name="adj" fmla="val 4822"/>
              </a:avLst>
            </a:prstGeom>
            <a:solidFill>
              <a:schemeClr val="bg1"/>
            </a:solidFill>
            <a:ln>
              <a:noFill/>
            </a:ln>
            <a:effectLst>
              <a:outerShdw blurRad="508000" dist="254000" dir="5400000" sx="98000" sy="98000" algn="t" rotWithShape="0">
                <a:schemeClr val="accent1">
                  <a:alpha val="20000"/>
                </a:schemeClr>
              </a:outerShdw>
              <a:reflection blurRad="127000" stA="50000" endA="300" endPos="30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pic>
          <p:nvPicPr>
            <p:cNvPr id="133" name="图片 132" descr="人的脸&#10;&#10;低可信度描述已自动生成"/>
            <p:cNvPicPr/>
            <p:nvPr/>
          </p:nvPicPr>
          <p:blipFill>
            <a:blip r:embed="rId4" cstate="email">
              <a:alphaModFix amt="92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517750" y="2254302"/>
              <a:ext cx="2061501" cy="3720902"/>
            </a:xfrm>
            <a:custGeom>
              <a:avLst/>
              <a:gdLst>
                <a:gd name="connsiteX0" fmla="*/ 2264291 w 2379007"/>
                <a:gd name="connsiteY0" fmla="*/ 0 h 3424392"/>
                <a:gd name="connsiteX1" fmla="*/ 114716 w 2379007"/>
                <a:gd name="connsiteY1" fmla="*/ 0 h 3424392"/>
                <a:gd name="connsiteX2" fmla="*/ 0 w 2379007"/>
                <a:gd name="connsiteY2" fmla="*/ 114716 h 3424392"/>
                <a:gd name="connsiteX3" fmla="*/ 0 w 2379007"/>
                <a:gd name="connsiteY3" fmla="*/ 3309676 h 3424392"/>
                <a:gd name="connsiteX4" fmla="*/ 114716 w 2379007"/>
                <a:gd name="connsiteY4" fmla="*/ 3424392 h 3424392"/>
                <a:gd name="connsiteX5" fmla="*/ 2264291 w 2379007"/>
                <a:gd name="connsiteY5" fmla="*/ 3424392 h 3424392"/>
                <a:gd name="connsiteX6" fmla="*/ 2379007 w 2379007"/>
                <a:gd name="connsiteY6" fmla="*/ 3309676 h 3424392"/>
                <a:gd name="connsiteX7" fmla="*/ 2379007 w 2379007"/>
                <a:gd name="connsiteY7" fmla="*/ 114716 h 3424392"/>
                <a:gd name="connsiteX8" fmla="*/ 2264291 w 2379007"/>
                <a:gd name="connsiteY8" fmla="*/ 0 h 342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9007" h="3424392">
                  <a:moveTo>
                    <a:pt x="2264291" y="0"/>
                  </a:moveTo>
                  <a:lnTo>
                    <a:pt x="114716" y="0"/>
                  </a:lnTo>
                  <a:cubicBezTo>
                    <a:pt x="51360" y="0"/>
                    <a:pt x="0" y="51360"/>
                    <a:pt x="0" y="114716"/>
                  </a:cubicBezTo>
                  <a:lnTo>
                    <a:pt x="0" y="3309676"/>
                  </a:lnTo>
                  <a:cubicBezTo>
                    <a:pt x="0" y="3373032"/>
                    <a:pt x="51360" y="3424392"/>
                    <a:pt x="114716" y="3424392"/>
                  </a:cubicBezTo>
                  <a:lnTo>
                    <a:pt x="2264291" y="3424392"/>
                  </a:lnTo>
                  <a:cubicBezTo>
                    <a:pt x="2327647" y="3424392"/>
                    <a:pt x="2379007" y="3373032"/>
                    <a:pt x="2379007" y="3309676"/>
                  </a:cubicBezTo>
                  <a:lnTo>
                    <a:pt x="2379007" y="114716"/>
                  </a:lnTo>
                  <a:cubicBezTo>
                    <a:pt x="2379007" y="51360"/>
                    <a:pt x="2327647" y="0"/>
                    <a:pt x="2264291" y="0"/>
                  </a:cubicBezTo>
                  <a:close/>
                </a:path>
              </a:pathLst>
            </a:custGeom>
            <a:ln w="6350">
              <a:solidFill>
                <a:schemeClr val="accent1">
                  <a:lumMod val="60000"/>
                  <a:lumOff val="40000"/>
                </a:schemeClr>
              </a:solidFill>
            </a:ln>
            <a:effectLst/>
          </p:spPr>
        </p:pic>
        <p:sp>
          <p:nvSpPr>
            <p:cNvPr id="18" name="文本框 17"/>
            <p:cNvSpPr txBox="1"/>
            <p:nvPr/>
          </p:nvSpPr>
          <p:spPr>
            <a:xfrm>
              <a:off x="742992" y="3854271"/>
              <a:ext cx="1611018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2800" b="0" spc="100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400" b="1" dirty="0">
                  <a:gradFill>
                    <a:gsLst>
                      <a:gs pos="100000">
                        <a:schemeClr val="tx2"/>
                      </a:gs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</a:gsLst>
                    <a:lin ang="5400000" scaled="0"/>
                  </a:gradFill>
                </a:rPr>
                <a:t>背景与现状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82078" y="4342871"/>
              <a:ext cx="173284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2000" spc="100">
                  <a:solidFill>
                    <a:schemeClr val="bg2">
                      <a:lumMod val="90000"/>
                    </a:schemeClr>
                  </a:solidFill>
                </a:defRPr>
              </a:lvl1pPr>
            </a:lstStyle>
            <a:p>
              <a:pPr algn="ctr"/>
              <a:r>
                <a:rPr lang="en-GB" altLang="zh-CN" sz="1100" spc="0" dirty="0">
                  <a:solidFill>
                    <a:schemeClr val="accent1">
                      <a:alpha val="20000"/>
                    </a:schemeClr>
                  </a:solidFill>
                  <a:ea typeface="Roboto Medium" panose="02000000000000000000" pitchFamily="2" charset="0"/>
                </a:rPr>
                <a:t>Background and situation</a:t>
              </a:r>
              <a:endParaRPr lang="zh-CN" altLang="en-US" sz="1100" spc="0" dirty="0">
                <a:solidFill>
                  <a:schemeClr val="accent1">
                    <a:alpha val="2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134" name="直接箭头连接符 133"/>
            <p:cNvCxnSpPr>
              <a:cxnSpLocks/>
            </p:cNvCxnSpPr>
            <p:nvPr/>
          </p:nvCxnSpPr>
          <p:spPr>
            <a:xfrm>
              <a:off x="1224500" y="5471849"/>
              <a:ext cx="648000" cy="0"/>
            </a:xfrm>
            <a:prstGeom prst="straightConnector1">
              <a:avLst/>
            </a:prstGeom>
            <a:ln w="34925" cap="rnd">
              <a:solidFill>
                <a:schemeClr val="accent2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743539" y="4558568"/>
              <a:ext cx="1609923" cy="830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5400" spc="1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01</a:t>
              </a:r>
              <a:endParaRPr lang="zh-CN" altLang="en-US" sz="5400" spc="1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CADA092-94C3-563E-B9A3-7D03CB1D2272}"/>
                </a:ext>
              </a:extLst>
            </p:cNvPr>
            <p:cNvGrpSpPr/>
            <p:nvPr/>
          </p:nvGrpSpPr>
          <p:grpSpPr>
            <a:xfrm>
              <a:off x="972500" y="2527296"/>
              <a:ext cx="1152000" cy="1152000"/>
              <a:chOff x="983858" y="2527296"/>
              <a:chExt cx="1152000" cy="1152000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114AF69-05A2-B0D5-10D5-34DF4C8A8742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9741494">
                <a:off x="983858" y="2527296"/>
                <a:ext cx="1152000" cy="11520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1" name="椭圆 20"/>
              <p:cNvSpPr>
                <a:spLocks noChangeAspect="1"/>
              </p:cNvSpPr>
              <p:nvPr/>
            </p:nvSpPr>
            <p:spPr>
              <a:xfrm>
                <a:off x="1116854" y="2660293"/>
                <a:ext cx="886008" cy="886006"/>
              </a:xfrm>
              <a:prstGeom prst="ellipse">
                <a:avLst/>
              </a:prstGeom>
              <a:gradFill>
                <a:gsLst>
                  <a:gs pos="30000">
                    <a:schemeClr val="accent1">
                      <a:lumMod val="60000"/>
                      <a:lumOff val="40000"/>
                    </a:schemeClr>
                  </a:gs>
                  <a:gs pos="76000">
                    <a:schemeClr val="accent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342900" dir="5400000" sx="88000" sy="88000" algn="t" rotWithShape="0">
                  <a:schemeClr val="accent1">
                    <a:alpha val="4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2400">
                  <a:solidFill>
                    <a:prstClr val="white"/>
                  </a:solidFill>
                  <a:latin typeface="Hanson" pitchFamily="2" charset="0"/>
                  <a:ea typeface="思源黑体 CN Regular"/>
                </a:endParaRPr>
              </a:p>
            </p:txBody>
          </p:sp>
          <p:grpSp>
            <p:nvGrpSpPr>
              <p:cNvPr id="46" name="图形 2"/>
              <p:cNvGrpSpPr>
                <a:grpSpLocks noChangeAspect="1"/>
              </p:cNvGrpSpPr>
              <p:nvPr/>
            </p:nvGrpSpPr>
            <p:grpSpPr>
              <a:xfrm>
                <a:off x="1348558" y="2873143"/>
                <a:ext cx="422600" cy="422206"/>
                <a:chOff x="9079515" y="2401253"/>
                <a:chExt cx="891471" cy="890643"/>
              </a:xfrm>
              <a:solidFill>
                <a:schemeClr val="bg1"/>
              </a:solidFill>
            </p:grpSpPr>
            <p:sp>
              <p:nvSpPr>
                <p:cNvPr id="47" name="任意多边形: 形状 46"/>
                <p:cNvSpPr/>
                <p:nvPr/>
              </p:nvSpPr>
              <p:spPr>
                <a:xfrm>
                  <a:off x="9079515" y="2401253"/>
                  <a:ext cx="891471" cy="890643"/>
                </a:xfrm>
                <a:custGeom>
                  <a:avLst/>
                  <a:gdLst>
                    <a:gd name="connsiteX0" fmla="*/ 45939 w 891471"/>
                    <a:gd name="connsiteY0" fmla="*/ 804716 h 890643"/>
                    <a:gd name="connsiteX1" fmla="*/ 45939 w 891471"/>
                    <a:gd name="connsiteY1" fmla="*/ 782041 h 890643"/>
                    <a:gd name="connsiteX2" fmla="*/ 75773 w 891471"/>
                    <a:gd name="connsiteY2" fmla="*/ 743004 h 890643"/>
                    <a:gd name="connsiteX3" fmla="*/ 75853 w 891471"/>
                    <a:gd name="connsiteY3" fmla="*/ 696833 h 890643"/>
                    <a:gd name="connsiteX4" fmla="*/ 78080 w 891471"/>
                    <a:gd name="connsiteY4" fmla="*/ 685616 h 890643"/>
                    <a:gd name="connsiteX5" fmla="*/ 92083 w 891471"/>
                    <a:gd name="connsiteY5" fmla="*/ 680020 h 890643"/>
                    <a:gd name="connsiteX6" fmla="*/ 101444 w 891471"/>
                    <a:gd name="connsiteY6" fmla="*/ 691636 h 890643"/>
                    <a:gd name="connsiteX7" fmla="*/ 101921 w 891471"/>
                    <a:gd name="connsiteY7" fmla="*/ 732370 h 890643"/>
                    <a:gd name="connsiteX8" fmla="*/ 101921 w 891471"/>
                    <a:gd name="connsiteY8" fmla="*/ 744357 h 890643"/>
                    <a:gd name="connsiteX9" fmla="*/ 114731 w 891471"/>
                    <a:gd name="connsiteY9" fmla="*/ 744357 h 890643"/>
                    <a:gd name="connsiteX10" fmla="*/ 776954 w 891471"/>
                    <a:gd name="connsiteY10" fmla="*/ 744569 h 890643"/>
                    <a:gd name="connsiteX11" fmla="*/ 789684 w 891471"/>
                    <a:gd name="connsiteY11" fmla="*/ 732025 h 890643"/>
                    <a:gd name="connsiteX12" fmla="*/ 789419 w 891471"/>
                    <a:gd name="connsiteY12" fmla="*/ 524217 h 890643"/>
                    <a:gd name="connsiteX13" fmla="*/ 789419 w 891471"/>
                    <a:gd name="connsiteY13" fmla="*/ 513662 h 890643"/>
                    <a:gd name="connsiteX14" fmla="*/ 767089 w 891471"/>
                    <a:gd name="connsiteY14" fmla="*/ 513476 h 890643"/>
                    <a:gd name="connsiteX15" fmla="*/ 737625 w 891471"/>
                    <a:gd name="connsiteY15" fmla="*/ 492154 h 890643"/>
                    <a:gd name="connsiteX16" fmla="*/ 730731 w 891471"/>
                    <a:gd name="connsiteY16" fmla="*/ 486877 h 890643"/>
                    <a:gd name="connsiteX17" fmla="*/ 668966 w 891471"/>
                    <a:gd name="connsiteY17" fmla="*/ 486638 h 890643"/>
                    <a:gd name="connsiteX18" fmla="*/ 668250 w 891471"/>
                    <a:gd name="connsiteY18" fmla="*/ 491173 h 890643"/>
                    <a:gd name="connsiteX19" fmla="*/ 645576 w 891471"/>
                    <a:gd name="connsiteY19" fmla="*/ 515067 h 890643"/>
                    <a:gd name="connsiteX20" fmla="*/ 587312 w 891471"/>
                    <a:gd name="connsiteY20" fmla="*/ 520955 h 890643"/>
                    <a:gd name="connsiteX21" fmla="*/ 578030 w 891471"/>
                    <a:gd name="connsiteY21" fmla="*/ 528646 h 890643"/>
                    <a:gd name="connsiteX22" fmla="*/ 579595 w 891471"/>
                    <a:gd name="connsiteY22" fmla="*/ 539572 h 890643"/>
                    <a:gd name="connsiteX23" fmla="*/ 602508 w 891471"/>
                    <a:gd name="connsiteY23" fmla="*/ 566993 h 890643"/>
                    <a:gd name="connsiteX24" fmla="*/ 613991 w 891471"/>
                    <a:gd name="connsiteY24" fmla="*/ 572323 h 890643"/>
                    <a:gd name="connsiteX25" fmla="*/ 665678 w 891471"/>
                    <a:gd name="connsiteY25" fmla="*/ 572721 h 890643"/>
                    <a:gd name="connsiteX26" fmla="*/ 681191 w 891471"/>
                    <a:gd name="connsiteY26" fmla="*/ 564155 h 890643"/>
                    <a:gd name="connsiteX27" fmla="*/ 725559 w 891471"/>
                    <a:gd name="connsiteY27" fmla="*/ 545830 h 890643"/>
                    <a:gd name="connsiteX28" fmla="*/ 756905 w 891471"/>
                    <a:gd name="connsiteY28" fmla="*/ 584549 h 890643"/>
                    <a:gd name="connsiteX29" fmla="*/ 728715 w 891471"/>
                    <a:gd name="connsiteY29" fmla="*/ 624726 h 890643"/>
                    <a:gd name="connsiteX30" fmla="*/ 680264 w 891471"/>
                    <a:gd name="connsiteY30" fmla="*/ 605738 h 890643"/>
                    <a:gd name="connsiteX31" fmla="*/ 667057 w 891471"/>
                    <a:gd name="connsiteY31" fmla="*/ 598392 h 890643"/>
                    <a:gd name="connsiteX32" fmla="*/ 630406 w 891471"/>
                    <a:gd name="connsiteY32" fmla="*/ 598525 h 890643"/>
                    <a:gd name="connsiteX33" fmla="*/ 614441 w 891471"/>
                    <a:gd name="connsiteY33" fmla="*/ 618600 h 890643"/>
                    <a:gd name="connsiteX34" fmla="*/ 586383 w 891471"/>
                    <a:gd name="connsiteY34" fmla="*/ 646791 h 890643"/>
                    <a:gd name="connsiteX35" fmla="*/ 561667 w 891471"/>
                    <a:gd name="connsiteY35" fmla="*/ 647905 h 890643"/>
                    <a:gd name="connsiteX36" fmla="*/ 513560 w 891471"/>
                    <a:gd name="connsiteY36" fmla="*/ 607833 h 890643"/>
                    <a:gd name="connsiteX37" fmla="*/ 499399 w 891471"/>
                    <a:gd name="connsiteY37" fmla="*/ 605553 h 890643"/>
                    <a:gd name="connsiteX38" fmla="*/ 493167 w 891471"/>
                    <a:gd name="connsiteY38" fmla="*/ 616293 h 890643"/>
                    <a:gd name="connsiteX39" fmla="*/ 487226 w 891471"/>
                    <a:gd name="connsiteY39" fmla="*/ 680550 h 890643"/>
                    <a:gd name="connsiteX40" fmla="*/ 471049 w 891471"/>
                    <a:gd name="connsiteY40" fmla="*/ 695375 h 890643"/>
                    <a:gd name="connsiteX41" fmla="*/ 420344 w 891471"/>
                    <a:gd name="connsiteY41" fmla="*/ 695375 h 890643"/>
                    <a:gd name="connsiteX42" fmla="*/ 404140 w 891471"/>
                    <a:gd name="connsiteY42" fmla="*/ 680603 h 890643"/>
                    <a:gd name="connsiteX43" fmla="*/ 397855 w 891471"/>
                    <a:gd name="connsiteY43" fmla="*/ 615391 h 890643"/>
                    <a:gd name="connsiteX44" fmla="*/ 391702 w 891471"/>
                    <a:gd name="connsiteY44" fmla="*/ 606030 h 890643"/>
                    <a:gd name="connsiteX45" fmla="*/ 378522 w 891471"/>
                    <a:gd name="connsiteY45" fmla="*/ 607170 h 890643"/>
                    <a:gd name="connsiteX46" fmla="*/ 329673 w 891471"/>
                    <a:gd name="connsiteY46" fmla="*/ 647905 h 890643"/>
                    <a:gd name="connsiteX47" fmla="*/ 304956 w 891471"/>
                    <a:gd name="connsiteY47" fmla="*/ 646791 h 890643"/>
                    <a:gd name="connsiteX48" fmla="*/ 271993 w 891471"/>
                    <a:gd name="connsiteY48" fmla="*/ 613668 h 890643"/>
                    <a:gd name="connsiteX49" fmla="*/ 262180 w 891471"/>
                    <a:gd name="connsiteY49" fmla="*/ 598525 h 890643"/>
                    <a:gd name="connsiteX50" fmla="*/ 220332 w 891471"/>
                    <a:gd name="connsiteY50" fmla="*/ 598870 h 890643"/>
                    <a:gd name="connsiteX51" fmla="*/ 211448 w 891471"/>
                    <a:gd name="connsiteY51" fmla="*/ 605950 h 890643"/>
                    <a:gd name="connsiteX52" fmla="*/ 152786 w 891471"/>
                    <a:gd name="connsiteY52" fmla="*/ 620085 h 890643"/>
                    <a:gd name="connsiteX53" fmla="*/ 143478 w 891471"/>
                    <a:gd name="connsiteY53" fmla="*/ 559833 h 890643"/>
                    <a:gd name="connsiteX54" fmla="*/ 210599 w 891471"/>
                    <a:gd name="connsiteY54" fmla="*/ 565057 h 890643"/>
                    <a:gd name="connsiteX55" fmla="*/ 224575 w 891471"/>
                    <a:gd name="connsiteY55" fmla="*/ 572721 h 890643"/>
                    <a:gd name="connsiteX56" fmla="*/ 277270 w 891471"/>
                    <a:gd name="connsiteY56" fmla="*/ 572377 h 890643"/>
                    <a:gd name="connsiteX57" fmla="*/ 288779 w 891471"/>
                    <a:gd name="connsiteY57" fmla="*/ 567126 h 890643"/>
                    <a:gd name="connsiteX58" fmla="*/ 312356 w 891471"/>
                    <a:gd name="connsiteY58" fmla="*/ 538961 h 890643"/>
                    <a:gd name="connsiteX59" fmla="*/ 313416 w 891471"/>
                    <a:gd name="connsiteY59" fmla="*/ 528778 h 890643"/>
                    <a:gd name="connsiteX60" fmla="*/ 305142 w 891471"/>
                    <a:gd name="connsiteY60" fmla="*/ 521061 h 890643"/>
                    <a:gd name="connsiteX61" fmla="*/ 241892 w 891471"/>
                    <a:gd name="connsiteY61" fmla="*/ 514908 h 890643"/>
                    <a:gd name="connsiteX62" fmla="*/ 223143 w 891471"/>
                    <a:gd name="connsiteY62" fmla="*/ 495310 h 890643"/>
                    <a:gd name="connsiteX63" fmla="*/ 222905 w 891471"/>
                    <a:gd name="connsiteY63" fmla="*/ 489370 h 890643"/>
                    <a:gd name="connsiteX64" fmla="*/ 221711 w 891471"/>
                    <a:gd name="connsiteY64" fmla="*/ 486718 h 890643"/>
                    <a:gd name="connsiteX65" fmla="*/ 159734 w 891471"/>
                    <a:gd name="connsiteY65" fmla="*/ 486877 h 890643"/>
                    <a:gd name="connsiteX66" fmla="*/ 154669 w 891471"/>
                    <a:gd name="connsiteY66" fmla="*/ 490351 h 890643"/>
                    <a:gd name="connsiteX67" fmla="*/ 105767 w 891471"/>
                    <a:gd name="connsiteY67" fmla="*/ 512946 h 890643"/>
                    <a:gd name="connsiteX68" fmla="*/ 101948 w 891471"/>
                    <a:gd name="connsiteY68" fmla="*/ 513449 h 890643"/>
                    <a:gd name="connsiteX69" fmla="*/ 101948 w 891471"/>
                    <a:gd name="connsiteY69" fmla="*/ 559992 h 890643"/>
                    <a:gd name="connsiteX70" fmla="*/ 101921 w 891471"/>
                    <a:gd name="connsiteY70" fmla="*/ 626609 h 890643"/>
                    <a:gd name="connsiteX71" fmla="*/ 88874 w 891471"/>
                    <a:gd name="connsiteY71" fmla="*/ 643953 h 890643"/>
                    <a:gd name="connsiteX72" fmla="*/ 75800 w 891471"/>
                    <a:gd name="connsiteY72" fmla="*/ 626264 h 890643"/>
                    <a:gd name="connsiteX73" fmla="*/ 75773 w 891471"/>
                    <a:gd name="connsiteY73" fmla="*/ 320996 h 890643"/>
                    <a:gd name="connsiteX74" fmla="*/ 75773 w 891471"/>
                    <a:gd name="connsiteY74" fmla="*/ 307895 h 890643"/>
                    <a:gd name="connsiteX75" fmla="*/ 43764 w 891471"/>
                    <a:gd name="connsiteY75" fmla="*/ 307895 h 890643"/>
                    <a:gd name="connsiteX76" fmla="*/ 1332 w 891471"/>
                    <a:gd name="connsiteY76" fmla="*/ 276045 h 890643"/>
                    <a:gd name="connsiteX77" fmla="*/ 22707 w 891471"/>
                    <a:gd name="connsiteY77" fmla="*/ 230192 h 890643"/>
                    <a:gd name="connsiteX78" fmla="*/ 428618 w 891471"/>
                    <a:gd name="connsiteY78" fmla="*/ 4695 h 890643"/>
                    <a:gd name="connsiteX79" fmla="*/ 464314 w 891471"/>
                    <a:gd name="connsiteY79" fmla="*/ 5491 h 890643"/>
                    <a:gd name="connsiteX80" fmla="*/ 726222 w 891471"/>
                    <a:gd name="connsiteY80" fmla="*/ 150978 h 890643"/>
                    <a:gd name="connsiteX81" fmla="*/ 869349 w 891471"/>
                    <a:gd name="connsiteY81" fmla="*/ 230537 h 890643"/>
                    <a:gd name="connsiteX82" fmla="*/ 876006 w 891471"/>
                    <a:gd name="connsiteY82" fmla="*/ 297871 h 890643"/>
                    <a:gd name="connsiteX83" fmla="*/ 849751 w 891471"/>
                    <a:gd name="connsiteY83" fmla="*/ 307550 h 890643"/>
                    <a:gd name="connsiteX84" fmla="*/ 815594 w 891471"/>
                    <a:gd name="connsiteY84" fmla="*/ 307922 h 890643"/>
                    <a:gd name="connsiteX85" fmla="*/ 815169 w 891471"/>
                    <a:gd name="connsiteY85" fmla="*/ 346641 h 890643"/>
                    <a:gd name="connsiteX86" fmla="*/ 805861 w 891471"/>
                    <a:gd name="connsiteY86" fmla="*/ 359953 h 890643"/>
                    <a:gd name="connsiteX87" fmla="*/ 793688 w 891471"/>
                    <a:gd name="connsiteY87" fmla="*/ 357116 h 890643"/>
                    <a:gd name="connsiteX88" fmla="*/ 789657 w 891471"/>
                    <a:gd name="connsiteY88" fmla="*/ 345633 h 890643"/>
                    <a:gd name="connsiteX89" fmla="*/ 789631 w 891471"/>
                    <a:gd name="connsiteY89" fmla="*/ 310839 h 890643"/>
                    <a:gd name="connsiteX90" fmla="*/ 782418 w 891471"/>
                    <a:gd name="connsiteY90" fmla="*/ 298454 h 890643"/>
                    <a:gd name="connsiteX91" fmla="*/ 505604 w 891471"/>
                    <a:gd name="connsiteY91" fmla="*/ 145011 h 890643"/>
                    <a:gd name="connsiteX92" fmla="*/ 454474 w 891471"/>
                    <a:gd name="connsiteY92" fmla="*/ 116529 h 890643"/>
                    <a:gd name="connsiteX93" fmla="*/ 436309 w 891471"/>
                    <a:gd name="connsiteY93" fmla="*/ 116927 h 890643"/>
                    <a:gd name="connsiteX94" fmla="*/ 169202 w 891471"/>
                    <a:gd name="connsiteY94" fmla="*/ 265305 h 890643"/>
                    <a:gd name="connsiteX95" fmla="*/ 108525 w 891471"/>
                    <a:gd name="connsiteY95" fmla="*/ 299144 h 890643"/>
                    <a:gd name="connsiteX96" fmla="*/ 102240 w 891471"/>
                    <a:gd name="connsiteY96" fmla="*/ 307630 h 890643"/>
                    <a:gd name="connsiteX97" fmla="*/ 101974 w 891471"/>
                    <a:gd name="connsiteY97" fmla="*/ 433546 h 890643"/>
                    <a:gd name="connsiteX98" fmla="*/ 111124 w 891471"/>
                    <a:gd name="connsiteY98" fmla="*/ 432803 h 890643"/>
                    <a:gd name="connsiteX99" fmla="*/ 152866 w 891471"/>
                    <a:gd name="connsiteY99" fmla="*/ 453356 h 890643"/>
                    <a:gd name="connsiteX100" fmla="*/ 164428 w 891471"/>
                    <a:gd name="connsiteY100" fmla="*/ 460171 h 890643"/>
                    <a:gd name="connsiteX101" fmla="*/ 221340 w 891471"/>
                    <a:gd name="connsiteY101" fmla="*/ 460065 h 890643"/>
                    <a:gd name="connsiteX102" fmla="*/ 222878 w 891471"/>
                    <a:gd name="connsiteY102" fmla="*/ 457493 h 890643"/>
                    <a:gd name="connsiteX103" fmla="*/ 249609 w 891471"/>
                    <a:gd name="connsiteY103" fmla="*/ 430947 h 890643"/>
                    <a:gd name="connsiteX104" fmla="*/ 304930 w 891471"/>
                    <a:gd name="connsiteY104" fmla="*/ 425457 h 890643"/>
                    <a:gd name="connsiteX105" fmla="*/ 312567 w 891471"/>
                    <a:gd name="connsiteY105" fmla="*/ 407556 h 890643"/>
                    <a:gd name="connsiteX106" fmla="*/ 288302 w 891471"/>
                    <a:gd name="connsiteY106" fmla="*/ 378650 h 890643"/>
                    <a:gd name="connsiteX107" fmla="*/ 277297 w 891471"/>
                    <a:gd name="connsiteY107" fmla="*/ 374089 h 890643"/>
                    <a:gd name="connsiteX108" fmla="*/ 224602 w 891471"/>
                    <a:gd name="connsiteY108" fmla="*/ 373744 h 890643"/>
                    <a:gd name="connsiteX109" fmla="*/ 210652 w 891471"/>
                    <a:gd name="connsiteY109" fmla="*/ 381567 h 890643"/>
                    <a:gd name="connsiteX110" fmla="*/ 164614 w 891471"/>
                    <a:gd name="connsiteY110" fmla="*/ 400396 h 890643"/>
                    <a:gd name="connsiteX111" fmla="*/ 134435 w 891471"/>
                    <a:gd name="connsiteY111" fmla="*/ 359794 h 890643"/>
                    <a:gd name="connsiteX112" fmla="*/ 165622 w 891471"/>
                    <a:gd name="connsiteY112" fmla="*/ 320916 h 890643"/>
                    <a:gd name="connsiteX113" fmla="*/ 211077 w 891471"/>
                    <a:gd name="connsiteY113" fmla="*/ 340912 h 890643"/>
                    <a:gd name="connsiteX114" fmla="*/ 223488 w 891471"/>
                    <a:gd name="connsiteY114" fmla="*/ 347860 h 890643"/>
                    <a:gd name="connsiteX115" fmla="*/ 260589 w 891471"/>
                    <a:gd name="connsiteY115" fmla="*/ 347728 h 890643"/>
                    <a:gd name="connsiteX116" fmla="*/ 279232 w 891471"/>
                    <a:gd name="connsiteY116" fmla="*/ 325663 h 890643"/>
                    <a:gd name="connsiteX117" fmla="*/ 305911 w 891471"/>
                    <a:gd name="connsiteY117" fmla="*/ 298905 h 890643"/>
                    <a:gd name="connsiteX118" fmla="*/ 329142 w 891471"/>
                    <a:gd name="connsiteY118" fmla="*/ 298003 h 890643"/>
                    <a:gd name="connsiteX119" fmla="*/ 378681 w 891471"/>
                    <a:gd name="connsiteY119" fmla="*/ 339427 h 890643"/>
                    <a:gd name="connsiteX120" fmla="*/ 390960 w 891471"/>
                    <a:gd name="connsiteY120" fmla="*/ 341257 h 890643"/>
                    <a:gd name="connsiteX121" fmla="*/ 398253 w 891471"/>
                    <a:gd name="connsiteY121" fmla="*/ 331153 h 890643"/>
                    <a:gd name="connsiteX122" fmla="*/ 404060 w 891471"/>
                    <a:gd name="connsiteY122" fmla="*/ 265888 h 890643"/>
                    <a:gd name="connsiteX123" fmla="*/ 419283 w 891471"/>
                    <a:gd name="connsiteY123" fmla="*/ 251329 h 890643"/>
                    <a:gd name="connsiteX124" fmla="*/ 471978 w 891471"/>
                    <a:gd name="connsiteY124" fmla="*/ 251329 h 890643"/>
                    <a:gd name="connsiteX125" fmla="*/ 487280 w 891471"/>
                    <a:gd name="connsiteY125" fmla="*/ 266922 h 890643"/>
                    <a:gd name="connsiteX126" fmla="*/ 493591 w 891471"/>
                    <a:gd name="connsiteY126" fmla="*/ 332134 h 890643"/>
                    <a:gd name="connsiteX127" fmla="*/ 500566 w 891471"/>
                    <a:gd name="connsiteY127" fmla="*/ 340726 h 890643"/>
                    <a:gd name="connsiteX128" fmla="*/ 511571 w 891471"/>
                    <a:gd name="connsiteY128" fmla="*/ 339692 h 890643"/>
                    <a:gd name="connsiteX129" fmla="*/ 561375 w 891471"/>
                    <a:gd name="connsiteY129" fmla="*/ 298613 h 890643"/>
                    <a:gd name="connsiteX130" fmla="*/ 586092 w 891471"/>
                    <a:gd name="connsiteY130" fmla="*/ 299595 h 890643"/>
                    <a:gd name="connsiteX131" fmla="*/ 618340 w 891471"/>
                    <a:gd name="connsiteY131" fmla="*/ 332002 h 890643"/>
                    <a:gd name="connsiteX132" fmla="*/ 629240 w 891471"/>
                    <a:gd name="connsiteY132" fmla="*/ 347675 h 890643"/>
                    <a:gd name="connsiteX133" fmla="*/ 671804 w 891471"/>
                    <a:gd name="connsiteY133" fmla="*/ 347330 h 890643"/>
                    <a:gd name="connsiteX134" fmla="*/ 680317 w 891471"/>
                    <a:gd name="connsiteY134" fmla="*/ 339719 h 890643"/>
                    <a:gd name="connsiteX135" fmla="*/ 726647 w 891471"/>
                    <a:gd name="connsiteY135" fmla="*/ 321208 h 890643"/>
                    <a:gd name="connsiteX136" fmla="*/ 756852 w 891471"/>
                    <a:gd name="connsiteY136" fmla="*/ 360802 h 890643"/>
                    <a:gd name="connsiteX137" fmla="*/ 726567 w 891471"/>
                    <a:gd name="connsiteY137" fmla="*/ 400422 h 890643"/>
                    <a:gd name="connsiteX138" fmla="*/ 680555 w 891471"/>
                    <a:gd name="connsiteY138" fmla="*/ 381488 h 890643"/>
                    <a:gd name="connsiteX139" fmla="*/ 666580 w 891471"/>
                    <a:gd name="connsiteY139" fmla="*/ 373744 h 890643"/>
                    <a:gd name="connsiteX140" fmla="*/ 613885 w 891471"/>
                    <a:gd name="connsiteY140" fmla="*/ 374115 h 890643"/>
                    <a:gd name="connsiteX141" fmla="*/ 602295 w 891471"/>
                    <a:gd name="connsiteY141" fmla="*/ 379499 h 890643"/>
                    <a:gd name="connsiteX142" fmla="*/ 579223 w 891471"/>
                    <a:gd name="connsiteY142" fmla="*/ 406814 h 890643"/>
                    <a:gd name="connsiteX143" fmla="*/ 586436 w 891471"/>
                    <a:gd name="connsiteY143" fmla="*/ 425431 h 890643"/>
                    <a:gd name="connsiteX144" fmla="*/ 644727 w 891471"/>
                    <a:gd name="connsiteY144" fmla="*/ 431079 h 890643"/>
                    <a:gd name="connsiteX145" fmla="*/ 668144 w 891471"/>
                    <a:gd name="connsiteY145" fmla="*/ 454602 h 890643"/>
                    <a:gd name="connsiteX146" fmla="*/ 668727 w 891471"/>
                    <a:gd name="connsiteY146" fmla="*/ 460039 h 890643"/>
                    <a:gd name="connsiteX147" fmla="*/ 717020 w 891471"/>
                    <a:gd name="connsiteY147" fmla="*/ 460171 h 890643"/>
                    <a:gd name="connsiteX148" fmla="*/ 742134 w 891471"/>
                    <a:gd name="connsiteY148" fmla="*/ 448529 h 890643"/>
                    <a:gd name="connsiteX149" fmla="*/ 789339 w 891471"/>
                    <a:gd name="connsiteY149" fmla="*/ 434341 h 890643"/>
                    <a:gd name="connsiteX150" fmla="*/ 789312 w 891471"/>
                    <a:gd name="connsiteY150" fmla="*/ 409943 h 890643"/>
                    <a:gd name="connsiteX151" fmla="*/ 801671 w 891471"/>
                    <a:gd name="connsiteY151" fmla="*/ 395861 h 890643"/>
                    <a:gd name="connsiteX152" fmla="*/ 815355 w 891471"/>
                    <a:gd name="connsiteY152" fmla="*/ 409864 h 890643"/>
                    <a:gd name="connsiteX153" fmla="*/ 815435 w 891471"/>
                    <a:gd name="connsiteY153" fmla="*/ 418801 h 890643"/>
                    <a:gd name="connsiteX154" fmla="*/ 815435 w 891471"/>
                    <a:gd name="connsiteY154" fmla="*/ 731017 h 890643"/>
                    <a:gd name="connsiteX155" fmla="*/ 815435 w 891471"/>
                    <a:gd name="connsiteY155" fmla="*/ 743774 h 890643"/>
                    <a:gd name="connsiteX156" fmla="*/ 825247 w 891471"/>
                    <a:gd name="connsiteY156" fmla="*/ 745656 h 890643"/>
                    <a:gd name="connsiteX157" fmla="*/ 845243 w 891471"/>
                    <a:gd name="connsiteY157" fmla="*/ 772441 h 890643"/>
                    <a:gd name="connsiteX158" fmla="*/ 845296 w 891471"/>
                    <a:gd name="connsiteY158" fmla="*/ 788353 h 890643"/>
                    <a:gd name="connsiteX159" fmla="*/ 845296 w 891471"/>
                    <a:gd name="connsiteY159" fmla="*/ 804795 h 890643"/>
                    <a:gd name="connsiteX160" fmla="*/ 862215 w 891471"/>
                    <a:gd name="connsiteY160" fmla="*/ 804822 h 890643"/>
                    <a:gd name="connsiteX161" fmla="*/ 890936 w 891471"/>
                    <a:gd name="connsiteY161" fmla="*/ 832959 h 890643"/>
                    <a:gd name="connsiteX162" fmla="*/ 890936 w 891471"/>
                    <a:gd name="connsiteY162" fmla="*/ 861786 h 890643"/>
                    <a:gd name="connsiteX163" fmla="*/ 862534 w 891471"/>
                    <a:gd name="connsiteY163" fmla="*/ 890454 h 890643"/>
                    <a:gd name="connsiteX164" fmla="*/ 686548 w 891471"/>
                    <a:gd name="connsiteY164" fmla="*/ 890534 h 890643"/>
                    <a:gd name="connsiteX165" fmla="*/ 672201 w 891471"/>
                    <a:gd name="connsiteY165" fmla="*/ 877592 h 890643"/>
                    <a:gd name="connsiteX166" fmla="*/ 688458 w 891471"/>
                    <a:gd name="connsiteY166" fmla="*/ 864491 h 890643"/>
                    <a:gd name="connsiteX167" fmla="*/ 851528 w 891471"/>
                    <a:gd name="connsiteY167" fmla="*/ 864438 h 890643"/>
                    <a:gd name="connsiteX168" fmla="*/ 864867 w 891471"/>
                    <a:gd name="connsiteY168" fmla="*/ 850834 h 890643"/>
                    <a:gd name="connsiteX169" fmla="*/ 864867 w 891471"/>
                    <a:gd name="connsiteY169" fmla="*/ 831289 h 890643"/>
                    <a:gd name="connsiteX170" fmla="*/ 853252 w 891471"/>
                    <a:gd name="connsiteY170" fmla="*/ 830731 h 890643"/>
                    <a:gd name="connsiteX171" fmla="*/ 37876 w 891471"/>
                    <a:gd name="connsiteY171" fmla="*/ 830493 h 890643"/>
                    <a:gd name="connsiteX172" fmla="*/ 26022 w 891471"/>
                    <a:gd name="connsiteY172" fmla="*/ 842851 h 890643"/>
                    <a:gd name="connsiteX173" fmla="*/ 47503 w 891471"/>
                    <a:gd name="connsiteY173" fmla="*/ 864438 h 890643"/>
                    <a:gd name="connsiteX174" fmla="*/ 613275 w 891471"/>
                    <a:gd name="connsiteY174" fmla="*/ 864438 h 890643"/>
                    <a:gd name="connsiteX175" fmla="*/ 625182 w 891471"/>
                    <a:gd name="connsiteY175" fmla="*/ 864756 h 890643"/>
                    <a:gd name="connsiteX176" fmla="*/ 636692 w 891471"/>
                    <a:gd name="connsiteY176" fmla="*/ 877194 h 890643"/>
                    <a:gd name="connsiteX177" fmla="*/ 624785 w 891471"/>
                    <a:gd name="connsiteY177" fmla="*/ 890454 h 890643"/>
                    <a:gd name="connsiteX178" fmla="*/ 617836 w 891471"/>
                    <a:gd name="connsiteY178" fmla="*/ 890560 h 890643"/>
                    <a:gd name="connsiteX179" fmla="*/ 34163 w 891471"/>
                    <a:gd name="connsiteY179" fmla="*/ 890560 h 890643"/>
                    <a:gd name="connsiteX180" fmla="*/ 59 w 891471"/>
                    <a:gd name="connsiteY180" fmla="*/ 856509 h 890643"/>
                    <a:gd name="connsiteX181" fmla="*/ 86 w 891471"/>
                    <a:gd name="connsiteY181" fmla="*/ 834630 h 890643"/>
                    <a:gd name="connsiteX182" fmla="*/ 30159 w 891471"/>
                    <a:gd name="connsiteY182" fmla="*/ 804769 h 890643"/>
                    <a:gd name="connsiteX183" fmla="*/ 45939 w 891471"/>
                    <a:gd name="connsiteY183" fmla="*/ 804716 h 890643"/>
                    <a:gd name="connsiteX184" fmla="*/ 594923 w 891471"/>
                    <a:gd name="connsiteY184" fmla="*/ 599400 h 890643"/>
                    <a:gd name="connsiteX185" fmla="*/ 563683 w 891471"/>
                    <a:gd name="connsiteY185" fmla="*/ 561874 h 890643"/>
                    <a:gd name="connsiteX186" fmla="*/ 555223 w 891471"/>
                    <a:gd name="connsiteY186" fmla="*/ 513741 h 890643"/>
                    <a:gd name="connsiteX187" fmla="*/ 555568 w 891471"/>
                    <a:gd name="connsiteY187" fmla="*/ 512813 h 890643"/>
                    <a:gd name="connsiteX188" fmla="*/ 579860 w 891471"/>
                    <a:gd name="connsiteY188" fmla="*/ 494780 h 890643"/>
                    <a:gd name="connsiteX189" fmla="*/ 632263 w 891471"/>
                    <a:gd name="connsiteY189" fmla="*/ 490192 h 890643"/>
                    <a:gd name="connsiteX190" fmla="*/ 641014 w 891471"/>
                    <a:gd name="connsiteY190" fmla="*/ 484066 h 890643"/>
                    <a:gd name="connsiteX191" fmla="*/ 641438 w 891471"/>
                    <a:gd name="connsiteY191" fmla="*/ 457095 h 890643"/>
                    <a:gd name="connsiteX192" fmla="*/ 587922 w 891471"/>
                    <a:gd name="connsiteY192" fmla="*/ 452348 h 890643"/>
                    <a:gd name="connsiteX193" fmla="*/ 551563 w 891471"/>
                    <a:gd name="connsiteY193" fmla="*/ 425669 h 890643"/>
                    <a:gd name="connsiteX194" fmla="*/ 557053 w 891471"/>
                    <a:gd name="connsiteY194" fmla="*/ 392069 h 890643"/>
                    <a:gd name="connsiteX195" fmla="*/ 594605 w 891471"/>
                    <a:gd name="connsiteY195" fmla="*/ 347251 h 890643"/>
                    <a:gd name="connsiteX196" fmla="*/ 571453 w 891471"/>
                    <a:gd name="connsiteY196" fmla="*/ 324258 h 890643"/>
                    <a:gd name="connsiteX197" fmla="*/ 533583 w 891471"/>
                    <a:gd name="connsiteY197" fmla="*/ 355737 h 890643"/>
                    <a:gd name="connsiteX198" fmla="*/ 486325 w 891471"/>
                    <a:gd name="connsiteY198" fmla="*/ 363560 h 890643"/>
                    <a:gd name="connsiteX199" fmla="*/ 485370 w 891471"/>
                    <a:gd name="connsiteY199" fmla="*/ 363268 h 890643"/>
                    <a:gd name="connsiteX200" fmla="*/ 467443 w 891471"/>
                    <a:gd name="connsiteY200" fmla="*/ 339030 h 890643"/>
                    <a:gd name="connsiteX201" fmla="*/ 461767 w 891471"/>
                    <a:gd name="connsiteY201" fmla="*/ 277689 h 890643"/>
                    <a:gd name="connsiteX202" fmla="*/ 429573 w 891471"/>
                    <a:gd name="connsiteY202" fmla="*/ 277689 h 890643"/>
                    <a:gd name="connsiteX203" fmla="*/ 424932 w 891471"/>
                    <a:gd name="connsiteY203" fmla="*/ 329456 h 890643"/>
                    <a:gd name="connsiteX204" fmla="*/ 396609 w 891471"/>
                    <a:gd name="connsiteY204" fmla="*/ 367830 h 890643"/>
                    <a:gd name="connsiteX205" fmla="*/ 366429 w 891471"/>
                    <a:gd name="connsiteY205" fmla="*/ 363321 h 890643"/>
                    <a:gd name="connsiteX206" fmla="*/ 319595 w 891471"/>
                    <a:gd name="connsiteY206" fmla="*/ 324231 h 890643"/>
                    <a:gd name="connsiteX207" fmla="*/ 295967 w 891471"/>
                    <a:gd name="connsiteY207" fmla="*/ 346322 h 890643"/>
                    <a:gd name="connsiteX208" fmla="*/ 330574 w 891471"/>
                    <a:gd name="connsiteY208" fmla="*/ 387746 h 890643"/>
                    <a:gd name="connsiteX209" fmla="*/ 336860 w 891471"/>
                    <a:gd name="connsiteY209" fmla="*/ 430284 h 890643"/>
                    <a:gd name="connsiteX210" fmla="*/ 334765 w 891471"/>
                    <a:gd name="connsiteY210" fmla="*/ 435826 h 890643"/>
                    <a:gd name="connsiteX211" fmla="*/ 314928 w 891471"/>
                    <a:gd name="connsiteY211" fmla="*/ 451181 h 890643"/>
                    <a:gd name="connsiteX212" fmla="*/ 249769 w 891471"/>
                    <a:gd name="connsiteY212" fmla="*/ 457095 h 890643"/>
                    <a:gd name="connsiteX213" fmla="*/ 249609 w 891471"/>
                    <a:gd name="connsiteY213" fmla="*/ 480486 h 890643"/>
                    <a:gd name="connsiteX214" fmla="*/ 259263 w 891471"/>
                    <a:gd name="connsiteY214" fmla="*/ 490616 h 890643"/>
                    <a:gd name="connsiteX215" fmla="*/ 301774 w 891471"/>
                    <a:gd name="connsiteY215" fmla="*/ 494117 h 890643"/>
                    <a:gd name="connsiteX216" fmla="*/ 339856 w 891471"/>
                    <a:gd name="connsiteY216" fmla="*/ 521220 h 890643"/>
                    <a:gd name="connsiteX217" fmla="*/ 334473 w 891471"/>
                    <a:gd name="connsiteY217" fmla="*/ 553919 h 890643"/>
                    <a:gd name="connsiteX218" fmla="*/ 297027 w 891471"/>
                    <a:gd name="connsiteY218" fmla="*/ 598790 h 890643"/>
                    <a:gd name="connsiteX219" fmla="*/ 318932 w 891471"/>
                    <a:gd name="connsiteY219" fmla="*/ 622817 h 890643"/>
                    <a:gd name="connsiteX220" fmla="*/ 365713 w 891471"/>
                    <a:gd name="connsiteY220" fmla="*/ 583674 h 890643"/>
                    <a:gd name="connsiteX221" fmla="*/ 397404 w 891471"/>
                    <a:gd name="connsiteY221" fmla="*/ 579696 h 890643"/>
                    <a:gd name="connsiteX222" fmla="*/ 409391 w 891471"/>
                    <a:gd name="connsiteY222" fmla="*/ 584284 h 890643"/>
                    <a:gd name="connsiteX223" fmla="*/ 423473 w 891471"/>
                    <a:gd name="connsiteY223" fmla="*/ 602185 h 890643"/>
                    <a:gd name="connsiteX224" fmla="*/ 425834 w 891471"/>
                    <a:gd name="connsiteY224" fmla="*/ 631887 h 890643"/>
                    <a:gd name="connsiteX225" fmla="*/ 429679 w 891471"/>
                    <a:gd name="connsiteY225" fmla="*/ 669120 h 890643"/>
                    <a:gd name="connsiteX226" fmla="*/ 461715 w 891471"/>
                    <a:gd name="connsiteY226" fmla="*/ 669120 h 890643"/>
                    <a:gd name="connsiteX227" fmla="*/ 467469 w 891471"/>
                    <a:gd name="connsiteY227" fmla="*/ 605844 h 890643"/>
                    <a:gd name="connsiteX228" fmla="*/ 484044 w 891471"/>
                    <a:gd name="connsiteY228" fmla="*/ 583727 h 890643"/>
                    <a:gd name="connsiteX229" fmla="*/ 495845 w 891471"/>
                    <a:gd name="connsiteY229" fmla="*/ 578609 h 890643"/>
                    <a:gd name="connsiteX230" fmla="*/ 523399 w 891471"/>
                    <a:gd name="connsiteY230" fmla="*/ 582056 h 890643"/>
                    <a:gd name="connsiteX231" fmla="*/ 572116 w 891471"/>
                    <a:gd name="connsiteY231" fmla="*/ 622658 h 890643"/>
                    <a:gd name="connsiteX232" fmla="*/ 594923 w 891471"/>
                    <a:gd name="connsiteY232" fmla="*/ 599400 h 890643"/>
                    <a:gd name="connsiteX233" fmla="*/ 826122 w 891471"/>
                    <a:gd name="connsiteY233" fmla="*/ 281641 h 890643"/>
                    <a:gd name="connsiteX234" fmla="*/ 850043 w 891471"/>
                    <a:gd name="connsiteY234" fmla="*/ 281561 h 890643"/>
                    <a:gd name="connsiteX235" fmla="*/ 862348 w 891471"/>
                    <a:gd name="connsiteY235" fmla="*/ 258781 h 890643"/>
                    <a:gd name="connsiteX236" fmla="*/ 851502 w 891471"/>
                    <a:gd name="connsiteY236" fmla="*/ 250427 h 890643"/>
                    <a:gd name="connsiteX237" fmla="*/ 455137 w 891471"/>
                    <a:gd name="connsiteY237" fmla="*/ 30181 h 890643"/>
                    <a:gd name="connsiteX238" fmla="*/ 436256 w 891471"/>
                    <a:gd name="connsiteY238" fmla="*/ 30128 h 890643"/>
                    <a:gd name="connsiteX239" fmla="*/ 154377 w 891471"/>
                    <a:gd name="connsiteY239" fmla="*/ 186700 h 890643"/>
                    <a:gd name="connsiteX240" fmla="*/ 37240 w 891471"/>
                    <a:gd name="connsiteY240" fmla="*/ 251726 h 890643"/>
                    <a:gd name="connsiteX241" fmla="*/ 26844 w 891471"/>
                    <a:gd name="connsiteY241" fmla="*/ 269919 h 890643"/>
                    <a:gd name="connsiteX242" fmla="*/ 45090 w 891471"/>
                    <a:gd name="connsiteY242" fmla="*/ 281720 h 890643"/>
                    <a:gd name="connsiteX243" fmla="*/ 71927 w 891471"/>
                    <a:gd name="connsiteY243" fmla="*/ 281773 h 890643"/>
                    <a:gd name="connsiteX244" fmla="*/ 97280 w 891471"/>
                    <a:gd name="connsiteY244" fmla="*/ 275303 h 890643"/>
                    <a:gd name="connsiteX245" fmla="*/ 424162 w 891471"/>
                    <a:gd name="connsiteY245" fmla="*/ 93404 h 890643"/>
                    <a:gd name="connsiteX246" fmla="*/ 466992 w 891471"/>
                    <a:gd name="connsiteY246" fmla="*/ 93324 h 890643"/>
                    <a:gd name="connsiteX247" fmla="*/ 788623 w 891471"/>
                    <a:gd name="connsiteY247" fmla="*/ 272385 h 890643"/>
                    <a:gd name="connsiteX248" fmla="*/ 826122 w 891471"/>
                    <a:gd name="connsiteY248" fmla="*/ 281641 h 890643"/>
                    <a:gd name="connsiteX249" fmla="*/ 819545 w 891471"/>
                    <a:gd name="connsiteY249" fmla="*/ 804291 h 890643"/>
                    <a:gd name="connsiteX250" fmla="*/ 819545 w 891471"/>
                    <a:gd name="connsiteY250" fmla="*/ 785436 h 890643"/>
                    <a:gd name="connsiteX251" fmla="*/ 804827 w 891471"/>
                    <a:gd name="connsiteY251" fmla="*/ 770214 h 890643"/>
                    <a:gd name="connsiteX252" fmla="*/ 86328 w 891471"/>
                    <a:gd name="connsiteY252" fmla="*/ 770214 h 890643"/>
                    <a:gd name="connsiteX253" fmla="*/ 77444 w 891471"/>
                    <a:gd name="connsiteY253" fmla="*/ 770479 h 890643"/>
                    <a:gd name="connsiteX254" fmla="*/ 72060 w 891471"/>
                    <a:gd name="connsiteY254" fmla="*/ 775597 h 890643"/>
                    <a:gd name="connsiteX255" fmla="*/ 71822 w 891471"/>
                    <a:gd name="connsiteY255" fmla="*/ 804265 h 890643"/>
                    <a:gd name="connsiteX256" fmla="*/ 819545 w 891471"/>
                    <a:gd name="connsiteY256" fmla="*/ 804291 h 890643"/>
                    <a:gd name="connsiteX257" fmla="*/ 175965 w 891471"/>
                    <a:gd name="connsiteY257" fmla="*/ 375468 h 890643"/>
                    <a:gd name="connsiteX258" fmla="*/ 190656 w 891471"/>
                    <a:gd name="connsiteY258" fmla="*/ 360033 h 890643"/>
                    <a:gd name="connsiteX259" fmla="*/ 175726 w 891471"/>
                    <a:gd name="connsiteY259" fmla="*/ 345606 h 890643"/>
                    <a:gd name="connsiteX260" fmla="*/ 160875 w 891471"/>
                    <a:gd name="connsiteY260" fmla="*/ 360749 h 890643"/>
                    <a:gd name="connsiteX261" fmla="*/ 175965 w 891471"/>
                    <a:gd name="connsiteY261" fmla="*/ 375468 h 890643"/>
                    <a:gd name="connsiteX262" fmla="*/ 730306 w 891471"/>
                    <a:gd name="connsiteY262" fmla="*/ 361041 h 890643"/>
                    <a:gd name="connsiteX263" fmla="*/ 715800 w 891471"/>
                    <a:gd name="connsiteY263" fmla="*/ 345633 h 890643"/>
                    <a:gd name="connsiteX264" fmla="*/ 700577 w 891471"/>
                    <a:gd name="connsiteY264" fmla="*/ 360749 h 890643"/>
                    <a:gd name="connsiteX265" fmla="*/ 715031 w 891471"/>
                    <a:gd name="connsiteY265" fmla="*/ 375441 h 890643"/>
                    <a:gd name="connsiteX266" fmla="*/ 730306 w 891471"/>
                    <a:gd name="connsiteY266" fmla="*/ 361041 h 890643"/>
                    <a:gd name="connsiteX267" fmla="*/ 131703 w 891471"/>
                    <a:gd name="connsiteY267" fmla="*/ 473299 h 890643"/>
                    <a:gd name="connsiteX268" fmla="*/ 116958 w 891471"/>
                    <a:gd name="connsiteY268" fmla="*/ 458421 h 890643"/>
                    <a:gd name="connsiteX269" fmla="*/ 102001 w 891471"/>
                    <a:gd name="connsiteY269" fmla="*/ 472609 h 890643"/>
                    <a:gd name="connsiteX270" fmla="*/ 116773 w 891471"/>
                    <a:gd name="connsiteY270" fmla="*/ 488362 h 890643"/>
                    <a:gd name="connsiteX271" fmla="*/ 131703 w 891471"/>
                    <a:gd name="connsiteY271" fmla="*/ 473299 h 890643"/>
                    <a:gd name="connsiteX272" fmla="*/ 774196 w 891471"/>
                    <a:gd name="connsiteY272" fmla="*/ 458448 h 890643"/>
                    <a:gd name="connsiteX273" fmla="*/ 759610 w 891471"/>
                    <a:gd name="connsiteY273" fmla="*/ 473484 h 890643"/>
                    <a:gd name="connsiteX274" fmla="*/ 773719 w 891471"/>
                    <a:gd name="connsiteY274" fmla="*/ 488362 h 890643"/>
                    <a:gd name="connsiteX275" fmla="*/ 789339 w 891471"/>
                    <a:gd name="connsiteY275" fmla="*/ 473484 h 890643"/>
                    <a:gd name="connsiteX276" fmla="*/ 774196 w 891471"/>
                    <a:gd name="connsiteY276" fmla="*/ 458448 h 890643"/>
                    <a:gd name="connsiteX277" fmla="*/ 190709 w 891471"/>
                    <a:gd name="connsiteY277" fmla="*/ 585689 h 890643"/>
                    <a:gd name="connsiteX278" fmla="*/ 175407 w 891471"/>
                    <a:gd name="connsiteY278" fmla="*/ 570679 h 890643"/>
                    <a:gd name="connsiteX279" fmla="*/ 160954 w 891471"/>
                    <a:gd name="connsiteY279" fmla="*/ 586114 h 890643"/>
                    <a:gd name="connsiteX280" fmla="*/ 175302 w 891471"/>
                    <a:gd name="connsiteY280" fmla="*/ 600355 h 890643"/>
                    <a:gd name="connsiteX281" fmla="*/ 190709 w 891471"/>
                    <a:gd name="connsiteY281" fmla="*/ 585689 h 890643"/>
                    <a:gd name="connsiteX282" fmla="*/ 730412 w 891471"/>
                    <a:gd name="connsiteY282" fmla="*/ 585185 h 890643"/>
                    <a:gd name="connsiteX283" fmla="*/ 715986 w 891471"/>
                    <a:gd name="connsiteY283" fmla="*/ 570653 h 890643"/>
                    <a:gd name="connsiteX284" fmla="*/ 700604 w 891471"/>
                    <a:gd name="connsiteY284" fmla="*/ 585583 h 890643"/>
                    <a:gd name="connsiteX285" fmla="*/ 715932 w 891471"/>
                    <a:gd name="connsiteY285" fmla="*/ 600328 h 890643"/>
                    <a:gd name="connsiteX286" fmla="*/ 730412 w 891471"/>
                    <a:gd name="connsiteY286" fmla="*/ 585185 h 890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</a:cxnLst>
                  <a:rect l="l" t="t" r="r" b="b"/>
                  <a:pathLst>
                    <a:path w="891471" h="890643">
                      <a:moveTo>
                        <a:pt x="45939" y="804716"/>
                      </a:moveTo>
                      <a:cubicBezTo>
                        <a:pt x="45939" y="796442"/>
                        <a:pt x="45939" y="789228"/>
                        <a:pt x="45939" y="782041"/>
                      </a:cubicBezTo>
                      <a:cubicBezTo>
                        <a:pt x="45939" y="756529"/>
                        <a:pt x="50553" y="750350"/>
                        <a:pt x="75773" y="743004"/>
                      </a:cubicBezTo>
                      <a:cubicBezTo>
                        <a:pt x="75773" y="727809"/>
                        <a:pt x="75640" y="712321"/>
                        <a:pt x="75853" y="696833"/>
                      </a:cubicBezTo>
                      <a:cubicBezTo>
                        <a:pt x="75905" y="692962"/>
                        <a:pt x="75800" y="687605"/>
                        <a:pt x="78080" y="685616"/>
                      </a:cubicBezTo>
                      <a:cubicBezTo>
                        <a:pt x="81793" y="682380"/>
                        <a:pt x="88025" y="678986"/>
                        <a:pt x="92083" y="680020"/>
                      </a:cubicBezTo>
                      <a:cubicBezTo>
                        <a:pt x="96087" y="681054"/>
                        <a:pt x="101047" y="687286"/>
                        <a:pt x="101444" y="691636"/>
                      </a:cubicBezTo>
                      <a:cubicBezTo>
                        <a:pt x="102664" y="705108"/>
                        <a:pt x="101921" y="718765"/>
                        <a:pt x="101921" y="732370"/>
                      </a:cubicBezTo>
                      <a:cubicBezTo>
                        <a:pt x="101921" y="735923"/>
                        <a:pt x="101921" y="739477"/>
                        <a:pt x="101921" y="744357"/>
                      </a:cubicBezTo>
                      <a:cubicBezTo>
                        <a:pt x="106987" y="744357"/>
                        <a:pt x="110859" y="744357"/>
                        <a:pt x="114731" y="744357"/>
                      </a:cubicBezTo>
                      <a:cubicBezTo>
                        <a:pt x="335481" y="744357"/>
                        <a:pt x="556204" y="744304"/>
                        <a:pt x="776954" y="744569"/>
                      </a:cubicBezTo>
                      <a:cubicBezTo>
                        <a:pt x="786793" y="744569"/>
                        <a:pt x="789764" y="742368"/>
                        <a:pt x="789684" y="732025"/>
                      </a:cubicBezTo>
                      <a:cubicBezTo>
                        <a:pt x="789180" y="662756"/>
                        <a:pt x="789419" y="593486"/>
                        <a:pt x="789419" y="524217"/>
                      </a:cubicBezTo>
                      <a:cubicBezTo>
                        <a:pt x="789419" y="520637"/>
                        <a:pt x="789419" y="517030"/>
                        <a:pt x="789419" y="513662"/>
                      </a:cubicBezTo>
                      <a:cubicBezTo>
                        <a:pt x="781356" y="513662"/>
                        <a:pt x="774064" y="514537"/>
                        <a:pt x="767089" y="513476"/>
                      </a:cubicBezTo>
                      <a:cubicBezTo>
                        <a:pt x="753909" y="511434"/>
                        <a:pt x="744255" y="503849"/>
                        <a:pt x="737625" y="492154"/>
                      </a:cubicBezTo>
                      <a:cubicBezTo>
                        <a:pt x="736273" y="489768"/>
                        <a:pt x="733117" y="486930"/>
                        <a:pt x="730731" y="486877"/>
                      </a:cubicBezTo>
                      <a:cubicBezTo>
                        <a:pt x="710258" y="486453"/>
                        <a:pt x="689784" y="486638"/>
                        <a:pt x="668966" y="486638"/>
                      </a:cubicBezTo>
                      <a:cubicBezTo>
                        <a:pt x="668621" y="488707"/>
                        <a:pt x="668303" y="489926"/>
                        <a:pt x="668250" y="491173"/>
                      </a:cubicBezTo>
                      <a:cubicBezTo>
                        <a:pt x="667667" y="511620"/>
                        <a:pt x="666447" y="512999"/>
                        <a:pt x="645576" y="515067"/>
                      </a:cubicBezTo>
                      <a:cubicBezTo>
                        <a:pt x="626137" y="517003"/>
                        <a:pt x="606645" y="518462"/>
                        <a:pt x="587312" y="520955"/>
                      </a:cubicBezTo>
                      <a:cubicBezTo>
                        <a:pt x="583838" y="521405"/>
                        <a:pt x="579568" y="525277"/>
                        <a:pt x="578030" y="528646"/>
                      </a:cubicBezTo>
                      <a:cubicBezTo>
                        <a:pt x="576704" y="531536"/>
                        <a:pt x="577579" y="536867"/>
                        <a:pt x="579595" y="539572"/>
                      </a:cubicBezTo>
                      <a:cubicBezTo>
                        <a:pt x="586675" y="549119"/>
                        <a:pt x="594339" y="558321"/>
                        <a:pt x="602508" y="566993"/>
                      </a:cubicBezTo>
                      <a:cubicBezTo>
                        <a:pt x="605239" y="569884"/>
                        <a:pt x="610039" y="572191"/>
                        <a:pt x="613991" y="572323"/>
                      </a:cubicBezTo>
                      <a:cubicBezTo>
                        <a:pt x="631202" y="572907"/>
                        <a:pt x="648466" y="572217"/>
                        <a:pt x="665678" y="572721"/>
                      </a:cubicBezTo>
                      <a:cubicBezTo>
                        <a:pt x="673050" y="572933"/>
                        <a:pt x="677346" y="571051"/>
                        <a:pt x="681191" y="564155"/>
                      </a:cubicBezTo>
                      <a:cubicBezTo>
                        <a:pt x="690023" y="548376"/>
                        <a:pt x="708693" y="541295"/>
                        <a:pt x="725559" y="545830"/>
                      </a:cubicBezTo>
                      <a:cubicBezTo>
                        <a:pt x="744308" y="550843"/>
                        <a:pt x="756269" y="565640"/>
                        <a:pt x="756905" y="584549"/>
                      </a:cubicBezTo>
                      <a:cubicBezTo>
                        <a:pt x="757515" y="602556"/>
                        <a:pt x="746059" y="618865"/>
                        <a:pt x="728715" y="624726"/>
                      </a:cubicBezTo>
                      <a:cubicBezTo>
                        <a:pt x="710178" y="630985"/>
                        <a:pt x="689970" y="623506"/>
                        <a:pt x="680264" y="605738"/>
                      </a:cubicBezTo>
                      <a:cubicBezTo>
                        <a:pt x="676975" y="599745"/>
                        <a:pt x="673289" y="598207"/>
                        <a:pt x="667057" y="598392"/>
                      </a:cubicBezTo>
                      <a:cubicBezTo>
                        <a:pt x="654168" y="598790"/>
                        <a:pt x="641227" y="598525"/>
                        <a:pt x="630406" y="598525"/>
                      </a:cubicBezTo>
                      <a:cubicBezTo>
                        <a:pt x="624439" y="606110"/>
                        <a:pt x="619905" y="612793"/>
                        <a:pt x="614441" y="618600"/>
                      </a:cubicBezTo>
                      <a:cubicBezTo>
                        <a:pt x="605398" y="628280"/>
                        <a:pt x="595878" y="637535"/>
                        <a:pt x="586383" y="646791"/>
                      </a:cubicBezTo>
                      <a:cubicBezTo>
                        <a:pt x="576704" y="656232"/>
                        <a:pt x="571930" y="656391"/>
                        <a:pt x="561667" y="647905"/>
                      </a:cubicBezTo>
                      <a:cubicBezTo>
                        <a:pt x="545596" y="634618"/>
                        <a:pt x="529472" y="621332"/>
                        <a:pt x="513560" y="607833"/>
                      </a:cubicBezTo>
                      <a:cubicBezTo>
                        <a:pt x="509052" y="604014"/>
                        <a:pt x="505287" y="603139"/>
                        <a:pt x="499399" y="605553"/>
                      </a:cubicBezTo>
                      <a:cubicBezTo>
                        <a:pt x="493644" y="607913"/>
                        <a:pt x="493564" y="611546"/>
                        <a:pt x="493167" y="616293"/>
                      </a:cubicBezTo>
                      <a:cubicBezTo>
                        <a:pt x="491337" y="637721"/>
                        <a:pt x="489348" y="659149"/>
                        <a:pt x="487226" y="680550"/>
                      </a:cubicBezTo>
                      <a:cubicBezTo>
                        <a:pt x="486192" y="690973"/>
                        <a:pt x="481551" y="695242"/>
                        <a:pt x="471049" y="695375"/>
                      </a:cubicBezTo>
                      <a:cubicBezTo>
                        <a:pt x="454156" y="695561"/>
                        <a:pt x="437236" y="695561"/>
                        <a:pt x="420344" y="695375"/>
                      </a:cubicBezTo>
                      <a:cubicBezTo>
                        <a:pt x="409816" y="695269"/>
                        <a:pt x="405148" y="690973"/>
                        <a:pt x="404140" y="680603"/>
                      </a:cubicBezTo>
                      <a:cubicBezTo>
                        <a:pt x="402019" y="658857"/>
                        <a:pt x="400321" y="637084"/>
                        <a:pt x="397855" y="615391"/>
                      </a:cubicBezTo>
                      <a:cubicBezTo>
                        <a:pt x="397483" y="612023"/>
                        <a:pt x="394487" y="608364"/>
                        <a:pt x="391702" y="606030"/>
                      </a:cubicBezTo>
                      <a:cubicBezTo>
                        <a:pt x="387433" y="602423"/>
                        <a:pt x="383030" y="603325"/>
                        <a:pt x="378522" y="607170"/>
                      </a:cubicBezTo>
                      <a:cubicBezTo>
                        <a:pt x="362424" y="620961"/>
                        <a:pt x="346009" y="634406"/>
                        <a:pt x="329673" y="647905"/>
                      </a:cubicBezTo>
                      <a:cubicBezTo>
                        <a:pt x="319410" y="656391"/>
                        <a:pt x="314609" y="656232"/>
                        <a:pt x="304956" y="646791"/>
                      </a:cubicBezTo>
                      <a:cubicBezTo>
                        <a:pt x="293818" y="635891"/>
                        <a:pt x="282680" y="624992"/>
                        <a:pt x="271993" y="613668"/>
                      </a:cubicBezTo>
                      <a:cubicBezTo>
                        <a:pt x="268279" y="609743"/>
                        <a:pt x="265973" y="604492"/>
                        <a:pt x="262180" y="598525"/>
                      </a:cubicBezTo>
                      <a:cubicBezTo>
                        <a:pt x="249398" y="598525"/>
                        <a:pt x="234838" y="598101"/>
                        <a:pt x="220332" y="598870"/>
                      </a:cubicBezTo>
                      <a:cubicBezTo>
                        <a:pt x="217202" y="599029"/>
                        <a:pt x="213384" y="602848"/>
                        <a:pt x="211448" y="605950"/>
                      </a:cubicBezTo>
                      <a:cubicBezTo>
                        <a:pt x="198559" y="626848"/>
                        <a:pt x="172570" y="633266"/>
                        <a:pt x="152786" y="620085"/>
                      </a:cubicBezTo>
                      <a:cubicBezTo>
                        <a:pt x="132711" y="606719"/>
                        <a:pt x="128468" y="579218"/>
                        <a:pt x="143478" y="559833"/>
                      </a:cubicBezTo>
                      <a:cubicBezTo>
                        <a:pt x="160848" y="537397"/>
                        <a:pt x="196279" y="539810"/>
                        <a:pt x="210599" y="565057"/>
                      </a:cubicBezTo>
                      <a:cubicBezTo>
                        <a:pt x="214259" y="571475"/>
                        <a:pt x="218131" y="572827"/>
                        <a:pt x="224575" y="572721"/>
                      </a:cubicBezTo>
                      <a:cubicBezTo>
                        <a:pt x="242131" y="572430"/>
                        <a:pt x="259714" y="572933"/>
                        <a:pt x="277270" y="572377"/>
                      </a:cubicBezTo>
                      <a:cubicBezTo>
                        <a:pt x="281221" y="572244"/>
                        <a:pt x="286074" y="570016"/>
                        <a:pt x="288779" y="567126"/>
                      </a:cubicBezTo>
                      <a:cubicBezTo>
                        <a:pt x="297160" y="558215"/>
                        <a:pt x="304983" y="548721"/>
                        <a:pt x="312356" y="538961"/>
                      </a:cubicBezTo>
                      <a:cubicBezTo>
                        <a:pt x="314185" y="536548"/>
                        <a:pt x="314636" y="531563"/>
                        <a:pt x="313416" y="528778"/>
                      </a:cubicBezTo>
                      <a:cubicBezTo>
                        <a:pt x="311984" y="525516"/>
                        <a:pt x="308271" y="521458"/>
                        <a:pt x="305142" y="521061"/>
                      </a:cubicBezTo>
                      <a:cubicBezTo>
                        <a:pt x="284112" y="518488"/>
                        <a:pt x="263002" y="516712"/>
                        <a:pt x="241892" y="514908"/>
                      </a:cubicBezTo>
                      <a:cubicBezTo>
                        <a:pt x="227147" y="513662"/>
                        <a:pt x="223488" y="510029"/>
                        <a:pt x="223143" y="495310"/>
                      </a:cubicBezTo>
                      <a:cubicBezTo>
                        <a:pt x="223090" y="493321"/>
                        <a:pt x="223063" y="491332"/>
                        <a:pt x="222905" y="489370"/>
                      </a:cubicBezTo>
                      <a:cubicBezTo>
                        <a:pt x="222851" y="488786"/>
                        <a:pt x="222400" y="488229"/>
                        <a:pt x="221711" y="486718"/>
                      </a:cubicBezTo>
                      <a:cubicBezTo>
                        <a:pt x="201344" y="486718"/>
                        <a:pt x="180526" y="486638"/>
                        <a:pt x="159734" y="486877"/>
                      </a:cubicBezTo>
                      <a:cubicBezTo>
                        <a:pt x="157984" y="486904"/>
                        <a:pt x="155571" y="488707"/>
                        <a:pt x="154669" y="490351"/>
                      </a:cubicBezTo>
                      <a:cubicBezTo>
                        <a:pt x="143849" y="509896"/>
                        <a:pt x="127725" y="517613"/>
                        <a:pt x="105767" y="512946"/>
                      </a:cubicBezTo>
                      <a:cubicBezTo>
                        <a:pt x="104865" y="512760"/>
                        <a:pt x="103857" y="513184"/>
                        <a:pt x="101948" y="513449"/>
                      </a:cubicBezTo>
                      <a:cubicBezTo>
                        <a:pt x="101948" y="528937"/>
                        <a:pt x="101948" y="544478"/>
                        <a:pt x="101948" y="559992"/>
                      </a:cubicBezTo>
                      <a:cubicBezTo>
                        <a:pt x="101948" y="582189"/>
                        <a:pt x="102001" y="604412"/>
                        <a:pt x="101921" y="626609"/>
                      </a:cubicBezTo>
                      <a:cubicBezTo>
                        <a:pt x="101895" y="638066"/>
                        <a:pt x="97280" y="644112"/>
                        <a:pt x="88874" y="643953"/>
                      </a:cubicBezTo>
                      <a:cubicBezTo>
                        <a:pt x="80812" y="643821"/>
                        <a:pt x="75800" y="637191"/>
                        <a:pt x="75800" y="626264"/>
                      </a:cubicBezTo>
                      <a:cubicBezTo>
                        <a:pt x="75773" y="524508"/>
                        <a:pt x="75773" y="422752"/>
                        <a:pt x="75773" y="320996"/>
                      </a:cubicBezTo>
                      <a:cubicBezTo>
                        <a:pt x="75773" y="317071"/>
                        <a:pt x="75773" y="313146"/>
                        <a:pt x="75773" y="307895"/>
                      </a:cubicBezTo>
                      <a:cubicBezTo>
                        <a:pt x="64688" y="307895"/>
                        <a:pt x="54239" y="307948"/>
                        <a:pt x="43764" y="307895"/>
                      </a:cubicBezTo>
                      <a:cubicBezTo>
                        <a:pt x="22150" y="307763"/>
                        <a:pt x="6477" y="295961"/>
                        <a:pt x="1332" y="276045"/>
                      </a:cubicBezTo>
                      <a:cubicBezTo>
                        <a:pt x="-3256" y="258356"/>
                        <a:pt x="4913" y="240084"/>
                        <a:pt x="22707" y="230192"/>
                      </a:cubicBezTo>
                      <a:cubicBezTo>
                        <a:pt x="157984" y="154956"/>
                        <a:pt x="293340" y="79905"/>
                        <a:pt x="428618" y="4695"/>
                      </a:cubicBezTo>
                      <a:cubicBezTo>
                        <a:pt x="440897" y="-2147"/>
                        <a:pt x="452300" y="-1192"/>
                        <a:pt x="464314" y="5491"/>
                      </a:cubicBezTo>
                      <a:cubicBezTo>
                        <a:pt x="551563" y="54101"/>
                        <a:pt x="638893" y="102526"/>
                        <a:pt x="726222" y="150978"/>
                      </a:cubicBezTo>
                      <a:cubicBezTo>
                        <a:pt x="773931" y="177471"/>
                        <a:pt x="821799" y="203699"/>
                        <a:pt x="869349" y="230537"/>
                      </a:cubicBezTo>
                      <a:cubicBezTo>
                        <a:pt x="895683" y="245388"/>
                        <a:pt x="899264" y="279705"/>
                        <a:pt x="876006" y="297871"/>
                      </a:cubicBezTo>
                      <a:cubicBezTo>
                        <a:pt x="868951" y="303387"/>
                        <a:pt x="858848" y="306145"/>
                        <a:pt x="849751" y="307550"/>
                      </a:cubicBezTo>
                      <a:cubicBezTo>
                        <a:pt x="839090" y="309168"/>
                        <a:pt x="827978" y="307922"/>
                        <a:pt x="815594" y="307922"/>
                      </a:cubicBezTo>
                      <a:cubicBezTo>
                        <a:pt x="815594" y="321129"/>
                        <a:pt x="816442" y="333991"/>
                        <a:pt x="815169" y="346641"/>
                      </a:cubicBezTo>
                      <a:cubicBezTo>
                        <a:pt x="814665" y="351494"/>
                        <a:pt x="810157" y="357116"/>
                        <a:pt x="805861" y="359953"/>
                      </a:cubicBezTo>
                      <a:cubicBezTo>
                        <a:pt x="803341" y="361624"/>
                        <a:pt x="796632" y="359635"/>
                        <a:pt x="793688" y="357116"/>
                      </a:cubicBezTo>
                      <a:cubicBezTo>
                        <a:pt x="790983" y="354809"/>
                        <a:pt x="789843" y="349611"/>
                        <a:pt x="789657" y="345633"/>
                      </a:cubicBezTo>
                      <a:cubicBezTo>
                        <a:pt x="789154" y="334044"/>
                        <a:pt x="789101" y="322428"/>
                        <a:pt x="789631" y="310839"/>
                      </a:cubicBezTo>
                      <a:cubicBezTo>
                        <a:pt x="789896" y="304686"/>
                        <a:pt x="787748" y="301398"/>
                        <a:pt x="782418" y="298454"/>
                      </a:cubicBezTo>
                      <a:cubicBezTo>
                        <a:pt x="690076" y="247430"/>
                        <a:pt x="597867" y="196194"/>
                        <a:pt x="505604" y="145011"/>
                      </a:cubicBezTo>
                      <a:cubicBezTo>
                        <a:pt x="488552" y="135544"/>
                        <a:pt x="471235" y="126527"/>
                        <a:pt x="454474" y="116529"/>
                      </a:cubicBezTo>
                      <a:cubicBezTo>
                        <a:pt x="447739" y="112524"/>
                        <a:pt x="442726" y="113347"/>
                        <a:pt x="436309" y="116927"/>
                      </a:cubicBezTo>
                      <a:cubicBezTo>
                        <a:pt x="347361" y="166519"/>
                        <a:pt x="258255" y="215872"/>
                        <a:pt x="169202" y="265305"/>
                      </a:cubicBezTo>
                      <a:cubicBezTo>
                        <a:pt x="148941" y="276549"/>
                        <a:pt x="128600" y="287608"/>
                        <a:pt x="108525" y="299144"/>
                      </a:cubicBezTo>
                      <a:cubicBezTo>
                        <a:pt x="105661" y="300788"/>
                        <a:pt x="102266" y="304713"/>
                        <a:pt x="102240" y="307630"/>
                      </a:cubicBezTo>
                      <a:cubicBezTo>
                        <a:pt x="101842" y="349345"/>
                        <a:pt x="101974" y="391061"/>
                        <a:pt x="101974" y="433546"/>
                      </a:cubicBezTo>
                      <a:cubicBezTo>
                        <a:pt x="105475" y="433254"/>
                        <a:pt x="108313" y="433148"/>
                        <a:pt x="111124" y="432803"/>
                      </a:cubicBezTo>
                      <a:cubicBezTo>
                        <a:pt x="129529" y="430575"/>
                        <a:pt x="143663" y="437523"/>
                        <a:pt x="152866" y="453356"/>
                      </a:cubicBezTo>
                      <a:cubicBezTo>
                        <a:pt x="155810" y="458421"/>
                        <a:pt x="158806" y="460251"/>
                        <a:pt x="164428" y="460171"/>
                      </a:cubicBezTo>
                      <a:cubicBezTo>
                        <a:pt x="183576" y="459880"/>
                        <a:pt x="202749" y="460065"/>
                        <a:pt x="221340" y="460065"/>
                      </a:cubicBezTo>
                      <a:cubicBezTo>
                        <a:pt x="222242" y="458607"/>
                        <a:pt x="222851" y="458076"/>
                        <a:pt x="222878" y="457493"/>
                      </a:cubicBezTo>
                      <a:cubicBezTo>
                        <a:pt x="224628" y="432883"/>
                        <a:pt x="224628" y="433068"/>
                        <a:pt x="249609" y="430947"/>
                      </a:cubicBezTo>
                      <a:cubicBezTo>
                        <a:pt x="268068" y="429382"/>
                        <a:pt x="286499" y="427420"/>
                        <a:pt x="304930" y="425457"/>
                      </a:cubicBezTo>
                      <a:cubicBezTo>
                        <a:pt x="313496" y="424529"/>
                        <a:pt x="317924" y="414266"/>
                        <a:pt x="312567" y="407556"/>
                      </a:cubicBezTo>
                      <a:cubicBezTo>
                        <a:pt x="304718" y="397718"/>
                        <a:pt x="296841" y="387852"/>
                        <a:pt x="288302" y="378650"/>
                      </a:cubicBezTo>
                      <a:cubicBezTo>
                        <a:pt x="285809" y="375971"/>
                        <a:pt x="281062" y="374195"/>
                        <a:pt x="277297" y="374089"/>
                      </a:cubicBezTo>
                      <a:cubicBezTo>
                        <a:pt x="259740" y="373611"/>
                        <a:pt x="242158" y="374115"/>
                        <a:pt x="224602" y="373744"/>
                      </a:cubicBezTo>
                      <a:cubicBezTo>
                        <a:pt x="217998" y="373611"/>
                        <a:pt x="214153" y="375202"/>
                        <a:pt x="210652" y="381567"/>
                      </a:cubicBezTo>
                      <a:cubicBezTo>
                        <a:pt x="201662" y="397983"/>
                        <a:pt x="182037" y="405408"/>
                        <a:pt x="164614" y="400396"/>
                      </a:cubicBezTo>
                      <a:cubicBezTo>
                        <a:pt x="146077" y="395039"/>
                        <a:pt x="133957" y="378729"/>
                        <a:pt x="134435" y="359794"/>
                      </a:cubicBezTo>
                      <a:cubicBezTo>
                        <a:pt x="134912" y="341177"/>
                        <a:pt x="147350" y="325663"/>
                        <a:pt x="165622" y="320916"/>
                      </a:cubicBezTo>
                      <a:cubicBezTo>
                        <a:pt x="183416" y="316275"/>
                        <a:pt x="201874" y="323966"/>
                        <a:pt x="211077" y="340912"/>
                      </a:cubicBezTo>
                      <a:cubicBezTo>
                        <a:pt x="214153" y="346588"/>
                        <a:pt x="217574" y="348046"/>
                        <a:pt x="223488" y="347860"/>
                      </a:cubicBezTo>
                      <a:cubicBezTo>
                        <a:pt x="236721" y="347463"/>
                        <a:pt x="249981" y="347728"/>
                        <a:pt x="260589" y="347728"/>
                      </a:cubicBezTo>
                      <a:cubicBezTo>
                        <a:pt x="267643" y="339321"/>
                        <a:pt x="273106" y="332187"/>
                        <a:pt x="279232" y="325663"/>
                      </a:cubicBezTo>
                      <a:cubicBezTo>
                        <a:pt x="287851" y="316488"/>
                        <a:pt x="296894" y="307683"/>
                        <a:pt x="305911" y="298905"/>
                      </a:cubicBezTo>
                      <a:cubicBezTo>
                        <a:pt x="314662" y="290366"/>
                        <a:pt x="319728" y="290233"/>
                        <a:pt x="329142" y="298003"/>
                      </a:cubicBezTo>
                      <a:cubicBezTo>
                        <a:pt x="345717" y="311741"/>
                        <a:pt x="362398" y="325372"/>
                        <a:pt x="378681" y="339427"/>
                      </a:cubicBezTo>
                      <a:cubicBezTo>
                        <a:pt x="382845" y="343034"/>
                        <a:pt x="386080" y="343405"/>
                        <a:pt x="390960" y="341257"/>
                      </a:cubicBezTo>
                      <a:cubicBezTo>
                        <a:pt x="395760" y="339135"/>
                        <a:pt x="397855" y="336722"/>
                        <a:pt x="398253" y="331153"/>
                      </a:cubicBezTo>
                      <a:cubicBezTo>
                        <a:pt x="399791" y="309380"/>
                        <a:pt x="402019" y="287634"/>
                        <a:pt x="404060" y="265888"/>
                      </a:cubicBezTo>
                      <a:cubicBezTo>
                        <a:pt x="405015" y="255810"/>
                        <a:pt x="409232" y="251488"/>
                        <a:pt x="419283" y="251329"/>
                      </a:cubicBezTo>
                      <a:cubicBezTo>
                        <a:pt x="436839" y="251063"/>
                        <a:pt x="454422" y="251037"/>
                        <a:pt x="471978" y="251329"/>
                      </a:cubicBezTo>
                      <a:cubicBezTo>
                        <a:pt x="482320" y="251488"/>
                        <a:pt x="486271" y="255943"/>
                        <a:pt x="487280" y="266922"/>
                      </a:cubicBezTo>
                      <a:cubicBezTo>
                        <a:pt x="489268" y="288668"/>
                        <a:pt x="491045" y="310468"/>
                        <a:pt x="493591" y="332134"/>
                      </a:cubicBezTo>
                      <a:cubicBezTo>
                        <a:pt x="493963" y="335343"/>
                        <a:pt x="497490" y="339427"/>
                        <a:pt x="500566" y="340726"/>
                      </a:cubicBezTo>
                      <a:cubicBezTo>
                        <a:pt x="503642" y="342026"/>
                        <a:pt x="509052" y="341681"/>
                        <a:pt x="511571" y="339692"/>
                      </a:cubicBezTo>
                      <a:cubicBezTo>
                        <a:pt x="528465" y="326353"/>
                        <a:pt x="544854" y="312377"/>
                        <a:pt x="561375" y="298613"/>
                      </a:cubicBezTo>
                      <a:cubicBezTo>
                        <a:pt x="571639" y="290074"/>
                        <a:pt x="576492" y="290180"/>
                        <a:pt x="586092" y="299595"/>
                      </a:cubicBezTo>
                      <a:cubicBezTo>
                        <a:pt x="596965" y="310282"/>
                        <a:pt x="607891" y="320943"/>
                        <a:pt x="618340" y="332002"/>
                      </a:cubicBezTo>
                      <a:cubicBezTo>
                        <a:pt x="622265" y="336165"/>
                        <a:pt x="624996" y="341443"/>
                        <a:pt x="629240" y="347675"/>
                      </a:cubicBezTo>
                      <a:cubicBezTo>
                        <a:pt x="642075" y="347675"/>
                        <a:pt x="656953" y="348099"/>
                        <a:pt x="671804" y="347330"/>
                      </a:cubicBezTo>
                      <a:cubicBezTo>
                        <a:pt x="674800" y="347171"/>
                        <a:pt x="678301" y="342901"/>
                        <a:pt x="680317" y="339719"/>
                      </a:cubicBezTo>
                      <a:cubicBezTo>
                        <a:pt x="690421" y="323728"/>
                        <a:pt x="708905" y="316143"/>
                        <a:pt x="726647" y="321208"/>
                      </a:cubicBezTo>
                      <a:cubicBezTo>
                        <a:pt x="744865" y="326433"/>
                        <a:pt x="756799" y="342052"/>
                        <a:pt x="756852" y="360802"/>
                      </a:cubicBezTo>
                      <a:cubicBezTo>
                        <a:pt x="756905" y="379286"/>
                        <a:pt x="744707" y="395225"/>
                        <a:pt x="726567" y="400422"/>
                      </a:cubicBezTo>
                      <a:cubicBezTo>
                        <a:pt x="709064" y="405408"/>
                        <a:pt x="689545" y="397983"/>
                        <a:pt x="680555" y="381488"/>
                      </a:cubicBezTo>
                      <a:cubicBezTo>
                        <a:pt x="677055" y="375096"/>
                        <a:pt x="673156" y="373611"/>
                        <a:pt x="666580" y="373744"/>
                      </a:cubicBezTo>
                      <a:cubicBezTo>
                        <a:pt x="649023" y="374115"/>
                        <a:pt x="631441" y="373532"/>
                        <a:pt x="613885" y="374115"/>
                      </a:cubicBezTo>
                      <a:cubicBezTo>
                        <a:pt x="609907" y="374247"/>
                        <a:pt x="605053" y="376581"/>
                        <a:pt x="602295" y="379499"/>
                      </a:cubicBezTo>
                      <a:cubicBezTo>
                        <a:pt x="594128" y="388170"/>
                        <a:pt x="586728" y="397558"/>
                        <a:pt x="579223" y="406814"/>
                      </a:cubicBezTo>
                      <a:cubicBezTo>
                        <a:pt x="573256" y="414213"/>
                        <a:pt x="577208" y="424449"/>
                        <a:pt x="586436" y="425431"/>
                      </a:cubicBezTo>
                      <a:cubicBezTo>
                        <a:pt x="605849" y="427499"/>
                        <a:pt x="625262" y="429621"/>
                        <a:pt x="644727" y="431079"/>
                      </a:cubicBezTo>
                      <a:cubicBezTo>
                        <a:pt x="664935" y="432591"/>
                        <a:pt x="667481" y="434792"/>
                        <a:pt x="668144" y="454602"/>
                      </a:cubicBezTo>
                      <a:cubicBezTo>
                        <a:pt x="668197" y="455902"/>
                        <a:pt x="668409" y="457175"/>
                        <a:pt x="668727" y="460039"/>
                      </a:cubicBezTo>
                      <a:cubicBezTo>
                        <a:pt x="684851" y="460039"/>
                        <a:pt x="700949" y="459641"/>
                        <a:pt x="717020" y="460171"/>
                      </a:cubicBezTo>
                      <a:cubicBezTo>
                        <a:pt x="727681" y="460543"/>
                        <a:pt x="735345" y="459429"/>
                        <a:pt x="742134" y="448529"/>
                      </a:cubicBezTo>
                      <a:cubicBezTo>
                        <a:pt x="752344" y="432114"/>
                        <a:pt x="769874" y="429727"/>
                        <a:pt x="789339" y="434341"/>
                      </a:cubicBezTo>
                      <a:cubicBezTo>
                        <a:pt x="789339" y="425590"/>
                        <a:pt x="789392" y="417766"/>
                        <a:pt x="789312" y="409943"/>
                      </a:cubicBezTo>
                      <a:cubicBezTo>
                        <a:pt x="789233" y="401510"/>
                        <a:pt x="793848" y="396895"/>
                        <a:pt x="801671" y="395861"/>
                      </a:cubicBezTo>
                      <a:cubicBezTo>
                        <a:pt x="808592" y="394960"/>
                        <a:pt x="814745" y="401589"/>
                        <a:pt x="815355" y="409864"/>
                      </a:cubicBezTo>
                      <a:cubicBezTo>
                        <a:pt x="815567" y="412834"/>
                        <a:pt x="815435" y="415831"/>
                        <a:pt x="815435" y="418801"/>
                      </a:cubicBezTo>
                      <a:cubicBezTo>
                        <a:pt x="815435" y="522864"/>
                        <a:pt x="815435" y="626954"/>
                        <a:pt x="815435" y="731017"/>
                      </a:cubicBezTo>
                      <a:cubicBezTo>
                        <a:pt x="815435" y="734969"/>
                        <a:pt x="815435" y="738947"/>
                        <a:pt x="815435" y="743774"/>
                      </a:cubicBezTo>
                      <a:cubicBezTo>
                        <a:pt x="818909" y="744436"/>
                        <a:pt x="822144" y="744808"/>
                        <a:pt x="825247" y="745656"/>
                      </a:cubicBezTo>
                      <a:cubicBezTo>
                        <a:pt x="836624" y="748812"/>
                        <a:pt x="844819" y="759765"/>
                        <a:pt x="845243" y="772441"/>
                      </a:cubicBezTo>
                      <a:cubicBezTo>
                        <a:pt x="845428" y="777745"/>
                        <a:pt x="845269" y="783049"/>
                        <a:pt x="845296" y="788353"/>
                      </a:cubicBezTo>
                      <a:cubicBezTo>
                        <a:pt x="845296" y="793312"/>
                        <a:pt x="845296" y="798271"/>
                        <a:pt x="845296" y="804795"/>
                      </a:cubicBezTo>
                      <a:cubicBezTo>
                        <a:pt x="851263" y="804795"/>
                        <a:pt x="856726" y="804689"/>
                        <a:pt x="862215" y="804822"/>
                      </a:cubicBezTo>
                      <a:cubicBezTo>
                        <a:pt x="878445" y="805246"/>
                        <a:pt x="890326" y="816703"/>
                        <a:pt x="890936" y="832959"/>
                      </a:cubicBezTo>
                      <a:cubicBezTo>
                        <a:pt x="891308" y="842559"/>
                        <a:pt x="891255" y="852186"/>
                        <a:pt x="890936" y="861786"/>
                      </a:cubicBezTo>
                      <a:cubicBezTo>
                        <a:pt x="890406" y="877910"/>
                        <a:pt x="878552" y="890348"/>
                        <a:pt x="862534" y="890454"/>
                      </a:cubicBezTo>
                      <a:cubicBezTo>
                        <a:pt x="803872" y="890746"/>
                        <a:pt x="745210" y="890640"/>
                        <a:pt x="686548" y="890534"/>
                      </a:cubicBezTo>
                      <a:cubicBezTo>
                        <a:pt x="677505" y="890507"/>
                        <a:pt x="672201" y="885362"/>
                        <a:pt x="672201" y="877592"/>
                      </a:cubicBezTo>
                      <a:cubicBezTo>
                        <a:pt x="672201" y="869000"/>
                        <a:pt x="677426" y="864518"/>
                        <a:pt x="688458" y="864491"/>
                      </a:cubicBezTo>
                      <a:cubicBezTo>
                        <a:pt x="742824" y="864385"/>
                        <a:pt x="797163" y="864438"/>
                        <a:pt x="851528" y="864438"/>
                      </a:cubicBezTo>
                      <a:cubicBezTo>
                        <a:pt x="864867" y="864438"/>
                        <a:pt x="864867" y="864438"/>
                        <a:pt x="864867" y="850834"/>
                      </a:cubicBezTo>
                      <a:cubicBezTo>
                        <a:pt x="864867" y="844628"/>
                        <a:pt x="864867" y="838396"/>
                        <a:pt x="864867" y="831289"/>
                      </a:cubicBezTo>
                      <a:cubicBezTo>
                        <a:pt x="860306" y="831076"/>
                        <a:pt x="856779" y="830731"/>
                        <a:pt x="853252" y="830731"/>
                      </a:cubicBezTo>
                      <a:cubicBezTo>
                        <a:pt x="581451" y="830705"/>
                        <a:pt x="309677" y="830758"/>
                        <a:pt x="37876" y="830493"/>
                      </a:cubicBezTo>
                      <a:cubicBezTo>
                        <a:pt x="27985" y="830493"/>
                        <a:pt x="25757" y="833569"/>
                        <a:pt x="26022" y="842851"/>
                      </a:cubicBezTo>
                      <a:cubicBezTo>
                        <a:pt x="26659" y="864412"/>
                        <a:pt x="26181" y="864438"/>
                        <a:pt x="47503" y="864438"/>
                      </a:cubicBezTo>
                      <a:cubicBezTo>
                        <a:pt x="236085" y="864438"/>
                        <a:pt x="424693" y="864438"/>
                        <a:pt x="613275" y="864438"/>
                      </a:cubicBezTo>
                      <a:cubicBezTo>
                        <a:pt x="617253" y="864438"/>
                        <a:pt x="621257" y="864306"/>
                        <a:pt x="625182" y="864756"/>
                      </a:cubicBezTo>
                      <a:cubicBezTo>
                        <a:pt x="632395" y="865605"/>
                        <a:pt x="636612" y="869689"/>
                        <a:pt x="636692" y="877194"/>
                      </a:cubicBezTo>
                      <a:cubicBezTo>
                        <a:pt x="636771" y="885123"/>
                        <a:pt x="632422" y="889393"/>
                        <a:pt x="624785" y="890454"/>
                      </a:cubicBezTo>
                      <a:cubicBezTo>
                        <a:pt x="622504" y="890772"/>
                        <a:pt x="620144" y="890560"/>
                        <a:pt x="617836" y="890560"/>
                      </a:cubicBezTo>
                      <a:cubicBezTo>
                        <a:pt x="423287" y="890560"/>
                        <a:pt x="228712" y="890560"/>
                        <a:pt x="34163" y="890560"/>
                      </a:cubicBezTo>
                      <a:cubicBezTo>
                        <a:pt x="11251" y="890560"/>
                        <a:pt x="112" y="879395"/>
                        <a:pt x="59" y="856509"/>
                      </a:cubicBezTo>
                      <a:cubicBezTo>
                        <a:pt x="33" y="849216"/>
                        <a:pt x="-73" y="841923"/>
                        <a:pt x="86" y="834630"/>
                      </a:cubicBezTo>
                      <a:cubicBezTo>
                        <a:pt x="457" y="816597"/>
                        <a:pt x="12126" y="805061"/>
                        <a:pt x="30159" y="804769"/>
                      </a:cubicBezTo>
                      <a:cubicBezTo>
                        <a:pt x="35171" y="804636"/>
                        <a:pt x="40025" y="804716"/>
                        <a:pt x="45939" y="804716"/>
                      </a:cubicBezTo>
                      <a:close/>
                      <a:moveTo>
                        <a:pt x="594923" y="599400"/>
                      </a:moveTo>
                      <a:cubicBezTo>
                        <a:pt x="584421" y="586803"/>
                        <a:pt x="573866" y="574498"/>
                        <a:pt x="563683" y="561874"/>
                      </a:cubicBezTo>
                      <a:cubicBezTo>
                        <a:pt x="541645" y="534612"/>
                        <a:pt x="542944" y="542701"/>
                        <a:pt x="555223" y="513741"/>
                      </a:cubicBezTo>
                      <a:cubicBezTo>
                        <a:pt x="555355" y="513449"/>
                        <a:pt x="555515" y="513131"/>
                        <a:pt x="555568" y="512813"/>
                      </a:cubicBezTo>
                      <a:cubicBezTo>
                        <a:pt x="557822" y="498917"/>
                        <a:pt x="567369" y="495469"/>
                        <a:pt x="579860" y="494780"/>
                      </a:cubicBezTo>
                      <a:cubicBezTo>
                        <a:pt x="597363" y="493825"/>
                        <a:pt x="614866" y="492207"/>
                        <a:pt x="632263" y="490192"/>
                      </a:cubicBezTo>
                      <a:cubicBezTo>
                        <a:pt x="635525" y="489821"/>
                        <a:pt x="640723" y="486506"/>
                        <a:pt x="641014" y="484066"/>
                      </a:cubicBezTo>
                      <a:cubicBezTo>
                        <a:pt x="642101" y="475367"/>
                        <a:pt x="641438" y="466483"/>
                        <a:pt x="641438" y="457095"/>
                      </a:cubicBezTo>
                      <a:cubicBezTo>
                        <a:pt x="622742" y="455292"/>
                        <a:pt x="605319" y="452162"/>
                        <a:pt x="587922" y="452348"/>
                      </a:cubicBezTo>
                      <a:cubicBezTo>
                        <a:pt x="568032" y="452560"/>
                        <a:pt x="558432" y="444445"/>
                        <a:pt x="551563" y="425669"/>
                      </a:cubicBezTo>
                      <a:cubicBezTo>
                        <a:pt x="546366" y="411481"/>
                        <a:pt x="547453" y="402624"/>
                        <a:pt x="557053" y="392069"/>
                      </a:cubicBezTo>
                      <a:cubicBezTo>
                        <a:pt x="570366" y="377457"/>
                        <a:pt x="582512" y="361783"/>
                        <a:pt x="594605" y="347251"/>
                      </a:cubicBezTo>
                      <a:cubicBezTo>
                        <a:pt x="586516" y="339215"/>
                        <a:pt x="579117" y="331842"/>
                        <a:pt x="571453" y="324258"/>
                      </a:cubicBezTo>
                      <a:cubicBezTo>
                        <a:pt x="559069" y="334574"/>
                        <a:pt x="546604" y="345500"/>
                        <a:pt x="533583" y="355737"/>
                      </a:cubicBezTo>
                      <a:cubicBezTo>
                        <a:pt x="510431" y="373929"/>
                        <a:pt x="515443" y="378093"/>
                        <a:pt x="486325" y="363560"/>
                      </a:cubicBezTo>
                      <a:cubicBezTo>
                        <a:pt x="486033" y="363428"/>
                        <a:pt x="485688" y="363374"/>
                        <a:pt x="485370" y="363268"/>
                      </a:cubicBezTo>
                      <a:cubicBezTo>
                        <a:pt x="469591" y="357487"/>
                        <a:pt x="468689" y="355790"/>
                        <a:pt x="467443" y="339030"/>
                      </a:cubicBezTo>
                      <a:cubicBezTo>
                        <a:pt x="465904" y="318662"/>
                        <a:pt x="463704" y="298348"/>
                        <a:pt x="461767" y="277689"/>
                      </a:cubicBezTo>
                      <a:cubicBezTo>
                        <a:pt x="450523" y="277689"/>
                        <a:pt x="440472" y="277689"/>
                        <a:pt x="429573" y="277689"/>
                      </a:cubicBezTo>
                      <a:cubicBezTo>
                        <a:pt x="427849" y="295325"/>
                        <a:pt x="424454" y="312457"/>
                        <a:pt x="424932" y="329456"/>
                      </a:cubicBezTo>
                      <a:cubicBezTo>
                        <a:pt x="425542" y="350831"/>
                        <a:pt x="416631" y="361279"/>
                        <a:pt x="396609" y="367830"/>
                      </a:cubicBezTo>
                      <a:cubicBezTo>
                        <a:pt x="384250" y="371887"/>
                        <a:pt x="376136" y="372100"/>
                        <a:pt x="366429" y="363321"/>
                      </a:cubicBezTo>
                      <a:cubicBezTo>
                        <a:pt x="351100" y="349398"/>
                        <a:pt x="334658" y="336696"/>
                        <a:pt x="319595" y="324231"/>
                      </a:cubicBezTo>
                      <a:cubicBezTo>
                        <a:pt x="311215" y="332055"/>
                        <a:pt x="303763" y="339030"/>
                        <a:pt x="295967" y="346322"/>
                      </a:cubicBezTo>
                      <a:cubicBezTo>
                        <a:pt x="307608" y="360457"/>
                        <a:pt x="318004" y="375202"/>
                        <a:pt x="330574" y="387746"/>
                      </a:cubicBezTo>
                      <a:cubicBezTo>
                        <a:pt x="343940" y="401085"/>
                        <a:pt x="348237" y="414054"/>
                        <a:pt x="336860" y="430284"/>
                      </a:cubicBezTo>
                      <a:cubicBezTo>
                        <a:pt x="335746" y="431849"/>
                        <a:pt x="335136" y="433917"/>
                        <a:pt x="334765" y="435826"/>
                      </a:cubicBezTo>
                      <a:cubicBezTo>
                        <a:pt x="332696" y="446885"/>
                        <a:pt x="325509" y="450465"/>
                        <a:pt x="314928" y="451181"/>
                      </a:cubicBezTo>
                      <a:cubicBezTo>
                        <a:pt x="293553" y="452613"/>
                        <a:pt x="272231" y="455000"/>
                        <a:pt x="249769" y="457095"/>
                      </a:cubicBezTo>
                      <a:cubicBezTo>
                        <a:pt x="249769" y="465449"/>
                        <a:pt x="250299" y="473033"/>
                        <a:pt x="249609" y="480486"/>
                      </a:cubicBezTo>
                      <a:cubicBezTo>
                        <a:pt x="248920" y="488203"/>
                        <a:pt x="252607" y="490112"/>
                        <a:pt x="259263" y="490616"/>
                      </a:cubicBezTo>
                      <a:cubicBezTo>
                        <a:pt x="273451" y="491650"/>
                        <a:pt x="287666" y="494621"/>
                        <a:pt x="301774" y="494117"/>
                      </a:cubicBezTo>
                      <a:cubicBezTo>
                        <a:pt x="322300" y="493374"/>
                        <a:pt x="332961" y="501224"/>
                        <a:pt x="339856" y="521220"/>
                      </a:cubicBezTo>
                      <a:cubicBezTo>
                        <a:pt x="344603" y="535010"/>
                        <a:pt x="343967" y="543576"/>
                        <a:pt x="334473" y="553919"/>
                      </a:cubicBezTo>
                      <a:cubicBezTo>
                        <a:pt x="320948" y="568690"/>
                        <a:pt x="308695" y="584682"/>
                        <a:pt x="297027" y="598790"/>
                      </a:cubicBezTo>
                      <a:cubicBezTo>
                        <a:pt x="304824" y="607329"/>
                        <a:pt x="311693" y="614861"/>
                        <a:pt x="318932" y="622817"/>
                      </a:cubicBezTo>
                      <a:cubicBezTo>
                        <a:pt x="334844" y="609583"/>
                        <a:pt x="350809" y="597225"/>
                        <a:pt x="365713" y="583674"/>
                      </a:cubicBezTo>
                      <a:cubicBezTo>
                        <a:pt x="375897" y="574419"/>
                        <a:pt x="385391" y="571183"/>
                        <a:pt x="397404" y="579696"/>
                      </a:cubicBezTo>
                      <a:cubicBezTo>
                        <a:pt x="400798" y="582109"/>
                        <a:pt x="405254" y="583356"/>
                        <a:pt x="409391" y="584284"/>
                      </a:cubicBezTo>
                      <a:cubicBezTo>
                        <a:pt x="419151" y="586458"/>
                        <a:pt x="422757" y="593088"/>
                        <a:pt x="423473" y="602185"/>
                      </a:cubicBezTo>
                      <a:cubicBezTo>
                        <a:pt x="424242" y="612076"/>
                        <a:pt x="424905" y="621995"/>
                        <a:pt x="425834" y="631887"/>
                      </a:cubicBezTo>
                      <a:cubicBezTo>
                        <a:pt x="427000" y="644271"/>
                        <a:pt x="428379" y="656630"/>
                        <a:pt x="429679" y="669120"/>
                      </a:cubicBezTo>
                      <a:cubicBezTo>
                        <a:pt x="440790" y="669120"/>
                        <a:pt x="450629" y="669120"/>
                        <a:pt x="461715" y="669120"/>
                      </a:cubicBezTo>
                      <a:cubicBezTo>
                        <a:pt x="463677" y="647825"/>
                        <a:pt x="465772" y="626848"/>
                        <a:pt x="467469" y="605844"/>
                      </a:cubicBezTo>
                      <a:cubicBezTo>
                        <a:pt x="468663" y="590887"/>
                        <a:pt x="470042" y="588739"/>
                        <a:pt x="484044" y="583727"/>
                      </a:cubicBezTo>
                      <a:cubicBezTo>
                        <a:pt x="488075" y="582268"/>
                        <a:pt x="492291" y="580916"/>
                        <a:pt x="495845" y="578609"/>
                      </a:cubicBezTo>
                      <a:cubicBezTo>
                        <a:pt x="506188" y="571899"/>
                        <a:pt x="514462" y="574100"/>
                        <a:pt x="523399" y="582056"/>
                      </a:cubicBezTo>
                      <a:cubicBezTo>
                        <a:pt x="539152" y="596112"/>
                        <a:pt x="555780" y="609159"/>
                        <a:pt x="572116" y="622658"/>
                      </a:cubicBezTo>
                      <a:cubicBezTo>
                        <a:pt x="579886" y="614728"/>
                        <a:pt x="587020" y="607462"/>
                        <a:pt x="594923" y="599400"/>
                      </a:cubicBezTo>
                      <a:close/>
                      <a:moveTo>
                        <a:pt x="826122" y="281641"/>
                      </a:moveTo>
                      <a:cubicBezTo>
                        <a:pt x="836120" y="281641"/>
                        <a:pt x="843121" y="282065"/>
                        <a:pt x="850043" y="281561"/>
                      </a:cubicBezTo>
                      <a:cubicBezTo>
                        <a:pt x="862401" y="280633"/>
                        <a:pt x="869190" y="268248"/>
                        <a:pt x="862348" y="258781"/>
                      </a:cubicBezTo>
                      <a:cubicBezTo>
                        <a:pt x="859775" y="255227"/>
                        <a:pt x="855480" y="252628"/>
                        <a:pt x="851502" y="250427"/>
                      </a:cubicBezTo>
                      <a:cubicBezTo>
                        <a:pt x="719380" y="176994"/>
                        <a:pt x="587179" y="103720"/>
                        <a:pt x="455137" y="30181"/>
                      </a:cubicBezTo>
                      <a:cubicBezTo>
                        <a:pt x="448269" y="26362"/>
                        <a:pt x="443177" y="26282"/>
                        <a:pt x="436256" y="30128"/>
                      </a:cubicBezTo>
                      <a:cubicBezTo>
                        <a:pt x="342402" y="82504"/>
                        <a:pt x="248363" y="134536"/>
                        <a:pt x="154377" y="186700"/>
                      </a:cubicBezTo>
                      <a:cubicBezTo>
                        <a:pt x="115340" y="208367"/>
                        <a:pt x="76330" y="230139"/>
                        <a:pt x="37240" y="251726"/>
                      </a:cubicBezTo>
                      <a:cubicBezTo>
                        <a:pt x="29921" y="255784"/>
                        <a:pt x="24749" y="261141"/>
                        <a:pt x="26844" y="269919"/>
                      </a:cubicBezTo>
                      <a:cubicBezTo>
                        <a:pt x="29045" y="279121"/>
                        <a:pt x="36179" y="281932"/>
                        <a:pt x="45090" y="281720"/>
                      </a:cubicBezTo>
                      <a:cubicBezTo>
                        <a:pt x="54027" y="281508"/>
                        <a:pt x="63017" y="281269"/>
                        <a:pt x="71927" y="281773"/>
                      </a:cubicBezTo>
                      <a:cubicBezTo>
                        <a:pt x="81209" y="282304"/>
                        <a:pt x="89165" y="279864"/>
                        <a:pt x="97280" y="275303"/>
                      </a:cubicBezTo>
                      <a:cubicBezTo>
                        <a:pt x="206170" y="214572"/>
                        <a:pt x="315325" y="154240"/>
                        <a:pt x="424162" y="93404"/>
                      </a:cubicBezTo>
                      <a:cubicBezTo>
                        <a:pt x="439014" y="85103"/>
                        <a:pt x="452114" y="85024"/>
                        <a:pt x="466992" y="93324"/>
                      </a:cubicBezTo>
                      <a:cubicBezTo>
                        <a:pt x="574105" y="153179"/>
                        <a:pt x="681590" y="212371"/>
                        <a:pt x="788623" y="272385"/>
                      </a:cubicBezTo>
                      <a:cubicBezTo>
                        <a:pt x="801724" y="279758"/>
                        <a:pt x="814533" y="283470"/>
                        <a:pt x="826122" y="281641"/>
                      </a:cubicBezTo>
                      <a:close/>
                      <a:moveTo>
                        <a:pt x="819545" y="804291"/>
                      </a:moveTo>
                      <a:cubicBezTo>
                        <a:pt x="819545" y="797317"/>
                        <a:pt x="819598" y="791376"/>
                        <a:pt x="819545" y="785436"/>
                      </a:cubicBezTo>
                      <a:cubicBezTo>
                        <a:pt x="819412" y="769816"/>
                        <a:pt x="822011" y="770214"/>
                        <a:pt x="804827" y="770214"/>
                      </a:cubicBezTo>
                      <a:cubicBezTo>
                        <a:pt x="565327" y="770214"/>
                        <a:pt x="325827" y="770214"/>
                        <a:pt x="86328" y="770214"/>
                      </a:cubicBezTo>
                      <a:cubicBezTo>
                        <a:pt x="83357" y="770214"/>
                        <a:pt x="80149" y="769577"/>
                        <a:pt x="77444" y="770479"/>
                      </a:cubicBezTo>
                      <a:cubicBezTo>
                        <a:pt x="75242" y="771221"/>
                        <a:pt x="72166" y="773714"/>
                        <a:pt x="72060" y="775597"/>
                      </a:cubicBezTo>
                      <a:cubicBezTo>
                        <a:pt x="71503" y="785038"/>
                        <a:pt x="71822" y="794506"/>
                        <a:pt x="71822" y="804265"/>
                      </a:cubicBezTo>
                      <a:cubicBezTo>
                        <a:pt x="321531" y="804291"/>
                        <a:pt x="569862" y="804291"/>
                        <a:pt x="819545" y="804291"/>
                      </a:cubicBezTo>
                      <a:close/>
                      <a:moveTo>
                        <a:pt x="175965" y="375468"/>
                      </a:moveTo>
                      <a:cubicBezTo>
                        <a:pt x="184186" y="375282"/>
                        <a:pt x="191001" y="368122"/>
                        <a:pt x="190656" y="360033"/>
                      </a:cubicBezTo>
                      <a:cubicBezTo>
                        <a:pt x="190338" y="352501"/>
                        <a:pt x="183258" y="345659"/>
                        <a:pt x="175726" y="345606"/>
                      </a:cubicBezTo>
                      <a:cubicBezTo>
                        <a:pt x="167505" y="345553"/>
                        <a:pt x="160795" y="352395"/>
                        <a:pt x="160875" y="360749"/>
                      </a:cubicBezTo>
                      <a:cubicBezTo>
                        <a:pt x="160981" y="369448"/>
                        <a:pt x="167372" y="375653"/>
                        <a:pt x="175965" y="375468"/>
                      </a:cubicBezTo>
                      <a:close/>
                      <a:moveTo>
                        <a:pt x="730306" y="361041"/>
                      </a:moveTo>
                      <a:cubicBezTo>
                        <a:pt x="730492" y="352528"/>
                        <a:pt x="724101" y="345739"/>
                        <a:pt x="715800" y="345633"/>
                      </a:cubicBezTo>
                      <a:cubicBezTo>
                        <a:pt x="707923" y="345527"/>
                        <a:pt x="700498" y="352926"/>
                        <a:pt x="700577" y="360749"/>
                      </a:cubicBezTo>
                      <a:cubicBezTo>
                        <a:pt x="700657" y="368440"/>
                        <a:pt x="707260" y="375149"/>
                        <a:pt x="715031" y="375441"/>
                      </a:cubicBezTo>
                      <a:cubicBezTo>
                        <a:pt x="723756" y="375812"/>
                        <a:pt x="730094" y="369792"/>
                        <a:pt x="730306" y="361041"/>
                      </a:cubicBezTo>
                      <a:close/>
                      <a:moveTo>
                        <a:pt x="131703" y="473299"/>
                      </a:moveTo>
                      <a:cubicBezTo>
                        <a:pt x="131729" y="464441"/>
                        <a:pt x="125656" y="458315"/>
                        <a:pt x="116958" y="458421"/>
                      </a:cubicBezTo>
                      <a:cubicBezTo>
                        <a:pt x="109188" y="458501"/>
                        <a:pt x="102319" y="465025"/>
                        <a:pt x="102001" y="472609"/>
                      </a:cubicBezTo>
                      <a:cubicBezTo>
                        <a:pt x="101683" y="480194"/>
                        <a:pt x="109055" y="488070"/>
                        <a:pt x="116773" y="488362"/>
                      </a:cubicBezTo>
                      <a:cubicBezTo>
                        <a:pt x="124702" y="488654"/>
                        <a:pt x="131676" y="481626"/>
                        <a:pt x="131703" y="473299"/>
                      </a:cubicBezTo>
                      <a:close/>
                      <a:moveTo>
                        <a:pt x="774196" y="458448"/>
                      </a:moveTo>
                      <a:cubicBezTo>
                        <a:pt x="765498" y="458421"/>
                        <a:pt x="759504" y="464600"/>
                        <a:pt x="759610" y="473484"/>
                      </a:cubicBezTo>
                      <a:cubicBezTo>
                        <a:pt x="759690" y="481414"/>
                        <a:pt x="766002" y="488070"/>
                        <a:pt x="773719" y="488362"/>
                      </a:cubicBezTo>
                      <a:cubicBezTo>
                        <a:pt x="781330" y="488627"/>
                        <a:pt x="789127" y="481202"/>
                        <a:pt x="789339" y="473484"/>
                      </a:cubicBezTo>
                      <a:cubicBezTo>
                        <a:pt x="789551" y="465661"/>
                        <a:pt x="782285" y="458448"/>
                        <a:pt x="774196" y="458448"/>
                      </a:cubicBezTo>
                      <a:close/>
                      <a:moveTo>
                        <a:pt x="190709" y="585689"/>
                      </a:moveTo>
                      <a:cubicBezTo>
                        <a:pt x="190656" y="577601"/>
                        <a:pt x="183576" y="570626"/>
                        <a:pt x="175407" y="570679"/>
                      </a:cubicBezTo>
                      <a:cubicBezTo>
                        <a:pt x="167213" y="570706"/>
                        <a:pt x="160768" y="577601"/>
                        <a:pt x="160954" y="586114"/>
                      </a:cubicBezTo>
                      <a:cubicBezTo>
                        <a:pt x="161140" y="594414"/>
                        <a:pt x="167027" y="600249"/>
                        <a:pt x="175302" y="600355"/>
                      </a:cubicBezTo>
                      <a:cubicBezTo>
                        <a:pt x="183682" y="600461"/>
                        <a:pt x="190762" y="593725"/>
                        <a:pt x="190709" y="585689"/>
                      </a:cubicBezTo>
                      <a:close/>
                      <a:moveTo>
                        <a:pt x="730412" y="585185"/>
                      </a:moveTo>
                      <a:cubicBezTo>
                        <a:pt x="730227" y="577230"/>
                        <a:pt x="723756" y="570732"/>
                        <a:pt x="715986" y="570653"/>
                      </a:cubicBezTo>
                      <a:cubicBezTo>
                        <a:pt x="707844" y="570573"/>
                        <a:pt x="700631" y="577574"/>
                        <a:pt x="700604" y="585583"/>
                      </a:cubicBezTo>
                      <a:cubicBezTo>
                        <a:pt x="700577" y="593672"/>
                        <a:pt x="707579" y="600408"/>
                        <a:pt x="715932" y="600328"/>
                      </a:cubicBezTo>
                      <a:cubicBezTo>
                        <a:pt x="724578" y="600275"/>
                        <a:pt x="730598" y="593964"/>
                        <a:pt x="730412" y="58518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/>
                <p:cNvSpPr/>
                <p:nvPr/>
              </p:nvSpPr>
              <p:spPr>
                <a:xfrm>
                  <a:off x="9477156" y="2826418"/>
                  <a:ext cx="96029" cy="95842"/>
                </a:xfrm>
                <a:custGeom>
                  <a:avLst/>
                  <a:gdLst>
                    <a:gd name="connsiteX0" fmla="*/ 48187 w 96029"/>
                    <a:gd name="connsiteY0" fmla="*/ 95843 h 95842"/>
                    <a:gd name="connsiteX1" fmla="*/ 1 w 96029"/>
                    <a:gd name="connsiteY1" fmla="*/ 48425 h 95842"/>
                    <a:gd name="connsiteX2" fmla="*/ 48347 w 96029"/>
                    <a:gd name="connsiteY2" fmla="*/ 0 h 95842"/>
                    <a:gd name="connsiteX3" fmla="*/ 96029 w 96029"/>
                    <a:gd name="connsiteY3" fmla="*/ 48107 h 95842"/>
                    <a:gd name="connsiteX4" fmla="*/ 48187 w 96029"/>
                    <a:gd name="connsiteY4" fmla="*/ 95843 h 95842"/>
                    <a:gd name="connsiteX5" fmla="*/ 69881 w 96029"/>
                    <a:gd name="connsiteY5" fmla="*/ 47789 h 95842"/>
                    <a:gd name="connsiteX6" fmla="*/ 47551 w 96029"/>
                    <a:gd name="connsiteY6" fmla="*/ 25883 h 95842"/>
                    <a:gd name="connsiteX7" fmla="*/ 26123 w 96029"/>
                    <a:gd name="connsiteY7" fmla="*/ 48637 h 95842"/>
                    <a:gd name="connsiteX8" fmla="*/ 47923 w 96029"/>
                    <a:gd name="connsiteY8" fmla="*/ 69773 h 95842"/>
                    <a:gd name="connsiteX9" fmla="*/ 69881 w 96029"/>
                    <a:gd name="connsiteY9" fmla="*/ 47789 h 95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6029" h="95842">
                      <a:moveTo>
                        <a:pt x="48187" y="95843"/>
                      </a:moveTo>
                      <a:cubicBezTo>
                        <a:pt x="21111" y="95895"/>
                        <a:pt x="187" y="75316"/>
                        <a:pt x="1" y="48425"/>
                      </a:cubicBezTo>
                      <a:cubicBezTo>
                        <a:pt x="-185" y="21243"/>
                        <a:pt x="21111" y="-79"/>
                        <a:pt x="48347" y="0"/>
                      </a:cubicBezTo>
                      <a:cubicBezTo>
                        <a:pt x="74973" y="80"/>
                        <a:pt x="96109" y="21401"/>
                        <a:pt x="96029" y="48107"/>
                      </a:cubicBezTo>
                      <a:cubicBezTo>
                        <a:pt x="95976" y="75077"/>
                        <a:pt x="75211" y="95789"/>
                        <a:pt x="48187" y="95843"/>
                      </a:cubicBezTo>
                      <a:close/>
                      <a:moveTo>
                        <a:pt x="69881" y="47789"/>
                      </a:moveTo>
                      <a:cubicBezTo>
                        <a:pt x="69775" y="35643"/>
                        <a:pt x="59617" y="25671"/>
                        <a:pt x="47551" y="25883"/>
                      </a:cubicBezTo>
                      <a:cubicBezTo>
                        <a:pt x="35565" y="26096"/>
                        <a:pt x="25805" y="36465"/>
                        <a:pt x="26123" y="48637"/>
                      </a:cubicBezTo>
                      <a:cubicBezTo>
                        <a:pt x="26415" y="60438"/>
                        <a:pt x="35989" y="69747"/>
                        <a:pt x="47923" y="69773"/>
                      </a:cubicBezTo>
                      <a:cubicBezTo>
                        <a:pt x="60280" y="69800"/>
                        <a:pt x="69987" y="60067"/>
                        <a:pt x="69881" y="4778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6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03" name="目录字">
            <a:extLst>
              <a:ext uri="{FF2B5EF4-FFF2-40B4-BE49-F238E27FC236}">
                <a16:creationId xmlns:a16="http://schemas.microsoft.com/office/drawing/2014/main" id="{3890FCF1-CF45-FEAD-3AF0-245A6427DE70}"/>
              </a:ext>
            </a:extLst>
          </p:cNvPr>
          <p:cNvGrpSpPr/>
          <p:nvPr/>
        </p:nvGrpSpPr>
        <p:grpSpPr>
          <a:xfrm>
            <a:off x="3871611" y="262088"/>
            <a:ext cx="4448779" cy="1107996"/>
            <a:chOff x="3871611" y="262088"/>
            <a:chExt cx="4448779" cy="1107996"/>
          </a:xfrm>
        </p:grpSpPr>
        <p:sp>
          <p:nvSpPr>
            <p:cNvPr id="204" name="文本框 203">
              <a:extLst>
                <a:ext uri="{FF2B5EF4-FFF2-40B4-BE49-F238E27FC236}">
                  <a16:creationId xmlns:a16="http://schemas.microsoft.com/office/drawing/2014/main" id="{E7A0E446-2851-8E3E-EB83-369C4CBFDAE6}"/>
                </a:ext>
              </a:extLst>
            </p:cNvPr>
            <p:cNvSpPr txBox="1"/>
            <p:nvPr userDrawn="1"/>
          </p:nvSpPr>
          <p:spPr>
            <a:xfrm>
              <a:off x="3871611" y="354421"/>
              <a:ext cx="444877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5400" b="1" i="0" kern="100" dirty="0">
                  <a:solidFill>
                    <a:schemeClr val="accent1">
                      <a:lumMod val="60000"/>
                      <a:lumOff val="40000"/>
                      <a:alpha val="15000"/>
                    </a:schemeClr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CONTENTS</a:t>
              </a:r>
              <a:endParaRPr lang="zh-CN" altLang="zh-CN" sz="5400" b="1" i="0" kern="100" dirty="0">
                <a:solidFill>
                  <a:schemeClr val="accent1">
                    <a:lumMod val="60000"/>
                    <a:lumOff val="40000"/>
                    <a:alpha val="15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205" name="文本框 204">
              <a:extLst>
                <a:ext uri="{FF2B5EF4-FFF2-40B4-BE49-F238E27FC236}">
                  <a16:creationId xmlns:a16="http://schemas.microsoft.com/office/drawing/2014/main" id="{63640901-32C8-7A0C-CA89-521BDF2B9EFC}"/>
                </a:ext>
              </a:extLst>
            </p:cNvPr>
            <p:cNvSpPr txBox="1"/>
            <p:nvPr userDrawn="1"/>
          </p:nvSpPr>
          <p:spPr>
            <a:xfrm>
              <a:off x="5031480" y="262088"/>
              <a:ext cx="212904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kern="100" dirty="0">
                  <a:gradFill>
                    <a:gsLst>
                      <a:gs pos="100000">
                        <a:schemeClr val="accent1">
                          <a:lumMod val="65000"/>
                        </a:schemeClr>
                      </a:gs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</a:gsLst>
                    <a:lin ang="5400000" scaled="0"/>
                  </a:gradFill>
                  <a:effectLst>
                    <a:outerShdw blurRad="190500" dist="127000" dir="5400000" algn="ctr" rotWithShape="0">
                      <a:schemeClr val="accent1">
                        <a:alpha val="25000"/>
                      </a:schemeClr>
                    </a:outerShdw>
                  </a:effectLst>
                  <a:latin typeface="+mj-ea"/>
                  <a:ea typeface="+mj-ea"/>
                  <a:cs typeface="Times New Roman" panose="02020603050405020304" pitchFamily="18" charset="0"/>
                </a:rPr>
                <a:t>目录</a:t>
              </a:r>
              <a:endParaRPr lang="zh-CN" altLang="zh-CN" sz="6600" b="1" kern="100" dirty="0">
                <a:gradFill>
                  <a:gsLst>
                    <a:gs pos="100000">
                      <a:schemeClr val="accent1">
                        <a:lumMod val="65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effectLst>
                  <a:outerShdw blurRad="190500" dist="127000" dir="5400000" algn="ctr" rotWithShape="0">
                    <a:schemeClr val="accent1">
                      <a:alpha val="25000"/>
                    </a:scheme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46C88CC9-20CB-DAA0-B65B-849E6FD1838F}"/>
              </a:ext>
            </a:extLst>
          </p:cNvPr>
          <p:cNvGrpSpPr/>
          <p:nvPr/>
        </p:nvGrpSpPr>
        <p:grpSpPr>
          <a:xfrm>
            <a:off x="2791500" y="2010182"/>
            <a:ext cx="2061501" cy="3720902"/>
            <a:chOff x="2791500" y="2010182"/>
            <a:chExt cx="2061501" cy="3720902"/>
          </a:xfrm>
        </p:grpSpPr>
        <p:sp>
          <p:nvSpPr>
            <p:cNvPr id="128" name="矩形: 圆角 131">
              <a:extLst>
                <a:ext uri="{FF2B5EF4-FFF2-40B4-BE49-F238E27FC236}">
                  <a16:creationId xmlns:a16="http://schemas.microsoft.com/office/drawing/2014/main" id="{F409ACCE-6C67-0DF0-2811-0FDC38FA6179}"/>
                </a:ext>
              </a:extLst>
            </p:cNvPr>
            <p:cNvSpPr/>
            <p:nvPr/>
          </p:nvSpPr>
          <p:spPr>
            <a:xfrm>
              <a:off x="2791500" y="2010182"/>
              <a:ext cx="2061501" cy="3720902"/>
            </a:xfrm>
            <a:prstGeom prst="roundRect">
              <a:avLst>
                <a:gd name="adj" fmla="val 4822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schemeClr val="accent1">
                  <a:alpha val="20000"/>
                </a:schemeClr>
              </a:outerShdw>
              <a:reflection blurRad="127000" stA="50000" endA="300" endPos="30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pic>
          <p:nvPicPr>
            <p:cNvPr id="129" name="图片 128" descr="人的脸&#10;&#10;低可信度描述已自动生成">
              <a:extLst>
                <a:ext uri="{FF2B5EF4-FFF2-40B4-BE49-F238E27FC236}">
                  <a16:creationId xmlns:a16="http://schemas.microsoft.com/office/drawing/2014/main" id="{D7F38D32-D261-B9B6-F798-DC00A52D4C8F}"/>
                </a:ext>
              </a:extLst>
            </p:cNvPr>
            <p:cNvPicPr/>
            <p:nvPr/>
          </p:nvPicPr>
          <p:blipFill>
            <a:blip r:embed="rId4" cstate="email">
              <a:alphaModFix amt="92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2791500" y="2010182"/>
              <a:ext cx="2061501" cy="3720902"/>
            </a:xfrm>
            <a:custGeom>
              <a:avLst/>
              <a:gdLst>
                <a:gd name="connsiteX0" fmla="*/ 2264291 w 2379007"/>
                <a:gd name="connsiteY0" fmla="*/ 0 h 3424392"/>
                <a:gd name="connsiteX1" fmla="*/ 114716 w 2379007"/>
                <a:gd name="connsiteY1" fmla="*/ 0 h 3424392"/>
                <a:gd name="connsiteX2" fmla="*/ 0 w 2379007"/>
                <a:gd name="connsiteY2" fmla="*/ 114716 h 3424392"/>
                <a:gd name="connsiteX3" fmla="*/ 0 w 2379007"/>
                <a:gd name="connsiteY3" fmla="*/ 3309676 h 3424392"/>
                <a:gd name="connsiteX4" fmla="*/ 114716 w 2379007"/>
                <a:gd name="connsiteY4" fmla="*/ 3424392 h 3424392"/>
                <a:gd name="connsiteX5" fmla="*/ 2264291 w 2379007"/>
                <a:gd name="connsiteY5" fmla="*/ 3424392 h 3424392"/>
                <a:gd name="connsiteX6" fmla="*/ 2379007 w 2379007"/>
                <a:gd name="connsiteY6" fmla="*/ 3309676 h 3424392"/>
                <a:gd name="connsiteX7" fmla="*/ 2379007 w 2379007"/>
                <a:gd name="connsiteY7" fmla="*/ 114716 h 3424392"/>
                <a:gd name="connsiteX8" fmla="*/ 2264291 w 2379007"/>
                <a:gd name="connsiteY8" fmla="*/ 0 h 342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9007" h="3424392">
                  <a:moveTo>
                    <a:pt x="2264291" y="0"/>
                  </a:moveTo>
                  <a:lnTo>
                    <a:pt x="114716" y="0"/>
                  </a:lnTo>
                  <a:cubicBezTo>
                    <a:pt x="51360" y="0"/>
                    <a:pt x="0" y="51360"/>
                    <a:pt x="0" y="114716"/>
                  </a:cubicBezTo>
                  <a:lnTo>
                    <a:pt x="0" y="3309676"/>
                  </a:lnTo>
                  <a:cubicBezTo>
                    <a:pt x="0" y="3373032"/>
                    <a:pt x="51360" y="3424392"/>
                    <a:pt x="114716" y="3424392"/>
                  </a:cubicBezTo>
                  <a:lnTo>
                    <a:pt x="2264291" y="3424392"/>
                  </a:lnTo>
                  <a:cubicBezTo>
                    <a:pt x="2327647" y="3424392"/>
                    <a:pt x="2379007" y="3373032"/>
                    <a:pt x="2379007" y="3309676"/>
                  </a:cubicBezTo>
                  <a:lnTo>
                    <a:pt x="2379007" y="114716"/>
                  </a:lnTo>
                  <a:cubicBezTo>
                    <a:pt x="2379007" y="51360"/>
                    <a:pt x="2327647" y="0"/>
                    <a:pt x="2264291" y="0"/>
                  </a:cubicBezTo>
                  <a:close/>
                </a:path>
              </a:pathLst>
            </a:custGeom>
            <a:ln w="6350">
              <a:solidFill>
                <a:schemeClr val="accent1">
                  <a:lumMod val="60000"/>
                  <a:lumOff val="40000"/>
                </a:schemeClr>
              </a:solidFill>
            </a:ln>
            <a:effectLst/>
          </p:spPr>
        </p:pic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C47738FF-819E-09C2-22FB-D916D3931AC3}"/>
                </a:ext>
              </a:extLst>
            </p:cNvPr>
            <p:cNvSpPr txBox="1"/>
            <p:nvPr/>
          </p:nvSpPr>
          <p:spPr>
            <a:xfrm>
              <a:off x="3177844" y="3610151"/>
              <a:ext cx="1288814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2400" b="0" spc="100">
                  <a:gradFill>
                    <a:gsLst>
                      <a:gs pos="100000">
                        <a:schemeClr val="tx2"/>
                      </a:gs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b="1" dirty="0"/>
                <a:t>解决方案</a:t>
              </a: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FFB359E1-BF3E-EF09-332F-DCB8C4C36D2B}"/>
                </a:ext>
              </a:extLst>
            </p:cNvPr>
            <p:cNvSpPr txBox="1"/>
            <p:nvPr/>
          </p:nvSpPr>
          <p:spPr>
            <a:xfrm>
              <a:off x="3118533" y="4098751"/>
              <a:ext cx="1407437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2000" spc="100">
                  <a:solidFill>
                    <a:schemeClr val="bg2">
                      <a:lumMod val="90000"/>
                    </a:schemeClr>
                  </a:solidFill>
                </a:defRPr>
              </a:lvl1pPr>
            </a:lstStyle>
            <a:p>
              <a:pPr algn="ctr"/>
              <a:r>
                <a:rPr lang="en-GB" altLang="zh-CN" sz="1100" spc="0" dirty="0">
                  <a:solidFill>
                    <a:schemeClr val="accent1">
                      <a:alpha val="20000"/>
                    </a:schemeClr>
                  </a:solidFill>
                  <a:ea typeface="Roboto Medium" panose="02000000000000000000" pitchFamily="2" charset="0"/>
                </a:rPr>
                <a:t>Solution</a:t>
              </a:r>
              <a:r>
                <a:rPr lang="zh-CN" altLang="en-US" sz="1100" spc="0" dirty="0">
                  <a:solidFill>
                    <a:schemeClr val="accent1">
                      <a:alpha val="20000"/>
                    </a:schemeClr>
                  </a:solidFill>
                  <a:ea typeface="Roboto Medium" panose="02000000000000000000" pitchFamily="2" charset="0"/>
                </a:rPr>
                <a:t> </a:t>
              </a:r>
              <a:r>
                <a:rPr lang="en-US" altLang="zh-CN" sz="1100" spc="0" dirty="0">
                  <a:solidFill>
                    <a:schemeClr val="accent1">
                      <a:alpha val="20000"/>
                    </a:schemeClr>
                  </a:solidFill>
                  <a:ea typeface="Roboto Medium" panose="02000000000000000000" pitchFamily="2" charset="0"/>
                </a:rPr>
                <a:t>and</a:t>
              </a:r>
              <a:r>
                <a:rPr lang="zh-CN" altLang="en-US" sz="1100" spc="0" dirty="0">
                  <a:solidFill>
                    <a:schemeClr val="accent1">
                      <a:alpha val="20000"/>
                    </a:schemeClr>
                  </a:solidFill>
                  <a:ea typeface="Roboto Medium" panose="02000000000000000000" pitchFamily="2" charset="0"/>
                </a:rPr>
                <a:t> </a:t>
              </a:r>
              <a:r>
                <a:rPr lang="en" altLang="zh-CN" sz="1100" spc="0" dirty="0">
                  <a:solidFill>
                    <a:schemeClr val="accent1">
                      <a:alpha val="20000"/>
                    </a:schemeClr>
                  </a:solidFill>
                  <a:ea typeface="Roboto Medium" panose="02000000000000000000" pitchFamily="2" charset="0"/>
                </a:rPr>
                <a:t>scheme</a:t>
              </a:r>
              <a:endParaRPr lang="en-GB" altLang="zh-CN" sz="1100" spc="0" dirty="0">
                <a:solidFill>
                  <a:schemeClr val="accent1">
                    <a:alpha val="20000"/>
                  </a:schemeClr>
                </a:solidFill>
                <a:ea typeface="Roboto Medium" panose="02000000000000000000" pitchFamily="2" charset="0"/>
              </a:endParaRPr>
            </a:p>
          </p:txBody>
        </p:sp>
        <p:cxnSp>
          <p:nvCxnSpPr>
            <p:cNvPr id="135" name="直接箭头连接符 133">
              <a:extLst>
                <a:ext uri="{FF2B5EF4-FFF2-40B4-BE49-F238E27FC236}">
                  <a16:creationId xmlns:a16="http://schemas.microsoft.com/office/drawing/2014/main" id="{F091069D-9D8E-9FE5-BC38-AD2240D3ADFF}"/>
                </a:ext>
              </a:extLst>
            </p:cNvPr>
            <p:cNvCxnSpPr>
              <a:cxnSpLocks/>
            </p:cNvCxnSpPr>
            <p:nvPr/>
          </p:nvCxnSpPr>
          <p:spPr>
            <a:xfrm>
              <a:off x="3498250" y="5227729"/>
              <a:ext cx="648000" cy="0"/>
            </a:xfrm>
            <a:prstGeom prst="straightConnector1">
              <a:avLst/>
            </a:prstGeom>
            <a:ln w="34925" cap="rnd">
              <a:solidFill>
                <a:schemeClr val="accent2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27E99C50-9731-3BD9-8889-28666C928B07}"/>
                </a:ext>
              </a:extLst>
            </p:cNvPr>
            <p:cNvSpPr txBox="1"/>
            <p:nvPr/>
          </p:nvSpPr>
          <p:spPr>
            <a:xfrm>
              <a:off x="3017289" y="4268728"/>
              <a:ext cx="160992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spc="1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02</a:t>
              </a:r>
              <a:endParaRPr lang="zh-CN" altLang="en-US" sz="5400" spc="1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D1469EA9-EDF6-9CF8-A593-000B3055DCD2}"/>
                </a:ext>
              </a:extLst>
            </p:cNvPr>
            <p:cNvGrpSpPr/>
            <p:nvPr/>
          </p:nvGrpSpPr>
          <p:grpSpPr>
            <a:xfrm>
              <a:off x="3246250" y="2291085"/>
              <a:ext cx="1152000" cy="1152000"/>
              <a:chOff x="3246250" y="2291085"/>
              <a:chExt cx="1152000" cy="1152000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C8352043-DF0A-CDA8-78AA-69C150904BB2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9741494">
                <a:off x="3246250" y="2291085"/>
                <a:ext cx="1152000" cy="11520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A8904F5D-7752-6536-DBAE-E02295F6879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79246" y="2424082"/>
                <a:ext cx="886008" cy="886006"/>
              </a:xfrm>
              <a:prstGeom prst="ellipse">
                <a:avLst/>
              </a:prstGeom>
              <a:gradFill>
                <a:gsLst>
                  <a:gs pos="30000">
                    <a:schemeClr val="accent1">
                      <a:lumMod val="60000"/>
                      <a:lumOff val="40000"/>
                    </a:schemeClr>
                  </a:gs>
                  <a:gs pos="76000">
                    <a:schemeClr val="accent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342900" dir="5400000" sx="88000" sy="88000" algn="t" rotWithShape="0">
                  <a:schemeClr val="accent1">
                    <a:alpha val="4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2400">
                  <a:solidFill>
                    <a:prstClr val="white"/>
                  </a:solidFill>
                  <a:latin typeface="Hanson" pitchFamily="2" charset="0"/>
                  <a:ea typeface="思源黑体 CN Regular"/>
                </a:endParaRPr>
              </a:p>
            </p:txBody>
          </p:sp>
          <p:grpSp>
            <p:nvGrpSpPr>
              <p:cNvPr id="92" name="图形 4">
                <a:extLst>
                  <a:ext uri="{FF2B5EF4-FFF2-40B4-BE49-F238E27FC236}">
                    <a16:creationId xmlns:a16="http://schemas.microsoft.com/office/drawing/2014/main" id="{F767393C-7F69-F1E2-E77D-EECAA80F439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606250" y="2633093"/>
                <a:ext cx="432000" cy="429884"/>
                <a:chOff x="4267200" y="1609153"/>
                <a:chExt cx="3657695" cy="3639788"/>
              </a:xfrm>
              <a:solidFill>
                <a:schemeClr val="bg1"/>
              </a:solidFill>
            </p:grpSpPr>
            <p:sp>
              <p:nvSpPr>
                <p:cNvPr id="93" name="任意多边形: 形状 128">
                  <a:extLst>
                    <a:ext uri="{FF2B5EF4-FFF2-40B4-BE49-F238E27FC236}">
                      <a16:creationId xmlns:a16="http://schemas.microsoft.com/office/drawing/2014/main" id="{ABC0C93B-489E-09E5-350A-56103A7B88EC}"/>
                    </a:ext>
                  </a:extLst>
                </p:cNvPr>
                <p:cNvSpPr/>
                <p:nvPr/>
              </p:nvSpPr>
              <p:spPr>
                <a:xfrm>
                  <a:off x="7145531" y="2367600"/>
                  <a:ext cx="132330" cy="186909"/>
                </a:xfrm>
                <a:custGeom>
                  <a:avLst/>
                  <a:gdLst>
                    <a:gd name="connsiteX0" fmla="*/ 25080 w 132330"/>
                    <a:gd name="connsiteY0" fmla="*/ 122520 h 186909"/>
                    <a:gd name="connsiteX1" fmla="*/ 25080 w 132330"/>
                    <a:gd name="connsiteY1" fmla="*/ 133283 h 186909"/>
                    <a:gd name="connsiteX2" fmla="*/ 78705 w 132330"/>
                    <a:gd name="connsiteY2" fmla="*/ 186909 h 186909"/>
                    <a:gd name="connsiteX3" fmla="*/ 132331 w 132330"/>
                    <a:gd name="connsiteY3" fmla="*/ 133283 h 186909"/>
                    <a:gd name="connsiteX4" fmla="*/ 132331 w 132330"/>
                    <a:gd name="connsiteY4" fmla="*/ 122520 h 186909"/>
                    <a:gd name="connsiteX5" fmla="*/ 94612 w 132330"/>
                    <a:gd name="connsiteY5" fmla="*/ 19079 h 186909"/>
                    <a:gd name="connsiteX6" fmla="*/ 19079 w 132330"/>
                    <a:gd name="connsiteY6" fmla="*/ 12602 h 186909"/>
                    <a:gd name="connsiteX7" fmla="*/ 12602 w 132330"/>
                    <a:gd name="connsiteY7" fmla="*/ 88135 h 186909"/>
                    <a:gd name="connsiteX8" fmla="*/ 25080 w 132330"/>
                    <a:gd name="connsiteY8" fmla="*/ 122520 h 186909"/>
                    <a:gd name="connsiteX9" fmla="*/ 25080 w 132330"/>
                    <a:gd name="connsiteY9" fmla="*/ 122520 h 186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2330" h="186909">
                      <a:moveTo>
                        <a:pt x="25080" y="122520"/>
                      </a:moveTo>
                      <a:lnTo>
                        <a:pt x="25080" y="133283"/>
                      </a:lnTo>
                      <a:cubicBezTo>
                        <a:pt x="25080" y="162906"/>
                        <a:pt x="49082" y="186909"/>
                        <a:pt x="78705" y="186909"/>
                      </a:cubicBezTo>
                      <a:cubicBezTo>
                        <a:pt x="108328" y="186909"/>
                        <a:pt x="132331" y="162906"/>
                        <a:pt x="132331" y="133283"/>
                      </a:cubicBezTo>
                      <a:lnTo>
                        <a:pt x="132331" y="122520"/>
                      </a:lnTo>
                      <a:cubicBezTo>
                        <a:pt x="132331" y="84706"/>
                        <a:pt x="118901" y="48035"/>
                        <a:pt x="94612" y="19079"/>
                      </a:cubicBezTo>
                      <a:cubicBezTo>
                        <a:pt x="75562" y="-3591"/>
                        <a:pt x="41748" y="-6448"/>
                        <a:pt x="19079" y="12602"/>
                      </a:cubicBezTo>
                      <a:cubicBezTo>
                        <a:pt x="-3591" y="31652"/>
                        <a:pt x="-6448" y="65466"/>
                        <a:pt x="12602" y="88135"/>
                      </a:cubicBezTo>
                      <a:cubicBezTo>
                        <a:pt x="18222" y="94898"/>
                        <a:pt x="25080" y="106423"/>
                        <a:pt x="25080" y="122520"/>
                      </a:cubicBezTo>
                      <a:lnTo>
                        <a:pt x="25080" y="12252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129">
                  <a:extLst>
                    <a:ext uri="{FF2B5EF4-FFF2-40B4-BE49-F238E27FC236}">
                      <a16:creationId xmlns:a16="http://schemas.microsoft.com/office/drawing/2014/main" id="{57D508DC-6562-FA13-FCAE-47E52BDFF655}"/>
                    </a:ext>
                  </a:extLst>
                </p:cNvPr>
                <p:cNvSpPr/>
                <p:nvPr/>
              </p:nvSpPr>
              <p:spPr>
                <a:xfrm>
                  <a:off x="7170515" y="2890266"/>
                  <a:ext cx="107251" cy="192976"/>
                </a:xfrm>
                <a:custGeom>
                  <a:avLst/>
                  <a:gdLst>
                    <a:gd name="connsiteX0" fmla="*/ 53626 w 107251"/>
                    <a:gd name="connsiteY0" fmla="*/ 0 h 192976"/>
                    <a:gd name="connsiteX1" fmla="*/ 0 w 107251"/>
                    <a:gd name="connsiteY1" fmla="*/ 53626 h 192976"/>
                    <a:gd name="connsiteX2" fmla="*/ 0 w 107251"/>
                    <a:gd name="connsiteY2" fmla="*/ 139351 h 192976"/>
                    <a:gd name="connsiteX3" fmla="*/ 53626 w 107251"/>
                    <a:gd name="connsiteY3" fmla="*/ 192976 h 192976"/>
                    <a:gd name="connsiteX4" fmla="*/ 107252 w 107251"/>
                    <a:gd name="connsiteY4" fmla="*/ 139351 h 192976"/>
                    <a:gd name="connsiteX5" fmla="*/ 107252 w 107251"/>
                    <a:gd name="connsiteY5" fmla="*/ 53626 h 192976"/>
                    <a:gd name="connsiteX6" fmla="*/ 53626 w 107251"/>
                    <a:gd name="connsiteY6" fmla="*/ 0 h 192976"/>
                    <a:gd name="connsiteX7" fmla="*/ 53626 w 107251"/>
                    <a:gd name="connsiteY7" fmla="*/ 0 h 1929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7251" h="192976">
                      <a:moveTo>
                        <a:pt x="53626" y="0"/>
                      </a:moveTo>
                      <a:cubicBezTo>
                        <a:pt x="24003" y="0"/>
                        <a:pt x="0" y="24003"/>
                        <a:pt x="0" y="53626"/>
                      </a:cubicBezTo>
                      <a:lnTo>
                        <a:pt x="0" y="139351"/>
                      </a:lnTo>
                      <a:cubicBezTo>
                        <a:pt x="0" y="168973"/>
                        <a:pt x="24003" y="192976"/>
                        <a:pt x="53626" y="192976"/>
                      </a:cubicBezTo>
                      <a:cubicBezTo>
                        <a:pt x="83248" y="192976"/>
                        <a:pt x="107252" y="168973"/>
                        <a:pt x="107252" y="139351"/>
                      </a:cubicBezTo>
                      <a:lnTo>
                        <a:pt x="107252" y="53626"/>
                      </a:lnTo>
                      <a:cubicBezTo>
                        <a:pt x="107252" y="24003"/>
                        <a:pt x="83248" y="0"/>
                        <a:pt x="53626" y="0"/>
                      </a:cubicBezTo>
                      <a:lnTo>
                        <a:pt x="5362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130">
                  <a:extLst>
                    <a:ext uri="{FF2B5EF4-FFF2-40B4-BE49-F238E27FC236}">
                      <a16:creationId xmlns:a16="http://schemas.microsoft.com/office/drawing/2014/main" id="{C538F142-CB0B-9D1C-C6C8-5C7D83632D8E}"/>
                    </a:ext>
                  </a:extLst>
                </p:cNvPr>
                <p:cNvSpPr/>
                <p:nvPr/>
              </p:nvSpPr>
              <p:spPr>
                <a:xfrm>
                  <a:off x="7170515" y="2625947"/>
                  <a:ext cx="107251" cy="192976"/>
                </a:xfrm>
                <a:custGeom>
                  <a:avLst/>
                  <a:gdLst>
                    <a:gd name="connsiteX0" fmla="*/ 107252 w 107251"/>
                    <a:gd name="connsiteY0" fmla="*/ 53626 h 192976"/>
                    <a:gd name="connsiteX1" fmla="*/ 53626 w 107251"/>
                    <a:gd name="connsiteY1" fmla="*/ 0 h 192976"/>
                    <a:gd name="connsiteX2" fmla="*/ 0 w 107251"/>
                    <a:gd name="connsiteY2" fmla="*/ 53626 h 192976"/>
                    <a:gd name="connsiteX3" fmla="*/ 0 w 107251"/>
                    <a:gd name="connsiteY3" fmla="*/ 139351 h 192976"/>
                    <a:gd name="connsiteX4" fmla="*/ 53626 w 107251"/>
                    <a:gd name="connsiteY4" fmla="*/ 192976 h 192976"/>
                    <a:gd name="connsiteX5" fmla="*/ 107252 w 107251"/>
                    <a:gd name="connsiteY5" fmla="*/ 139351 h 192976"/>
                    <a:gd name="connsiteX6" fmla="*/ 107252 w 107251"/>
                    <a:gd name="connsiteY6" fmla="*/ 53626 h 1929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7251" h="192976">
                      <a:moveTo>
                        <a:pt x="107252" y="53626"/>
                      </a:moveTo>
                      <a:cubicBezTo>
                        <a:pt x="107252" y="24003"/>
                        <a:pt x="83248" y="0"/>
                        <a:pt x="53626" y="0"/>
                      </a:cubicBezTo>
                      <a:cubicBezTo>
                        <a:pt x="24003" y="0"/>
                        <a:pt x="0" y="24003"/>
                        <a:pt x="0" y="53626"/>
                      </a:cubicBezTo>
                      <a:lnTo>
                        <a:pt x="0" y="139351"/>
                      </a:lnTo>
                      <a:cubicBezTo>
                        <a:pt x="0" y="168973"/>
                        <a:pt x="24003" y="192976"/>
                        <a:pt x="53626" y="192976"/>
                      </a:cubicBezTo>
                      <a:cubicBezTo>
                        <a:pt x="83248" y="192976"/>
                        <a:pt x="107252" y="168973"/>
                        <a:pt x="107252" y="139351"/>
                      </a:cubicBezTo>
                      <a:lnTo>
                        <a:pt x="107252" y="536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134">
                  <a:extLst>
                    <a:ext uri="{FF2B5EF4-FFF2-40B4-BE49-F238E27FC236}">
                      <a16:creationId xmlns:a16="http://schemas.microsoft.com/office/drawing/2014/main" id="{CC70B508-8C88-245F-BE1F-D599195200A1}"/>
                    </a:ext>
                  </a:extLst>
                </p:cNvPr>
                <p:cNvSpPr/>
                <p:nvPr/>
              </p:nvSpPr>
              <p:spPr>
                <a:xfrm>
                  <a:off x="6213824" y="4910613"/>
                  <a:ext cx="192976" cy="107251"/>
                </a:xfrm>
                <a:custGeom>
                  <a:avLst/>
                  <a:gdLst>
                    <a:gd name="connsiteX0" fmla="*/ 139351 w 192976"/>
                    <a:gd name="connsiteY0" fmla="*/ 0 h 107251"/>
                    <a:gd name="connsiteX1" fmla="*/ 53626 w 192976"/>
                    <a:gd name="connsiteY1" fmla="*/ 0 h 107251"/>
                    <a:gd name="connsiteX2" fmla="*/ 0 w 192976"/>
                    <a:gd name="connsiteY2" fmla="*/ 53626 h 107251"/>
                    <a:gd name="connsiteX3" fmla="*/ 53626 w 192976"/>
                    <a:gd name="connsiteY3" fmla="*/ 107252 h 107251"/>
                    <a:gd name="connsiteX4" fmla="*/ 139351 w 192976"/>
                    <a:gd name="connsiteY4" fmla="*/ 107252 h 107251"/>
                    <a:gd name="connsiteX5" fmla="*/ 192977 w 192976"/>
                    <a:gd name="connsiteY5" fmla="*/ 53626 h 107251"/>
                    <a:gd name="connsiteX6" fmla="*/ 139351 w 192976"/>
                    <a:gd name="connsiteY6" fmla="*/ 0 h 107251"/>
                    <a:gd name="connsiteX7" fmla="*/ 139351 w 192976"/>
                    <a:gd name="connsiteY7" fmla="*/ 0 h 107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2976" h="107251">
                      <a:moveTo>
                        <a:pt x="139351" y="0"/>
                      </a:moveTo>
                      <a:lnTo>
                        <a:pt x="53626" y="0"/>
                      </a:lnTo>
                      <a:cubicBezTo>
                        <a:pt x="24098" y="0"/>
                        <a:pt x="0" y="24003"/>
                        <a:pt x="0" y="53626"/>
                      </a:cubicBezTo>
                      <a:cubicBezTo>
                        <a:pt x="0" y="83249"/>
                        <a:pt x="24003" y="107252"/>
                        <a:pt x="53626" y="107252"/>
                      </a:cubicBezTo>
                      <a:lnTo>
                        <a:pt x="139351" y="107252"/>
                      </a:lnTo>
                      <a:cubicBezTo>
                        <a:pt x="168878" y="107252"/>
                        <a:pt x="192977" y="83249"/>
                        <a:pt x="192977" y="53626"/>
                      </a:cubicBezTo>
                      <a:cubicBezTo>
                        <a:pt x="192881" y="24003"/>
                        <a:pt x="168878" y="0"/>
                        <a:pt x="139351" y="0"/>
                      </a:cubicBezTo>
                      <a:lnTo>
                        <a:pt x="13935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135">
                  <a:extLst>
                    <a:ext uri="{FF2B5EF4-FFF2-40B4-BE49-F238E27FC236}">
                      <a16:creationId xmlns:a16="http://schemas.microsoft.com/office/drawing/2014/main" id="{202D5650-A691-583E-DE29-BEF1DCE04283}"/>
                    </a:ext>
                  </a:extLst>
                </p:cNvPr>
                <p:cNvSpPr/>
                <p:nvPr/>
              </p:nvSpPr>
              <p:spPr>
                <a:xfrm>
                  <a:off x="5949505" y="4910613"/>
                  <a:ext cx="192881" cy="107251"/>
                </a:xfrm>
                <a:custGeom>
                  <a:avLst/>
                  <a:gdLst>
                    <a:gd name="connsiteX0" fmla="*/ 139351 w 192881"/>
                    <a:gd name="connsiteY0" fmla="*/ 0 h 107251"/>
                    <a:gd name="connsiteX1" fmla="*/ 53626 w 192881"/>
                    <a:gd name="connsiteY1" fmla="*/ 0 h 107251"/>
                    <a:gd name="connsiteX2" fmla="*/ 0 w 192881"/>
                    <a:gd name="connsiteY2" fmla="*/ 53626 h 107251"/>
                    <a:gd name="connsiteX3" fmla="*/ 53626 w 192881"/>
                    <a:gd name="connsiteY3" fmla="*/ 107252 h 107251"/>
                    <a:gd name="connsiteX4" fmla="*/ 139351 w 192881"/>
                    <a:gd name="connsiteY4" fmla="*/ 107252 h 107251"/>
                    <a:gd name="connsiteX5" fmla="*/ 192881 w 192881"/>
                    <a:gd name="connsiteY5" fmla="*/ 53626 h 107251"/>
                    <a:gd name="connsiteX6" fmla="*/ 139351 w 192881"/>
                    <a:gd name="connsiteY6" fmla="*/ 0 h 107251"/>
                    <a:gd name="connsiteX7" fmla="*/ 139351 w 192881"/>
                    <a:gd name="connsiteY7" fmla="*/ 0 h 107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2881" h="107251">
                      <a:moveTo>
                        <a:pt x="139351" y="0"/>
                      </a:moveTo>
                      <a:lnTo>
                        <a:pt x="53626" y="0"/>
                      </a:lnTo>
                      <a:cubicBezTo>
                        <a:pt x="24003" y="0"/>
                        <a:pt x="0" y="24003"/>
                        <a:pt x="0" y="53626"/>
                      </a:cubicBezTo>
                      <a:cubicBezTo>
                        <a:pt x="0" y="83249"/>
                        <a:pt x="24003" y="107252"/>
                        <a:pt x="53626" y="107252"/>
                      </a:cubicBezTo>
                      <a:lnTo>
                        <a:pt x="139351" y="107252"/>
                      </a:lnTo>
                      <a:cubicBezTo>
                        <a:pt x="168878" y="107252"/>
                        <a:pt x="192881" y="83249"/>
                        <a:pt x="192881" y="53626"/>
                      </a:cubicBezTo>
                      <a:cubicBezTo>
                        <a:pt x="192881" y="24003"/>
                        <a:pt x="168878" y="0"/>
                        <a:pt x="139351" y="0"/>
                      </a:cubicBezTo>
                      <a:lnTo>
                        <a:pt x="13935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36">
                  <a:extLst>
                    <a:ext uri="{FF2B5EF4-FFF2-40B4-BE49-F238E27FC236}">
                      <a16:creationId xmlns:a16="http://schemas.microsoft.com/office/drawing/2014/main" id="{A8634EC1-0634-95DA-72C9-711DDFC3AAC5}"/>
                    </a:ext>
                  </a:extLst>
                </p:cNvPr>
                <p:cNvSpPr/>
                <p:nvPr/>
              </p:nvSpPr>
              <p:spPr>
                <a:xfrm>
                  <a:off x="5685186" y="4910613"/>
                  <a:ext cx="192976" cy="107251"/>
                </a:xfrm>
                <a:custGeom>
                  <a:avLst/>
                  <a:gdLst>
                    <a:gd name="connsiteX0" fmla="*/ 139351 w 192976"/>
                    <a:gd name="connsiteY0" fmla="*/ 0 h 107251"/>
                    <a:gd name="connsiteX1" fmla="*/ 53626 w 192976"/>
                    <a:gd name="connsiteY1" fmla="*/ 0 h 107251"/>
                    <a:gd name="connsiteX2" fmla="*/ 0 w 192976"/>
                    <a:gd name="connsiteY2" fmla="*/ 53626 h 107251"/>
                    <a:gd name="connsiteX3" fmla="*/ 53626 w 192976"/>
                    <a:gd name="connsiteY3" fmla="*/ 107252 h 107251"/>
                    <a:gd name="connsiteX4" fmla="*/ 139351 w 192976"/>
                    <a:gd name="connsiteY4" fmla="*/ 107252 h 107251"/>
                    <a:gd name="connsiteX5" fmla="*/ 192977 w 192976"/>
                    <a:gd name="connsiteY5" fmla="*/ 53626 h 107251"/>
                    <a:gd name="connsiteX6" fmla="*/ 139351 w 192976"/>
                    <a:gd name="connsiteY6" fmla="*/ 0 h 107251"/>
                    <a:gd name="connsiteX7" fmla="*/ 139351 w 192976"/>
                    <a:gd name="connsiteY7" fmla="*/ 0 h 107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2976" h="107251">
                      <a:moveTo>
                        <a:pt x="139351" y="0"/>
                      </a:moveTo>
                      <a:lnTo>
                        <a:pt x="53626" y="0"/>
                      </a:lnTo>
                      <a:cubicBezTo>
                        <a:pt x="24003" y="0"/>
                        <a:pt x="0" y="24003"/>
                        <a:pt x="0" y="53626"/>
                      </a:cubicBezTo>
                      <a:cubicBezTo>
                        <a:pt x="0" y="83249"/>
                        <a:pt x="24003" y="107252"/>
                        <a:pt x="53626" y="107252"/>
                      </a:cubicBezTo>
                      <a:lnTo>
                        <a:pt x="139351" y="107252"/>
                      </a:lnTo>
                      <a:cubicBezTo>
                        <a:pt x="168878" y="107252"/>
                        <a:pt x="192977" y="83249"/>
                        <a:pt x="192977" y="53626"/>
                      </a:cubicBezTo>
                      <a:cubicBezTo>
                        <a:pt x="192977" y="24003"/>
                        <a:pt x="168878" y="0"/>
                        <a:pt x="139351" y="0"/>
                      </a:cubicBezTo>
                      <a:lnTo>
                        <a:pt x="13935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37">
                  <a:extLst>
                    <a:ext uri="{FF2B5EF4-FFF2-40B4-BE49-F238E27FC236}">
                      <a16:creationId xmlns:a16="http://schemas.microsoft.com/office/drawing/2014/main" id="{355F36C9-D312-3F9C-9FA0-C22C4D1BA9F2}"/>
                    </a:ext>
                  </a:extLst>
                </p:cNvPr>
                <p:cNvSpPr/>
                <p:nvPr/>
              </p:nvSpPr>
              <p:spPr>
                <a:xfrm>
                  <a:off x="5420868" y="4910613"/>
                  <a:ext cx="192976" cy="107251"/>
                </a:xfrm>
                <a:custGeom>
                  <a:avLst/>
                  <a:gdLst>
                    <a:gd name="connsiteX0" fmla="*/ 139351 w 192976"/>
                    <a:gd name="connsiteY0" fmla="*/ 0 h 107251"/>
                    <a:gd name="connsiteX1" fmla="*/ 53626 w 192976"/>
                    <a:gd name="connsiteY1" fmla="*/ 0 h 107251"/>
                    <a:gd name="connsiteX2" fmla="*/ 0 w 192976"/>
                    <a:gd name="connsiteY2" fmla="*/ 53626 h 107251"/>
                    <a:gd name="connsiteX3" fmla="*/ 53626 w 192976"/>
                    <a:gd name="connsiteY3" fmla="*/ 107252 h 107251"/>
                    <a:gd name="connsiteX4" fmla="*/ 139351 w 192976"/>
                    <a:gd name="connsiteY4" fmla="*/ 107252 h 107251"/>
                    <a:gd name="connsiteX5" fmla="*/ 192977 w 192976"/>
                    <a:gd name="connsiteY5" fmla="*/ 53626 h 107251"/>
                    <a:gd name="connsiteX6" fmla="*/ 139351 w 192976"/>
                    <a:gd name="connsiteY6" fmla="*/ 0 h 107251"/>
                    <a:gd name="connsiteX7" fmla="*/ 139351 w 192976"/>
                    <a:gd name="connsiteY7" fmla="*/ 0 h 107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2976" h="107251">
                      <a:moveTo>
                        <a:pt x="139351" y="0"/>
                      </a:moveTo>
                      <a:lnTo>
                        <a:pt x="53626" y="0"/>
                      </a:lnTo>
                      <a:cubicBezTo>
                        <a:pt x="24003" y="0"/>
                        <a:pt x="0" y="24003"/>
                        <a:pt x="0" y="53626"/>
                      </a:cubicBezTo>
                      <a:cubicBezTo>
                        <a:pt x="0" y="83249"/>
                        <a:pt x="24003" y="107252"/>
                        <a:pt x="53626" y="107252"/>
                      </a:cubicBezTo>
                      <a:lnTo>
                        <a:pt x="139351" y="107252"/>
                      </a:lnTo>
                      <a:cubicBezTo>
                        <a:pt x="168878" y="107252"/>
                        <a:pt x="192977" y="83249"/>
                        <a:pt x="192977" y="53626"/>
                      </a:cubicBezTo>
                      <a:cubicBezTo>
                        <a:pt x="192977" y="24003"/>
                        <a:pt x="168878" y="0"/>
                        <a:pt x="139351" y="0"/>
                      </a:cubicBezTo>
                      <a:lnTo>
                        <a:pt x="13935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38">
                  <a:extLst>
                    <a:ext uri="{FF2B5EF4-FFF2-40B4-BE49-F238E27FC236}">
                      <a16:creationId xmlns:a16="http://schemas.microsoft.com/office/drawing/2014/main" id="{7CF8E7B2-C0D9-99C7-6914-DF4745C4A987}"/>
                    </a:ext>
                  </a:extLst>
                </p:cNvPr>
                <p:cNvSpPr/>
                <p:nvPr/>
              </p:nvSpPr>
              <p:spPr>
                <a:xfrm>
                  <a:off x="5185410" y="4842034"/>
                  <a:ext cx="165245" cy="167162"/>
                </a:xfrm>
                <a:custGeom>
                  <a:avLst/>
                  <a:gdLst>
                    <a:gd name="connsiteX0" fmla="*/ 132682 w 165245"/>
                    <a:gd name="connsiteY0" fmla="*/ 64293 h 167162"/>
                    <a:gd name="connsiteX1" fmla="*/ 103631 w 165245"/>
                    <a:gd name="connsiteY1" fmla="*/ 34289 h 167162"/>
                    <a:gd name="connsiteX2" fmla="*/ 34289 w 165245"/>
                    <a:gd name="connsiteY2" fmla="*/ 3619 h 167162"/>
                    <a:gd name="connsiteX3" fmla="*/ 3619 w 165245"/>
                    <a:gd name="connsiteY3" fmla="*/ 72865 h 167162"/>
                    <a:gd name="connsiteX4" fmla="*/ 90582 w 165245"/>
                    <a:gd name="connsiteY4" fmla="*/ 162877 h 167162"/>
                    <a:gd name="connsiteX5" fmla="*/ 111537 w 165245"/>
                    <a:gd name="connsiteY5" fmla="*/ 167163 h 167162"/>
                    <a:gd name="connsiteX6" fmla="*/ 160876 w 165245"/>
                    <a:gd name="connsiteY6" fmla="*/ 134588 h 167162"/>
                    <a:gd name="connsiteX7" fmla="*/ 132682 w 165245"/>
                    <a:gd name="connsiteY7" fmla="*/ 64293 h 167162"/>
                    <a:gd name="connsiteX8" fmla="*/ 132682 w 165245"/>
                    <a:gd name="connsiteY8" fmla="*/ 64293 h 167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5245" h="167162">
                      <a:moveTo>
                        <a:pt x="132682" y="64293"/>
                      </a:moveTo>
                      <a:cubicBezTo>
                        <a:pt x="119443" y="58673"/>
                        <a:pt x="108870" y="47719"/>
                        <a:pt x="103631" y="34289"/>
                      </a:cubicBezTo>
                      <a:cubicBezTo>
                        <a:pt x="92963" y="6667"/>
                        <a:pt x="61912" y="-7049"/>
                        <a:pt x="34289" y="3619"/>
                      </a:cubicBezTo>
                      <a:cubicBezTo>
                        <a:pt x="6667" y="14287"/>
                        <a:pt x="-7049" y="45338"/>
                        <a:pt x="3619" y="72865"/>
                      </a:cubicBezTo>
                      <a:cubicBezTo>
                        <a:pt x="19240" y="113156"/>
                        <a:pt x="50863" y="145922"/>
                        <a:pt x="90582" y="162877"/>
                      </a:cubicBezTo>
                      <a:cubicBezTo>
                        <a:pt x="97440" y="165830"/>
                        <a:pt x="104584" y="167163"/>
                        <a:pt x="111537" y="167163"/>
                      </a:cubicBezTo>
                      <a:cubicBezTo>
                        <a:pt x="132301" y="167163"/>
                        <a:pt x="152209" y="154876"/>
                        <a:pt x="160876" y="134588"/>
                      </a:cubicBezTo>
                      <a:cubicBezTo>
                        <a:pt x="172592" y="107346"/>
                        <a:pt x="159924" y="75914"/>
                        <a:pt x="132682" y="64293"/>
                      </a:cubicBezTo>
                      <a:lnTo>
                        <a:pt x="132682" y="6429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39">
                  <a:extLst>
                    <a:ext uri="{FF2B5EF4-FFF2-40B4-BE49-F238E27FC236}">
                      <a16:creationId xmlns:a16="http://schemas.microsoft.com/office/drawing/2014/main" id="{79CE0B1D-D6BF-118C-10B6-437C6EFD9814}"/>
                    </a:ext>
                  </a:extLst>
                </p:cNvPr>
                <p:cNvSpPr/>
                <p:nvPr/>
              </p:nvSpPr>
              <p:spPr>
                <a:xfrm>
                  <a:off x="5178266" y="4578476"/>
                  <a:ext cx="107251" cy="192976"/>
                </a:xfrm>
                <a:custGeom>
                  <a:avLst/>
                  <a:gdLst>
                    <a:gd name="connsiteX0" fmla="*/ 53626 w 107251"/>
                    <a:gd name="connsiteY0" fmla="*/ 192977 h 192976"/>
                    <a:gd name="connsiteX1" fmla="*/ 107252 w 107251"/>
                    <a:gd name="connsiteY1" fmla="*/ 139351 h 192976"/>
                    <a:gd name="connsiteX2" fmla="*/ 107252 w 107251"/>
                    <a:gd name="connsiteY2" fmla="*/ 53626 h 192976"/>
                    <a:gd name="connsiteX3" fmla="*/ 53626 w 107251"/>
                    <a:gd name="connsiteY3" fmla="*/ 0 h 192976"/>
                    <a:gd name="connsiteX4" fmla="*/ 0 w 107251"/>
                    <a:gd name="connsiteY4" fmla="*/ 53626 h 192976"/>
                    <a:gd name="connsiteX5" fmla="*/ 0 w 107251"/>
                    <a:gd name="connsiteY5" fmla="*/ 139351 h 192976"/>
                    <a:gd name="connsiteX6" fmla="*/ 53626 w 107251"/>
                    <a:gd name="connsiteY6" fmla="*/ 192977 h 192976"/>
                    <a:gd name="connsiteX7" fmla="*/ 53626 w 107251"/>
                    <a:gd name="connsiteY7" fmla="*/ 192977 h 1929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7251" h="192976">
                      <a:moveTo>
                        <a:pt x="53626" y="192977"/>
                      </a:moveTo>
                      <a:cubicBezTo>
                        <a:pt x="83248" y="192977"/>
                        <a:pt x="107252" y="168974"/>
                        <a:pt x="107252" y="139351"/>
                      </a:cubicBezTo>
                      <a:lnTo>
                        <a:pt x="107252" y="53626"/>
                      </a:lnTo>
                      <a:cubicBezTo>
                        <a:pt x="107252" y="24003"/>
                        <a:pt x="83248" y="0"/>
                        <a:pt x="53626" y="0"/>
                      </a:cubicBezTo>
                      <a:cubicBezTo>
                        <a:pt x="24003" y="0"/>
                        <a:pt x="0" y="24003"/>
                        <a:pt x="0" y="53626"/>
                      </a:cubicBezTo>
                      <a:lnTo>
                        <a:pt x="0" y="139351"/>
                      </a:lnTo>
                      <a:cubicBezTo>
                        <a:pt x="95" y="169069"/>
                        <a:pt x="24003" y="192977"/>
                        <a:pt x="53626" y="192977"/>
                      </a:cubicBezTo>
                      <a:lnTo>
                        <a:pt x="53626" y="1929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40">
                  <a:extLst>
                    <a:ext uri="{FF2B5EF4-FFF2-40B4-BE49-F238E27FC236}">
                      <a16:creationId xmlns:a16="http://schemas.microsoft.com/office/drawing/2014/main" id="{BE90DC1C-3704-BE59-DFE9-80869FB1717D}"/>
                    </a:ext>
                  </a:extLst>
                </p:cNvPr>
                <p:cNvSpPr/>
                <p:nvPr/>
              </p:nvSpPr>
              <p:spPr>
                <a:xfrm>
                  <a:off x="4679346" y="2830639"/>
                  <a:ext cx="850296" cy="107251"/>
                </a:xfrm>
                <a:custGeom>
                  <a:avLst/>
                  <a:gdLst>
                    <a:gd name="connsiteX0" fmla="*/ 796671 w 850296"/>
                    <a:gd name="connsiteY0" fmla="*/ 0 h 107251"/>
                    <a:gd name="connsiteX1" fmla="*/ 53626 w 850296"/>
                    <a:gd name="connsiteY1" fmla="*/ 0 h 107251"/>
                    <a:gd name="connsiteX2" fmla="*/ 0 w 850296"/>
                    <a:gd name="connsiteY2" fmla="*/ 53626 h 107251"/>
                    <a:gd name="connsiteX3" fmla="*/ 53626 w 850296"/>
                    <a:gd name="connsiteY3" fmla="*/ 107252 h 107251"/>
                    <a:gd name="connsiteX4" fmla="*/ 796766 w 850296"/>
                    <a:gd name="connsiteY4" fmla="*/ 107252 h 107251"/>
                    <a:gd name="connsiteX5" fmla="*/ 850297 w 850296"/>
                    <a:gd name="connsiteY5" fmla="*/ 53626 h 107251"/>
                    <a:gd name="connsiteX6" fmla="*/ 796671 w 850296"/>
                    <a:gd name="connsiteY6" fmla="*/ 0 h 107251"/>
                    <a:gd name="connsiteX7" fmla="*/ 796671 w 850296"/>
                    <a:gd name="connsiteY7" fmla="*/ 0 h 107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50296" h="107251">
                      <a:moveTo>
                        <a:pt x="796671" y="0"/>
                      </a:moveTo>
                      <a:lnTo>
                        <a:pt x="53626" y="0"/>
                      </a:lnTo>
                      <a:cubicBezTo>
                        <a:pt x="24003" y="0"/>
                        <a:pt x="0" y="24003"/>
                        <a:pt x="0" y="53626"/>
                      </a:cubicBezTo>
                      <a:cubicBezTo>
                        <a:pt x="0" y="83153"/>
                        <a:pt x="24003" y="107252"/>
                        <a:pt x="53626" y="107252"/>
                      </a:cubicBezTo>
                      <a:lnTo>
                        <a:pt x="796766" y="107252"/>
                      </a:lnTo>
                      <a:cubicBezTo>
                        <a:pt x="826389" y="107252"/>
                        <a:pt x="850297" y="83249"/>
                        <a:pt x="850297" y="53626"/>
                      </a:cubicBezTo>
                      <a:cubicBezTo>
                        <a:pt x="850297" y="24003"/>
                        <a:pt x="826294" y="0"/>
                        <a:pt x="796671" y="0"/>
                      </a:cubicBezTo>
                      <a:lnTo>
                        <a:pt x="79667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41">
                  <a:extLst>
                    <a:ext uri="{FF2B5EF4-FFF2-40B4-BE49-F238E27FC236}">
                      <a16:creationId xmlns:a16="http://schemas.microsoft.com/office/drawing/2014/main" id="{7E888AE1-CF0F-A227-BF90-BF596D1BE0A8}"/>
                    </a:ext>
                  </a:extLst>
                </p:cNvPr>
                <p:cNvSpPr/>
                <p:nvPr/>
              </p:nvSpPr>
              <p:spPr>
                <a:xfrm>
                  <a:off x="4679346" y="3090291"/>
                  <a:ext cx="850296" cy="107156"/>
                </a:xfrm>
                <a:custGeom>
                  <a:avLst/>
                  <a:gdLst>
                    <a:gd name="connsiteX0" fmla="*/ 796671 w 850296"/>
                    <a:gd name="connsiteY0" fmla="*/ 0 h 107156"/>
                    <a:gd name="connsiteX1" fmla="*/ 53626 w 850296"/>
                    <a:gd name="connsiteY1" fmla="*/ 0 h 107156"/>
                    <a:gd name="connsiteX2" fmla="*/ 0 w 850296"/>
                    <a:gd name="connsiteY2" fmla="*/ 53530 h 107156"/>
                    <a:gd name="connsiteX3" fmla="*/ 53626 w 850296"/>
                    <a:gd name="connsiteY3" fmla="*/ 107156 h 107156"/>
                    <a:gd name="connsiteX4" fmla="*/ 796766 w 850296"/>
                    <a:gd name="connsiteY4" fmla="*/ 107156 h 107156"/>
                    <a:gd name="connsiteX5" fmla="*/ 850297 w 850296"/>
                    <a:gd name="connsiteY5" fmla="*/ 53530 h 107156"/>
                    <a:gd name="connsiteX6" fmla="*/ 796671 w 850296"/>
                    <a:gd name="connsiteY6" fmla="*/ 0 h 107156"/>
                    <a:gd name="connsiteX7" fmla="*/ 796671 w 850296"/>
                    <a:gd name="connsiteY7" fmla="*/ 0 h 107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50296" h="107156">
                      <a:moveTo>
                        <a:pt x="796671" y="0"/>
                      </a:moveTo>
                      <a:lnTo>
                        <a:pt x="53626" y="0"/>
                      </a:lnTo>
                      <a:cubicBezTo>
                        <a:pt x="24003" y="0"/>
                        <a:pt x="0" y="23908"/>
                        <a:pt x="0" y="53530"/>
                      </a:cubicBezTo>
                      <a:cubicBezTo>
                        <a:pt x="0" y="83153"/>
                        <a:pt x="24003" y="107156"/>
                        <a:pt x="53626" y="107156"/>
                      </a:cubicBezTo>
                      <a:lnTo>
                        <a:pt x="796766" y="107156"/>
                      </a:lnTo>
                      <a:cubicBezTo>
                        <a:pt x="826389" y="107156"/>
                        <a:pt x="850297" y="83153"/>
                        <a:pt x="850297" y="53530"/>
                      </a:cubicBezTo>
                      <a:cubicBezTo>
                        <a:pt x="850297" y="23908"/>
                        <a:pt x="826294" y="0"/>
                        <a:pt x="796671" y="0"/>
                      </a:cubicBezTo>
                      <a:lnTo>
                        <a:pt x="79667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42">
                  <a:extLst>
                    <a:ext uri="{FF2B5EF4-FFF2-40B4-BE49-F238E27FC236}">
                      <a16:creationId xmlns:a16="http://schemas.microsoft.com/office/drawing/2014/main" id="{44F6F881-025C-1F39-C661-1E217A79798C}"/>
                    </a:ext>
                  </a:extLst>
                </p:cNvPr>
                <p:cNvSpPr/>
                <p:nvPr/>
              </p:nvSpPr>
              <p:spPr>
                <a:xfrm>
                  <a:off x="4679346" y="3348704"/>
                  <a:ext cx="850296" cy="107251"/>
                </a:xfrm>
                <a:custGeom>
                  <a:avLst/>
                  <a:gdLst>
                    <a:gd name="connsiteX0" fmla="*/ 796671 w 850296"/>
                    <a:gd name="connsiteY0" fmla="*/ 0 h 107251"/>
                    <a:gd name="connsiteX1" fmla="*/ 53626 w 850296"/>
                    <a:gd name="connsiteY1" fmla="*/ 0 h 107251"/>
                    <a:gd name="connsiteX2" fmla="*/ 0 w 850296"/>
                    <a:gd name="connsiteY2" fmla="*/ 53626 h 107251"/>
                    <a:gd name="connsiteX3" fmla="*/ 53626 w 850296"/>
                    <a:gd name="connsiteY3" fmla="*/ 107251 h 107251"/>
                    <a:gd name="connsiteX4" fmla="*/ 796766 w 850296"/>
                    <a:gd name="connsiteY4" fmla="*/ 107251 h 107251"/>
                    <a:gd name="connsiteX5" fmla="*/ 850297 w 850296"/>
                    <a:gd name="connsiteY5" fmla="*/ 53626 h 107251"/>
                    <a:gd name="connsiteX6" fmla="*/ 796671 w 850296"/>
                    <a:gd name="connsiteY6" fmla="*/ 0 h 107251"/>
                    <a:gd name="connsiteX7" fmla="*/ 796671 w 850296"/>
                    <a:gd name="connsiteY7" fmla="*/ 0 h 107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50296" h="107251">
                      <a:moveTo>
                        <a:pt x="796671" y="0"/>
                      </a:moveTo>
                      <a:lnTo>
                        <a:pt x="53626" y="0"/>
                      </a:lnTo>
                      <a:cubicBezTo>
                        <a:pt x="24003" y="0"/>
                        <a:pt x="0" y="24003"/>
                        <a:pt x="0" y="53626"/>
                      </a:cubicBezTo>
                      <a:cubicBezTo>
                        <a:pt x="0" y="83248"/>
                        <a:pt x="24003" y="107251"/>
                        <a:pt x="53626" y="107251"/>
                      </a:cubicBezTo>
                      <a:lnTo>
                        <a:pt x="796766" y="107251"/>
                      </a:lnTo>
                      <a:cubicBezTo>
                        <a:pt x="826389" y="107251"/>
                        <a:pt x="850297" y="83248"/>
                        <a:pt x="850297" y="53626"/>
                      </a:cubicBezTo>
                      <a:cubicBezTo>
                        <a:pt x="850297" y="24003"/>
                        <a:pt x="826294" y="0"/>
                        <a:pt x="796671" y="0"/>
                      </a:cubicBezTo>
                      <a:lnTo>
                        <a:pt x="79667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43">
                  <a:extLst>
                    <a:ext uri="{FF2B5EF4-FFF2-40B4-BE49-F238E27FC236}">
                      <a16:creationId xmlns:a16="http://schemas.microsoft.com/office/drawing/2014/main" id="{B7CD8CF8-BB5D-50F8-FF15-EEE4A2D17219}"/>
                    </a:ext>
                  </a:extLst>
                </p:cNvPr>
                <p:cNvSpPr/>
                <p:nvPr/>
              </p:nvSpPr>
              <p:spPr>
                <a:xfrm>
                  <a:off x="4679346" y="3609403"/>
                  <a:ext cx="850296" cy="107251"/>
                </a:xfrm>
                <a:custGeom>
                  <a:avLst/>
                  <a:gdLst>
                    <a:gd name="connsiteX0" fmla="*/ 850297 w 850296"/>
                    <a:gd name="connsiteY0" fmla="*/ 53626 h 107251"/>
                    <a:gd name="connsiteX1" fmla="*/ 796766 w 850296"/>
                    <a:gd name="connsiteY1" fmla="*/ 0 h 107251"/>
                    <a:gd name="connsiteX2" fmla="*/ 53626 w 850296"/>
                    <a:gd name="connsiteY2" fmla="*/ 0 h 107251"/>
                    <a:gd name="connsiteX3" fmla="*/ 0 w 850296"/>
                    <a:gd name="connsiteY3" fmla="*/ 53626 h 107251"/>
                    <a:gd name="connsiteX4" fmla="*/ 53626 w 850296"/>
                    <a:gd name="connsiteY4" fmla="*/ 107251 h 107251"/>
                    <a:gd name="connsiteX5" fmla="*/ 796766 w 850296"/>
                    <a:gd name="connsiteY5" fmla="*/ 107251 h 107251"/>
                    <a:gd name="connsiteX6" fmla="*/ 850297 w 850296"/>
                    <a:gd name="connsiteY6" fmla="*/ 53626 h 107251"/>
                    <a:gd name="connsiteX7" fmla="*/ 850297 w 850296"/>
                    <a:gd name="connsiteY7" fmla="*/ 53626 h 107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50296" h="107251">
                      <a:moveTo>
                        <a:pt x="850297" y="53626"/>
                      </a:moveTo>
                      <a:cubicBezTo>
                        <a:pt x="850297" y="24098"/>
                        <a:pt x="826294" y="0"/>
                        <a:pt x="796766" y="0"/>
                      </a:cubicBezTo>
                      <a:lnTo>
                        <a:pt x="53626" y="0"/>
                      </a:lnTo>
                      <a:cubicBezTo>
                        <a:pt x="24003" y="0"/>
                        <a:pt x="0" y="24003"/>
                        <a:pt x="0" y="53626"/>
                      </a:cubicBezTo>
                      <a:cubicBezTo>
                        <a:pt x="0" y="83248"/>
                        <a:pt x="24003" y="107251"/>
                        <a:pt x="53626" y="107251"/>
                      </a:cubicBezTo>
                      <a:lnTo>
                        <a:pt x="796766" y="107251"/>
                      </a:lnTo>
                      <a:cubicBezTo>
                        <a:pt x="826294" y="107156"/>
                        <a:pt x="850297" y="83153"/>
                        <a:pt x="850297" y="53626"/>
                      </a:cubicBezTo>
                      <a:lnTo>
                        <a:pt x="850297" y="536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44">
                  <a:extLst>
                    <a:ext uri="{FF2B5EF4-FFF2-40B4-BE49-F238E27FC236}">
                      <a16:creationId xmlns:a16="http://schemas.microsoft.com/office/drawing/2014/main" id="{B50DA96C-4937-9A67-2E3B-D6592914E9CD}"/>
                    </a:ext>
                  </a:extLst>
                </p:cNvPr>
                <p:cNvSpPr/>
                <p:nvPr/>
              </p:nvSpPr>
              <p:spPr>
                <a:xfrm>
                  <a:off x="4679346" y="3868959"/>
                  <a:ext cx="440340" cy="107156"/>
                </a:xfrm>
                <a:custGeom>
                  <a:avLst/>
                  <a:gdLst>
                    <a:gd name="connsiteX0" fmla="*/ 53626 w 440340"/>
                    <a:gd name="connsiteY0" fmla="*/ 0 h 107156"/>
                    <a:gd name="connsiteX1" fmla="*/ 0 w 440340"/>
                    <a:gd name="connsiteY1" fmla="*/ 53626 h 107156"/>
                    <a:gd name="connsiteX2" fmla="*/ 53626 w 440340"/>
                    <a:gd name="connsiteY2" fmla="*/ 107156 h 107156"/>
                    <a:gd name="connsiteX3" fmla="*/ 386715 w 440340"/>
                    <a:gd name="connsiteY3" fmla="*/ 107156 h 107156"/>
                    <a:gd name="connsiteX4" fmla="*/ 440341 w 440340"/>
                    <a:gd name="connsiteY4" fmla="*/ 53626 h 107156"/>
                    <a:gd name="connsiteX5" fmla="*/ 386715 w 440340"/>
                    <a:gd name="connsiteY5" fmla="*/ 0 h 107156"/>
                    <a:gd name="connsiteX6" fmla="*/ 53626 w 440340"/>
                    <a:gd name="connsiteY6" fmla="*/ 0 h 107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0340" h="107156">
                      <a:moveTo>
                        <a:pt x="53626" y="0"/>
                      </a:moveTo>
                      <a:cubicBezTo>
                        <a:pt x="24003" y="0"/>
                        <a:pt x="0" y="24003"/>
                        <a:pt x="0" y="53626"/>
                      </a:cubicBezTo>
                      <a:cubicBezTo>
                        <a:pt x="0" y="83248"/>
                        <a:pt x="24003" y="107156"/>
                        <a:pt x="53626" y="107156"/>
                      </a:cubicBezTo>
                      <a:lnTo>
                        <a:pt x="386715" y="107156"/>
                      </a:lnTo>
                      <a:cubicBezTo>
                        <a:pt x="416338" y="107156"/>
                        <a:pt x="440341" y="83153"/>
                        <a:pt x="440341" y="53626"/>
                      </a:cubicBezTo>
                      <a:cubicBezTo>
                        <a:pt x="440341" y="24003"/>
                        <a:pt x="416338" y="0"/>
                        <a:pt x="386715" y="0"/>
                      </a:cubicBezTo>
                      <a:lnTo>
                        <a:pt x="5362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45">
                  <a:extLst>
                    <a:ext uri="{FF2B5EF4-FFF2-40B4-BE49-F238E27FC236}">
                      <a16:creationId xmlns:a16="http://schemas.microsoft.com/office/drawing/2014/main" id="{340C780E-B724-B19B-EABE-ED027F0FC3AC}"/>
                    </a:ext>
                  </a:extLst>
                </p:cNvPr>
                <p:cNvSpPr/>
                <p:nvPr/>
              </p:nvSpPr>
              <p:spPr>
                <a:xfrm>
                  <a:off x="5643670" y="4119566"/>
                  <a:ext cx="486440" cy="323470"/>
                </a:xfrm>
                <a:custGeom>
                  <a:avLst/>
                  <a:gdLst>
                    <a:gd name="connsiteX0" fmla="*/ 178689 w 486441"/>
                    <a:gd name="connsiteY0" fmla="*/ 307753 h 323468"/>
                    <a:gd name="connsiteX1" fmla="*/ 216598 w 486441"/>
                    <a:gd name="connsiteY1" fmla="*/ 323469 h 323468"/>
                    <a:gd name="connsiteX2" fmla="*/ 254508 w 486441"/>
                    <a:gd name="connsiteY2" fmla="*/ 307753 h 323468"/>
                    <a:gd name="connsiteX3" fmla="*/ 470725 w 486441"/>
                    <a:gd name="connsiteY3" fmla="*/ 91440 h 323468"/>
                    <a:gd name="connsiteX4" fmla="*/ 470725 w 486441"/>
                    <a:gd name="connsiteY4" fmla="*/ 15716 h 323468"/>
                    <a:gd name="connsiteX5" fmla="*/ 395002 w 486441"/>
                    <a:gd name="connsiteY5" fmla="*/ 15716 h 323468"/>
                    <a:gd name="connsiteX6" fmla="*/ 216598 w 486441"/>
                    <a:gd name="connsiteY6" fmla="*/ 194119 h 323468"/>
                    <a:gd name="connsiteX7" fmla="*/ 91535 w 486441"/>
                    <a:gd name="connsiteY7" fmla="*/ 69056 h 323468"/>
                    <a:gd name="connsiteX8" fmla="*/ 15716 w 486441"/>
                    <a:gd name="connsiteY8" fmla="*/ 69056 h 323468"/>
                    <a:gd name="connsiteX9" fmla="*/ 15716 w 486441"/>
                    <a:gd name="connsiteY9" fmla="*/ 144875 h 323468"/>
                    <a:gd name="connsiteX10" fmla="*/ 178689 w 486441"/>
                    <a:gd name="connsiteY10" fmla="*/ 307753 h 323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86441" h="323468">
                      <a:moveTo>
                        <a:pt x="178689" y="307753"/>
                      </a:moveTo>
                      <a:cubicBezTo>
                        <a:pt x="189166" y="318230"/>
                        <a:pt x="202882" y="323469"/>
                        <a:pt x="216598" y="323469"/>
                      </a:cubicBezTo>
                      <a:cubicBezTo>
                        <a:pt x="230314" y="323469"/>
                        <a:pt x="244030" y="318230"/>
                        <a:pt x="254508" y="307753"/>
                      </a:cubicBezTo>
                      <a:lnTo>
                        <a:pt x="470725" y="91440"/>
                      </a:lnTo>
                      <a:cubicBezTo>
                        <a:pt x="491681" y="70485"/>
                        <a:pt x="491681" y="36576"/>
                        <a:pt x="470725" y="15716"/>
                      </a:cubicBezTo>
                      <a:cubicBezTo>
                        <a:pt x="449770" y="-5239"/>
                        <a:pt x="415861" y="-5239"/>
                        <a:pt x="395002" y="15716"/>
                      </a:cubicBezTo>
                      <a:lnTo>
                        <a:pt x="216598" y="194119"/>
                      </a:lnTo>
                      <a:lnTo>
                        <a:pt x="91535" y="69056"/>
                      </a:lnTo>
                      <a:cubicBezTo>
                        <a:pt x="70580" y="48101"/>
                        <a:pt x="36671" y="48101"/>
                        <a:pt x="15716" y="69056"/>
                      </a:cubicBezTo>
                      <a:cubicBezTo>
                        <a:pt x="-5239" y="90011"/>
                        <a:pt x="-5239" y="123920"/>
                        <a:pt x="15716" y="144875"/>
                      </a:cubicBezTo>
                      <a:lnTo>
                        <a:pt x="178689" y="30775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46">
                  <a:extLst>
                    <a:ext uri="{FF2B5EF4-FFF2-40B4-BE49-F238E27FC236}">
                      <a16:creationId xmlns:a16="http://schemas.microsoft.com/office/drawing/2014/main" id="{92EAF7AB-6968-87F0-DDA4-7426BFFFEF28}"/>
                    </a:ext>
                  </a:extLst>
                </p:cNvPr>
                <p:cNvSpPr/>
                <p:nvPr/>
              </p:nvSpPr>
              <p:spPr>
                <a:xfrm>
                  <a:off x="4267200" y="1609153"/>
                  <a:ext cx="2818254" cy="3134771"/>
                </a:xfrm>
                <a:custGeom>
                  <a:avLst/>
                  <a:gdLst>
                    <a:gd name="connsiteX0" fmla="*/ 2407444 w 2818257"/>
                    <a:gd name="connsiteY0" fmla="*/ 1390841 h 3134772"/>
                    <a:gd name="connsiteX1" fmla="*/ 2541270 w 2818257"/>
                    <a:gd name="connsiteY1" fmla="*/ 1257014 h 3134772"/>
                    <a:gd name="connsiteX2" fmla="*/ 2533460 w 2818257"/>
                    <a:gd name="connsiteY2" fmla="*/ 1131856 h 3134772"/>
                    <a:gd name="connsiteX3" fmla="*/ 2435828 w 2818257"/>
                    <a:gd name="connsiteY3" fmla="*/ 1034224 h 3134772"/>
                    <a:gd name="connsiteX4" fmla="*/ 2468404 w 2818257"/>
                    <a:gd name="connsiteY4" fmla="*/ 955453 h 3134772"/>
                    <a:gd name="connsiteX5" fmla="*/ 2606612 w 2818257"/>
                    <a:gd name="connsiteY5" fmla="*/ 955453 h 3134772"/>
                    <a:gd name="connsiteX6" fmla="*/ 2700623 w 2818257"/>
                    <a:gd name="connsiteY6" fmla="*/ 872490 h 3134772"/>
                    <a:gd name="connsiteX7" fmla="*/ 2704719 w 2818257"/>
                    <a:gd name="connsiteY7" fmla="*/ 827342 h 3134772"/>
                    <a:gd name="connsiteX8" fmla="*/ 2764631 w 2818257"/>
                    <a:gd name="connsiteY8" fmla="*/ 827342 h 3134772"/>
                    <a:gd name="connsiteX9" fmla="*/ 2818257 w 2818257"/>
                    <a:gd name="connsiteY9" fmla="*/ 773811 h 3134772"/>
                    <a:gd name="connsiteX10" fmla="*/ 2764631 w 2818257"/>
                    <a:gd name="connsiteY10" fmla="*/ 720185 h 3134772"/>
                    <a:gd name="connsiteX11" fmla="*/ 2704053 w 2818257"/>
                    <a:gd name="connsiteY11" fmla="*/ 720185 h 3134772"/>
                    <a:gd name="connsiteX12" fmla="*/ 2700528 w 2818257"/>
                    <a:gd name="connsiteY12" fmla="*/ 683133 h 3134772"/>
                    <a:gd name="connsiteX13" fmla="*/ 2606516 w 2818257"/>
                    <a:gd name="connsiteY13" fmla="*/ 600266 h 3134772"/>
                    <a:gd name="connsiteX14" fmla="*/ 2468404 w 2818257"/>
                    <a:gd name="connsiteY14" fmla="*/ 600266 h 3134772"/>
                    <a:gd name="connsiteX15" fmla="*/ 2435733 w 2818257"/>
                    <a:gd name="connsiteY15" fmla="*/ 521494 h 3134772"/>
                    <a:gd name="connsiteX16" fmla="*/ 2533364 w 2818257"/>
                    <a:gd name="connsiteY16" fmla="*/ 423863 h 3134772"/>
                    <a:gd name="connsiteX17" fmla="*/ 2541175 w 2818257"/>
                    <a:gd name="connsiteY17" fmla="*/ 298704 h 3134772"/>
                    <a:gd name="connsiteX18" fmla="*/ 2407349 w 2818257"/>
                    <a:gd name="connsiteY18" fmla="*/ 164878 h 3134772"/>
                    <a:gd name="connsiteX19" fmla="*/ 2282190 w 2818257"/>
                    <a:gd name="connsiteY19" fmla="*/ 172688 h 3134772"/>
                    <a:gd name="connsiteX20" fmla="*/ 2184559 w 2818257"/>
                    <a:gd name="connsiteY20" fmla="*/ 270320 h 3134772"/>
                    <a:gd name="connsiteX21" fmla="*/ 2105787 w 2818257"/>
                    <a:gd name="connsiteY21" fmla="*/ 237744 h 3134772"/>
                    <a:gd name="connsiteX22" fmla="*/ 2105787 w 2818257"/>
                    <a:gd name="connsiteY22" fmla="*/ 99727 h 3134772"/>
                    <a:gd name="connsiteX23" fmla="*/ 2022824 w 2818257"/>
                    <a:gd name="connsiteY23" fmla="*/ 5715 h 3134772"/>
                    <a:gd name="connsiteX24" fmla="*/ 1833563 w 2818257"/>
                    <a:gd name="connsiteY24" fmla="*/ 5715 h 3134772"/>
                    <a:gd name="connsiteX25" fmla="*/ 1750600 w 2818257"/>
                    <a:gd name="connsiteY25" fmla="*/ 99727 h 3134772"/>
                    <a:gd name="connsiteX26" fmla="*/ 1750600 w 2818257"/>
                    <a:gd name="connsiteY26" fmla="*/ 237839 h 3134772"/>
                    <a:gd name="connsiteX27" fmla="*/ 1671828 w 2818257"/>
                    <a:gd name="connsiteY27" fmla="*/ 270510 h 3134772"/>
                    <a:gd name="connsiteX28" fmla="*/ 1574197 w 2818257"/>
                    <a:gd name="connsiteY28" fmla="*/ 172879 h 3134772"/>
                    <a:gd name="connsiteX29" fmla="*/ 1449038 w 2818257"/>
                    <a:gd name="connsiteY29" fmla="*/ 165068 h 3134772"/>
                    <a:gd name="connsiteX30" fmla="*/ 1315212 w 2818257"/>
                    <a:gd name="connsiteY30" fmla="*/ 298895 h 3134772"/>
                    <a:gd name="connsiteX31" fmla="*/ 1323118 w 2818257"/>
                    <a:gd name="connsiteY31" fmla="*/ 424053 h 3134772"/>
                    <a:gd name="connsiteX32" fmla="*/ 1420749 w 2818257"/>
                    <a:gd name="connsiteY32" fmla="*/ 521684 h 3134772"/>
                    <a:gd name="connsiteX33" fmla="*/ 1388174 w 2818257"/>
                    <a:gd name="connsiteY33" fmla="*/ 600456 h 3134772"/>
                    <a:gd name="connsiteX34" fmla="*/ 1249966 w 2818257"/>
                    <a:gd name="connsiteY34" fmla="*/ 600456 h 3134772"/>
                    <a:gd name="connsiteX35" fmla="*/ 1155954 w 2818257"/>
                    <a:gd name="connsiteY35" fmla="*/ 683419 h 3134772"/>
                    <a:gd name="connsiteX36" fmla="*/ 1152430 w 2818257"/>
                    <a:gd name="connsiteY36" fmla="*/ 720376 h 3134772"/>
                    <a:gd name="connsiteX37" fmla="*/ 401288 w 2818257"/>
                    <a:gd name="connsiteY37" fmla="*/ 720376 h 3134772"/>
                    <a:gd name="connsiteX38" fmla="*/ 312896 w 2818257"/>
                    <a:gd name="connsiteY38" fmla="*/ 756952 h 3134772"/>
                    <a:gd name="connsiteX39" fmla="*/ 36576 w 2818257"/>
                    <a:gd name="connsiteY39" fmla="*/ 1033177 h 3134772"/>
                    <a:gd name="connsiteX40" fmla="*/ 0 w 2818257"/>
                    <a:gd name="connsiteY40" fmla="*/ 1121569 h 3134772"/>
                    <a:gd name="connsiteX41" fmla="*/ 0 w 2818257"/>
                    <a:gd name="connsiteY41" fmla="*/ 2665571 h 3134772"/>
                    <a:gd name="connsiteX42" fmla="*/ 125063 w 2818257"/>
                    <a:gd name="connsiteY42" fmla="*/ 2790635 h 3134772"/>
                    <a:gd name="connsiteX43" fmla="*/ 911162 w 2818257"/>
                    <a:gd name="connsiteY43" fmla="*/ 2790635 h 3134772"/>
                    <a:gd name="connsiteX44" fmla="*/ 911162 w 2818257"/>
                    <a:gd name="connsiteY44" fmla="*/ 2844451 h 3134772"/>
                    <a:gd name="connsiteX45" fmla="*/ 964787 w 2818257"/>
                    <a:gd name="connsiteY45" fmla="*/ 2898077 h 3134772"/>
                    <a:gd name="connsiteX46" fmla="*/ 1018413 w 2818257"/>
                    <a:gd name="connsiteY46" fmla="*/ 2844451 h 3134772"/>
                    <a:gd name="connsiteX47" fmla="*/ 1018413 w 2818257"/>
                    <a:gd name="connsiteY47" fmla="*/ 2790635 h 3134772"/>
                    <a:gd name="connsiteX48" fmla="*/ 1164717 w 2818257"/>
                    <a:gd name="connsiteY48" fmla="*/ 2790635 h 3134772"/>
                    <a:gd name="connsiteX49" fmla="*/ 1619822 w 2818257"/>
                    <a:gd name="connsiteY49" fmla="*/ 3134773 h 3134772"/>
                    <a:gd name="connsiteX50" fmla="*/ 2092928 w 2818257"/>
                    <a:gd name="connsiteY50" fmla="*/ 2661666 h 3134772"/>
                    <a:gd name="connsiteX51" fmla="*/ 1674781 w 2818257"/>
                    <a:gd name="connsiteY51" fmla="*/ 2191893 h 3134772"/>
                    <a:gd name="connsiteX52" fmla="*/ 1674781 w 2818257"/>
                    <a:gd name="connsiteY52" fmla="*/ 1948434 h 3134772"/>
                    <a:gd name="connsiteX53" fmla="*/ 1621250 w 2818257"/>
                    <a:gd name="connsiteY53" fmla="*/ 1894808 h 3134772"/>
                    <a:gd name="connsiteX54" fmla="*/ 1567625 w 2818257"/>
                    <a:gd name="connsiteY54" fmla="*/ 1948434 h 3134772"/>
                    <a:gd name="connsiteX55" fmla="*/ 1567625 w 2818257"/>
                    <a:gd name="connsiteY55" fmla="*/ 2191417 h 3134772"/>
                    <a:gd name="connsiteX56" fmla="*/ 1146715 w 2818257"/>
                    <a:gd name="connsiteY56" fmla="*/ 2661571 h 3134772"/>
                    <a:gd name="connsiteX57" fmla="*/ 1147286 w 2818257"/>
                    <a:gd name="connsiteY57" fmla="*/ 2683479 h 3134772"/>
                    <a:gd name="connsiteX58" fmla="*/ 125063 w 2818257"/>
                    <a:gd name="connsiteY58" fmla="*/ 2683479 h 3134772"/>
                    <a:gd name="connsiteX59" fmla="*/ 107156 w 2818257"/>
                    <a:gd name="connsiteY59" fmla="*/ 2665571 h 3134772"/>
                    <a:gd name="connsiteX60" fmla="*/ 107156 w 2818257"/>
                    <a:gd name="connsiteY60" fmla="*/ 1121569 h 3134772"/>
                    <a:gd name="connsiteX61" fmla="*/ 112395 w 2818257"/>
                    <a:gd name="connsiteY61" fmla="*/ 1108901 h 3134772"/>
                    <a:gd name="connsiteX62" fmla="*/ 388715 w 2818257"/>
                    <a:gd name="connsiteY62" fmla="*/ 832580 h 3134772"/>
                    <a:gd name="connsiteX63" fmla="*/ 401288 w 2818257"/>
                    <a:gd name="connsiteY63" fmla="*/ 827342 h 3134772"/>
                    <a:gd name="connsiteX64" fmla="*/ 1152049 w 2818257"/>
                    <a:gd name="connsiteY64" fmla="*/ 827342 h 3134772"/>
                    <a:gd name="connsiteX65" fmla="*/ 1156145 w 2818257"/>
                    <a:gd name="connsiteY65" fmla="*/ 872490 h 3134772"/>
                    <a:gd name="connsiteX66" fmla="*/ 1250156 w 2818257"/>
                    <a:gd name="connsiteY66" fmla="*/ 955453 h 3134772"/>
                    <a:gd name="connsiteX67" fmla="*/ 1388269 w 2818257"/>
                    <a:gd name="connsiteY67" fmla="*/ 955453 h 3134772"/>
                    <a:gd name="connsiteX68" fmla="*/ 1420939 w 2818257"/>
                    <a:gd name="connsiteY68" fmla="*/ 1034224 h 3134772"/>
                    <a:gd name="connsiteX69" fmla="*/ 1323308 w 2818257"/>
                    <a:gd name="connsiteY69" fmla="*/ 1131856 h 3134772"/>
                    <a:gd name="connsiteX70" fmla="*/ 1315498 w 2818257"/>
                    <a:gd name="connsiteY70" fmla="*/ 1257014 h 3134772"/>
                    <a:gd name="connsiteX71" fmla="*/ 1449324 w 2818257"/>
                    <a:gd name="connsiteY71" fmla="*/ 1390841 h 3134772"/>
                    <a:gd name="connsiteX72" fmla="*/ 1567529 w 2818257"/>
                    <a:gd name="connsiteY72" fmla="*/ 1389317 h 3134772"/>
                    <a:gd name="connsiteX73" fmla="*/ 1567529 w 2818257"/>
                    <a:gd name="connsiteY73" fmla="*/ 1698498 h 3134772"/>
                    <a:gd name="connsiteX74" fmla="*/ 1621155 w 2818257"/>
                    <a:gd name="connsiteY74" fmla="*/ 1752124 h 3134772"/>
                    <a:gd name="connsiteX75" fmla="*/ 1674686 w 2818257"/>
                    <a:gd name="connsiteY75" fmla="*/ 1698498 h 3134772"/>
                    <a:gd name="connsiteX76" fmla="*/ 1674686 w 2818257"/>
                    <a:gd name="connsiteY76" fmla="*/ 1286637 h 3134772"/>
                    <a:gd name="connsiteX77" fmla="*/ 1750886 w 2818257"/>
                    <a:gd name="connsiteY77" fmla="*/ 1317974 h 3134772"/>
                    <a:gd name="connsiteX78" fmla="*/ 1750886 w 2818257"/>
                    <a:gd name="connsiteY78" fmla="*/ 1456182 h 3134772"/>
                    <a:gd name="connsiteX79" fmla="*/ 1833848 w 2818257"/>
                    <a:gd name="connsiteY79" fmla="*/ 1550194 h 3134772"/>
                    <a:gd name="connsiteX80" fmla="*/ 1928432 w 2818257"/>
                    <a:gd name="connsiteY80" fmla="*/ 1555909 h 3134772"/>
                    <a:gd name="connsiteX81" fmla="*/ 2023015 w 2818257"/>
                    <a:gd name="connsiteY81" fmla="*/ 1550098 h 3134772"/>
                    <a:gd name="connsiteX82" fmla="*/ 2105978 w 2818257"/>
                    <a:gd name="connsiteY82" fmla="*/ 1456087 h 3134772"/>
                    <a:gd name="connsiteX83" fmla="*/ 2105978 w 2818257"/>
                    <a:gd name="connsiteY83" fmla="*/ 1317879 h 3134772"/>
                    <a:gd name="connsiteX84" fmla="*/ 2184749 w 2818257"/>
                    <a:gd name="connsiteY84" fmla="*/ 1285304 h 3134772"/>
                    <a:gd name="connsiteX85" fmla="*/ 2282381 w 2818257"/>
                    <a:gd name="connsiteY85" fmla="*/ 1382935 h 3134772"/>
                    <a:gd name="connsiteX86" fmla="*/ 2407444 w 2818257"/>
                    <a:gd name="connsiteY86" fmla="*/ 1390841 h 3134772"/>
                    <a:gd name="connsiteX87" fmla="*/ 2407444 w 2818257"/>
                    <a:gd name="connsiteY87" fmla="*/ 1390841 h 3134772"/>
                    <a:gd name="connsiteX88" fmla="*/ 1619631 w 2818257"/>
                    <a:gd name="connsiteY88" fmla="*/ 2295620 h 3134772"/>
                    <a:gd name="connsiteX89" fmla="*/ 1985582 w 2818257"/>
                    <a:gd name="connsiteY89" fmla="*/ 2661571 h 3134772"/>
                    <a:gd name="connsiteX90" fmla="*/ 1619631 w 2818257"/>
                    <a:gd name="connsiteY90" fmla="*/ 3027521 h 3134772"/>
                    <a:gd name="connsiteX91" fmla="*/ 1253681 w 2818257"/>
                    <a:gd name="connsiteY91" fmla="*/ 2661571 h 3134772"/>
                    <a:gd name="connsiteX92" fmla="*/ 1619631 w 2818257"/>
                    <a:gd name="connsiteY92" fmla="*/ 2295620 h 3134772"/>
                    <a:gd name="connsiteX93" fmla="*/ 1619631 w 2818257"/>
                    <a:gd name="connsiteY93" fmla="*/ 2295620 h 3134772"/>
                    <a:gd name="connsiteX94" fmla="*/ 2142649 w 2818257"/>
                    <a:gd name="connsiteY94" fmla="*/ 1186434 h 3134772"/>
                    <a:gd name="connsiteX95" fmla="*/ 2065687 w 2818257"/>
                    <a:gd name="connsiteY95" fmla="*/ 1218248 h 3134772"/>
                    <a:gd name="connsiteX96" fmla="*/ 1998726 w 2818257"/>
                    <a:gd name="connsiteY96" fmla="*/ 1308735 h 3134772"/>
                    <a:gd name="connsiteX97" fmla="*/ 1998726 w 2818257"/>
                    <a:gd name="connsiteY97" fmla="*/ 1444943 h 3134772"/>
                    <a:gd name="connsiteX98" fmla="*/ 1857947 w 2818257"/>
                    <a:gd name="connsiteY98" fmla="*/ 1444943 h 3134772"/>
                    <a:gd name="connsiteX99" fmla="*/ 1857947 w 2818257"/>
                    <a:gd name="connsiteY99" fmla="*/ 1308735 h 3134772"/>
                    <a:gd name="connsiteX100" fmla="*/ 1790986 w 2818257"/>
                    <a:gd name="connsiteY100" fmla="*/ 1218248 h 3134772"/>
                    <a:gd name="connsiteX101" fmla="*/ 1714024 w 2818257"/>
                    <a:gd name="connsiteY101" fmla="*/ 1186434 h 3134772"/>
                    <a:gd name="connsiteX102" fmla="*/ 1602677 w 2818257"/>
                    <a:gd name="connsiteY102" fmla="*/ 1203103 h 3134772"/>
                    <a:gd name="connsiteX103" fmla="*/ 1506379 w 2818257"/>
                    <a:gd name="connsiteY103" fmla="*/ 1299401 h 3134772"/>
                    <a:gd name="connsiteX104" fmla="*/ 1406843 w 2818257"/>
                    <a:gd name="connsiteY104" fmla="*/ 1199864 h 3134772"/>
                    <a:gd name="connsiteX105" fmla="*/ 1503140 w 2818257"/>
                    <a:gd name="connsiteY105" fmla="*/ 1103567 h 3134772"/>
                    <a:gd name="connsiteX106" fmla="*/ 1519809 w 2818257"/>
                    <a:gd name="connsiteY106" fmla="*/ 992219 h 3134772"/>
                    <a:gd name="connsiteX107" fmla="*/ 1487900 w 2818257"/>
                    <a:gd name="connsiteY107" fmla="*/ 915257 h 3134772"/>
                    <a:gd name="connsiteX108" fmla="*/ 1397413 w 2818257"/>
                    <a:gd name="connsiteY108" fmla="*/ 848297 h 3134772"/>
                    <a:gd name="connsiteX109" fmla="*/ 1261110 w 2818257"/>
                    <a:gd name="connsiteY109" fmla="*/ 848297 h 3134772"/>
                    <a:gd name="connsiteX110" fmla="*/ 1257395 w 2818257"/>
                    <a:gd name="connsiteY110" fmla="*/ 777907 h 3134772"/>
                    <a:gd name="connsiteX111" fmla="*/ 1261110 w 2818257"/>
                    <a:gd name="connsiteY111" fmla="*/ 707517 h 3134772"/>
                    <a:gd name="connsiteX112" fmla="*/ 1397413 w 2818257"/>
                    <a:gd name="connsiteY112" fmla="*/ 707517 h 3134772"/>
                    <a:gd name="connsiteX113" fmla="*/ 1487900 w 2818257"/>
                    <a:gd name="connsiteY113" fmla="*/ 640556 h 3134772"/>
                    <a:gd name="connsiteX114" fmla="*/ 1519714 w 2818257"/>
                    <a:gd name="connsiteY114" fmla="*/ 563594 h 3134772"/>
                    <a:gd name="connsiteX115" fmla="*/ 1503045 w 2818257"/>
                    <a:gd name="connsiteY115" fmla="*/ 452247 h 3134772"/>
                    <a:gd name="connsiteX116" fmla="*/ 1406747 w 2818257"/>
                    <a:gd name="connsiteY116" fmla="*/ 355949 h 3134772"/>
                    <a:gd name="connsiteX117" fmla="*/ 1506284 w 2818257"/>
                    <a:gd name="connsiteY117" fmla="*/ 256413 h 3134772"/>
                    <a:gd name="connsiteX118" fmla="*/ 1602581 w 2818257"/>
                    <a:gd name="connsiteY118" fmla="*/ 352711 h 3134772"/>
                    <a:gd name="connsiteX119" fmla="*/ 1713929 w 2818257"/>
                    <a:gd name="connsiteY119" fmla="*/ 369380 h 3134772"/>
                    <a:gd name="connsiteX120" fmla="*/ 1790891 w 2818257"/>
                    <a:gd name="connsiteY120" fmla="*/ 337471 h 3134772"/>
                    <a:gd name="connsiteX121" fmla="*/ 1857851 w 2818257"/>
                    <a:gd name="connsiteY121" fmla="*/ 246983 h 3134772"/>
                    <a:gd name="connsiteX122" fmla="*/ 1857851 w 2818257"/>
                    <a:gd name="connsiteY122" fmla="*/ 110776 h 3134772"/>
                    <a:gd name="connsiteX123" fmla="*/ 1998631 w 2818257"/>
                    <a:gd name="connsiteY123" fmla="*/ 110776 h 3134772"/>
                    <a:gd name="connsiteX124" fmla="*/ 1998631 w 2818257"/>
                    <a:gd name="connsiteY124" fmla="*/ 246983 h 3134772"/>
                    <a:gd name="connsiteX125" fmla="*/ 2065592 w 2818257"/>
                    <a:gd name="connsiteY125" fmla="*/ 337471 h 3134772"/>
                    <a:gd name="connsiteX126" fmla="*/ 2142554 w 2818257"/>
                    <a:gd name="connsiteY126" fmla="*/ 369380 h 3134772"/>
                    <a:gd name="connsiteX127" fmla="*/ 2253901 w 2818257"/>
                    <a:gd name="connsiteY127" fmla="*/ 352711 h 3134772"/>
                    <a:gd name="connsiteX128" fmla="*/ 2350199 w 2818257"/>
                    <a:gd name="connsiteY128" fmla="*/ 256413 h 3134772"/>
                    <a:gd name="connsiteX129" fmla="*/ 2449735 w 2818257"/>
                    <a:gd name="connsiteY129" fmla="*/ 355949 h 3134772"/>
                    <a:gd name="connsiteX130" fmla="*/ 2353437 w 2818257"/>
                    <a:gd name="connsiteY130" fmla="*/ 452247 h 3134772"/>
                    <a:gd name="connsiteX131" fmla="*/ 2336768 w 2818257"/>
                    <a:gd name="connsiteY131" fmla="*/ 563594 h 3134772"/>
                    <a:gd name="connsiteX132" fmla="*/ 2368677 w 2818257"/>
                    <a:gd name="connsiteY132" fmla="*/ 640556 h 3134772"/>
                    <a:gd name="connsiteX133" fmla="*/ 2459165 w 2818257"/>
                    <a:gd name="connsiteY133" fmla="*/ 707517 h 3134772"/>
                    <a:gd name="connsiteX134" fmla="*/ 2595372 w 2818257"/>
                    <a:gd name="connsiteY134" fmla="*/ 707517 h 3134772"/>
                    <a:gd name="connsiteX135" fmla="*/ 2599087 w 2818257"/>
                    <a:gd name="connsiteY135" fmla="*/ 777907 h 3134772"/>
                    <a:gd name="connsiteX136" fmla="*/ 2595372 w 2818257"/>
                    <a:gd name="connsiteY136" fmla="*/ 848297 h 3134772"/>
                    <a:gd name="connsiteX137" fmla="*/ 2459165 w 2818257"/>
                    <a:gd name="connsiteY137" fmla="*/ 848297 h 3134772"/>
                    <a:gd name="connsiteX138" fmla="*/ 2368677 w 2818257"/>
                    <a:gd name="connsiteY138" fmla="*/ 915257 h 3134772"/>
                    <a:gd name="connsiteX139" fmla="*/ 2336768 w 2818257"/>
                    <a:gd name="connsiteY139" fmla="*/ 992219 h 3134772"/>
                    <a:gd name="connsiteX140" fmla="*/ 2353437 w 2818257"/>
                    <a:gd name="connsiteY140" fmla="*/ 1103567 h 3134772"/>
                    <a:gd name="connsiteX141" fmla="*/ 2449735 w 2818257"/>
                    <a:gd name="connsiteY141" fmla="*/ 1199864 h 3134772"/>
                    <a:gd name="connsiteX142" fmla="*/ 2350199 w 2818257"/>
                    <a:gd name="connsiteY142" fmla="*/ 1299401 h 3134772"/>
                    <a:gd name="connsiteX143" fmla="*/ 2253901 w 2818257"/>
                    <a:gd name="connsiteY143" fmla="*/ 1203103 h 3134772"/>
                    <a:gd name="connsiteX144" fmla="*/ 2142649 w 2818257"/>
                    <a:gd name="connsiteY144" fmla="*/ 1186434 h 3134772"/>
                    <a:gd name="connsiteX145" fmla="*/ 2142649 w 2818257"/>
                    <a:gd name="connsiteY145" fmla="*/ 1186434 h 3134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</a:cxnLst>
                  <a:rect l="l" t="t" r="r" b="b"/>
                  <a:pathLst>
                    <a:path w="2818257" h="3134772">
                      <a:moveTo>
                        <a:pt x="2407444" y="1390841"/>
                      </a:moveTo>
                      <a:cubicBezTo>
                        <a:pt x="2457260" y="1351883"/>
                        <a:pt x="2502218" y="1306830"/>
                        <a:pt x="2541270" y="1257014"/>
                      </a:cubicBezTo>
                      <a:cubicBezTo>
                        <a:pt x="2570607" y="1219486"/>
                        <a:pt x="2567273" y="1165670"/>
                        <a:pt x="2533460" y="1131856"/>
                      </a:cubicBezTo>
                      <a:lnTo>
                        <a:pt x="2435828" y="1034224"/>
                      </a:lnTo>
                      <a:cubicBezTo>
                        <a:pt x="2448592" y="1008888"/>
                        <a:pt x="2459546" y="982409"/>
                        <a:pt x="2468404" y="955453"/>
                      </a:cubicBezTo>
                      <a:lnTo>
                        <a:pt x="2606612" y="955453"/>
                      </a:lnTo>
                      <a:cubicBezTo>
                        <a:pt x="2654427" y="955453"/>
                        <a:pt x="2694908" y="919734"/>
                        <a:pt x="2700623" y="872490"/>
                      </a:cubicBezTo>
                      <a:cubicBezTo>
                        <a:pt x="2702433" y="857536"/>
                        <a:pt x="2703862" y="842486"/>
                        <a:pt x="2704719" y="827342"/>
                      </a:cubicBezTo>
                      <a:lnTo>
                        <a:pt x="2764631" y="827342"/>
                      </a:lnTo>
                      <a:cubicBezTo>
                        <a:pt x="2794254" y="827342"/>
                        <a:pt x="2818257" y="803339"/>
                        <a:pt x="2818257" y="773811"/>
                      </a:cubicBezTo>
                      <a:cubicBezTo>
                        <a:pt x="2818257" y="744188"/>
                        <a:pt x="2794254" y="720185"/>
                        <a:pt x="2764631" y="720185"/>
                      </a:cubicBezTo>
                      <a:lnTo>
                        <a:pt x="2704053" y="720185"/>
                      </a:lnTo>
                      <a:cubicBezTo>
                        <a:pt x="2703195" y="707803"/>
                        <a:pt x="2702052" y="695420"/>
                        <a:pt x="2700528" y="683133"/>
                      </a:cubicBezTo>
                      <a:cubicBezTo>
                        <a:pt x="2694718" y="635889"/>
                        <a:pt x="2654332" y="600266"/>
                        <a:pt x="2606516" y="600266"/>
                      </a:cubicBezTo>
                      <a:lnTo>
                        <a:pt x="2468404" y="600266"/>
                      </a:lnTo>
                      <a:cubicBezTo>
                        <a:pt x="2459546" y="573215"/>
                        <a:pt x="2448592" y="546830"/>
                        <a:pt x="2435733" y="521494"/>
                      </a:cubicBezTo>
                      <a:lnTo>
                        <a:pt x="2533364" y="423863"/>
                      </a:lnTo>
                      <a:cubicBezTo>
                        <a:pt x="2567178" y="390049"/>
                        <a:pt x="2570512" y="336233"/>
                        <a:pt x="2541175" y="298704"/>
                      </a:cubicBezTo>
                      <a:cubicBezTo>
                        <a:pt x="2502218" y="248888"/>
                        <a:pt x="2457164" y="203930"/>
                        <a:pt x="2407349" y="164878"/>
                      </a:cubicBezTo>
                      <a:cubicBezTo>
                        <a:pt x="2369820" y="135541"/>
                        <a:pt x="2316004" y="138875"/>
                        <a:pt x="2282190" y="172688"/>
                      </a:cubicBezTo>
                      <a:lnTo>
                        <a:pt x="2184559" y="270320"/>
                      </a:lnTo>
                      <a:cubicBezTo>
                        <a:pt x="2159222" y="257556"/>
                        <a:pt x="2132838" y="246602"/>
                        <a:pt x="2105787" y="237744"/>
                      </a:cubicBezTo>
                      <a:lnTo>
                        <a:pt x="2105787" y="99727"/>
                      </a:lnTo>
                      <a:cubicBezTo>
                        <a:pt x="2105787" y="51911"/>
                        <a:pt x="2070164" y="11430"/>
                        <a:pt x="2022824" y="5715"/>
                      </a:cubicBezTo>
                      <a:cubicBezTo>
                        <a:pt x="1960340" y="-1905"/>
                        <a:pt x="1896047" y="-1905"/>
                        <a:pt x="1833563" y="5715"/>
                      </a:cubicBezTo>
                      <a:cubicBezTo>
                        <a:pt x="1786318" y="11525"/>
                        <a:pt x="1750600" y="51911"/>
                        <a:pt x="1750600" y="99727"/>
                      </a:cubicBezTo>
                      <a:lnTo>
                        <a:pt x="1750600" y="237839"/>
                      </a:lnTo>
                      <a:cubicBezTo>
                        <a:pt x="1723549" y="246698"/>
                        <a:pt x="1697164" y="257651"/>
                        <a:pt x="1671828" y="270510"/>
                      </a:cubicBezTo>
                      <a:lnTo>
                        <a:pt x="1574197" y="172879"/>
                      </a:lnTo>
                      <a:cubicBezTo>
                        <a:pt x="1540383" y="139065"/>
                        <a:pt x="1486567" y="135636"/>
                        <a:pt x="1449038" y="165068"/>
                      </a:cubicBezTo>
                      <a:cubicBezTo>
                        <a:pt x="1399223" y="204026"/>
                        <a:pt x="1354264" y="249079"/>
                        <a:pt x="1315212" y="298895"/>
                      </a:cubicBezTo>
                      <a:cubicBezTo>
                        <a:pt x="1285875" y="336423"/>
                        <a:pt x="1289209" y="390239"/>
                        <a:pt x="1323118" y="424053"/>
                      </a:cubicBezTo>
                      <a:lnTo>
                        <a:pt x="1420749" y="521684"/>
                      </a:lnTo>
                      <a:cubicBezTo>
                        <a:pt x="1407986" y="547021"/>
                        <a:pt x="1397032" y="573500"/>
                        <a:pt x="1388174" y="600456"/>
                      </a:cubicBezTo>
                      <a:lnTo>
                        <a:pt x="1249966" y="600456"/>
                      </a:lnTo>
                      <a:cubicBezTo>
                        <a:pt x="1202150" y="600456"/>
                        <a:pt x="1161764" y="636080"/>
                        <a:pt x="1155954" y="683419"/>
                      </a:cubicBezTo>
                      <a:cubicBezTo>
                        <a:pt x="1154430" y="695706"/>
                        <a:pt x="1153382" y="707993"/>
                        <a:pt x="1152430" y="720376"/>
                      </a:cubicBezTo>
                      <a:lnTo>
                        <a:pt x="401288" y="720376"/>
                      </a:lnTo>
                      <a:cubicBezTo>
                        <a:pt x="367951" y="720376"/>
                        <a:pt x="336518" y="733425"/>
                        <a:pt x="312896" y="756952"/>
                      </a:cubicBezTo>
                      <a:lnTo>
                        <a:pt x="36576" y="1033177"/>
                      </a:lnTo>
                      <a:cubicBezTo>
                        <a:pt x="12954" y="1056799"/>
                        <a:pt x="0" y="1088231"/>
                        <a:pt x="0" y="1121569"/>
                      </a:cubicBezTo>
                      <a:lnTo>
                        <a:pt x="0" y="2665571"/>
                      </a:lnTo>
                      <a:cubicBezTo>
                        <a:pt x="0" y="2734437"/>
                        <a:pt x="56102" y="2790635"/>
                        <a:pt x="125063" y="2790635"/>
                      </a:cubicBezTo>
                      <a:lnTo>
                        <a:pt x="911162" y="2790635"/>
                      </a:lnTo>
                      <a:lnTo>
                        <a:pt x="911162" y="2844451"/>
                      </a:lnTo>
                      <a:cubicBezTo>
                        <a:pt x="911162" y="2874074"/>
                        <a:pt x="935165" y="2898077"/>
                        <a:pt x="964787" y="2898077"/>
                      </a:cubicBezTo>
                      <a:cubicBezTo>
                        <a:pt x="994410" y="2898077"/>
                        <a:pt x="1018413" y="2874074"/>
                        <a:pt x="1018413" y="2844451"/>
                      </a:cubicBezTo>
                      <a:lnTo>
                        <a:pt x="1018413" y="2790635"/>
                      </a:lnTo>
                      <a:lnTo>
                        <a:pt x="1164717" y="2790635"/>
                      </a:lnTo>
                      <a:cubicBezTo>
                        <a:pt x="1221010" y="2988945"/>
                        <a:pt x="1403699" y="3134773"/>
                        <a:pt x="1619822" y="3134773"/>
                      </a:cubicBezTo>
                      <a:cubicBezTo>
                        <a:pt x="1880711" y="3134773"/>
                        <a:pt x="2092928" y="2922556"/>
                        <a:pt x="2092928" y="2661666"/>
                      </a:cubicBezTo>
                      <a:cubicBezTo>
                        <a:pt x="2092928" y="2419350"/>
                        <a:pt x="1909858" y="2219135"/>
                        <a:pt x="1674781" y="2191893"/>
                      </a:cubicBezTo>
                      <a:lnTo>
                        <a:pt x="1674781" y="1948434"/>
                      </a:lnTo>
                      <a:cubicBezTo>
                        <a:pt x="1674781" y="1918907"/>
                        <a:pt x="1650778" y="1894808"/>
                        <a:pt x="1621250" y="1894808"/>
                      </a:cubicBezTo>
                      <a:cubicBezTo>
                        <a:pt x="1591628" y="1894808"/>
                        <a:pt x="1567625" y="1918811"/>
                        <a:pt x="1567625" y="1948434"/>
                      </a:cubicBezTo>
                      <a:lnTo>
                        <a:pt x="1567625" y="2191417"/>
                      </a:lnTo>
                      <a:cubicBezTo>
                        <a:pt x="1331214" y="2217515"/>
                        <a:pt x="1146715" y="2418398"/>
                        <a:pt x="1146715" y="2661571"/>
                      </a:cubicBezTo>
                      <a:cubicBezTo>
                        <a:pt x="1146715" y="2668905"/>
                        <a:pt x="1146905" y="2676239"/>
                        <a:pt x="1147286" y="2683479"/>
                      </a:cubicBezTo>
                      <a:lnTo>
                        <a:pt x="125063" y="2683479"/>
                      </a:lnTo>
                      <a:cubicBezTo>
                        <a:pt x="115157" y="2683479"/>
                        <a:pt x="107156" y="2675477"/>
                        <a:pt x="107156" y="2665571"/>
                      </a:cubicBezTo>
                      <a:lnTo>
                        <a:pt x="107156" y="1121569"/>
                      </a:lnTo>
                      <a:cubicBezTo>
                        <a:pt x="107156" y="1116806"/>
                        <a:pt x="109061" y="1112234"/>
                        <a:pt x="112395" y="1108901"/>
                      </a:cubicBezTo>
                      <a:lnTo>
                        <a:pt x="388715" y="832580"/>
                      </a:lnTo>
                      <a:cubicBezTo>
                        <a:pt x="392049" y="829151"/>
                        <a:pt x="396526" y="827342"/>
                        <a:pt x="401288" y="827342"/>
                      </a:cubicBezTo>
                      <a:lnTo>
                        <a:pt x="1152049" y="827342"/>
                      </a:lnTo>
                      <a:cubicBezTo>
                        <a:pt x="1153001" y="842391"/>
                        <a:pt x="1154335" y="857536"/>
                        <a:pt x="1156145" y="872490"/>
                      </a:cubicBezTo>
                      <a:cubicBezTo>
                        <a:pt x="1161955" y="919734"/>
                        <a:pt x="1202341" y="955453"/>
                        <a:pt x="1250156" y="955453"/>
                      </a:cubicBezTo>
                      <a:lnTo>
                        <a:pt x="1388269" y="955453"/>
                      </a:lnTo>
                      <a:cubicBezTo>
                        <a:pt x="1397127" y="982409"/>
                        <a:pt x="1408081" y="1008888"/>
                        <a:pt x="1420939" y="1034224"/>
                      </a:cubicBezTo>
                      <a:lnTo>
                        <a:pt x="1323308" y="1131856"/>
                      </a:lnTo>
                      <a:cubicBezTo>
                        <a:pt x="1289495" y="1165670"/>
                        <a:pt x="1286066" y="1219486"/>
                        <a:pt x="1315498" y="1257014"/>
                      </a:cubicBezTo>
                      <a:cubicBezTo>
                        <a:pt x="1354455" y="1306830"/>
                        <a:pt x="1399508" y="1351883"/>
                        <a:pt x="1449324" y="1390841"/>
                      </a:cubicBezTo>
                      <a:cubicBezTo>
                        <a:pt x="1484376" y="1418273"/>
                        <a:pt x="1533620" y="1417130"/>
                        <a:pt x="1567529" y="1389317"/>
                      </a:cubicBezTo>
                      <a:lnTo>
                        <a:pt x="1567529" y="1698498"/>
                      </a:lnTo>
                      <a:cubicBezTo>
                        <a:pt x="1567529" y="1728026"/>
                        <a:pt x="1591532" y="1752124"/>
                        <a:pt x="1621155" y="1752124"/>
                      </a:cubicBezTo>
                      <a:cubicBezTo>
                        <a:pt x="1650683" y="1752124"/>
                        <a:pt x="1674686" y="1728121"/>
                        <a:pt x="1674686" y="1698498"/>
                      </a:cubicBezTo>
                      <a:lnTo>
                        <a:pt x="1674686" y="1286637"/>
                      </a:lnTo>
                      <a:cubicBezTo>
                        <a:pt x="1699260" y="1298924"/>
                        <a:pt x="1724787" y="1309402"/>
                        <a:pt x="1750886" y="1317974"/>
                      </a:cubicBezTo>
                      <a:lnTo>
                        <a:pt x="1750886" y="1456182"/>
                      </a:lnTo>
                      <a:cubicBezTo>
                        <a:pt x="1750886" y="1503998"/>
                        <a:pt x="1786509" y="1544479"/>
                        <a:pt x="1833848" y="1550194"/>
                      </a:cubicBezTo>
                      <a:cubicBezTo>
                        <a:pt x="1865090" y="1554004"/>
                        <a:pt x="1896999" y="1555909"/>
                        <a:pt x="1928432" y="1555909"/>
                      </a:cubicBezTo>
                      <a:cubicBezTo>
                        <a:pt x="1959959" y="1555909"/>
                        <a:pt x="1991773" y="1554004"/>
                        <a:pt x="2023015" y="1550098"/>
                      </a:cubicBezTo>
                      <a:cubicBezTo>
                        <a:pt x="2070259" y="1544384"/>
                        <a:pt x="2105978" y="1503998"/>
                        <a:pt x="2105978" y="1456087"/>
                      </a:cubicBezTo>
                      <a:lnTo>
                        <a:pt x="2105978" y="1317879"/>
                      </a:lnTo>
                      <a:cubicBezTo>
                        <a:pt x="2133029" y="1309021"/>
                        <a:pt x="2159413" y="1298067"/>
                        <a:pt x="2184749" y="1285304"/>
                      </a:cubicBezTo>
                      <a:lnTo>
                        <a:pt x="2282381" y="1382935"/>
                      </a:lnTo>
                      <a:cubicBezTo>
                        <a:pt x="2316194" y="1416844"/>
                        <a:pt x="2370011" y="1420177"/>
                        <a:pt x="2407444" y="1390841"/>
                      </a:cubicBezTo>
                      <a:lnTo>
                        <a:pt x="2407444" y="1390841"/>
                      </a:lnTo>
                      <a:close/>
                      <a:moveTo>
                        <a:pt x="1619631" y="2295620"/>
                      </a:moveTo>
                      <a:cubicBezTo>
                        <a:pt x="1821466" y="2295620"/>
                        <a:pt x="1985582" y="2459736"/>
                        <a:pt x="1985582" y="2661571"/>
                      </a:cubicBezTo>
                      <a:cubicBezTo>
                        <a:pt x="1985582" y="2863406"/>
                        <a:pt x="1821371" y="3027521"/>
                        <a:pt x="1619631" y="3027521"/>
                      </a:cubicBezTo>
                      <a:cubicBezTo>
                        <a:pt x="1417796" y="3027521"/>
                        <a:pt x="1253681" y="2863406"/>
                        <a:pt x="1253681" y="2661571"/>
                      </a:cubicBezTo>
                      <a:cubicBezTo>
                        <a:pt x="1253681" y="2459736"/>
                        <a:pt x="1417796" y="2295620"/>
                        <a:pt x="1619631" y="2295620"/>
                      </a:cubicBezTo>
                      <a:lnTo>
                        <a:pt x="1619631" y="2295620"/>
                      </a:lnTo>
                      <a:close/>
                      <a:moveTo>
                        <a:pt x="2142649" y="1186434"/>
                      </a:moveTo>
                      <a:cubicBezTo>
                        <a:pt x="2118074" y="1199388"/>
                        <a:pt x="2092166" y="1210056"/>
                        <a:pt x="2065687" y="1218248"/>
                      </a:cubicBezTo>
                      <a:cubicBezTo>
                        <a:pt x="2025682" y="1230725"/>
                        <a:pt x="1998726" y="1267111"/>
                        <a:pt x="1998726" y="1308735"/>
                      </a:cubicBezTo>
                      <a:lnTo>
                        <a:pt x="1998726" y="1444943"/>
                      </a:lnTo>
                      <a:cubicBezTo>
                        <a:pt x="1952054" y="1449800"/>
                        <a:pt x="1904619" y="1449800"/>
                        <a:pt x="1857947" y="1444943"/>
                      </a:cubicBezTo>
                      <a:lnTo>
                        <a:pt x="1857947" y="1308735"/>
                      </a:lnTo>
                      <a:cubicBezTo>
                        <a:pt x="1857947" y="1267016"/>
                        <a:pt x="1831086" y="1230725"/>
                        <a:pt x="1790986" y="1218248"/>
                      </a:cubicBezTo>
                      <a:cubicBezTo>
                        <a:pt x="1764506" y="1210056"/>
                        <a:pt x="1738598" y="1199293"/>
                        <a:pt x="1714024" y="1186434"/>
                      </a:cubicBezTo>
                      <a:cubicBezTo>
                        <a:pt x="1676876" y="1166908"/>
                        <a:pt x="1632204" y="1173671"/>
                        <a:pt x="1602677" y="1203103"/>
                      </a:cubicBezTo>
                      <a:lnTo>
                        <a:pt x="1506379" y="1299401"/>
                      </a:lnTo>
                      <a:cubicBezTo>
                        <a:pt x="1469803" y="1269873"/>
                        <a:pt x="1436465" y="1236440"/>
                        <a:pt x="1406843" y="1199864"/>
                      </a:cubicBezTo>
                      <a:lnTo>
                        <a:pt x="1503140" y="1103567"/>
                      </a:lnTo>
                      <a:cubicBezTo>
                        <a:pt x="1532573" y="1074134"/>
                        <a:pt x="1539335" y="1029367"/>
                        <a:pt x="1519809" y="992219"/>
                      </a:cubicBezTo>
                      <a:cubicBezTo>
                        <a:pt x="1506950" y="967645"/>
                        <a:pt x="1496187" y="941737"/>
                        <a:pt x="1487900" y="915257"/>
                      </a:cubicBezTo>
                      <a:cubicBezTo>
                        <a:pt x="1475423" y="875252"/>
                        <a:pt x="1439037" y="848297"/>
                        <a:pt x="1397413" y="848297"/>
                      </a:cubicBezTo>
                      <a:lnTo>
                        <a:pt x="1261110" y="848297"/>
                      </a:lnTo>
                      <a:cubicBezTo>
                        <a:pt x="1258634" y="824960"/>
                        <a:pt x="1257395" y="801338"/>
                        <a:pt x="1257395" y="777907"/>
                      </a:cubicBezTo>
                      <a:cubicBezTo>
                        <a:pt x="1257395" y="754475"/>
                        <a:pt x="1258634" y="730853"/>
                        <a:pt x="1261110" y="707517"/>
                      </a:cubicBezTo>
                      <a:lnTo>
                        <a:pt x="1397413" y="707517"/>
                      </a:lnTo>
                      <a:cubicBezTo>
                        <a:pt x="1439037" y="707517"/>
                        <a:pt x="1475423" y="680657"/>
                        <a:pt x="1487900" y="640556"/>
                      </a:cubicBezTo>
                      <a:cubicBezTo>
                        <a:pt x="1496187" y="614077"/>
                        <a:pt x="1506855" y="588169"/>
                        <a:pt x="1519714" y="563594"/>
                      </a:cubicBezTo>
                      <a:cubicBezTo>
                        <a:pt x="1539240" y="526447"/>
                        <a:pt x="1532573" y="481775"/>
                        <a:pt x="1503045" y="452247"/>
                      </a:cubicBezTo>
                      <a:lnTo>
                        <a:pt x="1406747" y="355949"/>
                      </a:lnTo>
                      <a:cubicBezTo>
                        <a:pt x="1436370" y="319373"/>
                        <a:pt x="1469803" y="286036"/>
                        <a:pt x="1506284" y="256413"/>
                      </a:cubicBezTo>
                      <a:lnTo>
                        <a:pt x="1602581" y="352711"/>
                      </a:lnTo>
                      <a:cubicBezTo>
                        <a:pt x="1632014" y="382143"/>
                        <a:pt x="1676781" y="388810"/>
                        <a:pt x="1713929" y="369380"/>
                      </a:cubicBezTo>
                      <a:cubicBezTo>
                        <a:pt x="1738503" y="356426"/>
                        <a:pt x="1764411" y="345758"/>
                        <a:pt x="1790891" y="337471"/>
                      </a:cubicBezTo>
                      <a:cubicBezTo>
                        <a:pt x="1830896" y="325088"/>
                        <a:pt x="1857851" y="288608"/>
                        <a:pt x="1857851" y="246983"/>
                      </a:cubicBezTo>
                      <a:lnTo>
                        <a:pt x="1857851" y="110776"/>
                      </a:lnTo>
                      <a:cubicBezTo>
                        <a:pt x="1904524" y="105918"/>
                        <a:pt x="1951958" y="105918"/>
                        <a:pt x="1998631" y="110776"/>
                      </a:cubicBezTo>
                      <a:lnTo>
                        <a:pt x="1998631" y="246983"/>
                      </a:lnTo>
                      <a:cubicBezTo>
                        <a:pt x="1998631" y="288703"/>
                        <a:pt x="2025587" y="324993"/>
                        <a:pt x="2065592" y="337471"/>
                      </a:cubicBezTo>
                      <a:cubicBezTo>
                        <a:pt x="2092166" y="345758"/>
                        <a:pt x="2117979" y="356426"/>
                        <a:pt x="2142554" y="369380"/>
                      </a:cubicBezTo>
                      <a:cubicBezTo>
                        <a:pt x="2179701" y="388906"/>
                        <a:pt x="2224373" y="382143"/>
                        <a:pt x="2253901" y="352711"/>
                      </a:cubicBezTo>
                      <a:lnTo>
                        <a:pt x="2350199" y="256413"/>
                      </a:lnTo>
                      <a:cubicBezTo>
                        <a:pt x="2386775" y="286036"/>
                        <a:pt x="2420112" y="319469"/>
                        <a:pt x="2449735" y="355949"/>
                      </a:cubicBezTo>
                      <a:lnTo>
                        <a:pt x="2353437" y="452247"/>
                      </a:lnTo>
                      <a:cubicBezTo>
                        <a:pt x="2324005" y="481679"/>
                        <a:pt x="2317242" y="526447"/>
                        <a:pt x="2336768" y="563594"/>
                      </a:cubicBezTo>
                      <a:cubicBezTo>
                        <a:pt x="2349722" y="588169"/>
                        <a:pt x="2360390" y="614077"/>
                        <a:pt x="2368677" y="640556"/>
                      </a:cubicBezTo>
                      <a:cubicBezTo>
                        <a:pt x="2381155" y="680561"/>
                        <a:pt x="2417445" y="707517"/>
                        <a:pt x="2459165" y="707517"/>
                      </a:cubicBezTo>
                      <a:lnTo>
                        <a:pt x="2595372" y="707517"/>
                      </a:lnTo>
                      <a:cubicBezTo>
                        <a:pt x="2597849" y="730853"/>
                        <a:pt x="2599087" y="754475"/>
                        <a:pt x="2599087" y="777907"/>
                      </a:cubicBezTo>
                      <a:cubicBezTo>
                        <a:pt x="2599087" y="801338"/>
                        <a:pt x="2597849" y="824960"/>
                        <a:pt x="2595372" y="848297"/>
                      </a:cubicBezTo>
                      <a:lnTo>
                        <a:pt x="2459165" y="848297"/>
                      </a:lnTo>
                      <a:cubicBezTo>
                        <a:pt x="2417445" y="848297"/>
                        <a:pt x="2381155" y="875157"/>
                        <a:pt x="2368677" y="915257"/>
                      </a:cubicBezTo>
                      <a:cubicBezTo>
                        <a:pt x="2360390" y="941737"/>
                        <a:pt x="2349722" y="967645"/>
                        <a:pt x="2336768" y="992219"/>
                      </a:cubicBezTo>
                      <a:cubicBezTo>
                        <a:pt x="2317242" y="1029367"/>
                        <a:pt x="2324005" y="1074039"/>
                        <a:pt x="2353437" y="1103567"/>
                      </a:cubicBezTo>
                      <a:lnTo>
                        <a:pt x="2449735" y="1199864"/>
                      </a:lnTo>
                      <a:cubicBezTo>
                        <a:pt x="2420112" y="1236440"/>
                        <a:pt x="2386679" y="1269778"/>
                        <a:pt x="2350199" y="1299401"/>
                      </a:cubicBezTo>
                      <a:lnTo>
                        <a:pt x="2253901" y="1203103"/>
                      </a:lnTo>
                      <a:cubicBezTo>
                        <a:pt x="2224564" y="1173671"/>
                        <a:pt x="2179796" y="1166908"/>
                        <a:pt x="2142649" y="1186434"/>
                      </a:cubicBezTo>
                      <a:lnTo>
                        <a:pt x="2142649" y="11864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47">
                  <a:extLst>
                    <a:ext uri="{FF2B5EF4-FFF2-40B4-BE49-F238E27FC236}">
                      <a16:creationId xmlns:a16="http://schemas.microsoft.com/office/drawing/2014/main" id="{FBFB00B1-381F-EF87-B1C1-2E1545F68965}"/>
                    </a:ext>
                  </a:extLst>
                </p:cNvPr>
                <p:cNvSpPr/>
                <p:nvPr/>
              </p:nvSpPr>
              <p:spPr>
                <a:xfrm>
                  <a:off x="5817203" y="2008727"/>
                  <a:ext cx="756761" cy="756666"/>
                </a:xfrm>
                <a:custGeom>
                  <a:avLst/>
                  <a:gdLst>
                    <a:gd name="connsiteX0" fmla="*/ 653606 w 756761"/>
                    <a:gd name="connsiteY0" fmla="*/ 197834 h 756666"/>
                    <a:gd name="connsiteX1" fmla="*/ 626364 w 756761"/>
                    <a:gd name="connsiteY1" fmla="*/ 268605 h 756666"/>
                    <a:gd name="connsiteX2" fmla="*/ 649605 w 756761"/>
                    <a:gd name="connsiteY2" fmla="*/ 378333 h 756666"/>
                    <a:gd name="connsiteX3" fmla="*/ 378333 w 756761"/>
                    <a:gd name="connsiteY3" fmla="*/ 649510 h 756666"/>
                    <a:gd name="connsiteX4" fmla="*/ 107156 w 756761"/>
                    <a:gd name="connsiteY4" fmla="*/ 378333 h 756666"/>
                    <a:gd name="connsiteX5" fmla="*/ 378333 w 756761"/>
                    <a:gd name="connsiteY5" fmla="*/ 107156 h 756666"/>
                    <a:gd name="connsiteX6" fmla="*/ 474726 w 756761"/>
                    <a:gd name="connsiteY6" fmla="*/ 124873 h 756666"/>
                    <a:gd name="connsiteX7" fmla="*/ 543878 w 756761"/>
                    <a:gd name="connsiteY7" fmla="*/ 93821 h 756666"/>
                    <a:gd name="connsiteX8" fmla="*/ 512826 w 756761"/>
                    <a:gd name="connsiteY8" fmla="*/ 24670 h 756666"/>
                    <a:gd name="connsiteX9" fmla="*/ 378333 w 756761"/>
                    <a:gd name="connsiteY9" fmla="*/ 0 h 756666"/>
                    <a:gd name="connsiteX10" fmla="*/ 0 w 756761"/>
                    <a:gd name="connsiteY10" fmla="*/ 378333 h 756666"/>
                    <a:gd name="connsiteX11" fmla="*/ 378333 w 756761"/>
                    <a:gd name="connsiteY11" fmla="*/ 756666 h 756666"/>
                    <a:gd name="connsiteX12" fmla="*/ 756761 w 756761"/>
                    <a:gd name="connsiteY12" fmla="*/ 378333 h 756666"/>
                    <a:gd name="connsiteX13" fmla="*/ 724281 w 756761"/>
                    <a:gd name="connsiteY13" fmla="*/ 225076 h 756666"/>
                    <a:gd name="connsiteX14" fmla="*/ 653606 w 756761"/>
                    <a:gd name="connsiteY14" fmla="*/ 197834 h 756666"/>
                    <a:gd name="connsiteX15" fmla="*/ 653606 w 756761"/>
                    <a:gd name="connsiteY15" fmla="*/ 197834 h 756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56761" h="756666">
                      <a:moveTo>
                        <a:pt x="653606" y="197834"/>
                      </a:moveTo>
                      <a:cubicBezTo>
                        <a:pt x="626555" y="209836"/>
                        <a:pt x="614363" y="241554"/>
                        <a:pt x="626364" y="268605"/>
                      </a:cubicBezTo>
                      <a:cubicBezTo>
                        <a:pt x="641795" y="303276"/>
                        <a:pt x="649605" y="340233"/>
                        <a:pt x="649605" y="378333"/>
                      </a:cubicBezTo>
                      <a:cubicBezTo>
                        <a:pt x="649605" y="527876"/>
                        <a:pt x="527971" y="649510"/>
                        <a:pt x="378333" y="649510"/>
                      </a:cubicBezTo>
                      <a:cubicBezTo>
                        <a:pt x="228791" y="649510"/>
                        <a:pt x="107156" y="527876"/>
                        <a:pt x="107156" y="378333"/>
                      </a:cubicBezTo>
                      <a:cubicBezTo>
                        <a:pt x="107156" y="228791"/>
                        <a:pt x="228791" y="107156"/>
                        <a:pt x="378333" y="107156"/>
                      </a:cubicBezTo>
                      <a:cubicBezTo>
                        <a:pt x="411480" y="107156"/>
                        <a:pt x="443865" y="113062"/>
                        <a:pt x="474726" y="124873"/>
                      </a:cubicBezTo>
                      <a:cubicBezTo>
                        <a:pt x="502349" y="135350"/>
                        <a:pt x="533305" y="121444"/>
                        <a:pt x="543878" y="93821"/>
                      </a:cubicBezTo>
                      <a:cubicBezTo>
                        <a:pt x="554355" y="66104"/>
                        <a:pt x="540544" y="35243"/>
                        <a:pt x="512826" y="24670"/>
                      </a:cubicBezTo>
                      <a:cubicBezTo>
                        <a:pt x="469773" y="8287"/>
                        <a:pt x="424529" y="0"/>
                        <a:pt x="378333" y="0"/>
                      </a:cubicBezTo>
                      <a:cubicBezTo>
                        <a:pt x="169736" y="0"/>
                        <a:pt x="0" y="169736"/>
                        <a:pt x="0" y="378333"/>
                      </a:cubicBezTo>
                      <a:cubicBezTo>
                        <a:pt x="0" y="587026"/>
                        <a:pt x="169736" y="756666"/>
                        <a:pt x="378333" y="756666"/>
                      </a:cubicBezTo>
                      <a:cubicBezTo>
                        <a:pt x="587026" y="756666"/>
                        <a:pt x="756761" y="586931"/>
                        <a:pt x="756761" y="378333"/>
                      </a:cubicBezTo>
                      <a:cubicBezTo>
                        <a:pt x="756761" y="325184"/>
                        <a:pt x="745808" y="273558"/>
                        <a:pt x="724281" y="225076"/>
                      </a:cubicBezTo>
                      <a:cubicBezTo>
                        <a:pt x="712280" y="198025"/>
                        <a:pt x="680657" y="185833"/>
                        <a:pt x="653606" y="197834"/>
                      </a:cubicBezTo>
                      <a:lnTo>
                        <a:pt x="653606" y="1978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48">
                  <a:extLst>
                    <a:ext uri="{FF2B5EF4-FFF2-40B4-BE49-F238E27FC236}">
                      <a16:creationId xmlns:a16="http://schemas.microsoft.com/office/drawing/2014/main" id="{AF0CFED4-989A-021A-59B7-E70B83CA9CD5}"/>
                    </a:ext>
                  </a:extLst>
                </p:cNvPr>
                <p:cNvSpPr/>
                <p:nvPr/>
              </p:nvSpPr>
              <p:spPr>
                <a:xfrm>
                  <a:off x="6029227" y="2220752"/>
                  <a:ext cx="332613" cy="332614"/>
                </a:xfrm>
                <a:custGeom>
                  <a:avLst/>
                  <a:gdLst>
                    <a:gd name="connsiteX0" fmla="*/ 166306 w 332613"/>
                    <a:gd name="connsiteY0" fmla="*/ 0 h 332612"/>
                    <a:gd name="connsiteX1" fmla="*/ 0 w 332613"/>
                    <a:gd name="connsiteY1" fmla="*/ 166306 h 332612"/>
                    <a:gd name="connsiteX2" fmla="*/ 166306 w 332613"/>
                    <a:gd name="connsiteY2" fmla="*/ 332613 h 332612"/>
                    <a:gd name="connsiteX3" fmla="*/ 332613 w 332613"/>
                    <a:gd name="connsiteY3" fmla="*/ 166306 h 332612"/>
                    <a:gd name="connsiteX4" fmla="*/ 166306 w 332613"/>
                    <a:gd name="connsiteY4" fmla="*/ 0 h 332612"/>
                    <a:gd name="connsiteX5" fmla="*/ 166306 w 332613"/>
                    <a:gd name="connsiteY5" fmla="*/ 0 h 332612"/>
                    <a:gd name="connsiteX6" fmla="*/ 166306 w 332613"/>
                    <a:gd name="connsiteY6" fmla="*/ 225457 h 332612"/>
                    <a:gd name="connsiteX7" fmla="*/ 107156 w 332613"/>
                    <a:gd name="connsiteY7" fmla="*/ 166306 h 332612"/>
                    <a:gd name="connsiteX8" fmla="*/ 166306 w 332613"/>
                    <a:gd name="connsiteY8" fmla="*/ 107156 h 332612"/>
                    <a:gd name="connsiteX9" fmla="*/ 225457 w 332613"/>
                    <a:gd name="connsiteY9" fmla="*/ 166306 h 332612"/>
                    <a:gd name="connsiteX10" fmla="*/ 166306 w 332613"/>
                    <a:gd name="connsiteY10" fmla="*/ 225457 h 332612"/>
                    <a:gd name="connsiteX11" fmla="*/ 166306 w 332613"/>
                    <a:gd name="connsiteY11" fmla="*/ 225457 h 332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32613" h="332612">
                      <a:moveTo>
                        <a:pt x="166306" y="0"/>
                      </a:moveTo>
                      <a:cubicBezTo>
                        <a:pt x="74581" y="0"/>
                        <a:pt x="0" y="74581"/>
                        <a:pt x="0" y="166306"/>
                      </a:cubicBezTo>
                      <a:cubicBezTo>
                        <a:pt x="0" y="258032"/>
                        <a:pt x="74581" y="332613"/>
                        <a:pt x="166306" y="332613"/>
                      </a:cubicBezTo>
                      <a:cubicBezTo>
                        <a:pt x="258032" y="332613"/>
                        <a:pt x="332613" y="258032"/>
                        <a:pt x="332613" y="166306"/>
                      </a:cubicBezTo>
                      <a:cubicBezTo>
                        <a:pt x="332708" y="74581"/>
                        <a:pt x="258032" y="0"/>
                        <a:pt x="166306" y="0"/>
                      </a:cubicBezTo>
                      <a:lnTo>
                        <a:pt x="166306" y="0"/>
                      </a:lnTo>
                      <a:close/>
                      <a:moveTo>
                        <a:pt x="166306" y="225457"/>
                      </a:moveTo>
                      <a:cubicBezTo>
                        <a:pt x="133636" y="225457"/>
                        <a:pt x="107156" y="198882"/>
                        <a:pt x="107156" y="166306"/>
                      </a:cubicBezTo>
                      <a:cubicBezTo>
                        <a:pt x="107156" y="133636"/>
                        <a:pt x="133636" y="107156"/>
                        <a:pt x="166306" y="107156"/>
                      </a:cubicBezTo>
                      <a:cubicBezTo>
                        <a:pt x="198977" y="107156"/>
                        <a:pt x="225457" y="133731"/>
                        <a:pt x="225457" y="166306"/>
                      </a:cubicBezTo>
                      <a:cubicBezTo>
                        <a:pt x="225552" y="198882"/>
                        <a:pt x="198977" y="225457"/>
                        <a:pt x="166306" y="225457"/>
                      </a:cubicBezTo>
                      <a:lnTo>
                        <a:pt x="166306" y="22545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49">
                  <a:extLst>
                    <a:ext uri="{FF2B5EF4-FFF2-40B4-BE49-F238E27FC236}">
                      <a16:creationId xmlns:a16="http://schemas.microsoft.com/office/drawing/2014/main" id="{964D3EA4-7531-87B4-D7F6-A0EC064D3950}"/>
                    </a:ext>
                  </a:extLst>
                </p:cNvPr>
                <p:cNvSpPr/>
                <p:nvPr/>
              </p:nvSpPr>
              <p:spPr>
                <a:xfrm>
                  <a:off x="6478238" y="3154584"/>
                  <a:ext cx="1446657" cy="2094357"/>
                </a:xfrm>
                <a:custGeom>
                  <a:avLst/>
                  <a:gdLst>
                    <a:gd name="connsiteX0" fmla="*/ 1357313 w 1446657"/>
                    <a:gd name="connsiteY0" fmla="*/ 740664 h 2094357"/>
                    <a:gd name="connsiteX1" fmla="*/ 1446657 w 1446657"/>
                    <a:gd name="connsiteY1" fmla="*/ 651415 h 2094357"/>
                    <a:gd name="connsiteX2" fmla="*/ 1446657 w 1446657"/>
                    <a:gd name="connsiteY2" fmla="*/ 260699 h 2094357"/>
                    <a:gd name="connsiteX3" fmla="*/ 1357313 w 1446657"/>
                    <a:gd name="connsiteY3" fmla="*/ 171355 h 2094357"/>
                    <a:gd name="connsiteX4" fmla="*/ 788861 w 1446657"/>
                    <a:gd name="connsiteY4" fmla="*/ 171355 h 2094357"/>
                    <a:gd name="connsiteX5" fmla="*/ 799529 w 1446657"/>
                    <a:gd name="connsiteY5" fmla="*/ 139351 h 2094357"/>
                    <a:gd name="connsiteX6" fmla="*/ 799529 w 1446657"/>
                    <a:gd name="connsiteY6" fmla="*/ 53626 h 2094357"/>
                    <a:gd name="connsiteX7" fmla="*/ 745903 w 1446657"/>
                    <a:gd name="connsiteY7" fmla="*/ 0 h 2094357"/>
                    <a:gd name="connsiteX8" fmla="*/ 692277 w 1446657"/>
                    <a:gd name="connsiteY8" fmla="*/ 53626 h 2094357"/>
                    <a:gd name="connsiteX9" fmla="*/ 692277 w 1446657"/>
                    <a:gd name="connsiteY9" fmla="*/ 139351 h 2094357"/>
                    <a:gd name="connsiteX10" fmla="*/ 702945 w 1446657"/>
                    <a:gd name="connsiteY10" fmla="*/ 171355 h 2094357"/>
                    <a:gd name="connsiteX11" fmla="*/ 134493 w 1446657"/>
                    <a:gd name="connsiteY11" fmla="*/ 171355 h 2094357"/>
                    <a:gd name="connsiteX12" fmla="*/ 45244 w 1446657"/>
                    <a:gd name="connsiteY12" fmla="*/ 260699 h 2094357"/>
                    <a:gd name="connsiteX13" fmla="*/ 45244 w 1446657"/>
                    <a:gd name="connsiteY13" fmla="*/ 651415 h 2094357"/>
                    <a:gd name="connsiteX14" fmla="*/ 134493 w 1446657"/>
                    <a:gd name="connsiteY14" fmla="*/ 740664 h 2094357"/>
                    <a:gd name="connsiteX15" fmla="*/ 692277 w 1446657"/>
                    <a:gd name="connsiteY15" fmla="*/ 740664 h 2094357"/>
                    <a:gd name="connsiteX16" fmla="*/ 692277 w 1446657"/>
                    <a:gd name="connsiteY16" fmla="*/ 848106 h 2094357"/>
                    <a:gd name="connsiteX17" fmla="*/ 134493 w 1446657"/>
                    <a:gd name="connsiteY17" fmla="*/ 848106 h 2094357"/>
                    <a:gd name="connsiteX18" fmla="*/ 45244 w 1446657"/>
                    <a:gd name="connsiteY18" fmla="*/ 937450 h 2094357"/>
                    <a:gd name="connsiteX19" fmla="*/ 45244 w 1446657"/>
                    <a:gd name="connsiteY19" fmla="*/ 1328166 h 2094357"/>
                    <a:gd name="connsiteX20" fmla="*/ 134493 w 1446657"/>
                    <a:gd name="connsiteY20" fmla="*/ 1417511 h 2094357"/>
                    <a:gd name="connsiteX21" fmla="*/ 692277 w 1446657"/>
                    <a:gd name="connsiteY21" fmla="*/ 1417511 h 2094357"/>
                    <a:gd name="connsiteX22" fmla="*/ 692277 w 1446657"/>
                    <a:gd name="connsiteY22" fmla="*/ 1524953 h 2094357"/>
                    <a:gd name="connsiteX23" fmla="*/ 134493 w 1446657"/>
                    <a:gd name="connsiteY23" fmla="*/ 1524953 h 2094357"/>
                    <a:gd name="connsiteX24" fmla="*/ 45244 w 1446657"/>
                    <a:gd name="connsiteY24" fmla="*/ 1614297 h 2094357"/>
                    <a:gd name="connsiteX25" fmla="*/ 45244 w 1446657"/>
                    <a:gd name="connsiteY25" fmla="*/ 1756791 h 2094357"/>
                    <a:gd name="connsiteX26" fmla="*/ 0 w 1446657"/>
                    <a:gd name="connsiteY26" fmla="*/ 1809655 h 2094357"/>
                    <a:gd name="connsiteX27" fmla="*/ 45244 w 1446657"/>
                    <a:gd name="connsiteY27" fmla="*/ 1862519 h 2094357"/>
                    <a:gd name="connsiteX28" fmla="*/ 45244 w 1446657"/>
                    <a:gd name="connsiteY28" fmla="*/ 2005013 h 2094357"/>
                    <a:gd name="connsiteX29" fmla="*/ 134493 w 1446657"/>
                    <a:gd name="connsiteY29" fmla="*/ 2094357 h 2094357"/>
                    <a:gd name="connsiteX30" fmla="*/ 1357217 w 1446657"/>
                    <a:gd name="connsiteY30" fmla="*/ 2094357 h 2094357"/>
                    <a:gd name="connsiteX31" fmla="*/ 1446562 w 1446657"/>
                    <a:gd name="connsiteY31" fmla="*/ 2005013 h 2094357"/>
                    <a:gd name="connsiteX32" fmla="*/ 1446562 w 1446657"/>
                    <a:gd name="connsiteY32" fmla="*/ 1614297 h 2094357"/>
                    <a:gd name="connsiteX33" fmla="*/ 1357217 w 1446657"/>
                    <a:gd name="connsiteY33" fmla="*/ 1524953 h 2094357"/>
                    <a:gd name="connsiteX34" fmla="*/ 799433 w 1446657"/>
                    <a:gd name="connsiteY34" fmla="*/ 1524953 h 2094357"/>
                    <a:gd name="connsiteX35" fmla="*/ 799433 w 1446657"/>
                    <a:gd name="connsiteY35" fmla="*/ 1417415 h 2094357"/>
                    <a:gd name="connsiteX36" fmla="*/ 939260 w 1446657"/>
                    <a:gd name="connsiteY36" fmla="*/ 1417415 h 2094357"/>
                    <a:gd name="connsiteX37" fmla="*/ 992886 w 1446657"/>
                    <a:gd name="connsiteY37" fmla="*/ 1363789 h 2094357"/>
                    <a:gd name="connsiteX38" fmla="*/ 939260 w 1446657"/>
                    <a:gd name="connsiteY38" fmla="*/ 1310164 h 2094357"/>
                    <a:gd name="connsiteX39" fmla="*/ 152305 w 1446657"/>
                    <a:gd name="connsiteY39" fmla="*/ 1310164 h 2094357"/>
                    <a:gd name="connsiteX40" fmla="*/ 152305 w 1446657"/>
                    <a:gd name="connsiteY40" fmla="*/ 955167 h 2094357"/>
                    <a:gd name="connsiteX41" fmla="*/ 1339310 w 1446657"/>
                    <a:gd name="connsiteY41" fmla="*/ 955167 h 2094357"/>
                    <a:gd name="connsiteX42" fmla="*/ 1339310 w 1446657"/>
                    <a:gd name="connsiteY42" fmla="*/ 1310164 h 2094357"/>
                    <a:gd name="connsiteX43" fmla="*/ 1189387 w 1446657"/>
                    <a:gd name="connsiteY43" fmla="*/ 1310164 h 2094357"/>
                    <a:gd name="connsiteX44" fmla="*/ 1135761 w 1446657"/>
                    <a:gd name="connsiteY44" fmla="*/ 1363789 h 2094357"/>
                    <a:gd name="connsiteX45" fmla="*/ 1189387 w 1446657"/>
                    <a:gd name="connsiteY45" fmla="*/ 1417415 h 2094357"/>
                    <a:gd name="connsiteX46" fmla="*/ 1357313 w 1446657"/>
                    <a:gd name="connsiteY46" fmla="*/ 1417415 h 2094357"/>
                    <a:gd name="connsiteX47" fmla="*/ 1446657 w 1446657"/>
                    <a:gd name="connsiteY47" fmla="*/ 1328071 h 2094357"/>
                    <a:gd name="connsiteX48" fmla="*/ 1446657 w 1446657"/>
                    <a:gd name="connsiteY48" fmla="*/ 937355 h 2094357"/>
                    <a:gd name="connsiteX49" fmla="*/ 1357313 w 1446657"/>
                    <a:gd name="connsiteY49" fmla="*/ 848011 h 2094357"/>
                    <a:gd name="connsiteX50" fmla="*/ 799529 w 1446657"/>
                    <a:gd name="connsiteY50" fmla="*/ 848011 h 2094357"/>
                    <a:gd name="connsiteX51" fmla="*/ 799529 w 1446657"/>
                    <a:gd name="connsiteY51" fmla="*/ 740569 h 2094357"/>
                    <a:gd name="connsiteX52" fmla="*/ 1357313 w 1446657"/>
                    <a:gd name="connsiteY52" fmla="*/ 740569 h 2094357"/>
                    <a:gd name="connsiteX53" fmla="*/ 1339406 w 1446657"/>
                    <a:gd name="connsiteY53" fmla="*/ 1632014 h 2094357"/>
                    <a:gd name="connsiteX54" fmla="*/ 1339406 w 1446657"/>
                    <a:gd name="connsiteY54" fmla="*/ 1987010 h 2094357"/>
                    <a:gd name="connsiteX55" fmla="*/ 152400 w 1446657"/>
                    <a:gd name="connsiteY55" fmla="*/ 1987010 h 2094357"/>
                    <a:gd name="connsiteX56" fmla="*/ 152400 w 1446657"/>
                    <a:gd name="connsiteY56" fmla="*/ 1632014 h 2094357"/>
                    <a:gd name="connsiteX57" fmla="*/ 1339406 w 1446657"/>
                    <a:gd name="connsiteY57" fmla="*/ 1632014 h 2094357"/>
                    <a:gd name="connsiteX58" fmla="*/ 152400 w 1446657"/>
                    <a:gd name="connsiteY58" fmla="*/ 633508 h 2094357"/>
                    <a:gd name="connsiteX59" fmla="*/ 152400 w 1446657"/>
                    <a:gd name="connsiteY59" fmla="*/ 278511 h 2094357"/>
                    <a:gd name="connsiteX60" fmla="*/ 1339406 w 1446657"/>
                    <a:gd name="connsiteY60" fmla="*/ 278511 h 2094357"/>
                    <a:gd name="connsiteX61" fmla="*/ 1339406 w 1446657"/>
                    <a:gd name="connsiteY61" fmla="*/ 633508 h 2094357"/>
                    <a:gd name="connsiteX62" fmla="*/ 152400 w 1446657"/>
                    <a:gd name="connsiteY62" fmla="*/ 633508 h 2094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1446657" h="2094357">
                      <a:moveTo>
                        <a:pt x="1357313" y="740664"/>
                      </a:moveTo>
                      <a:cubicBezTo>
                        <a:pt x="1406557" y="740664"/>
                        <a:pt x="1446657" y="700659"/>
                        <a:pt x="1446657" y="651415"/>
                      </a:cubicBezTo>
                      <a:lnTo>
                        <a:pt x="1446657" y="260699"/>
                      </a:lnTo>
                      <a:cubicBezTo>
                        <a:pt x="1446657" y="211455"/>
                        <a:pt x="1406557" y="171355"/>
                        <a:pt x="1357313" y="171355"/>
                      </a:cubicBezTo>
                      <a:lnTo>
                        <a:pt x="788861" y="171355"/>
                      </a:lnTo>
                      <a:cubicBezTo>
                        <a:pt x="795528" y="162401"/>
                        <a:pt x="799529" y="151352"/>
                        <a:pt x="799529" y="139351"/>
                      </a:cubicBezTo>
                      <a:lnTo>
                        <a:pt x="799529" y="53626"/>
                      </a:lnTo>
                      <a:cubicBezTo>
                        <a:pt x="799529" y="24098"/>
                        <a:pt x="775525" y="0"/>
                        <a:pt x="745903" y="0"/>
                      </a:cubicBezTo>
                      <a:cubicBezTo>
                        <a:pt x="716280" y="0"/>
                        <a:pt x="692277" y="24003"/>
                        <a:pt x="692277" y="53626"/>
                      </a:cubicBezTo>
                      <a:lnTo>
                        <a:pt x="692277" y="139351"/>
                      </a:lnTo>
                      <a:cubicBezTo>
                        <a:pt x="692277" y="151352"/>
                        <a:pt x="696278" y="162401"/>
                        <a:pt x="702945" y="171355"/>
                      </a:cubicBezTo>
                      <a:lnTo>
                        <a:pt x="134493" y="171355"/>
                      </a:lnTo>
                      <a:cubicBezTo>
                        <a:pt x="85249" y="171355"/>
                        <a:pt x="45244" y="211360"/>
                        <a:pt x="45244" y="260699"/>
                      </a:cubicBezTo>
                      <a:lnTo>
                        <a:pt x="45244" y="651415"/>
                      </a:lnTo>
                      <a:cubicBezTo>
                        <a:pt x="45244" y="700659"/>
                        <a:pt x="85344" y="740664"/>
                        <a:pt x="134493" y="740664"/>
                      </a:cubicBezTo>
                      <a:lnTo>
                        <a:pt x="692277" y="740664"/>
                      </a:lnTo>
                      <a:lnTo>
                        <a:pt x="692277" y="848106"/>
                      </a:lnTo>
                      <a:lnTo>
                        <a:pt x="134493" y="848106"/>
                      </a:lnTo>
                      <a:cubicBezTo>
                        <a:pt x="85249" y="848106"/>
                        <a:pt x="45244" y="888111"/>
                        <a:pt x="45244" y="937450"/>
                      </a:cubicBezTo>
                      <a:lnTo>
                        <a:pt x="45244" y="1328166"/>
                      </a:lnTo>
                      <a:cubicBezTo>
                        <a:pt x="45244" y="1377410"/>
                        <a:pt x="85344" y="1417511"/>
                        <a:pt x="134493" y="1417511"/>
                      </a:cubicBezTo>
                      <a:lnTo>
                        <a:pt x="692277" y="1417511"/>
                      </a:lnTo>
                      <a:lnTo>
                        <a:pt x="692277" y="1524953"/>
                      </a:lnTo>
                      <a:lnTo>
                        <a:pt x="134493" y="1524953"/>
                      </a:lnTo>
                      <a:cubicBezTo>
                        <a:pt x="85249" y="1524953"/>
                        <a:pt x="45244" y="1564957"/>
                        <a:pt x="45244" y="1614297"/>
                      </a:cubicBezTo>
                      <a:lnTo>
                        <a:pt x="45244" y="1756791"/>
                      </a:lnTo>
                      <a:cubicBezTo>
                        <a:pt x="19621" y="1760791"/>
                        <a:pt x="0" y="1782889"/>
                        <a:pt x="0" y="1809655"/>
                      </a:cubicBezTo>
                      <a:cubicBezTo>
                        <a:pt x="0" y="1836420"/>
                        <a:pt x="19621" y="1858518"/>
                        <a:pt x="45244" y="1862519"/>
                      </a:cubicBezTo>
                      <a:lnTo>
                        <a:pt x="45244" y="2005013"/>
                      </a:lnTo>
                      <a:cubicBezTo>
                        <a:pt x="45244" y="2054257"/>
                        <a:pt x="85344" y="2094357"/>
                        <a:pt x="134493" y="2094357"/>
                      </a:cubicBezTo>
                      <a:lnTo>
                        <a:pt x="1357217" y="2094357"/>
                      </a:lnTo>
                      <a:cubicBezTo>
                        <a:pt x="1406462" y="2094357"/>
                        <a:pt x="1446562" y="2054257"/>
                        <a:pt x="1446562" y="2005013"/>
                      </a:cubicBezTo>
                      <a:lnTo>
                        <a:pt x="1446562" y="1614297"/>
                      </a:lnTo>
                      <a:cubicBezTo>
                        <a:pt x="1446562" y="1565053"/>
                        <a:pt x="1406462" y="1524953"/>
                        <a:pt x="1357217" y="1524953"/>
                      </a:cubicBezTo>
                      <a:lnTo>
                        <a:pt x="799433" y="1524953"/>
                      </a:lnTo>
                      <a:lnTo>
                        <a:pt x="799433" y="1417415"/>
                      </a:lnTo>
                      <a:lnTo>
                        <a:pt x="939260" y="1417415"/>
                      </a:lnTo>
                      <a:cubicBezTo>
                        <a:pt x="968883" y="1417415"/>
                        <a:pt x="992886" y="1393412"/>
                        <a:pt x="992886" y="1363789"/>
                      </a:cubicBezTo>
                      <a:cubicBezTo>
                        <a:pt x="992886" y="1334167"/>
                        <a:pt x="968883" y="1310164"/>
                        <a:pt x="939260" y="1310164"/>
                      </a:cubicBezTo>
                      <a:lnTo>
                        <a:pt x="152305" y="1310164"/>
                      </a:lnTo>
                      <a:lnTo>
                        <a:pt x="152305" y="955167"/>
                      </a:lnTo>
                      <a:lnTo>
                        <a:pt x="1339310" y="955167"/>
                      </a:lnTo>
                      <a:lnTo>
                        <a:pt x="1339310" y="1310164"/>
                      </a:lnTo>
                      <a:lnTo>
                        <a:pt x="1189387" y="1310164"/>
                      </a:lnTo>
                      <a:cubicBezTo>
                        <a:pt x="1159764" y="1310164"/>
                        <a:pt x="1135761" y="1334167"/>
                        <a:pt x="1135761" y="1363789"/>
                      </a:cubicBezTo>
                      <a:cubicBezTo>
                        <a:pt x="1135761" y="1393412"/>
                        <a:pt x="1159764" y="1417415"/>
                        <a:pt x="1189387" y="1417415"/>
                      </a:cubicBezTo>
                      <a:lnTo>
                        <a:pt x="1357313" y="1417415"/>
                      </a:lnTo>
                      <a:cubicBezTo>
                        <a:pt x="1406557" y="1417415"/>
                        <a:pt x="1446657" y="1377315"/>
                        <a:pt x="1446657" y="1328071"/>
                      </a:cubicBezTo>
                      <a:lnTo>
                        <a:pt x="1446657" y="937355"/>
                      </a:lnTo>
                      <a:cubicBezTo>
                        <a:pt x="1446657" y="888111"/>
                        <a:pt x="1406557" y="848011"/>
                        <a:pt x="1357313" y="848011"/>
                      </a:cubicBezTo>
                      <a:lnTo>
                        <a:pt x="799529" y="848011"/>
                      </a:lnTo>
                      <a:lnTo>
                        <a:pt x="799529" y="740569"/>
                      </a:lnTo>
                      <a:lnTo>
                        <a:pt x="1357313" y="740569"/>
                      </a:lnTo>
                      <a:close/>
                      <a:moveTo>
                        <a:pt x="1339406" y="1632014"/>
                      </a:moveTo>
                      <a:lnTo>
                        <a:pt x="1339406" y="1987010"/>
                      </a:lnTo>
                      <a:lnTo>
                        <a:pt x="152400" y="1987010"/>
                      </a:lnTo>
                      <a:lnTo>
                        <a:pt x="152400" y="1632014"/>
                      </a:lnTo>
                      <a:lnTo>
                        <a:pt x="1339406" y="1632014"/>
                      </a:lnTo>
                      <a:close/>
                      <a:moveTo>
                        <a:pt x="152400" y="633508"/>
                      </a:moveTo>
                      <a:lnTo>
                        <a:pt x="152400" y="278511"/>
                      </a:lnTo>
                      <a:lnTo>
                        <a:pt x="1339406" y="278511"/>
                      </a:lnTo>
                      <a:lnTo>
                        <a:pt x="1339406" y="633508"/>
                      </a:lnTo>
                      <a:lnTo>
                        <a:pt x="152400" y="63350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50">
                  <a:extLst>
                    <a:ext uri="{FF2B5EF4-FFF2-40B4-BE49-F238E27FC236}">
                      <a16:creationId xmlns:a16="http://schemas.microsoft.com/office/drawing/2014/main" id="{50F07632-F102-27F6-2129-8DD5EE1F8A3D}"/>
                    </a:ext>
                  </a:extLst>
                </p:cNvPr>
                <p:cNvSpPr/>
                <p:nvPr/>
              </p:nvSpPr>
              <p:spPr>
                <a:xfrm>
                  <a:off x="6777704" y="3557016"/>
                  <a:ext cx="892873" cy="107156"/>
                </a:xfrm>
                <a:custGeom>
                  <a:avLst/>
                  <a:gdLst>
                    <a:gd name="connsiteX0" fmla="*/ 839343 w 892873"/>
                    <a:gd name="connsiteY0" fmla="*/ 0 h 107156"/>
                    <a:gd name="connsiteX1" fmla="*/ 53626 w 892873"/>
                    <a:gd name="connsiteY1" fmla="*/ 0 h 107156"/>
                    <a:gd name="connsiteX2" fmla="*/ 0 w 892873"/>
                    <a:gd name="connsiteY2" fmla="*/ 53530 h 107156"/>
                    <a:gd name="connsiteX3" fmla="*/ 53626 w 892873"/>
                    <a:gd name="connsiteY3" fmla="*/ 107156 h 107156"/>
                    <a:gd name="connsiteX4" fmla="*/ 839343 w 892873"/>
                    <a:gd name="connsiteY4" fmla="*/ 107156 h 107156"/>
                    <a:gd name="connsiteX5" fmla="*/ 892873 w 892873"/>
                    <a:gd name="connsiteY5" fmla="*/ 53530 h 107156"/>
                    <a:gd name="connsiteX6" fmla="*/ 839343 w 892873"/>
                    <a:gd name="connsiteY6" fmla="*/ 0 h 107156"/>
                    <a:gd name="connsiteX7" fmla="*/ 839343 w 892873"/>
                    <a:gd name="connsiteY7" fmla="*/ 0 h 107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92873" h="107156">
                      <a:moveTo>
                        <a:pt x="839343" y="0"/>
                      </a:moveTo>
                      <a:lnTo>
                        <a:pt x="53626" y="0"/>
                      </a:lnTo>
                      <a:cubicBezTo>
                        <a:pt x="24003" y="0"/>
                        <a:pt x="0" y="24003"/>
                        <a:pt x="0" y="53530"/>
                      </a:cubicBezTo>
                      <a:cubicBezTo>
                        <a:pt x="0" y="83153"/>
                        <a:pt x="24003" y="107156"/>
                        <a:pt x="53626" y="107156"/>
                      </a:cubicBezTo>
                      <a:lnTo>
                        <a:pt x="839343" y="107156"/>
                      </a:lnTo>
                      <a:cubicBezTo>
                        <a:pt x="868871" y="107156"/>
                        <a:pt x="892873" y="83153"/>
                        <a:pt x="892873" y="53530"/>
                      </a:cubicBezTo>
                      <a:cubicBezTo>
                        <a:pt x="892873" y="24003"/>
                        <a:pt x="868871" y="0"/>
                        <a:pt x="839343" y="0"/>
                      </a:cubicBezTo>
                      <a:lnTo>
                        <a:pt x="83934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51">
                  <a:extLst>
                    <a:ext uri="{FF2B5EF4-FFF2-40B4-BE49-F238E27FC236}">
                      <a16:creationId xmlns:a16="http://schemas.microsoft.com/office/drawing/2014/main" id="{C0511A51-6D1B-5C06-4879-2DEC936F6090}"/>
                    </a:ext>
                  </a:extLst>
                </p:cNvPr>
                <p:cNvSpPr/>
                <p:nvPr/>
              </p:nvSpPr>
              <p:spPr>
                <a:xfrm>
                  <a:off x="6777704" y="4233767"/>
                  <a:ext cx="892873" cy="107251"/>
                </a:xfrm>
                <a:custGeom>
                  <a:avLst/>
                  <a:gdLst>
                    <a:gd name="connsiteX0" fmla="*/ 892873 w 892873"/>
                    <a:gd name="connsiteY0" fmla="*/ 53626 h 107251"/>
                    <a:gd name="connsiteX1" fmla="*/ 839343 w 892873"/>
                    <a:gd name="connsiteY1" fmla="*/ 0 h 107251"/>
                    <a:gd name="connsiteX2" fmla="*/ 53626 w 892873"/>
                    <a:gd name="connsiteY2" fmla="*/ 0 h 107251"/>
                    <a:gd name="connsiteX3" fmla="*/ 0 w 892873"/>
                    <a:gd name="connsiteY3" fmla="*/ 53626 h 107251"/>
                    <a:gd name="connsiteX4" fmla="*/ 53626 w 892873"/>
                    <a:gd name="connsiteY4" fmla="*/ 107252 h 107251"/>
                    <a:gd name="connsiteX5" fmla="*/ 839343 w 892873"/>
                    <a:gd name="connsiteY5" fmla="*/ 107252 h 107251"/>
                    <a:gd name="connsiteX6" fmla="*/ 892873 w 892873"/>
                    <a:gd name="connsiteY6" fmla="*/ 53626 h 107251"/>
                    <a:gd name="connsiteX7" fmla="*/ 892873 w 892873"/>
                    <a:gd name="connsiteY7" fmla="*/ 53626 h 107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92873" h="107251">
                      <a:moveTo>
                        <a:pt x="892873" y="53626"/>
                      </a:moveTo>
                      <a:cubicBezTo>
                        <a:pt x="892873" y="24003"/>
                        <a:pt x="868871" y="0"/>
                        <a:pt x="839343" y="0"/>
                      </a:cubicBezTo>
                      <a:lnTo>
                        <a:pt x="53626" y="0"/>
                      </a:lnTo>
                      <a:cubicBezTo>
                        <a:pt x="24003" y="0"/>
                        <a:pt x="0" y="24003"/>
                        <a:pt x="0" y="53626"/>
                      </a:cubicBezTo>
                      <a:cubicBezTo>
                        <a:pt x="0" y="83249"/>
                        <a:pt x="24003" y="107252"/>
                        <a:pt x="53626" y="107252"/>
                      </a:cubicBezTo>
                      <a:lnTo>
                        <a:pt x="839343" y="107252"/>
                      </a:lnTo>
                      <a:cubicBezTo>
                        <a:pt x="868871" y="107156"/>
                        <a:pt x="892873" y="83153"/>
                        <a:pt x="892873" y="53626"/>
                      </a:cubicBezTo>
                      <a:lnTo>
                        <a:pt x="892873" y="536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52">
                  <a:extLst>
                    <a:ext uri="{FF2B5EF4-FFF2-40B4-BE49-F238E27FC236}">
                      <a16:creationId xmlns:a16="http://schemas.microsoft.com/office/drawing/2014/main" id="{E5A0DCE1-8B6D-25EF-8BF3-FE0D5E1217E3}"/>
                    </a:ext>
                  </a:extLst>
                </p:cNvPr>
                <p:cNvSpPr/>
                <p:nvPr/>
              </p:nvSpPr>
              <p:spPr>
                <a:xfrm>
                  <a:off x="6777704" y="4910518"/>
                  <a:ext cx="892873" cy="107251"/>
                </a:xfrm>
                <a:custGeom>
                  <a:avLst/>
                  <a:gdLst>
                    <a:gd name="connsiteX0" fmla="*/ 53626 w 892873"/>
                    <a:gd name="connsiteY0" fmla="*/ 107251 h 107251"/>
                    <a:gd name="connsiteX1" fmla="*/ 839343 w 892873"/>
                    <a:gd name="connsiteY1" fmla="*/ 107251 h 107251"/>
                    <a:gd name="connsiteX2" fmla="*/ 892873 w 892873"/>
                    <a:gd name="connsiteY2" fmla="*/ 53626 h 107251"/>
                    <a:gd name="connsiteX3" fmla="*/ 839343 w 892873"/>
                    <a:gd name="connsiteY3" fmla="*/ 0 h 107251"/>
                    <a:gd name="connsiteX4" fmla="*/ 53626 w 892873"/>
                    <a:gd name="connsiteY4" fmla="*/ 0 h 107251"/>
                    <a:gd name="connsiteX5" fmla="*/ 0 w 892873"/>
                    <a:gd name="connsiteY5" fmla="*/ 53626 h 107251"/>
                    <a:gd name="connsiteX6" fmla="*/ 53626 w 892873"/>
                    <a:gd name="connsiteY6" fmla="*/ 107251 h 107251"/>
                    <a:gd name="connsiteX7" fmla="*/ 53626 w 892873"/>
                    <a:gd name="connsiteY7" fmla="*/ 107251 h 107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92873" h="107251">
                      <a:moveTo>
                        <a:pt x="53626" y="107251"/>
                      </a:moveTo>
                      <a:lnTo>
                        <a:pt x="839343" y="107251"/>
                      </a:lnTo>
                      <a:cubicBezTo>
                        <a:pt x="868871" y="107251"/>
                        <a:pt x="892873" y="83248"/>
                        <a:pt x="892873" y="53626"/>
                      </a:cubicBezTo>
                      <a:cubicBezTo>
                        <a:pt x="892873" y="24003"/>
                        <a:pt x="868871" y="0"/>
                        <a:pt x="839343" y="0"/>
                      </a:cubicBezTo>
                      <a:lnTo>
                        <a:pt x="53626" y="0"/>
                      </a:lnTo>
                      <a:cubicBezTo>
                        <a:pt x="24003" y="0"/>
                        <a:pt x="0" y="24003"/>
                        <a:pt x="0" y="53626"/>
                      </a:cubicBezTo>
                      <a:cubicBezTo>
                        <a:pt x="0" y="83248"/>
                        <a:pt x="24003" y="107251"/>
                        <a:pt x="53626" y="107251"/>
                      </a:cubicBezTo>
                      <a:lnTo>
                        <a:pt x="53626" y="10725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16B069C3-80FC-43D7-6750-E7B582751F58}"/>
              </a:ext>
            </a:extLst>
          </p:cNvPr>
          <p:cNvGrpSpPr/>
          <p:nvPr/>
        </p:nvGrpSpPr>
        <p:grpSpPr>
          <a:xfrm>
            <a:off x="5065250" y="1785332"/>
            <a:ext cx="2061501" cy="3720902"/>
            <a:chOff x="5065250" y="1785332"/>
            <a:chExt cx="2061501" cy="3720902"/>
          </a:xfrm>
        </p:grpSpPr>
        <p:sp>
          <p:nvSpPr>
            <p:cNvPr id="143" name="矩形: 圆角 131">
              <a:extLst>
                <a:ext uri="{FF2B5EF4-FFF2-40B4-BE49-F238E27FC236}">
                  <a16:creationId xmlns:a16="http://schemas.microsoft.com/office/drawing/2014/main" id="{68843968-8D49-BDC8-BD09-682040A163DB}"/>
                </a:ext>
              </a:extLst>
            </p:cNvPr>
            <p:cNvSpPr/>
            <p:nvPr/>
          </p:nvSpPr>
          <p:spPr>
            <a:xfrm>
              <a:off x="5065250" y="1785332"/>
              <a:ext cx="2061501" cy="3720902"/>
            </a:xfrm>
            <a:prstGeom prst="roundRect">
              <a:avLst>
                <a:gd name="adj" fmla="val 4822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schemeClr val="accent1">
                  <a:alpha val="20000"/>
                </a:schemeClr>
              </a:outerShdw>
              <a:reflection blurRad="127000" stA="50000" endA="300" endPos="30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pic>
          <p:nvPicPr>
            <p:cNvPr id="144" name="图片 143" descr="人的脸&#10;&#10;低可信度描述已自动生成">
              <a:extLst>
                <a:ext uri="{FF2B5EF4-FFF2-40B4-BE49-F238E27FC236}">
                  <a16:creationId xmlns:a16="http://schemas.microsoft.com/office/drawing/2014/main" id="{15F24BBD-2FD7-39F3-248D-BE272B5185C9}"/>
                </a:ext>
              </a:extLst>
            </p:cNvPr>
            <p:cNvPicPr/>
            <p:nvPr/>
          </p:nvPicPr>
          <p:blipFill>
            <a:blip r:embed="rId4" cstate="email">
              <a:alphaModFix amt="92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5065250" y="1785332"/>
              <a:ext cx="2061501" cy="3720902"/>
            </a:xfrm>
            <a:custGeom>
              <a:avLst/>
              <a:gdLst>
                <a:gd name="connsiteX0" fmla="*/ 2264291 w 2379007"/>
                <a:gd name="connsiteY0" fmla="*/ 0 h 3424392"/>
                <a:gd name="connsiteX1" fmla="*/ 114716 w 2379007"/>
                <a:gd name="connsiteY1" fmla="*/ 0 h 3424392"/>
                <a:gd name="connsiteX2" fmla="*/ 0 w 2379007"/>
                <a:gd name="connsiteY2" fmla="*/ 114716 h 3424392"/>
                <a:gd name="connsiteX3" fmla="*/ 0 w 2379007"/>
                <a:gd name="connsiteY3" fmla="*/ 3309676 h 3424392"/>
                <a:gd name="connsiteX4" fmla="*/ 114716 w 2379007"/>
                <a:gd name="connsiteY4" fmla="*/ 3424392 h 3424392"/>
                <a:gd name="connsiteX5" fmla="*/ 2264291 w 2379007"/>
                <a:gd name="connsiteY5" fmla="*/ 3424392 h 3424392"/>
                <a:gd name="connsiteX6" fmla="*/ 2379007 w 2379007"/>
                <a:gd name="connsiteY6" fmla="*/ 3309676 h 3424392"/>
                <a:gd name="connsiteX7" fmla="*/ 2379007 w 2379007"/>
                <a:gd name="connsiteY7" fmla="*/ 114716 h 3424392"/>
                <a:gd name="connsiteX8" fmla="*/ 2264291 w 2379007"/>
                <a:gd name="connsiteY8" fmla="*/ 0 h 342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9007" h="3424392">
                  <a:moveTo>
                    <a:pt x="2264291" y="0"/>
                  </a:moveTo>
                  <a:lnTo>
                    <a:pt x="114716" y="0"/>
                  </a:lnTo>
                  <a:cubicBezTo>
                    <a:pt x="51360" y="0"/>
                    <a:pt x="0" y="51360"/>
                    <a:pt x="0" y="114716"/>
                  </a:cubicBezTo>
                  <a:lnTo>
                    <a:pt x="0" y="3309676"/>
                  </a:lnTo>
                  <a:cubicBezTo>
                    <a:pt x="0" y="3373032"/>
                    <a:pt x="51360" y="3424392"/>
                    <a:pt x="114716" y="3424392"/>
                  </a:cubicBezTo>
                  <a:lnTo>
                    <a:pt x="2264291" y="3424392"/>
                  </a:lnTo>
                  <a:cubicBezTo>
                    <a:pt x="2327647" y="3424392"/>
                    <a:pt x="2379007" y="3373032"/>
                    <a:pt x="2379007" y="3309676"/>
                  </a:cubicBezTo>
                  <a:lnTo>
                    <a:pt x="2379007" y="114716"/>
                  </a:lnTo>
                  <a:cubicBezTo>
                    <a:pt x="2379007" y="51360"/>
                    <a:pt x="2327647" y="0"/>
                    <a:pt x="2264291" y="0"/>
                  </a:cubicBezTo>
                  <a:close/>
                </a:path>
              </a:pathLst>
            </a:custGeom>
            <a:ln w="6350">
              <a:solidFill>
                <a:schemeClr val="accent1">
                  <a:lumMod val="60000"/>
                  <a:lumOff val="40000"/>
                </a:schemeClr>
              </a:solidFill>
            </a:ln>
            <a:effectLst/>
          </p:spPr>
        </p:pic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14934BF1-114E-331E-A4F0-7F921B85A46E}"/>
                </a:ext>
              </a:extLst>
            </p:cNvPr>
            <p:cNvSpPr txBox="1"/>
            <p:nvPr/>
          </p:nvSpPr>
          <p:spPr>
            <a:xfrm>
              <a:off x="5290491" y="3408161"/>
              <a:ext cx="1611018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2400" b="0" spc="100">
                  <a:gradFill>
                    <a:gsLst>
                      <a:gs pos="100000">
                        <a:schemeClr val="tx2"/>
                      </a:gs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b="1" dirty="0"/>
                <a:t>功能与技术</a:t>
              </a: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5B8D255C-4B30-1DC0-F64D-57FB4706F372}"/>
                </a:ext>
              </a:extLst>
            </p:cNvPr>
            <p:cNvSpPr txBox="1"/>
            <p:nvPr/>
          </p:nvSpPr>
          <p:spPr>
            <a:xfrm>
              <a:off x="5256828" y="3896761"/>
              <a:ext cx="1678345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2000" spc="100">
                  <a:solidFill>
                    <a:schemeClr val="bg2">
                      <a:lumMod val="90000"/>
                    </a:schemeClr>
                  </a:solidFill>
                </a:defRPr>
              </a:lvl1pPr>
            </a:lstStyle>
            <a:p>
              <a:pPr algn="ctr"/>
              <a:r>
                <a:rPr lang="en-GB" altLang="zh-CN" sz="1100" spc="0" dirty="0">
                  <a:solidFill>
                    <a:schemeClr val="accent1">
                      <a:alpha val="20000"/>
                    </a:schemeClr>
                  </a:solidFill>
                  <a:ea typeface="Roboto Medium" panose="02000000000000000000" pitchFamily="2" charset="0"/>
                </a:rPr>
                <a:t>Features and technology</a:t>
              </a:r>
            </a:p>
          </p:txBody>
        </p:sp>
        <p:cxnSp>
          <p:nvCxnSpPr>
            <p:cNvPr id="147" name="直接箭头连接符 133">
              <a:extLst>
                <a:ext uri="{FF2B5EF4-FFF2-40B4-BE49-F238E27FC236}">
                  <a16:creationId xmlns:a16="http://schemas.microsoft.com/office/drawing/2014/main" id="{EF759E9F-2410-643A-4E94-8B0529FE42CE}"/>
                </a:ext>
              </a:extLst>
            </p:cNvPr>
            <p:cNvCxnSpPr>
              <a:cxnSpLocks/>
            </p:cNvCxnSpPr>
            <p:nvPr/>
          </p:nvCxnSpPr>
          <p:spPr>
            <a:xfrm>
              <a:off x="5772000" y="5002879"/>
              <a:ext cx="648000" cy="0"/>
            </a:xfrm>
            <a:prstGeom prst="straightConnector1">
              <a:avLst/>
            </a:prstGeom>
            <a:ln w="34925" cap="rnd">
              <a:solidFill>
                <a:schemeClr val="accent2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5B28A290-CF06-DC76-3030-91F2E1D63E97}"/>
                </a:ext>
              </a:extLst>
            </p:cNvPr>
            <p:cNvSpPr txBox="1"/>
            <p:nvPr/>
          </p:nvSpPr>
          <p:spPr>
            <a:xfrm>
              <a:off x="5291039" y="4043878"/>
              <a:ext cx="160992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spc="1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03</a:t>
              </a:r>
              <a:endParaRPr lang="zh-CN" altLang="en-US" sz="5400" spc="1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C85BC8E0-628E-80B8-EB85-24EDE0768D19}"/>
                </a:ext>
              </a:extLst>
            </p:cNvPr>
            <p:cNvGrpSpPr/>
            <p:nvPr/>
          </p:nvGrpSpPr>
          <p:grpSpPr>
            <a:xfrm>
              <a:off x="5520000" y="2068915"/>
              <a:ext cx="1152000" cy="1152000"/>
              <a:chOff x="5520000" y="2046055"/>
              <a:chExt cx="1152000" cy="1152000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0D9A1E52-25A0-7BB7-4010-5835D2CF6254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9741494">
                <a:off x="5520000" y="2046055"/>
                <a:ext cx="1152000" cy="11520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EF7E9FD3-D3DE-C36E-6065-326AB6E5C68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52996" y="2179052"/>
                <a:ext cx="886008" cy="886006"/>
              </a:xfrm>
              <a:prstGeom prst="ellipse">
                <a:avLst/>
              </a:prstGeom>
              <a:gradFill>
                <a:gsLst>
                  <a:gs pos="30000">
                    <a:schemeClr val="accent1">
                      <a:lumMod val="60000"/>
                      <a:lumOff val="40000"/>
                    </a:schemeClr>
                  </a:gs>
                  <a:gs pos="76000">
                    <a:schemeClr val="accent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342900" dir="5400000" sx="88000" sy="88000" algn="t" rotWithShape="0">
                  <a:schemeClr val="accent1">
                    <a:alpha val="4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2400">
                  <a:solidFill>
                    <a:prstClr val="white"/>
                  </a:solidFill>
                  <a:latin typeface="Hanson" pitchFamily="2" charset="0"/>
                  <a:ea typeface="思源黑体 CN Regular"/>
                </a:endParaRPr>
              </a:p>
            </p:txBody>
          </p:sp>
          <p:pic>
            <p:nvPicPr>
              <p:cNvPr id="199" name="图形 198">
                <a:extLst>
                  <a:ext uri="{FF2B5EF4-FFF2-40B4-BE49-F238E27FC236}">
                    <a16:creationId xmlns:a16="http://schemas.microsoft.com/office/drawing/2014/main" id="{2D85F0C6-EAD0-1D28-8339-5D4EB4EABA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5898000" y="2405005"/>
                <a:ext cx="396000" cy="396000"/>
              </a:xfrm>
              <a:prstGeom prst="rect">
                <a:avLst/>
              </a:prstGeom>
            </p:spPr>
          </p:pic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C177F199-D0CD-5F25-02B3-8DC08A0F9545}"/>
              </a:ext>
            </a:extLst>
          </p:cNvPr>
          <p:cNvGrpSpPr/>
          <p:nvPr/>
        </p:nvGrpSpPr>
        <p:grpSpPr>
          <a:xfrm>
            <a:off x="7339000" y="2010182"/>
            <a:ext cx="2061501" cy="3720902"/>
            <a:chOff x="7339000" y="2010182"/>
            <a:chExt cx="2061501" cy="3720902"/>
          </a:xfrm>
        </p:grpSpPr>
        <p:sp>
          <p:nvSpPr>
            <p:cNvPr id="176" name="矩形: 圆角 131">
              <a:extLst>
                <a:ext uri="{FF2B5EF4-FFF2-40B4-BE49-F238E27FC236}">
                  <a16:creationId xmlns:a16="http://schemas.microsoft.com/office/drawing/2014/main" id="{A16D8CF7-B339-25FD-FBC5-B7EA116CBC53}"/>
                </a:ext>
              </a:extLst>
            </p:cNvPr>
            <p:cNvSpPr/>
            <p:nvPr/>
          </p:nvSpPr>
          <p:spPr>
            <a:xfrm>
              <a:off x="7339000" y="2010182"/>
              <a:ext cx="2061501" cy="3720902"/>
            </a:xfrm>
            <a:prstGeom prst="roundRect">
              <a:avLst>
                <a:gd name="adj" fmla="val 4822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schemeClr val="accent1">
                  <a:alpha val="20000"/>
                </a:schemeClr>
              </a:outerShdw>
              <a:reflection blurRad="127000" stA="50000" endA="300" endPos="30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pic>
          <p:nvPicPr>
            <p:cNvPr id="177" name="图片 176" descr="人的脸&#10;&#10;低可信度描述已自动生成">
              <a:extLst>
                <a:ext uri="{FF2B5EF4-FFF2-40B4-BE49-F238E27FC236}">
                  <a16:creationId xmlns:a16="http://schemas.microsoft.com/office/drawing/2014/main" id="{2A98D4E0-532A-AABA-DDCC-437A3E6B88F6}"/>
                </a:ext>
              </a:extLst>
            </p:cNvPr>
            <p:cNvPicPr/>
            <p:nvPr/>
          </p:nvPicPr>
          <p:blipFill>
            <a:blip r:embed="rId4" cstate="email">
              <a:alphaModFix amt="92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7339000" y="2010182"/>
              <a:ext cx="2061501" cy="3720902"/>
            </a:xfrm>
            <a:custGeom>
              <a:avLst/>
              <a:gdLst>
                <a:gd name="connsiteX0" fmla="*/ 2264291 w 2379007"/>
                <a:gd name="connsiteY0" fmla="*/ 0 h 3424392"/>
                <a:gd name="connsiteX1" fmla="*/ 114716 w 2379007"/>
                <a:gd name="connsiteY1" fmla="*/ 0 h 3424392"/>
                <a:gd name="connsiteX2" fmla="*/ 0 w 2379007"/>
                <a:gd name="connsiteY2" fmla="*/ 114716 h 3424392"/>
                <a:gd name="connsiteX3" fmla="*/ 0 w 2379007"/>
                <a:gd name="connsiteY3" fmla="*/ 3309676 h 3424392"/>
                <a:gd name="connsiteX4" fmla="*/ 114716 w 2379007"/>
                <a:gd name="connsiteY4" fmla="*/ 3424392 h 3424392"/>
                <a:gd name="connsiteX5" fmla="*/ 2264291 w 2379007"/>
                <a:gd name="connsiteY5" fmla="*/ 3424392 h 3424392"/>
                <a:gd name="connsiteX6" fmla="*/ 2379007 w 2379007"/>
                <a:gd name="connsiteY6" fmla="*/ 3309676 h 3424392"/>
                <a:gd name="connsiteX7" fmla="*/ 2379007 w 2379007"/>
                <a:gd name="connsiteY7" fmla="*/ 114716 h 3424392"/>
                <a:gd name="connsiteX8" fmla="*/ 2264291 w 2379007"/>
                <a:gd name="connsiteY8" fmla="*/ 0 h 342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9007" h="3424392">
                  <a:moveTo>
                    <a:pt x="2264291" y="0"/>
                  </a:moveTo>
                  <a:lnTo>
                    <a:pt x="114716" y="0"/>
                  </a:lnTo>
                  <a:cubicBezTo>
                    <a:pt x="51360" y="0"/>
                    <a:pt x="0" y="51360"/>
                    <a:pt x="0" y="114716"/>
                  </a:cubicBezTo>
                  <a:lnTo>
                    <a:pt x="0" y="3309676"/>
                  </a:lnTo>
                  <a:cubicBezTo>
                    <a:pt x="0" y="3373032"/>
                    <a:pt x="51360" y="3424392"/>
                    <a:pt x="114716" y="3424392"/>
                  </a:cubicBezTo>
                  <a:lnTo>
                    <a:pt x="2264291" y="3424392"/>
                  </a:lnTo>
                  <a:cubicBezTo>
                    <a:pt x="2327647" y="3424392"/>
                    <a:pt x="2379007" y="3373032"/>
                    <a:pt x="2379007" y="3309676"/>
                  </a:cubicBezTo>
                  <a:lnTo>
                    <a:pt x="2379007" y="114716"/>
                  </a:lnTo>
                  <a:cubicBezTo>
                    <a:pt x="2379007" y="51360"/>
                    <a:pt x="2327647" y="0"/>
                    <a:pt x="2264291" y="0"/>
                  </a:cubicBezTo>
                  <a:close/>
                </a:path>
              </a:pathLst>
            </a:custGeom>
            <a:ln w="6350">
              <a:solidFill>
                <a:schemeClr val="accent1">
                  <a:lumMod val="60000"/>
                  <a:lumOff val="40000"/>
                </a:schemeClr>
              </a:solidFill>
            </a:ln>
            <a:effectLst/>
          </p:spPr>
        </p:pic>
        <p:sp>
          <p:nvSpPr>
            <p:cNvPr id="178" name="文本框 177">
              <a:extLst>
                <a:ext uri="{FF2B5EF4-FFF2-40B4-BE49-F238E27FC236}">
                  <a16:creationId xmlns:a16="http://schemas.microsoft.com/office/drawing/2014/main" id="{A82CA438-70B5-A872-EEA6-8B24FE55AFFF}"/>
                </a:ext>
              </a:extLst>
            </p:cNvPr>
            <p:cNvSpPr txBox="1"/>
            <p:nvPr/>
          </p:nvSpPr>
          <p:spPr>
            <a:xfrm>
              <a:off x="7564241" y="3610151"/>
              <a:ext cx="1611018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2400" b="0" spc="100">
                  <a:gradFill>
                    <a:gsLst>
                      <a:gs pos="100000">
                        <a:schemeClr val="tx2"/>
                      </a:gs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b="1" dirty="0"/>
                <a:t>交付与实施</a:t>
              </a:r>
            </a:p>
          </p:txBody>
        </p:sp>
        <p:sp>
          <p:nvSpPr>
            <p:cNvPr id="179" name="文本框 178">
              <a:extLst>
                <a:ext uri="{FF2B5EF4-FFF2-40B4-BE49-F238E27FC236}">
                  <a16:creationId xmlns:a16="http://schemas.microsoft.com/office/drawing/2014/main" id="{A57A9412-2486-E7F3-C961-AA265F29FA27}"/>
                </a:ext>
              </a:extLst>
            </p:cNvPr>
            <p:cNvSpPr txBox="1"/>
            <p:nvPr/>
          </p:nvSpPr>
          <p:spPr>
            <a:xfrm>
              <a:off x="7397529" y="4111440"/>
              <a:ext cx="194444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2000" spc="100">
                  <a:solidFill>
                    <a:schemeClr val="bg2">
                      <a:lumMod val="90000"/>
                    </a:schemeClr>
                  </a:solidFill>
                </a:defRPr>
              </a:lvl1pPr>
            </a:lstStyle>
            <a:p>
              <a:pPr algn="ctr"/>
              <a:r>
                <a:rPr lang="en-GB" altLang="zh-CN" sz="1100" spc="0" dirty="0">
                  <a:solidFill>
                    <a:schemeClr val="accent1">
                      <a:alpha val="20000"/>
                    </a:schemeClr>
                  </a:solidFill>
                  <a:ea typeface="Roboto Medium" panose="02000000000000000000" pitchFamily="2" charset="0"/>
                </a:rPr>
                <a:t>Delivery and implementation</a:t>
              </a:r>
            </a:p>
          </p:txBody>
        </p:sp>
        <p:cxnSp>
          <p:nvCxnSpPr>
            <p:cNvPr id="180" name="直接箭头连接符 133">
              <a:extLst>
                <a:ext uri="{FF2B5EF4-FFF2-40B4-BE49-F238E27FC236}">
                  <a16:creationId xmlns:a16="http://schemas.microsoft.com/office/drawing/2014/main" id="{0A945783-475A-394A-FF50-3D3C662E8A18}"/>
                </a:ext>
              </a:extLst>
            </p:cNvPr>
            <p:cNvCxnSpPr>
              <a:cxnSpLocks/>
            </p:cNvCxnSpPr>
            <p:nvPr/>
          </p:nvCxnSpPr>
          <p:spPr>
            <a:xfrm>
              <a:off x="8045750" y="5227729"/>
              <a:ext cx="648000" cy="0"/>
            </a:xfrm>
            <a:prstGeom prst="straightConnector1">
              <a:avLst/>
            </a:prstGeom>
            <a:ln w="34925" cap="rnd">
              <a:solidFill>
                <a:schemeClr val="accent2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B74C0F50-0CA6-E71B-8D06-48FFB9327DC2}"/>
                </a:ext>
              </a:extLst>
            </p:cNvPr>
            <p:cNvSpPr txBox="1"/>
            <p:nvPr/>
          </p:nvSpPr>
          <p:spPr>
            <a:xfrm>
              <a:off x="7564789" y="4268728"/>
              <a:ext cx="160992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spc="1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04</a:t>
              </a:r>
              <a:endParaRPr lang="zh-CN" altLang="en-US" sz="5400" spc="1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1A16BFC5-2DC4-EE6E-C683-9D2CDAB1C1DA}"/>
                </a:ext>
              </a:extLst>
            </p:cNvPr>
            <p:cNvGrpSpPr/>
            <p:nvPr/>
          </p:nvGrpSpPr>
          <p:grpSpPr>
            <a:xfrm>
              <a:off x="7793750" y="2275096"/>
              <a:ext cx="1152000" cy="1152000"/>
              <a:chOff x="7813472" y="2046055"/>
              <a:chExt cx="1152000" cy="1152000"/>
            </a:xfrm>
          </p:grpSpPr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3BA8ACDE-9F59-9653-18C4-D34BD09A98D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9741494">
                <a:off x="7813472" y="2046055"/>
                <a:ext cx="1152000" cy="11520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C70683B0-4FE3-1BF4-D5F6-875AC52F2A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946468" y="2179052"/>
                <a:ext cx="886008" cy="886006"/>
              </a:xfrm>
              <a:prstGeom prst="ellipse">
                <a:avLst/>
              </a:prstGeom>
              <a:gradFill>
                <a:gsLst>
                  <a:gs pos="30000">
                    <a:schemeClr val="accent1">
                      <a:lumMod val="60000"/>
                      <a:lumOff val="40000"/>
                    </a:schemeClr>
                  </a:gs>
                  <a:gs pos="76000">
                    <a:schemeClr val="accent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342900" dir="5400000" sx="88000" sy="88000" algn="t" rotWithShape="0">
                  <a:schemeClr val="accent1">
                    <a:alpha val="4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2400">
                  <a:solidFill>
                    <a:prstClr val="white"/>
                  </a:solidFill>
                  <a:latin typeface="Hanson" pitchFamily="2" charset="0"/>
                  <a:ea typeface="思源黑体 CN Regular"/>
                </a:endParaRPr>
              </a:p>
            </p:txBody>
          </p:sp>
          <p:pic>
            <p:nvPicPr>
              <p:cNvPr id="166" name="图形 165">
                <a:extLst>
                  <a:ext uri="{FF2B5EF4-FFF2-40B4-BE49-F238E27FC236}">
                    <a16:creationId xmlns:a16="http://schemas.microsoft.com/office/drawing/2014/main" id="{A24B43A4-3E12-5724-B936-2B11769257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8191472" y="2405005"/>
                <a:ext cx="396000" cy="396000"/>
              </a:xfrm>
              <a:prstGeom prst="rect">
                <a:avLst/>
              </a:prstGeom>
            </p:spPr>
          </p:pic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4F1B8918-1CDA-082D-FA42-07F81E0D78E8}"/>
              </a:ext>
            </a:extLst>
          </p:cNvPr>
          <p:cNvGrpSpPr/>
          <p:nvPr/>
        </p:nvGrpSpPr>
        <p:grpSpPr>
          <a:xfrm>
            <a:off x="9612750" y="2254302"/>
            <a:ext cx="2061501" cy="3720902"/>
            <a:chOff x="9612750" y="2254302"/>
            <a:chExt cx="2061501" cy="3720902"/>
          </a:xfrm>
        </p:grpSpPr>
        <p:sp>
          <p:nvSpPr>
            <p:cNvPr id="188" name="矩形: 圆角 131">
              <a:extLst>
                <a:ext uri="{FF2B5EF4-FFF2-40B4-BE49-F238E27FC236}">
                  <a16:creationId xmlns:a16="http://schemas.microsoft.com/office/drawing/2014/main" id="{4BB16323-34F3-4B51-A8A3-CA70A321C20A}"/>
                </a:ext>
              </a:extLst>
            </p:cNvPr>
            <p:cNvSpPr/>
            <p:nvPr/>
          </p:nvSpPr>
          <p:spPr>
            <a:xfrm>
              <a:off x="9612750" y="2254302"/>
              <a:ext cx="2061501" cy="3720902"/>
            </a:xfrm>
            <a:prstGeom prst="roundRect">
              <a:avLst>
                <a:gd name="adj" fmla="val 4822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schemeClr val="accent1">
                  <a:alpha val="20000"/>
                </a:schemeClr>
              </a:outerShdw>
              <a:reflection blurRad="127000" stA="50000" endA="300" endPos="30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pic>
          <p:nvPicPr>
            <p:cNvPr id="189" name="图片 188" descr="人的脸&#10;&#10;低可信度描述已自动生成">
              <a:extLst>
                <a:ext uri="{FF2B5EF4-FFF2-40B4-BE49-F238E27FC236}">
                  <a16:creationId xmlns:a16="http://schemas.microsoft.com/office/drawing/2014/main" id="{D00674E4-DCE4-9196-94CA-7FE5CF599E94}"/>
                </a:ext>
              </a:extLst>
            </p:cNvPr>
            <p:cNvPicPr/>
            <p:nvPr/>
          </p:nvPicPr>
          <p:blipFill>
            <a:blip r:embed="rId4" cstate="email">
              <a:alphaModFix amt="92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9612750" y="2254302"/>
              <a:ext cx="2061501" cy="3720902"/>
            </a:xfrm>
            <a:custGeom>
              <a:avLst/>
              <a:gdLst>
                <a:gd name="connsiteX0" fmla="*/ 2264291 w 2379007"/>
                <a:gd name="connsiteY0" fmla="*/ 0 h 3424392"/>
                <a:gd name="connsiteX1" fmla="*/ 114716 w 2379007"/>
                <a:gd name="connsiteY1" fmla="*/ 0 h 3424392"/>
                <a:gd name="connsiteX2" fmla="*/ 0 w 2379007"/>
                <a:gd name="connsiteY2" fmla="*/ 114716 h 3424392"/>
                <a:gd name="connsiteX3" fmla="*/ 0 w 2379007"/>
                <a:gd name="connsiteY3" fmla="*/ 3309676 h 3424392"/>
                <a:gd name="connsiteX4" fmla="*/ 114716 w 2379007"/>
                <a:gd name="connsiteY4" fmla="*/ 3424392 h 3424392"/>
                <a:gd name="connsiteX5" fmla="*/ 2264291 w 2379007"/>
                <a:gd name="connsiteY5" fmla="*/ 3424392 h 3424392"/>
                <a:gd name="connsiteX6" fmla="*/ 2379007 w 2379007"/>
                <a:gd name="connsiteY6" fmla="*/ 3309676 h 3424392"/>
                <a:gd name="connsiteX7" fmla="*/ 2379007 w 2379007"/>
                <a:gd name="connsiteY7" fmla="*/ 114716 h 3424392"/>
                <a:gd name="connsiteX8" fmla="*/ 2264291 w 2379007"/>
                <a:gd name="connsiteY8" fmla="*/ 0 h 342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9007" h="3424392">
                  <a:moveTo>
                    <a:pt x="2264291" y="0"/>
                  </a:moveTo>
                  <a:lnTo>
                    <a:pt x="114716" y="0"/>
                  </a:lnTo>
                  <a:cubicBezTo>
                    <a:pt x="51360" y="0"/>
                    <a:pt x="0" y="51360"/>
                    <a:pt x="0" y="114716"/>
                  </a:cubicBezTo>
                  <a:lnTo>
                    <a:pt x="0" y="3309676"/>
                  </a:lnTo>
                  <a:cubicBezTo>
                    <a:pt x="0" y="3373032"/>
                    <a:pt x="51360" y="3424392"/>
                    <a:pt x="114716" y="3424392"/>
                  </a:cubicBezTo>
                  <a:lnTo>
                    <a:pt x="2264291" y="3424392"/>
                  </a:lnTo>
                  <a:cubicBezTo>
                    <a:pt x="2327647" y="3424392"/>
                    <a:pt x="2379007" y="3373032"/>
                    <a:pt x="2379007" y="3309676"/>
                  </a:cubicBezTo>
                  <a:lnTo>
                    <a:pt x="2379007" y="114716"/>
                  </a:lnTo>
                  <a:cubicBezTo>
                    <a:pt x="2379007" y="51360"/>
                    <a:pt x="2327647" y="0"/>
                    <a:pt x="2264291" y="0"/>
                  </a:cubicBezTo>
                  <a:close/>
                </a:path>
              </a:pathLst>
            </a:custGeom>
            <a:ln w="6350">
              <a:solidFill>
                <a:schemeClr val="accent1">
                  <a:lumMod val="60000"/>
                  <a:lumOff val="40000"/>
                </a:schemeClr>
              </a:solidFill>
            </a:ln>
            <a:effectLst/>
          </p:spPr>
        </p:pic>
        <p:sp>
          <p:nvSpPr>
            <p:cNvPr id="190" name="文本框 189">
              <a:extLst>
                <a:ext uri="{FF2B5EF4-FFF2-40B4-BE49-F238E27FC236}">
                  <a16:creationId xmlns:a16="http://schemas.microsoft.com/office/drawing/2014/main" id="{E3855271-DF95-7B52-B01C-72ABDCB6063A}"/>
                </a:ext>
              </a:extLst>
            </p:cNvPr>
            <p:cNvSpPr txBox="1"/>
            <p:nvPr/>
          </p:nvSpPr>
          <p:spPr>
            <a:xfrm>
              <a:off x="9999093" y="3854271"/>
              <a:ext cx="1288814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2400" b="0" spc="100">
                  <a:gradFill>
                    <a:gsLst>
                      <a:gs pos="100000">
                        <a:schemeClr val="tx2"/>
                      </a:gs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b="1" dirty="0"/>
                <a:t>未来展望</a:t>
              </a:r>
            </a:p>
          </p:txBody>
        </p: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9CD568EB-C66D-56D0-3047-4BAE4958468D}"/>
                </a:ext>
              </a:extLst>
            </p:cNvPr>
            <p:cNvSpPr txBox="1"/>
            <p:nvPr/>
          </p:nvSpPr>
          <p:spPr>
            <a:xfrm>
              <a:off x="10108899" y="4342871"/>
              <a:ext cx="1069203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dist">
                <a:defRPr sz="2000" spc="100">
                  <a:solidFill>
                    <a:schemeClr val="bg2">
                      <a:lumMod val="90000"/>
                    </a:schemeClr>
                  </a:solidFill>
                </a:defRPr>
              </a:lvl1pPr>
            </a:lstStyle>
            <a:p>
              <a:pPr algn="ctr"/>
              <a:r>
                <a:rPr lang="en-GB" altLang="zh-CN" sz="1100" spc="0" dirty="0">
                  <a:solidFill>
                    <a:schemeClr val="accent1">
                      <a:alpha val="20000"/>
                    </a:schemeClr>
                  </a:solidFill>
                  <a:ea typeface="Roboto Medium" panose="02000000000000000000" pitchFamily="2" charset="0"/>
                </a:rPr>
                <a:t>Future prospect</a:t>
              </a:r>
            </a:p>
          </p:txBody>
        </p:sp>
        <p:cxnSp>
          <p:nvCxnSpPr>
            <p:cNvPr id="192" name="直接箭头连接符 133">
              <a:extLst>
                <a:ext uri="{FF2B5EF4-FFF2-40B4-BE49-F238E27FC236}">
                  <a16:creationId xmlns:a16="http://schemas.microsoft.com/office/drawing/2014/main" id="{3E46DD6F-A3BF-50D8-3C15-E80C761E5269}"/>
                </a:ext>
              </a:extLst>
            </p:cNvPr>
            <p:cNvCxnSpPr>
              <a:cxnSpLocks/>
            </p:cNvCxnSpPr>
            <p:nvPr/>
          </p:nvCxnSpPr>
          <p:spPr>
            <a:xfrm>
              <a:off x="10319500" y="5471849"/>
              <a:ext cx="648000" cy="0"/>
            </a:xfrm>
            <a:prstGeom prst="straightConnector1">
              <a:avLst/>
            </a:prstGeom>
            <a:ln w="34925" cap="rnd">
              <a:solidFill>
                <a:schemeClr val="accent2"/>
              </a:solidFill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3" name="文本框 192">
              <a:extLst>
                <a:ext uri="{FF2B5EF4-FFF2-40B4-BE49-F238E27FC236}">
                  <a16:creationId xmlns:a16="http://schemas.microsoft.com/office/drawing/2014/main" id="{F046D865-3F67-1420-39F8-D1255CD2A9DC}"/>
                </a:ext>
              </a:extLst>
            </p:cNvPr>
            <p:cNvSpPr txBox="1"/>
            <p:nvPr/>
          </p:nvSpPr>
          <p:spPr>
            <a:xfrm>
              <a:off x="9838539" y="4512848"/>
              <a:ext cx="160992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spc="1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05</a:t>
              </a:r>
              <a:endParaRPr lang="zh-CN" altLang="en-US" sz="5400" spc="1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17ADF954-4D01-03F5-1D26-25C9801AF2D9}"/>
                </a:ext>
              </a:extLst>
            </p:cNvPr>
            <p:cNvGrpSpPr/>
            <p:nvPr/>
          </p:nvGrpSpPr>
          <p:grpSpPr>
            <a:xfrm>
              <a:off x="10067500" y="2532310"/>
              <a:ext cx="1152000" cy="1152000"/>
              <a:chOff x="10067500" y="2532310"/>
              <a:chExt cx="1152000" cy="1152000"/>
            </a:xfrm>
          </p:grpSpPr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C474BA21-C0AC-3984-5F03-5DED191EA7F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9741494">
                <a:off x="10067500" y="2532310"/>
                <a:ext cx="1152000" cy="11520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380D4D20-9458-FBD6-3445-5E54984C8A3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200496" y="2665307"/>
                <a:ext cx="886008" cy="886006"/>
              </a:xfrm>
              <a:prstGeom prst="ellipse">
                <a:avLst/>
              </a:prstGeom>
              <a:gradFill>
                <a:gsLst>
                  <a:gs pos="30000">
                    <a:schemeClr val="accent1">
                      <a:lumMod val="60000"/>
                      <a:lumOff val="40000"/>
                    </a:schemeClr>
                  </a:gs>
                  <a:gs pos="76000">
                    <a:schemeClr val="accent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342900" dir="5400000" sx="88000" sy="88000" algn="t" rotWithShape="0">
                  <a:schemeClr val="accent1">
                    <a:alpha val="4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2400">
                  <a:solidFill>
                    <a:prstClr val="white"/>
                  </a:solidFill>
                  <a:latin typeface="Hanson" pitchFamily="2" charset="0"/>
                  <a:ea typeface="思源黑体 CN Regular"/>
                </a:endParaRPr>
              </a:p>
            </p:txBody>
          </p:sp>
          <p:grpSp>
            <p:nvGrpSpPr>
              <p:cNvPr id="100" name="图形 3"/>
              <p:cNvGrpSpPr>
                <a:grpSpLocks noChangeAspect="1"/>
              </p:cNvGrpSpPr>
              <p:nvPr/>
            </p:nvGrpSpPr>
            <p:grpSpPr>
              <a:xfrm>
                <a:off x="10481822" y="2892310"/>
                <a:ext cx="399556" cy="432000"/>
                <a:chOff x="859129" y="2516768"/>
                <a:chExt cx="539543" cy="583355"/>
              </a:xfrm>
              <a:solidFill>
                <a:schemeClr val="bg1"/>
              </a:solidFill>
            </p:grpSpPr>
            <p:sp>
              <p:nvSpPr>
                <p:cNvPr id="115" name="任意多边形: 形状 114"/>
                <p:cNvSpPr/>
                <p:nvPr/>
              </p:nvSpPr>
              <p:spPr>
                <a:xfrm>
                  <a:off x="859129" y="2516768"/>
                  <a:ext cx="454090" cy="405310"/>
                </a:xfrm>
                <a:custGeom>
                  <a:avLst/>
                  <a:gdLst>
                    <a:gd name="connsiteX0" fmla="*/ 8507 w 454090"/>
                    <a:gd name="connsiteY0" fmla="*/ 405311 h 405310"/>
                    <a:gd name="connsiteX1" fmla="*/ 17015 w 454090"/>
                    <a:gd name="connsiteY1" fmla="*/ 396804 h 405310"/>
                    <a:gd name="connsiteX2" fmla="*/ 17015 w 454090"/>
                    <a:gd name="connsiteY2" fmla="*/ 20281 h 405310"/>
                    <a:gd name="connsiteX3" fmla="*/ 20296 w 454090"/>
                    <a:gd name="connsiteY3" fmla="*/ 16999 h 405310"/>
                    <a:gd name="connsiteX4" fmla="*/ 331586 w 454090"/>
                    <a:gd name="connsiteY4" fmla="*/ 16999 h 405310"/>
                    <a:gd name="connsiteX5" fmla="*/ 331586 w 454090"/>
                    <a:gd name="connsiteY5" fmla="*/ 102665 h 405310"/>
                    <a:gd name="connsiteX6" fmla="*/ 351867 w 454090"/>
                    <a:gd name="connsiteY6" fmla="*/ 122961 h 405310"/>
                    <a:gd name="connsiteX7" fmla="*/ 437076 w 454090"/>
                    <a:gd name="connsiteY7" fmla="*/ 122961 h 405310"/>
                    <a:gd name="connsiteX8" fmla="*/ 437076 w 454090"/>
                    <a:gd name="connsiteY8" fmla="*/ 175250 h 405310"/>
                    <a:gd name="connsiteX9" fmla="*/ 445584 w 454090"/>
                    <a:gd name="connsiteY9" fmla="*/ 183757 h 405310"/>
                    <a:gd name="connsiteX10" fmla="*/ 454091 w 454090"/>
                    <a:gd name="connsiteY10" fmla="*/ 175250 h 405310"/>
                    <a:gd name="connsiteX11" fmla="*/ 454091 w 454090"/>
                    <a:gd name="connsiteY11" fmla="*/ 114225 h 405310"/>
                    <a:gd name="connsiteX12" fmla="*/ 451600 w 454090"/>
                    <a:gd name="connsiteY12" fmla="*/ 108210 h 405310"/>
                    <a:gd name="connsiteX13" fmla="*/ 345882 w 454090"/>
                    <a:gd name="connsiteY13" fmla="*/ 2491 h 405310"/>
                    <a:gd name="connsiteX14" fmla="*/ 339866 w 454090"/>
                    <a:gd name="connsiteY14" fmla="*/ 0 h 405310"/>
                    <a:gd name="connsiteX15" fmla="*/ 20296 w 454090"/>
                    <a:gd name="connsiteY15" fmla="*/ 0 h 405310"/>
                    <a:gd name="connsiteX16" fmla="*/ 0 w 454090"/>
                    <a:gd name="connsiteY16" fmla="*/ 20281 h 405310"/>
                    <a:gd name="connsiteX17" fmla="*/ 0 w 454090"/>
                    <a:gd name="connsiteY17" fmla="*/ 396804 h 405310"/>
                    <a:gd name="connsiteX18" fmla="*/ 8507 w 454090"/>
                    <a:gd name="connsiteY18" fmla="*/ 405311 h 405310"/>
                    <a:gd name="connsiteX19" fmla="*/ 8507 w 454090"/>
                    <a:gd name="connsiteY19" fmla="*/ 405311 h 405310"/>
                    <a:gd name="connsiteX20" fmla="*/ 348586 w 454090"/>
                    <a:gd name="connsiteY20" fmla="*/ 102665 h 405310"/>
                    <a:gd name="connsiteX21" fmla="*/ 348586 w 454090"/>
                    <a:gd name="connsiteY21" fmla="*/ 29259 h 405310"/>
                    <a:gd name="connsiteX22" fmla="*/ 425273 w 454090"/>
                    <a:gd name="connsiteY22" fmla="*/ 105946 h 405310"/>
                    <a:gd name="connsiteX23" fmla="*/ 351867 w 454090"/>
                    <a:gd name="connsiteY23" fmla="*/ 105946 h 405310"/>
                    <a:gd name="connsiteX24" fmla="*/ 348586 w 454090"/>
                    <a:gd name="connsiteY24" fmla="*/ 102665 h 405310"/>
                    <a:gd name="connsiteX25" fmla="*/ 348586 w 454090"/>
                    <a:gd name="connsiteY25" fmla="*/ 102665 h 405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4090" h="405310">
                      <a:moveTo>
                        <a:pt x="8507" y="405311"/>
                      </a:moveTo>
                      <a:cubicBezTo>
                        <a:pt x="13201" y="405311"/>
                        <a:pt x="17015" y="401498"/>
                        <a:pt x="17015" y="396804"/>
                      </a:cubicBezTo>
                      <a:lnTo>
                        <a:pt x="17015" y="20281"/>
                      </a:lnTo>
                      <a:cubicBezTo>
                        <a:pt x="17015" y="18473"/>
                        <a:pt x="18488" y="16999"/>
                        <a:pt x="20296" y="16999"/>
                      </a:cubicBezTo>
                      <a:lnTo>
                        <a:pt x="331586" y="16999"/>
                      </a:lnTo>
                      <a:lnTo>
                        <a:pt x="331586" y="102665"/>
                      </a:lnTo>
                      <a:cubicBezTo>
                        <a:pt x="331586" y="113846"/>
                        <a:pt x="340686" y="122961"/>
                        <a:pt x="351867" y="122961"/>
                      </a:cubicBezTo>
                      <a:lnTo>
                        <a:pt x="437076" y="122961"/>
                      </a:lnTo>
                      <a:lnTo>
                        <a:pt x="437076" y="175250"/>
                      </a:lnTo>
                      <a:cubicBezTo>
                        <a:pt x="437076" y="179944"/>
                        <a:pt x="440874" y="183757"/>
                        <a:pt x="445584" y="183757"/>
                      </a:cubicBezTo>
                      <a:cubicBezTo>
                        <a:pt x="450278" y="183757"/>
                        <a:pt x="454091" y="179959"/>
                        <a:pt x="454091" y="175250"/>
                      </a:cubicBezTo>
                      <a:lnTo>
                        <a:pt x="454091" y="114225"/>
                      </a:lnTo>
                      <a:cubicBezTo>
                        <a:pt x="454091" y="111977"/>
                        <a:pt x="453195" y="109805"/>
                        <a:pt x="451600" y="108210"/>
                      </a:cubicBezTo>
                      <a:lnTo>
                        <a:pt x="345882" y="2491"/>
                      </a:lnTo>
                      <a:cubicBezTo>
                        <a:pt x="344286" y="896"/>
                        <a:pt x="342114" y="0"/>
                        <a:pt x="339866" y="0"/>
                      </a:cubicBezTo>
                      <a:lnTo>
                        <a:pt x="20296" y="0"/>
                      </a:lnTo>
                      <a:cubicBezTo>
                        <a:pt x="9115" y="0"/>
                        <a:pt x="0" y="9100"/>
                        <a:pt x="0" y="20281"/>
                      </a:cubicBezTo>
                      <a:lnTo>
                        <a:pt x="0" y="396804"/>
                      </a:lnTo>
                      <a:cubicBezTo>
                        <a:pt x="0" y="401498"/>
                        <a:pt x="3813" y="405311"/>
                        <a:pt x="8507" y="405311"/>
                      </a:cubicBezTo>
                      <a:lnTo>
                        <a:pt x="8507" y="405311"/>
                      </a:lnTo>
                      <a:close/>
                      <a:moveTo>
                        <a:pt x="348586" y="102665"/>
                      </a:moveTo>
                      <a:lnTo>
                        <a:pt x="348586" y="29259"/>
                      </a:lnTo>
                      <a:lnTo>
                        <a:pt x="425273" y="105946"/>
                      </a:lnTo>
                      <a:lnTo>
                        <a:pt x="351867" y="105946"/>
                      </a:lnTo>
                      <a:cubicBezTo>
                        <a:pt x="350059" y="105946"/>
                        <a:pt x="348586" y="104472"/>
                        <a:pt x="348586" y="102665"/>
                      </a:cubicBezTo>
                      <a:lnTo>
                        <a:pt x="348586" y="10266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1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/>
                <p:cNvSpPr/>
                <p:nvPr/>
              </p:nvSpPr>
              <p:spPr>
                <a:xfrm>
                  <a:off x="859129" y="2941296"/>
                  <a:ext cx="454090" cy="158827"/>
                </a:xfrm>
                <a:custGeom>
                  <a:avLst/>
                  <a:gdLst>
                    <a:gd name="connsiteX0" fmla="*/ 445584 w 454090"/>
                    <a:gd name="connsiteY0" fmla="*/ 71598 h 158827"/>
                    <a:gd name="connsiteX1" fmla="*/ 437076 w 454090"/>
                    <a:gd name="connsiteY1" fmla="*/ 80105 h 158827"/>
                    <a:gd name="connsiteX2" fmla="*/ 437076 w 454090"/>
                    <a:gd name="connsiteY2" fmla="*/ 138532 h 158827"/>
                    <a:gd name="connsiteX3" fmla="*/ 433795 w 454090"/>
                    <a:gd name="connsiteY3" fmla="*/ 141813 h 158827"/>
                    <a:gd name="connsiteX4" fmla="*/ 20296 w 454090"/>
                    <a:gd name="connsiteY4" fmla="*/ 141813 h 158827"/>
                    <a:gd name="connsiteX5" fmla="*/ 17015 w 454090"/>
                    <a:gd name="connsiteY5" fmla="*/ 138532 h 158827"/>
                    <a:gd name="connsiteX6" fmla="*/ 17015 w 454090"/>
                    <a:gd name="connsiteY6" fmla="*/ 8507 h 158827"/>
                    <a:gd name="connsiteX7" fmla="*/ 8507 w 454090"/>
                    <a:gd name="connsiteY7" fmla="*/ 0 h 158827"/>
                    <a:gd name="connsiteX8" fmla="*/ 0 w 454090"/>
                    <a:gd name="connsiteY8" fmla="*/ 8507 h 158827"/>
                    <a:gd name="connsiteX9" fmla="*/ 0 w 454090"/>
                    <a:gd name="connsiteY9" fmla="*/ 138532 h 158827"/>
                    <a:gd name="connsiteX10" fmla="*/ 20296 w 454090"/>
                    <a:gd name="connsiteY10" fmla="*/ 158828 h 158827"/>
                    <a:gd name="connsiteX11" fmla="*/ 433810 w 454090"/>
                    <a:gd name="connsiteY11" fmla="*/ 158828 h 158827"/>
                    <a:gd name="connsiteX12" fmla="*/ 454091 w 454090"/>
                    <a:gd name="connsiteY12" fmla="*/ 138532 h 158827"/>
                    <a:gd name="connsiteX13" fmla="*/ 454091 w 454090"/>
                    <a:gd name="connsiteY13" fmla="*/ 80105 h 158827"/>
                    <a:gd name="connsiteX14" fmla="*/ 445584 w 454090"/>
                    <a:gd name="connsiteY14" fmla="*/ 71598 h 158827"/>
                    <a:gd name="connsiteX15" fmla="*/ 445584 w 454090"/>
                    <a:gd name="connsiteY15" fmla="*/ 71598 h 158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54090" h="158827">
                      <a:moveTo>
                        <a:pt x="445584" y="71598"/>
                      </a:moveTo>
                      <a:cubicBezTo>
                        <a:pt x="440890" y="71598"/>
                        <a:pt x="437076" y="75411"/>
                        <a:pt x="437076" y="80105"/>
                      </a:cubicBezTo>
                      <a:lnTo>
                        <a:pt x="437076" y="138532"/>
                      </a:lnTo>
                      <a:cubicBezTo>
                        <a:pt x="437076" y="140340"/>
                        <a:pt x="435603" y="141813"/>
                        <a:pt x="433795" y="141813"/>
                      </a:cubicBezTo>
                      <a:lnTo>
                        <a:pt x="20296" y="141813"/>
                      </a:lnTo>
                      <a:cubicBezTo>
                        <a:pt x="18488" y="141813"/>
                        <a:pt x="17015" y="140340"/>
                        <a:pt x="17015" y="138532"/>
                      </a:cubicBezTo>
                      <a:lnTo>
                        <a:pt x="17015" y="8507"/>
                      </a:lnTo>
                      <a:cubicBezTo>
                        <a:pt x="17015" y="3813"/>
                        <a:pt x="13201" y="0"/>
                        <a:pt x="8507" y="0"/>
                      </a:cubicBezTo>
                      <a:cubicBezTo>
                        <a:pt x="3813" y="0"/>
                        <a:pt x="0" y="3798"/>
                        <a:pt x="0" y="8507"/>
                      </a:cubicBezTo>
                      <a:lnTo>
                        <a:pt x="0" y="138532"/>
                      </a:lnTo>
                      <a:cubicBezTo>
                        <a:pt x="0" y="149713"/>
                        <a:pt x="9100" y="158828"/>
                        <a:pt x="20296" y="158828"/>
                      </a:cubicBezTo>
                      <a:lnTo>
                        <a:pt x="433810" y="158828"/>
                      </a:lnTo>
                      <a:cubicBezTo>
                        <a:pt x="444991" y="158828"/>
                        <a:pt x="454091" y="149728"/>
                        <a:pt x="454091" y="138532"/>
                      </a:cubicBezTo>
                      <a:lnTo>
                        <a:pt x="454091" y="80105"/>
                      </a:lnTo>
                      <a:cubicBezTo>
                        <a:pt x="454091" y="75411"/>
                        <a:pt x="450278" y="71598"/>
                        <a:pt x="445584" y="71598"/>
                      </a:cubicBezTo>
                      <a:lnTo>
                        <a:pt x="445584" y="7159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1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/>
                <p:cNvSpPr/>
                <p:nvPr/>
              </p:nvSpPr>
              <p:spPr>
                <a:xfrm>
                  <a:off x="1185869" y="2716947"/>
                  <a:ext cx="212803" cy="288472"/>
                </a:xfrm>
                <a:custGeom>
                  <a:avLst/>
                  <a:gdLst>
                    <a:gd name="connsiteX0" fmla="*/ 212803 w 212803"/>
                    <a:gd name="connsiteY0" fmla="*/ 106402 h 288472"/>
                    <a:gd name="connsiteX1" fmla="*/ 106402 w 212803"/>
                    <a:gd name="connsiteY1" fmla="*/ 0 h 288472"/>
                    <a:gd name="connsiteX2" fmla="*/ 0 w 212803"/>
                    <a:gd name="connsiteY2" fmla="*/ 106402 h 288472"/>
                    <a:gd name="connsiteX3" fmla="*/ 47322 w 212803"/>
                    <a:gd name="connsiteY3" fmla="*/ 194847 h 288472"/>
                    <a:gd name="connsiteX4" fmla="*/ 47322 w 212803"/>
                    <a:gd name="connsiteY4" fmla="*/ 272567 h 288472"/>
                    <a:gd name="connsiteX5" fmla="*/ 54477 w 212803"/>
                    <a:gd name="connsiteY5" fmla="*/ 285844 h 288472"/>
                    <a:gd name="connsiteX6" fmla="*/ 69501 w 212803"/>
                    <a:gd name="connsiteY6" fmla="*/ 287181 h 288472"/>
                    <a:gd name="connsiteX7" fmla="*/ 106417 w 212803"/>
                    <a:gd name="connsiteY7" fmla="*/ 271367 h 288472"/>
                    <a:gd name="connsiteX8" fmla="*/ 143332 w 212803"/>
                    <a:gd name="connsiteY8" fmla="*/ 287181 h 288472"/>
                    <a:gd name="connsiteX9" fmla="*/ 149607 w 212803"/>
                    <a:gd name="connsiteY9" fmla="*/ 288473 h 288472"/>
                    <a:gd name="connsiteX10" fmla="*/ 158357 w 212803"/>
                    <a:gd name="connsiteY10" fmla="*/ 285844 h 288472"/>
                    <a:gd name="connsiteX11" fmla="*/ 165497 w 212803"/>
                    <a:gd name="connsiteY11" fmla="*/ 272567 h 288472"/>
                    <a:gd name="connsiteX12" fmla="*/ 165497 w 212803"/>
                    <a:gd name="connsiteY12" fmla="*/ 194847 h 288472"/>
                    <a:gd name="connsiteX13" fmla="*/ 212803 w 212803"/>
                    <a:gd name="connsiteY13" fmla="*/ 106402 h 288472"/>
                    <a:gd name="connsiteX14" fmla="*/ 212803 w 212803"/>
                    <a:gd name="connsiteY14" fmla="*/ 106402 h 288472"/>
                    <a:gd name="connsiteX15" fmla="*/ 148467 w 212803"/>
                    <a:gd name="connsiteY15" fmla="*/ 270896 h 288472"/>
                    <a:gd name="connsiteX16" fmla="*/ 112661 w 212803"/>
                    <a:gd name="connsiteY16" fmla="*/ 255552 h 288472"/>
                    <a:gd name="connsiteX17" fmla="*/ 100128 w 212803"/>
                    <a:gd name="connsiteY17" fmla="*/ 255552 h 288472"/>
                    <a:gd name="connsiteX18" fmla="*/ 64321 w 212803"/>
                    <a:gd name="connsiteY18" fmla="*/ 270896 h 288472"/>
                    <a:gd name="connsiteX19" fmla="*/ 64321 w 212803"/>
                    <a:gd name="connsiteY19" fmla="*/ 204129 h 288472"/>
                    <a:gd name="connsiteX20" fmla="*/ 106402 w 212803"/>
                    <a:gd name="connsiteY20" fmla="*/ 212803 h 288472"/>
                    <a:gd name="connsiteX21" fmla="*/ 148467 w 212803"/>
                    <a:gd name="connsiteY21" fmla="*/ 204129 h 288472"/>
                    <a:gd name="connsiteX22" fmla="*/ 148467 w 212803"/>
                    <a:gd name="connsiteY22" fmla="*/ 270896 h 288472"/>
                    <a:gd name="connsiteX23" fmla="*/ 106402 w 212803"/>
                    <a:gd name="connsiteY23" fmla="*/ 195789 h 288472"/>
                    <a:gd name="connsiteX24" fmla="*/ 17015 w 212803"/>
                    <a:gd name="connsiteY24" fmla="*/ 106402 h 288472"/>
                    <a:gd name="connsiteX25" fmla="*/ 106402 w 212803"/>
                    <a:gd name="connsiteY25" fmla="*/ 17015 h 288472"/>
                    <a:gd name="connsiteX26" fmla="*/ 195789 w 212803"/>
                    <a:gd name="connsiteY26" fmla="*/ 106402 h 288472"/>
                    <a:gd name="connsiteX27" fmla="*/ 106402 w 212803"/>
                    <a:gd name="connsiteY27" fmla="*/ 195789 h 288472"/>
                    <a:gd name="connsiteX28" fmla="*/ 106402 w 212803"/>
                    <a:gd name="connsiteY28" fmla="*/ 195789 h 288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212803" h="288472">
                      <a:moveTo>
                        <a:pt x="212803" y="106402"/>
                      </a:moveTo>
                      <a:cubicBezTo>
                        <a:pt x="212803" y="47732"/>
                        <a:pt x="165072" y="0"/>
                        <a:pt x="106402" y="0"/>
                      </a:cubicBezTo>
                      <a:cubicBezTo>
                        <a:pt x="47732" y="0"/>
                        <a:pt x="0" y="47732"/>
                        <a:pt x="0" y="106402"/>
                      </a:cubicBezTo>
                      <a:cubicBezTo>
                        <a:pt x="0" y="143226"/>
                        <a:pt x="18807" y="175736"/>
                        <a:pt x="47322" y="194847"/>
                      </a:cubicBezTo>
                      <a:lnTo>
                        <a:pt x="47322" y="272567"/>
                      </a:lnTo>
                      <a:cubicBezTo>
                        <a:pt x="47322" y="277930"/>
                        <a:pt x="49995" y="282897"/>
                        <a:pt x="54477" y="285844"/>
                      </a:cubicBezTo>
                      <a:cubicBezTo>
                        <a:pt x="58958" y="288792"/>
                        <a:pt x="64564" y="289293"/>
                        <a:pt x="69501" y="287181"/>
                      </a:cubicBezTo>
                      <a:lnTo>
                        <a:pt x="106417" y="271367"/>
                      </a:lnTo>
                      <a:lnTo>
                        <a:pt x="143332" y="287181"/>
                      </a:lnTo>
                      <a:cubicBezTo>
                        <a:pt x="145353" y="288047"/>
                        <a:pt x="147480" y="288473"/>
                        <a:pt x="149607" y="288473"/>
                      </a:cubicBezTo>
                      <a:cubicBezTo>
                        <a:pt x="152675" y="288473"/>
                        <a:pt x="155714" y="287591"/>
                        <a:pt x="158357" y="285844"/>
                      </a:cubicBezTo>
                      <a:cubicBezTo>
                        <a:pt x="162838" y="282882"/>
                        <a:pt x="165497" y="277930"/>
                        <a:pt x="165497" y="272567"/>
                      </a:cubicBezTo>
                      <a:lnTo>
                        <a:pt x="165497" y="194847"/>
                      </a:lnTo>
                      <a:cubicBezTo>
                        <a:pt x="193996" y="175736"/>
                        <a:pt x="212803" y="143226"/>
                        <a:pt x="212803" y="106402"/>
                      </a:cubicBezTo>
                      <a:lnTo>
                        <a:pt x="212803" y="106402"/>
                      </a:lnTo>
                      <a:close/>
                      <a:moveTo>
                        <a:pt x="148467" y="270896"/>
                      </a:moveTo>
                      <a:lnTo>
                        <a:pt x="112661" y="255552"/>
                      </a:lnTo>
                      <a:cubicBezTo>
                        <a:pt x="108680" y="253851"/>
                        <a:pt x="104108" y="253851"/>
                        <a:pt x="100128" y="255552"/>
                      </a:cubicBezTo>
                      <a:lnTo>
                        <a:pt x="64321" y="270896"/>
                      </a:lnTo>
                      <a:lnTo>
                        <a:pt x="64321" y="204129"/>
                      </a:lnTo>
                      <a:cubicBezTo>
                        <a:pt x="77234" y="209704"/>
                        <a:pt x="91453" y="212803"/>
                        <a:pt x="106402" y="212803"/>
                      </a:cubicBezTo>
                      <a:cubicBezTo>
                        <a:pt x="121350" y="212803"/>
                        <a:pt x="135554" y="209704"/>
                        <a:pt x="148467" y="204129"/>
                      </a:cubicBezTo>
                      <a:lnTo>
                        <a:pt x="148467" y="270896"/>
                      </a:lnTo>
                      <a:close/>
                      <a:moveTo>
                        <a:pt x="106402" y="195789"/>
                      </a:moveTo>
                      <a:cubicBezTo>
                        <a:pt x="57120" y="195789"/>
                        <a:pt x="17015" y="155698"/>
                        <a:pt x="17015" y="106402"/>
                      </a:cubicBezTo>
                      <a:cubicBezTo>
                        <a:pt x="17015" y="57105"/>
                        <a:pt x="57120" y="17015"/>
                        <a:pt x="106402" y="17015"/>
                      </a:cubicBezTo>
                      <a:cubicBezTo>
                        <a:pt x="155683" y="17015"/>
                        <a:pt x="195789" y="57105"/>
                        <a:pt x="195789" y="106402"/>
                      </a:cubicBezTo>
                      <a:cubicBezTo>
                        <a:pt x="195789" y="155683"/>
                        <a:pt x="155683" y="195789"/>
                        <a:pt x="106402" y="195789"/>
                      </a:cubicBezTo>
                      <a:lnTo>
                        <a:pt x="106402" y="19578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1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/>
                <p:cNvSpPr/>
                <p:nvPr/>
              </p:nvSpPr>
              <p:spPr>
                <a:xfrm>
                  <a:off x="1219868" y="2750976"/>
                  <a:ext cx="144760" cy="144760"/>
                </a:xfrm>
                <a:custGeom>
                  <a:avLst/>
                  <a:gdLst>
                    <a:gd name="connsiteX0" fmla="*/ 136603 w 144760"/>
                    <a:gd name="connsiteY0" fmla="*/ 38997 h 144760"/>
                    <a:gd name="connsiteX1" fmla="*/ 125133 w 144760"/>
                    <a:gd name="connsiteY1" fmla="*/ 35381 h 144760"/>
                    <a:gd name="connsiteX2" fmla="*/ 121533 w 144760"/>
                    <a:gd name="connsiteY2" fmla="*/ 46866 h 144760"/>
                    <a:gd name="connsiteX3" fmla="*/ 127776 w 144760"/>
                    <a:gd name="connsiteY3" fmla="*/ 72357 h 144760"/>
                    <a:gd name="connsiteX4" fmla="*/ 72403 w 144760"/>
                    <a:gd name="connsiteY4" fmla="*/ 127731 h 144760"/>
                    <a:gd name="connsiteX5" fmla="*/ 17030 w 144760"/>
                    <a:gd name="connsiteY5" fmla="*/ 72357 h 144760"/>
                    <a:gd name="connsiteX6" fmla="*/ 72403 w 144760"/>
                    <a:gd name="connsiteY6" fmla="*/ 16984 h 144760"/>
                    <a:gd name="connsiteX7" fmla="*/ 99611 w 144760"/>
                    <a:gd name="connsiteY7" fmla="*/ 24170 h 144760"/>
                    <a:gd name="connsiteX8" fmla="*/ 111202 w 144760"/>
                    <a:gd name="connsiteY8" fmla="*/ 20980 h 144760"/>
                    <a:gd name="connsiteX9" fmla="*/ 107997 w 144760"/>
                    <a:gd name="connsiteY9" fmla="*/ 9388 h 144760"/>
                    <a:gd name="connsiteX10" fmla="*/ 72388 w 144760"/>
                    <a:gd name="connsiteY10" fmla="*/ 0 h 144760"/>
                    <a:gd name="connsiteX11" fmla="*/ 0 w 144760"/>
                    <a:gd name="connsiteY11" fmla="*/ 72373 h 144760"/>
                    <a:gd name="connsiteX12" fmla="*/ 72388 w 144760"/>
                    <a:gd name="connsiteY12" fmla="*/ 144760 h 144760"/>
                    <a:gd name="connsiteX13" fmla="*/ 144760 w 144760"/>
                    <a:gd name="connsiteY13" fmla="*/ 72373 h 144760"/>
                    <a:gd name="connsiteX14" fmla="*/ 136603 w 144760"/>
                    <a:gd name="connsiteY14" fmla="*/ 38997 h 144760"/>
                    <a:gd name="connsiteX15" fmla="*/ 136603 w 144760"/>
                    <a:gd name="connsiteY15" fmla="*/ 38997 h 144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44760" h="144760">
                      <a:moveTo>
                        <a:pt x="136603" y="38997"/>
                      </a:moveTo>
                      <a:cubicBezTo>
                        <a:pt x="134430" y="34834"/>
                        <a:pt x="129295" y="33224"/>
                        <a:pt x="125133" y="35381"/>
                      </a:cubicBezTo>
                      <a:cubicBezTo>
                        <a:pt x="120970" y="37554"/>
                        <a:pt x="119360" y="42688"/>
                        <a:pt x="121533" y="46866"/>
                      </a:cubicBezTo>
                      <a:cubicBezTo>
                        <a:pt x="125680" y="54811"/>
                        <a:pt x="127776" y="63394"/>
                        <a:pt x="127776" y="72357"/>
                      </a:cubicBezTo>
                      <a:cubicBezTo>
                        <a:pt x="127776" y="102892"/>
                        <a:pt x="102938" y="127731"/>
                        <a:pt x="72403" y="127731"/>
                      </a:cubicBezTo>
                      <a:cubicBezTo>
                        <a:pt x="41868" y="127731"/>
                        <a:pt x="17030" y="102892"/>
                        <a:pt x="17030" y="72357"/>
                      </a:cubicBezTo>
                      <a:cubicBezTo>
                        <a:pt x="17030" y="41822"/>
                        <a:pt x="41868" y="16984"/>
                        <a:pt x="72403" y="16984"/>
                      </a:cubicBezTo>
                      <a:cubicBezTo>
                        <a:pt x="81928" y="16984"/>
                        <a:pt x="91332" y="19460"/>
                        <a:pt x="99611" y="24170"/>
                      </a:cubicBezTo>
                      <a:cubicBezTo>
                        <a:pt x="103698" y="26494"/>
                        <a:pt x="108893" y="25051"/>
                        <a:pt x="111202" y="20980"/>
                      </a:cubicBezTo>
                      <a:cubicBezTo>
                        <a:pt x="113527" y="16893"/>
                        <a:pt x="112083" y="11697"/>
                        <a:pt x="107997" y="9388"/>
                      </a:cubicBezTo>
                      <a:cubicBezTo>
                        <a:pt x="97165" y="3236"/>
                        <a:pt x="84845" y="0"/>
                        <a:pt x="72388" y="0"/>
                      </a:cubicBezTo>
                      <a:cubicBezTo>
                        <a:pt x="32480" y="0"/>
                        <a:pt x="0" y="32480"/>
                        <a:pt x="0" y="72373"/>
                      </a:cubicBezTo>
                      <a:cubicBezTo>
                        <a:pt x="0" y="112281"/>
                        <a:pt x="32480" y="144760"/>
                        <a:pt x="72388" y="144760"/>
                      </a:cubicBezTo>
                      <a:cubicBezTo>
                        <a:pt x="112296" y="144760"/>
                        <a:pt x="144760" y="112281"/>
                        <a:pt x="144760" y="72373"/>
                      </a:cubicBezTo>
                      <a:cubicBezTo>
                        <a:pt x="144776" y="60797"/>
                        <a:pt x="141950" y="49251"/>
                        <a:pt x="136603" y="38997"/>
                      </a:cubicBezTo>
                      <a:lnTo>
                        <a:pt x="136603" y="3899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1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/>
                <p:cNvSpPr/>
                <p:nvPr/>
              </p:nvSpPr>
              <p:spPr>
                <a:xfrm>
                  <a:off x="1250196" y="2782802"/>
                  <a:ext cx="84142" cy="81107"/>
                </a:xfrm>
                <a:custGeom>
                  <a:avLst/>
                  <a:gdLst>
                    <a:gd name="connsiteX0" fmla="*/ 74766 w 84141"/>
                    <a:gd name="connsiteY0" fmla="*/ 22742 h 81107"/>
                    <a:gd name="connsiteX1" fmla="*/ 58937 w 84141"/>
                    <a:gd name="connsiteY1" fmla="*/ 20433 h 81107"/>
                    <a:gd name="connsiteX2" fmla="*/ 51857 w 84141"/>
                    <a:gd name="connsiteY2" fmla="*/ 6092 h 81107"/>
                    <a:gd name="connsiteX3" fmla="*/ 42059 w 84141"/>
                    <a:gd name="connsiteY3" fmla="*/ 0 h 81107"/>
                    <a:gd name="connsiteX4" fmla="*/ 32260 w 84141"/>
                    <a:gd name="connsiteY4" fmla="*/ 6092 h 81107"/>
                    <a:gd name="connsiteX5" fmla="*/ 25181 w 84141"/>
                    <a:gd name="connsiteY5" fmla="*/ 20433 h 81107"/>
                    <a:gd name="connsiteX6" fmla="*/ 9367 w 84141"/>
                    <a:gd name="connsiteY6" fmla="*/ 22742 h 81107"/>
                    <a:gd name="connsiteX7" fmla="*/ 540 w 84141"/>
                    <a:gd name="connsiteY7" fmla="*/ 30170 h 81107"/>
                    <a:gd name="connsiteX8" fmla="*/ 3305 w 84141"/>
                    <a:gd name="connsiteY8" fmla="*/ 41382 h 81107"/>
                    <a:gd name="connsiteX9" fmla="*/ 14759 w 84141"/>
                    <a:gd name="connsiteY9" fmla="*/ 52548 h 81107"/>
                    <a:gd name="connsiteX10" fmla="*/ 12055 w 84141"/>
                    <a:gd name="connsiteY10" fmla="*/ 68316 h 81107"/>
                    <a:gd name="connsiteX11" fmla="*/ 16400 w 84141"/>
                    <a:gd name="connsiteY11" fmla="*/ 79011 h 81107"/>
                    <a:gd name="connsiteX12" fmla="*/ 22811 w 84141"/>
                    <a:gd name="connsiteY12" fmla="*/ 81108 h 81107"/>
                    <a:gd name="connsiteX13" fmla="*/ 27900 w 84141"/>
                    <a:gd name="connsiteY13" fmla="*/ 79832 h 81107"/>
                    <a:gd name="connsiteX14" fmla="*/ 42059 w 84141"/>
                    <a:gd name="connsiteY14" fmla="*/ 72388 h 81107"/>
                    <a:gd name="connsiteX15" fmla="*/ 56217 w 84141"/>
                    <a:gd name="connsiteY15" fmla="*/ 79832 h 81107"/>
                    <a:gd name="connsiteX16" fmla="*/ 67732 w 84141"/>
                    <a:gd name="connsiteY16" fmla="*/ 78996 h 81107"/>
                    <a:gd name="connsiteX17" fmla="*/ 72077 w 84141"/>
                    <a:gd name="connsiteY17" fmla="*/ 68301 h 81107"/>
                    <a:gd name="connsiteX18" fmla="*/ 69373 w 84141"/>
                    <a:gd name="connsiteY18" fmla="*/ 52532 h 81107"/>
                    <a:gd name="connsiteX19" fmla="*/ 80828 w 84141"/>
                    <a:gd name="connsiteY19" fmla="*/ 41382 h 81107"/>
                    <a:gd name="connsiteX20" fmla="*/ 83592 w 84141"/>
                    <a:gd name="connsiteY20" fmla="*/ 30170 h 81107"/>
                    <a:gd name="connsiteX21" fmla="*/ 74766 w 84141"/>
                    <a:gd name="connsiteY21" fmla="*/ 22742 h 81107"/>
                    <a:gd name="connsiteX22" fmla="*/ 74766 w 84141"/>
                    <a:gd name="connsiteY22" fmla="*/ 22742 h 81107"/>
                    <a:gd name="connsiteX23" fmla="*/ 55215 w 84141"/>
                    <a:gd name="connsiteY23" fmla="*/ 42597 h 81107"/>
                    <a:gd name="connsiteX24" fmla="*/ 52070 w 84141"/>
                    <a:gd name="connsiteY24" fmla="*/ 52274 h 81107"/>
                    <a:gd name="connsiteX25" fmla="*/ 53240 w 84141"/>
                    <a:gd name="connsiteY25" fmla="*/ 59034 h 81107"/>
                    <a:gd name="connsiteX26" fmla="*/ 47163 w 84141"/>
                    <a:gd name="connsiteY26" fmla="*/ 55829 h 81107"/>
                    <a:gd name="connsiteX27" fmla="*/ 42089 w 84141"/>
                    <a:gd name="connsiteY27" fmla="*/ 54583 h 81107"/>
                    <a:gd name="connsiteX28" fmla="*/ 37000 w 84141"/>
                    <a:gd name="connsiteY28" fmla="*/ 55844 h 81107"/>
                    <a:gd name="connsiteX29" fmla="*/ 30923 w 84141"/>
                    <a:gd name="connsiteY29" fmla="*/ 59034 h 81107"/>
                    <a:gd name="connsiteX30" fmla="*/ 32093 w 84141"/>
                    <a:gd name="connsiteY30" fmla="*/ 52274 h 81107"/>
                    <a:gd name="connsiteX31" fmla="*/ 28948 w 84141"/>
                    <a:gd name="connsiteY31" fmla="*/ 42597 h 81107"/>
                    <a:gd name="connsiteX32" fmla="*/ 24042 w 84141"/>
                    <a:gd name="connsiteY32" fmla="*/ 37797 h 81107"/>
                    <a:gd name="connsiteX33" fmla="*/ 30847 w 84141"/>
                    <a:gd name="connsiteY33" fmla="*/ 36809 h 81107"/>
                    <a:gd name="connsiteX34" fmla="*/ 39066 w 84141"/>
                    <a:gd name="connsiteY34" fmla="*/ 30839 h 81107"/>
                    <a:gd name="connsiteX35" fmla="*/ 42104 w 84141"/>
                    <a:gd name="connsiteY35" fmla="*/ 24671 h 81107"/>
                    <a:gd name="connsiteX36" fmla="*/ 45143 w 84141"/>
                    <a:gd name="connsiteY36" fmla="*/ 30839 h 81107"/>
                    <a:gd name="connsiteX37" fmla="*/ 53376 w 84141"/>
                    <a:gd name="connsiteY37" fmla="*/ 36809 h 81107"/>
                    <a:gd name="connsiteX38" fmla="*/ 60167 w 84141"/>
                    <a:gd name="connsiteY38" fmla="*/ 37797 h 81107"/>
                    <a:gd name="connsiteX39" fmla="*/ 55215 w 84141"/>
                    <a:gd name="connsiteY39" fmla="*/ 42597 h 81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84141" h="81107">
                      <a:moveTo>
                        <a:pt x="74766" y="22742"/>
                      </a:moveTo>
                      <a:lnTo>
                        <a:pt x="58937" y="20433"/>
                      </a:lnTo>
                      <a:lnTo>
                        <a:pt x="51857" y="6092"/>
                      </a:lnTo>
                      <a:cubicBezTo>
                        <a:pt x="50004" y="2340"/>
                        <a:pt x="46252" y="0"/>
                        <a:pt x="42059" y="0"/>
                      </a:cubicBezTo>
                      <a:cubicBezTo>
                        <a:pt x="37866" y="0"/>
                        <a:pt x="34114" y="2340"/>
                        <a:pt x="32260" y="6092"/>
                      </a:cubicBezTo>
                      <a:lnTo>
                        <a:pt x="25181" y="20433"/>
                      </a:lnTo>
                      <a:lnTo>
                        <a:pt x="9367" y="22742"/>
                      </a:lnTo>
                      <a:cubicBezTo>
                        <a:pt x="5219" y="23334"/>
                        <a:pt x="1831" y="26190"/>
                        <a:pt x="540" y="30170"/>
                      </a:cubicBezTo>
                      <a:cubicBezTo>
                        <a:pt x="-751" y="34166"/>
                        <a:pt x="312" y="38450"/>
                        <a:pt x="3305" y="41382"/>
                      </a:cubicBezTo>
                      <a:lnTo>
                        <a:pt x="14759" y="52548"/>
                      </a:lnTo>
                      <a:lnTo>
                        <a:pt x="12055" y="68316"/>
                      </a:lnTo>
                      <a:cubicBezTo>
                        <a:pt x="11341" y="72449"/>
                        <a:pt x="13012" y="76535"/>
                        <a:pt x="16400" y="79011"/>
                      </a:cubicBezTo>
                      <a:cubicBezTo>
                        <a:pt x="18314" y="80409"/>
                        <a:pt x="20563" y="81108"/>
                        <a:pt x="22811" y="81108"/>
                      </a:cubicBezTo>
                      <a:cubicBezTo>
                        <a:pt x="24543" y="81108"/>
                        <a:pt x="26290" y="80682"/>
                        <a:pt x="27900" y="79832"/>
                      </a:cubicBezTo>
                      <a:lnTo>
                        <a:pt x="42059" y="72388"/>
                      </a:lnTo>
                      <a:lnTo>
                        <a:pt x="56217" y="79832"/>
                      </a:lnTo>
                      <a:cubicBezTo>
                        <a:pt x="59924" y="81791"/>
                        <a:pt x="64330" y="81457"/>
                        <a:pt x="67732" y="78996"/>
                      </a:cubicBezTo>
                      <a:cubicBezTo>
                        <a:pt x="71120" y="76535"/>
                        <a:pt x="72791" y="72433"/>
                        <a:pt x="72077" y="68301"/>
                      </a:cubicBezTo>
                      <a:lnTo>
                        <a:pt x="69373" y="52532"/>
                      </a:lnTo>
                      <a:lnTo>
                        <a:pt x="80828" y="41382"/>
                      </a:lnTo>
                      <a:cubicBezTo>
                        <a:pt x="83836" y="38465"/>
                        <a:pt x="84899" y="34166"/>
                        <a:pt x="83592" y="30170"/>
                      </a:cubicBezTo>
                      <a:cubicBezTo>
                        <a:pt x="82301" y="26190"/>
                        <a:pt x="78913" y="23334"/>
                        <a:pt x="74766" y="22742"/>
                      </a:cubicBezTo>
                      <a:lnTo>
                        <a:pt x="74766" y="22742"/>
                      </a:lnTo>
                      <a:close/>
                      <a:moveTo>
                        <a:pt x="55215" y="42597"/>
                      </a:moveTo>
                      <a:cubicBezTo>
                        <a:pt x="52632" y="45104"/>
                        <a:pt x="51462" y="48719"/>
                        <a:pt x="52070" y="52274"/>
                      </a:cubicBezTo>
                      <a:lnTo>
                        <a:pt x="53240" y="59034"/>
                      </a:lnTo>
                      <a:lnTo>
                        <a:pt x="47163" y="55829"/>
                      </a:lnTo>
                      <a:cubicBezTo>
                        <a:pt x="45568" y="54993"/>
                        <a:pt x="43821" y="54583"/>
                        <a:pt x="42089" y="54583"/>
                      </a:cubicBezTo>
                      <a:cubicBezTo>
                        <a:pt x="40342" y="54583"/>
                        <a:pt x="38595" y="55009"/>
                        <a:pt x="37000" y="55844"/>
                      </a:cubicBezTo>
                      <a:lnTo>
                        <a:pt x="30923" y="59034"/>
                      </a:lnTo>
                      <a:lnTo>
                        <a:pt x="32093" y="52274"/>
                      </a:lnTo>
                      <a:cubicBezTo>
                        <a:pt x="32701" y="48735"/>
                        <a:pt x="31516" y="45119"/>
                        <a:pt x="28948" y="42597"/>
                      </a:cubicBezTo>
                      <a:lnTo>
                        <a:pt x="24042" y="37797"/>
                      </a:lnTo>
                      <a:lnTo>
                        <a:pt x="30847" y="36809"/>
                      </a:lnTo>
                      <a:cubicBezTo>
                        <a:pt x="34402" y="36293"/>
                        <a:pt x="37471" y="34059"/>
                        <a:pt x="39066" y="30839"/>
                      </a:cubicBezTo>
                      <a:lnTo>
                        <a:pt x="42104" y="24671"/>
                      </a:lnTo>
                      <a:lnTo>
                        <a:pt x="45143" y="30839"/>
                      </a:lnTo>
                      <a:cubicBezTo>
                        <a:pt x="46738" y="34059"/>
                        <a:pt x="49806" y="36293"/>
                        <a:pt x="53376" y="36809"/>
                      </a:cubicBezTo>
                      <a:lnTo>
                        <a:pt x="60167" y="37797"/>
                      </a:lnTo>
                      <a:lnTo>
                        <a:pt x="55215" y="4259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1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/>
                <p:cNvSpPr/>
                <p:nvPr/>
              </p:nvSpPr>
              <p:spPr>
                <a:xfrm>
                  <a:off x="1004542" y="2663852"/>
                  <a:ext cx="212318" cy="45771"/>
                </a:xfrm>
                <a:custGeom>
                  <a:avLst/>
                  <a:gdLst>
                    <a:gd name="connsiteX0" fmla="*/ 212317 w 212317"/>
                    <a:gd name="connsiteY0" fmla="*/ 37265 h 45772"/>
                    <a:gd name="connsiteX1" fmla="*/ 212317 w 212317"/>
                    <a:gd name="connsiteY1" fmla="*/ 8507 h 45772"/>
                    <a:gd name="connsiteX2" fmla="*/ 203810 w 212317"/>
                    <a:gd name="connsiteY2" fmla="*/ 0 h 45772"/>
                    <a:gd name="connsiteX3" fmla="*/ 195303 w 212317"/>
                    <a:gd name="connsiteY3" fmla="*/ 8507 h 45772"/>
                    <a:gd name="connsiteX4" fmla="*/ 195303 w 212317"/>
                    <a:gd name="connsiteY4" fmla="*/ 28758 h 45772"/>
                    <a:gd name="connsiteX5" fmla="*/ 8507 w 212317"/>
                    <a:gd name="connsiteY5" fmla="*/ 28758 h 45772"/>
                    <a:gd name="connsiteX6" fmla="*/ 0 w 212317"/>
                    <a:gd name="connsiteY6" fmla="*/ 37265 h 45772"/>
                    <a:gd name="connsiteX7" fmla="*/ 8507 w 212317"/>
                    <a:gd name="connsiteY7" fmla="*/ 45772 h 45772"/>
                    <a:gd name="connsiteX8" fmla="*/ 203810 w 212317"/>
                    <a:gd name="connsiteY8" fmla="*/ 45772 h 45772"/>
                    <a:gd name="connsiteX9" fmla="*/ 212317 w 212317"/>
                    <a:gd name="connsiteY9" fmla="*/ 37265 h 45772"/>
                    <a:gd name="connsiteX10" fmla="*/ 212317 w 212317"/>
                    <a:gd name="connsiteY10" fmla="*/ 37265 h 45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12317" h="45772">
                      <a:moveTo>
                        <a:pt x="212317" y="37265"/>
                      </a:moveTo>
                      <a:lnTo>
                        <a:pt x="212317" y="8507"/>
                      </a:lnTo>
                      <a:cubicBezTo>
                        <a:pt x="212317" y="3813"/>
                        <a:pt x="208504" y="0"/>
                        <a:pt x="203810" y="0"/>
                      </a:cubicBezTo>
                      <a:cubicBezTo>
                        <a:pt x="199116" y="0"/>
                        <a:pt x="195303" y="3798"/>
                        <a:pt x="195303" y="8507"/>
                      </a:cubicBezTo>
                      <a:lnTo>
                        <a:pt x="195303" y="28758"/>
                      </a:lnTo>
                      <a:lnTo>
                        <a:pt x="8507" y="28758"/>
                      </a:lnTo>
                      <a:cubicBezTo>
                        <a:pt x="3813" y="28758"/>
                        <a:pt x="0" y="32571"/>
                        <a:pt x="0" y="37265"/>
                      </a:cubicBezTo>
                      <a:cubicBezTo>
                        <a:pt x="0" y="41959"/>
                        <a:pt x="3798" y="45772"/>
                        <a:pt x="8507" y="45772"/>
                      </a:cubicBezTo>
                      <a:lnTo>
                        <a:pt x="203810" y="45772"/>
                      </a:lnTo>
                      <a:cubicBezTo>
                        <a:pt x="208504" y="45772"/>
                        <a:pt x="212317" y="41959"/>
                        <a:pt x="212317" y="37265"/>
                      </a:cubicBezTo>
                      <a:lnTo>
                        <a:pt x="212317" y="3726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1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/>
                <p:cNvSpPr/>
                <p:nvPr/>
              </p:nvSpPr>
              <p:spPr>
                <a:xfrm>
                  <a:off x="914456" y="2598954"/>
                  <a:ext cx="235302" cy="110670"/>
                </a:xfrm>
                <a:custGeom>
                  <a:avLst/>
                  <a:gdLst>
                    <a:gd name="connsiteX0" fmla="*/ 20220 w 235302"/>
                    <a:gd name="connsiteY0" fmla="*/ 17015 h 110670"/>
                    <a:gd name="connsiteX1" fmla="*/ 226795 w 235302"/>
                    <a:gd name="connsiteY1" fmla="*/ 17015 h 110670"/>
                    <a:gd name="connsiteX2" fmla="*/ 235302 w 235302"/>
                    <a:gd name="connsiteY2" fmla="*/ 8507 h 110670"/>
                    <a:gd name="connsiteX3" fmla="*/ 226795 w 235302"/>
                    <a:gd name="connsiteY3" fmla="*/ 0 h 110670"/>
                    <a:gd name="connsiteX4" fmla="*/ 20220 w 235302"/>
                    <a:gd name="connsiteY4" fmla="*/ 0 h 110670"/>
                    <a:gd name="connsiteX5" fmla="*/ 0 w 235302"/>
                    <a:gd name="connsiteY5" fmla="*/ 20220 h 110670"/>
                    <a:gd name="connsiteX6" fmla="*/ 0 w 235302"/>
                    <a:gd name="connsiteY6" fmla="*/ 90451 h 110670"/>
                    <a:gd name="connsiteX7" fmla="*/ 20220 w 235302"/>
                    <a:gd name="connsiteY7" fmla="*/ 110671 h 110670"/>
                    <a:gd name="connsiteX8" fmla="*/ 62240 w 235302"/>
                    <a:gd name="connsiteY8" fmla="*/ 110671 h 110670"/>
                    <a:gd name="connsiteX9" fmla="*/ 70747 w 235302"/>
                    <a:gd name="connsiteY9" fmla="*/ 102163 h 110670"/>
                    <a:gd name="connsiteX10" fmla="*/ 62240 w 235302"/>
                    <a:gd name="connsiteY10" fmla="*/ 93656 h 110670"/>
                    <a:gd name="connsiteX11" fmla="*/ 20220 w 235302"/>
                    <a:gd name="connsiteY11" fmla="*/ 93656 h 110670"/>
                    <a:gd name="connsiteX12" fmla="*/ 17015 w 235302"/>
                    <a:gd name="connsiteY12" fmla="*/ 90451 h 110670"/>
                    <a:gd name="connsiteX13" fmla="*/ 17015 w 235302"/>
                    <a:gd name="connsiteY13" fmla="*/ 20220 h 110670"/>
                    <a:gd name="connsiteX14" fmla="*/ 20220 w 235302"/>
                    <a:gd name="connsiteY14" fmla="*/ 17015 h 110670"/>
                    <a:gd name="connsiteX15" fmla="*/ 20220 w 235302"/>
                    <a:gd name="connsiteY15" fmla="*/ 17015 h 110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35302" h="110670">
                      <a:moveTo>
                        <a:pt x="20220" y="17015"/>
                      </a:moveTo>
                      <a:lnTo>
                        <a:pt x="226795" y="17015"/>
                      </a:lnTo>
                      <a:cubicBezTo>
                        <a:pt x="231489" y="17015"/>
                        <a:pt x="235302" y="13217"/>
                        <a:pt x="235302" y="8507"/>
                      </a:cubicBezTo>
                      <a:cubicBezTo>
                        <a:pt x="235302" y="3798"/>
                        <a:pt x="231504" y="0"/>
                        <a:pt x="226795" y="0"/>
                      </a:cubicBezTo>
                      <a:lnTo>
                        <a:pt x="20220" y="0"/>
                      </a:lnTo>
                      <a:cubicBezTo>
                        <a:pt x="9069" y="0"/>
                        <a:pt x="0" y="9069"/>
                        <a:pt x="0" y="20220"/>
                      </a:cubicBezTo>
                      <a:lnTo>
                        <a:pt x="0" y="90451"/>
                      </a:lnTo>
                      <a:cubicBezTo>
                        <a:pt x="0" y="101601"/>
                        <a:pt x="9069" y="110671"/>
                        <a:pt x="20220" y="110671"/>
                      </a:cubicBezTo>
                      <a:lnTo>
                        <a:pt x="62240" y="110671"/>
                      </a:lnTo>
                      <a:cubicBezTo>
                        <a:pt x="66934" y="110671"/>
                        <a:pt x="70747" y="106857"/>
                        <a:pt x="70747" y="102163"/>
                      </a:cubicBezTo>
                      <a:cubicBezTo>
                        <a:pt x="70747" y="97469"/>
                        <a:pt x="66934" y="93656"/>
                        <a:pt x="62240" y="93656"/>
                      </a:cubicBezTo>
                      <a:lnTo>
                        <a:pt x="20220" y="93656"/>
                      </a:lnTo>
                      <a:cubicBezTo>
                        <a:pt x="18443" y="93656"/>
                        <a:pt x="17015" y="92213"/>
                        <a:pt x="17015" y="90451"/>
                      </a:cubicBezTo>
                      <a:lnTo>
                        <a:pt x="17015" y="20220"/>
                      </a:lnTo>
                      <a:cubicBezTo>
                        <a:pt x="16999" y="18458"/>
                        <a:pt x="18443" y="17015"/>
                        <a:pt x="20220" y="17015"/>
                      </a:cubicBezTo>
                      <a:lnTo>
                        <a:pt x="20220" y="1701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1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/>
                <p:cNvSpPr/>
                <p:nvPr/>
              </p:nvSpPr>
              <p:spPr>
                <a:xfrm>
                  <a:off x="914456" y="2764876"/>
                  <a:ext cx="240451" cy="17015"/>
                </a:xfrm>
                <a:custGeom>
                  <a:avLst/>
                  <a:gdLst>
                    <a:gd name="connsiteX0" fmla="*/ 8507 w 240452"/>
                    <a:gd name="connsiteY0" fmla="*/ 17015 h 17014"/>
                    <a:gd name="connsiteX1" fmla="*/ 231945 w 240452"/>
                    <a:gd name="connsiteY1" fmla="*/ 17015 h 17014"/>
                    <a:gd name="connsiteX2" fmla="*/ 240452 w 240452"/>
                    <a:gd name="connsiteY2" fmla="*/ 8507 h 17014"/>
                    <a:gd name="connsiteX3" fmla="*/ 231945 w 240452"/>
                    <a:gd name="connsiteY3" fmla="*/ 0 h 17014"/>
                    <a:gd name="connsiteX4" fmla="*/ 8507 w 240452"/>
                    <a:gd name="connsiteY4" fmla="*/ 0 h 17014"/>
                    <a:gd name="connsiteX5" fmla="*/ 0 w 240452"/>
                    <a:gd name="connsiteY5" fmla="*/ 8507 h 17014"/>
                    <a:gd name="connsiteX6" fmla="*/ 8507 w 240452"/>
                    <a:gd name="connsiteY6" fmla="*/ 17015 h 17014"/>
                    <a:gd name="connsiteX7" fmla="*/ 8507 w 240452"/>
                    <a:gd name="connsiteY7" fmla="*/ 17015 h 1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0452" h="17014">
                      <a:moveTo>
                        <a:pt x="8507" y="17015"/>
                      </a:moveTo>
                      <a:lnTo>
                        <a:pt x="231945" y="17015"/>
                      </a:lnTo>
                      <a:cubicBezTo>
                        <a:pt x="236639" y="17015"/>
                        <a:pt x="240452" y="13217"/>
                        <a:pt x="240452" y="8507"/>
                      </a:cubicBezTo>
                      <a:cubicBezTo>
                        <a:pt x="240452" y="3813"/>
                        <a:pt x="236639" y="0"/>
                        <a:pt x="231945" y="0"/>
                      </a:cubicBezTo>
                      <a:lnTo>
                        <a:pt x="8507" y="0"/>
                      </a:lnTo>
                      <a:cubicBezTo>
                        <a:pt x="3813" y="0"/>
                        <a:pt x="0" y="3798"/>
                        <a:pt x="0" y="8507"/>
                      </a:cubicBezTo>
                      <a:cubicBezTo>
                        <a:pt x="0" y="13217"/>
                        <a:pt x="3798" y="17015"/>
                        <a:pt x="8507" y="17015"/>
                      </a:cubicBezTo>
                      <a:lnTo>
                        <a:pt x="8507" y="1701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1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/>
                <p:cNvSpPr/>
                <p:nvPr/>
              </p:nvSpPr>
              <p:spPr>
                <a:xfrm>
                  <a:off x="914456" y="2821662"/>
                  <a:ext cx="240452" cy="17014"/>
                </a:xfrm>
                <a:custGeom>
                  <a:avLst/>
                  <a:gdLst>
                    <a:gd name="connsiteX0" fmla="*/ 8507 w 240452"/>
                    <a:gd name="connsiteY0" fmla="*/ 17015 h 17014"/>
                    <a:gd name="connsiteX1" fmla="*/ 231945 w 240452"/>
                    <a:gd name="connsiteY1" fmla="*/ 17015 h 17014"/>
                    <a:gd name="connsiteX2" fmla="*/ 240452 w 240452"/>
                    <a:gd name="connsiteY2" fmla="*/ 8507 h 17014"/>
                    <a:gd name="connsiteX3" fmla="*/ 231945 w 240452"/>
                    <a:gd name="connsiteY3" fmla="*/ 0 h 17014"/>
                    <a:gd name="connsiteX4" fmla="*/ 8507 w 240452"/>
                    <a:gd name="connsiteY4" fmla="*/ 0 h 17014"/>
                    <a:gd name="connsiteX5" fmla="*/ 0 w 240452"/>
                    <a:gd name="connsiteY5" fmla="*/ 8507 h 17014"/>
                    <a:gd name="connsiteX6" fmla="*/ 8507 w 240452"/>
                    <a:gd name="connsiteY6" fmla="*/ 17015 h 17014"/>
                    <a:gd name="connsiteX7" fmla="*/ 8507 w 240452"/>
                    <a:gd name="connsiteY7" fmla="*/ 17015 h 1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0452" h="17014">
                      <a:moveTo>
                        <a:pt x="8507" y="17015"/>
                      </a:moveTo>
                      <a:lnTo>
                        <a:pt x="231945" y="17015"/>
                      </a:lnTo>
                      <a:cubicBezTo>
                        <a:pt x="236639" y="17015"/>
                        <a:pt x="240452" y="13201"/>
                        <a:pt x="240452" y="8507"/>
                      </a:cubicBezTo>
                      <a:cubicBezTo>
                        <a:pt x="240452" y="3813"/>
                        <a:pt x="236639" y="0"/>
                        <a:pt x="231945" y="0"/>
                      </a:cubicBezTo>
                      <a:lnTo>
                        <a:pt x="8507" y="0"/>
                      </a:lnTo>
                      <a:cubicBezTo>
                        <a:pt x="3813" y="0"/>
                        <a:pt x="0" y="3798"/>
                        <a:pt x="0" y="8507"/>
                      </a:cubicBezTo>
                      <a:cubicBezTo>
                        <a:pt x="0" y="13201"/>
                        <a:pt x="3798" y="17015"/>
                        <a:pt x="8507" y="17015"/>
                      </a:cubicBezTo>
                      <a:lnTo>
                        <a:pt x="8507" y="1701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1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/>
                <p:cNvSpPr/>
                <p:nvPr/>
              </p:nvSpPr>
              <p:spPr>
                <a:xfrm>
                  <a:off x="914456" y="2878463"/>
                  <a:ext cx="261841" cy="17014"/>
                </a:xfrm>
                <a:custGeom>
                  <a:avLst/>
                  <a:gdLst>
                    <a:gd name="connsiteX0" fmla="*/ 253335 w 261841"/>
                    <a:gd name="connsiteY0" fmla="*/ 0 h 17014"/>
                    <a:gd name="connsiteX1" fmla="*/ 8507 w 261841"/>
                    <a:gd name="connsiteY1" fmla="*/ 0 h 17014"/>
                    <a:gd name="connsiteX2" fmla="*/ 0 w 261841"/>
                    <a:gd name="connsiteY2" fmla="*/ 8507 h 17014"/>
                    <a:gd name="connsiteX3" fmla="*/ 8507 w 261841"/>
                    <a:gd name="connsiteY3" fmla="*/ 17015 h 17014"/>
                    <a:gd name="connsiteX4" fmla="*/ 253335 w 261841"/>
                    <a:gd name="connsiteY4" fmla="*/ 17015 h 17014"/>
                    <a:gd name="connsiteX5" fmla="*/ 261842 w 261841"/>
                    <a:gd name="connsiteY5" fmla="*/ 8507 h 17014"/>
                    <a:gd name="connsiteX6" fmla="*/ 253335 w 261841"/>
                    <a:gd name="connsiteY6" fmla="*/ 0 h 17014"/>
                    <a:gd name="connsiteX7" fmla="*/ 253335 w 261841"/>
                    <a:gd name="connsiteY7" fmla="*/ 0 h 1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1841" h="17014">
                      <a:moveTo>
                        <a:pt x="253335" y="0"/>
                      </a:moveTo>
                      <a:lnTo>
                        <a:pt x="8507" y="0"/>
                      </a:lnTo>
                      <a:cubicBezTo>
                        <a:pt x="3813" y="0"/>
                        <a:pt x="0" y="3798"/>
                        <a:pt x="0" y="8507"/>
                      </a:cubicBezTo>
                      <a:cubicBezTo>
                        <a:pt x="0" y="13201"/>
                        <a:pt x="3798" y="17015"/>
                        <a:pt x="8507" y="17015"/>
                      </a:cubicBezTo>
                      <a:lnTo>
                        <a:pt x="253335" y="17015"/>
                      </a:lnTo>
                      <a:cubicBezTo>
                        <a:pt x="258029" y="17015"/>
                        <a:pt x="261842" y="13201"/>
                        <a:pt x="261842" y="8507"/>
                      </a:cubicBezTo>
                      <a:cubicBezTo>
                        <a:pt x="261842" y="3798"/>
                        <a:pt x="258029" y="0"/>
                        <a:pt x="253335" y="0"/>
                      </a:cubicBezTo>
                      <a:lnTo>
                        <a:pt x="25333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1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/>
                <p:cNvSpPr/>
                <p:nvPr/>
              </p:nvSpPr>
              <p:spPr>
                <a:xfrm>
                  <a:off x="914456" y="2935234"/>
                  <a:ext cx="288427" cy="17014"/>
                </a:xfrm>
                <a:custGeom>
                  <a:avLst/>
                  <a:gdLst>
                    <a:gd name="connsiteX0" fmla="*/ 279920 w 288427"/>
                    <a:gd name="connsiteY0" fmla="*/ 0 h 17014"/>
                    <a:gd name="connsiteX1" fmla="*/ 8507 w 288427"/>
                    <a:gd name="connsiteY1" fmla="*/ 0 h 17014"/>
                    <a:gd name="connsiteX2" fmla="*/ 0 w 288427"/>
                    <a:gd name="connsiteY2" fmla="*/ 8507 h 17014"/>
                    <a:gd name="connsiteX3" fmla="*/ 8507 w 288427"/>
                    <a:gd name="connsiteY3" fmla="*/ 17015 h 17014"/>
                    <a:gd name="connsiteX4" fmla="*/ 279920 w 288427"/>
                    <a:gd name="connsiteY4" fmla="*/ 17015 h 17014"/>
                    <a:gd name="connsiteX5" fmla="*/ 288427 w 288427"/>
                    <a:gd name="connsiteY5" fmla="*/ 8507 h 17014"/>
                    <a:gd name="connsiteX6" fmla="*/ 279920 w 288427"/>
                    <a:gd name="connsiteY6" fmla="*/ 0 h 17014"/>
                    <a:gd name="connsiteX7" fmla="*/ 279920 w 288427"/>
                    <a:gd name="connsiteY7" fmla="*/ 0 h 1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8427" h="17014">
                      <a:moveTo>
                        <a:pt x="279920" y="0"/>
                      </a:moveTo>
                      <a:lnTo>
                        <a:pt x="8507" y="0"/>
                      </a:lnTo>
                      <a:cubicBezTo>
                        <a:pt x="3813" y="0"/>
                        <a:pt x="0" y="3798"/>
                        <a:pt x="0" y="8507"/>
                      </a:cubicBezTo>
                      <a:cubicBezTo>
                        <a:pt x="0" y="13201"/>
                        <a:pt x="3798" y="17015"/>
                        <a:pt x="8507" y="17015"/>
                      </a:cubicBezTo>
                      <a:lnTo>
                        <a:pt x="279920" y="17015"/>
                      </a:lnTo>
                      <a:cubicBezTo>
                        <a:pt x="284614" y="17015"/>
                        <a:pt x="288427" y="13201"/>
                        <a:pt x="288427" y="8507"/>
                      </a:cubicBezTo>
                      <a:cubicBezTo>
                        <a:pt x="288412" y="3813"/>
                        <a:pt x="284614" y="0"/>
                        <a:pt x="279920" y="0"/>
                      </a:cubicBezTo>
                      <a:lnTo>
                        <a:pt x="27992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1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/>
                <p:cNvSpPr/>
                <p:nvPr/>
              </p:nvSpPr>
              <p:spPr>
                <a:xfrm>
                  <a:off x="914456" y="2992020"/>
                  <a:ext cx="302403" cy="17014"/>
                </a:xfrm>
                <a:custGeom>
                  <a:avLst/>
                  <a:gdLst>
                    <a:gd name="connsiteX0" fmla="*/ 0 w 302403"/>
                    <a:gd name="connsiteY0" fmla="*/ 8507 h 17014"/>
                    <a:gd name="connsiteX1" fmla="*/ 8507 w 302403"/>
                    <a:gd name="connsiteY1" fmla="*/ 17015 h 17014"/>
                    <a:gd name="connsiteX2" fmla="*/ 293896 w 302403"/>
                    <a:gd name="connsiteY2" fmla="*/ 17015 h 17014"/>
                    <a:gd name="connsiteX3" fmla="*/ 302403 w 302403"/>
                    <a:gd name="connsiteY3" fmla="*/ 8507 h 17014"/>
                    <a:gd name="connsiteX4" fmla="*/ 293896 w 302403"/>
                    <a:gd name="connsiteY4" fmla="*/ 0 h 17014"/>
                    <a:gd name="connsiteX5" fmla="*/ 8507 w 302403"/>
                    <a:gd name="connsiteY5" fmla="*/ 0 h 17014"/>
                    <a:gd name="connsiteX6" fmla="*/ 0 w 302403"/>
                    <a:gd name="connsiteY6" fmla="*/ 8507 h 17014"/>
                    <a:gd name="connsiteX7" fmla="*/ 0 w 302403"/>
                    <a:gd name="connsiteY7" fmla="*/ 8507 h 1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2403" h="17014">
                      <a:moveTo>
                        <a:pt x="0" y="8507"/>
                      </a:moveTo>
                      <a:cubicBezTo>
                        <a:pt x="0" y="13201"/>
                        <a:pt x="3798" y="17015"/>
                        <a:pt x="8507" y="17015"/>
                      </a:cubicBezTo>
                      <a:lnTo>
                        <a:pt x="293896" y="17015"/>
                      </a:lnTo>
                      <a:cubicBezTo>
                        <a:pt x="298590" y="17015"/>
                        <a:pt x="302403" y="13201"/>
                        <a:pt x="302403" y="8507"/>
                      </a:cubicBezTo>
                      <a:cubicBezTo>
                        <a:pt x="302403" y="3813"/>
                        <a:pt x="298590" y="0"/>
                        <a:pt x="293896" y="0"/>
                      </a:cubicBezTo>
                      <a:lnTo>
                        <a:pt x="8507" y="0"/>
                      </a:lnTo>
                      <a:cubicBezTo>
                        <a:pt x="3798" y="0"/>
                        <a:pt x="0" y="3813"/>
                        <a:pt x="0" y="8507"/>
                      </a:cubicBezTo>
                      <a:lnTo>
                        <a:pt x="0" y="85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51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57345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9" dur="1000" spd="-100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Motion origin="layout" path="M 2.91667E-06 0.25 L 2.91667E-06 2.96296E-06 E" pathEditMode="relative">
                                      <p:cBhvr from="" to="">
                                        <p:cTn id="13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Motion origin="layout" path="M 2.91667E-06 0.25 L 2.91667E-06 2.96296E-06 E" pathEditMode="relative">
                                      <p:cBhvr from="" to="">
                                        <p:cTn id="17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Motion origin="layout" path="M 2.91667E-06 0.25 L 2.91667E-06 2.96296E-06 E" pathEditMode="relative">
                                      <p:cBhvr from="" to="">
                                        <p:cTn id="21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Motion origin="layout" path="M 2.91667E-06 0.25 L 2.91667E-06 2.96296E-06 E" pathEditMode="relative">
                                      <p:cBhvr from="" to="">
                                        <p:cTn id="25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Motion origin="layout" path="M 2.91667E-06 0.25 L 2.91667E-06 2.96296E-06 E" pathEditMode="relative">
                                      <p:cBhvr from="" to="">
                                        <p:cTn id="29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Motion origin="layout" path="M 2.91667E-06 0.25 L 2.91667E-06 2.96296E-06 E" pathEditMode="relative">
                                      <p:cBhvr from="" to="">
                                        <p:cTn id="33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EDD5416-4E07-69B5-17DF-ABD47C85A2FF}"/>
              </a:ext>
            </a:extLst>
          </p:cNvPr>
          <p:cNvSpPr txBox="1"/>
          <p:nvPr/>
        </p:nvSpPr>
        <p:spPr>
          <a:xfrm>
            <a:off x="2426287" y="1606063"/>
            <a:ext cx="7339427" cy="2084676"/>
          </a:xfrm>
          <a:custGeom>
            <a:avLst/>
            <a:gdLst/>
            <a:ahLst/>
            <a:cxnLst/>
            <a:rect l="l" t="t" r="r" b="b"/>
            <a:pathLst>
              <a:path w="7339427" h="2084676">
                <a:moveTo>
                  <a:pt x="3003190" y="491944"/>
                </a:moveTo>
                <a:lnTo>
                  <a:pt x="2889539" y="1293993"/>
                </a:lnTo>
                <a:lnTo>
                  <a:pt x="3116840" y="1293993"/>
                </a:lnTo>
                <a:close/>
                <a:moveTo>
                  <a:pt x="2793748" y="25977"/>
                </a:moveTo>
                <a:lnTo>
                  <a:pt x="3215878" y="25977"/>
                </a:lnTo>
                <a:lnTo>
                  <a:pt x="3556830" y="2060322"/>
                </a:lnTo>
                <a:lnTo>
                  <a:pt x="3235361" y="2060322"/>
                </a:lnTo>
                <a:lnTo>
                  <a:pt x="3162301" y="1592731"/>
                </a:lnTo>
                <a:lnTo>
                  <a:pt x="2842456" y="1592731"/>
                </a:lnTo>
                <a:lnTo>
                  <a:pt x="2767771" y="2060322"/>
                </a:lnTo>
                <a:lnTo>
                  <a:pt x="2447925" y="2060322"/>
                </a:lnTo>
                <a:close/>
                <a:moveTo>
                  <a:pt x="1209675" y="25977"/>
                </a:moveTo>
                <a:lnTo>
                  <a:pt x="1518156" y="25977"/>
                </a:lnTo>
                <a:lnTo>
                  <a:pt x="1518156" y="889721"/>
                </a:lnTo>
                <a:lnTo>
                  <a:pt x="1885085" y="889721"/>
                </a:lnTo>
                <a:lnTo>
                  <a:pt x="1885085" y="25977"/>
                </a:lnTo>
                <a:lnTo>
                  <a:pt x="2193565" y="25977"/>
                </a:lnTo>
                <a:lnTo>
                  <a:pt x="2193565" y="2060322"/>
                </a:lnTo>
                <a:lnTo>
                  <a:pt x="1885085" y="2060322"/>
                </a:lnTo>
                <a:lnTo>
                  <a:pt x="1885085" y="1198201"/>
                </a:lnTo>
                <a:lnTo>
                  <a:pt x="1518156" y="1198201"/>
                </a:lnTo>
                <a:lnTo>
                  <a:pt x="1518156" y="2060322"/>
                </a:lnTo>
                <a:lnTo>
                  <a:pt x="1209675" y="2060322"/>
                </a:lnTo>
                <a:close/>
                <a:moveTo>
                  <a:pt x="0" y="25977"/>
                </a:moveTo>
                <a:lnTo>
                  <a:pt x="957913" y="25977"/>
                </a:lnTo>
                <a:lnTo>
                  <a:pt x="957913" y="332833"/>
                </a:lnTo>
                <a:lnTo>
                  <a:pt x="633196" y="332833"/>
                </a:lnTo>
                <a:lnTo>
                  <a:pt x="633196" y="2060322"/>
                </a:lnTo>
                <a:lnTo>
                  <a:pt x="326340" y="2060322"/>
                </a:lnTo>
                <a:lnTo>
                  <a:pt x="326340" y="332833"/>
                </a:lnTo>
                <a:lnTo>
                  <a:pt x="0" y="332833"/>
                </a:lnTo>
                <a:close/>
                <a:moveTo>
                  <a:pt x="5153025" y="24353"/>
                </a:moveTo>
                <a:lnTo>
                  <a:pt x="5461506" y="24353"/>
                </a:lnTo>
                <a:lnTo>
                  <a:pt x="5461506" y="750093"/>
                </a:lnTo>
                <a:lnTo>
                  <a:pt x="5834929" y="24353"/>
                </a:lnTo>
                <a:lnTo>
                  <a:pt x="6162891" y="24353"/>
                </a:lnTo>
                <a:lnTo>
                  <a:pt x="5742384" y="857250"/>
                </a:lnTo>
                <a:lnTo>
                  <a:pt x="6234329" y="2060322"/>
                </a:lnTo>
                <a:lnTo>
                  <a:pt x="5873894" y="2060322"/>
                </a:lnTo>
                <a:lnTo>
                  <a:pt x="5552426" y="1235544"/>
                </a:lnTo>
                <a:lnTo>
                  <a:pt x="5461506" y="1417385"/>
                </a:lnTo>
                <a:lnTo>
                  <a:pt x="5461506" y="2060322"/>
                </a:lnTo>
                <a:lnTo>
                  <a:pt x="5153025" y="2060322"/>
                </a:lnTo>
                <a:close/>
                <a:moveTo>
                  <a:pt x="3819526" y="24353"/>
                </a:moveTo>
                <a:lnTo>
                  <a:pt x="4165348" y="24353"/>
                </a:lnTo>
                <a:lnTo>
                  <a:pt x="4571243" y="1391407"/>
                </a:lnTo>
                <a:lnTo>
                  <a:pt x="4571243" y="24353"/>
                </a:lnTo>
                <a:lnTo>
                  <a:pt x="4878099" y="24353"/>
                </a:lnTo>
                <a:lnTo>
                  <a:pt x="4878099" y="2060322"/>
                </a:lnTo>
                <a:lnTo>
                  <a:pt x="4548513" y="2060322"/>
                </a:lnTo>
                <a:lnTo>
                  <a:pt x="4126382" y="756588"/>
                </a:lnTo>
                <a:lnTo>
                  <a:pt x="4126382" y="2060322"/>
                </a:lnTo>
                <a:lnTo>
                  <a:pt x="3819526" y="2060322"/>
                </a:lnTo>
                <a:close/>
                <a:moveTo>
                  <a:pt x="6829533" y="0"/>
                </a:moveTo>
                <a:cubicBezTo>
                  <a:pt x="6938854" y="0"/>
                  <a:pt x="7032481" y="24353"/>
                  <a:pt x="7110413" y="73061"/>
                </a:cubicBezTo>
                <a:cubicBezTo>
                  <a:pt x="7171026" y="110944"/>
                  <a:pt x="7220005" y="163981"/>
                  <a:pt x="7257347" y="232171"/>
                </a:cubicBezTo>
                <a:cubicBezTo>
                  <a:pt x="7294689" y="300362"/>
                  <a:pt x="7317148" y="378835"/>
                  <a:pt x="7324725" y="467591"/>
                </a:cubicBezTo>
                <a:lnTo>
                  <a:pt x="7030857" y="521169"/>
                </a:lnTo>
                <a:cubicBezTo>
                  <a:pt x="7022198" y="437825"/>
                  <a:pt x="6998385" y="372882"/>
                  <a:pt x="6959420" y="326339"/>
                </a:cubicBezTo>
                <a:cubicBezTo>
                  <a:pt x="6931277" y="292785"/>
                  <a:pt x="6890688" y="276008"/>
                  <a:pt x="6837651" y="276008"/>
                </a:cubicBezTo>
                <a:cubicBezTo>
                  <a:pt x="6781367" y="276008"/>
                  <a:pt x="6738613" y="300903"/>
                  <a:pt x="6709389" y="350693"/>
                </a:cubicBezTo>
                <a:cubicBezTo>
                  <a:pt x="6685575" y="390741"/>
                  <a:pt x="6673670" y="440531"/>
                  <a:pt x="6673670" y="500062"/>
                </a:cubicBezTo>
                <a:cubicBezTo>
                  <a:pt x="6673670" y="593147"/>
                  <a:pt x="6713718" y="687856"/>
                  <a:pt x="6793815" y="784188"/>
                </a:cubicBezTo>
                <a:cubicBezTo>
                  <a:pt x="6824121" y="820990"/>
                  <a:pt x="6869581" y="864285"/>
                  <a:pt x="6930195" y="914075"/>
                </a:cubicBezTo>
                <a:cubicBezTo>
                  <a:pt x="7001633" y="973606"/>
                  <a:pt x="7048717" y="1015278"/>
                  <a:pt x="7071447" y="1039091"/>
                </a:cubicBezTo>
                <a:cubicBezTo>
                  <a:pt x="7147213" y="1114858"/>
                  <a:pt x="7205663" y="1189542"/>
                  <a:pt x="7246793" y="1263145"/>
                </a:cubicBezTo>
                <a:cubicBezTo>
                  <a:pt x="7266276" y="1297781"/>
                  <a:pt x="7281971" y="1329711"/>
                  <a:pt x="7293877" y="1358936"/>
                </a:cubicBezTo>
                <a:cubicBezTo>
                  <a:pt x="7323101" y="1431456"/>
                  <a:pt x="7338254" y="1496399"/>
                  <a:pt x="7339337" y="1553765"/>
                </a:cubicBezTo>
                <a:cubicBezTo>
                  <a:pt x="7341501" y="1695558"/>
                  <a:pt x="7304701" y="1816785"/>
                  <a:pt x="7228934" y="1917447"/>
                </a:cubicBezTo>
                <a:cubicBezTo>
                  <a:pt x="7179143" y="1985637"/>
                  <a:pt x="7108789" y="2033804"/>
                  <a:pt x="7017869" y="2061946"/>
                </a:cubicBezTo>
                <a:cubicBezTo>
                  <a:pt x="6969161" y="2077099"/>
                  <a:pt x="6912336" y="2084676"/>
                  <a:pt x="6847393" y="2084676"/>
                </a:cubicBezTo>
                <a:cubicBezTo>
                  <a:pt x="6727248" y="2084676"/>
                  <a:pt x="6627668" y="2054910"/>
                  <a:pt x="6548654" y="1995379"/>
                </a:cubicBezTo>
                <a:cubicBezTo>
                  <a:pt x="6482629" y="1946672"/>
                  <a:pt x="6430403" y="1880375"/>
                  <a:pt x="6391979" y="1796490"/>
                </a:cubicBezTo>
                <a:cubicBezTo>
                  <a:pt x="6353554" y="1712606"/>
                  <a:pt x="6331094" y="1616544"/>
                  <a:pt x="6324600" y="1508305"/>
                </a:cubicBezTo>
                <a:lnTo>
                  <a:pt x="6616845" y="1487199"/>
                </a:lnTo>
                <a:cubicBezTo>
                  <a:pt x="6629833" y="1605179"/>
                  <a:pt x="6661221" y="1690687"/>
                  <a:pt x="6711013" y="1743724"/>
                </a:cubicBezTo>
                <a:cubicBezTo>
                  <a:pt x="6747813" y="1783772"/>
                  <a:pt x="6790026" y="1802714"/>
                  <a:pt x="6837651" y="1800549"/>
                </a:cubicBezTo>
                <a:cubicBezTo>
                  <a:pt x="6904759" y="1798385"/>
                  <a:pt x="6958337" y="1765372"/>
                  <a:pt x="6998385" y="1701511"/>
                </a:cubicBezTo>
                <a:cubicBezTo>
                  <a:pt x="7018951" y="1670122"/>
                  <a:pt x="7029233" y="1625203"/>
                  <a:pt x="7029233" y="1566754"/>
                </a:cubicBezTo>
                <a:cubicBezTo>
                  <a:pt x="7029233" y="1482328"/>
                  <a:pt x="6990809" y="1398443"/>
                  <a:pt x="6913960" y="1315099"/>
                </a:cubicBezTo>
                <a:lnTo>
                  <a:pt x="6641198" y="1056950"/>
                </a:lnTo>
                <a:cubicBezTo>
                  <a:pt x="6539453" y="958453"/>
                  <a:pt x="6467475" y="870238"/>
                  <a:pt x="6425261" y="792306"/>
                </a:cubicBezTo>
                <a:cubicBezTo>
                  <a:pt x="6379801" y="704633"/>
                  <a:pt x="6357071" y="609383"/>
                  <a:pt x="6357071" y="506556"/>
                </a:cubicBezTo>
                <a:cubicBezTo>
                  <a:pt x="6357071" y="321468"/>
                  <a:pt x="6419309" y="181299"/>
                  <a:pt x="6543783" y="86049"/>
                </a:cubicBezTo>
                <a:cubicBezTo>
                  <a:pt x="6620633" y="28683"/>
                  <a:pt x="6715883" y="0"/>
                  <a:pt x="6829533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50000">
                <a:srgbClr val="FFFFFF">
                  <a:alpha val="20000"/>
                </a:srgbClr>
              </a:gs>
              <a:gs pos="81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0" dirty="0">
              <a:gradFill>
                <a:gsLst>
                  <a:gs pos="0">
                    <a:schemeClr val="bg1"/>
                  </a:gs>
                  <a:gs pos="50000">
                    <a:srgbClr val="FFFFFF">
                      <a:alpha val="20000"/>
                    </a:srgbClr>
                  </a:gs>
                  <a:gs pos="81000">
                    <a:schemeClr val="bg1">
                      <a:alpha val="0"/>
                    </a:schemeClr>
                  </a:gs>
                </a:gsLst>
                <a:lin ang="5400000" scaled="0"/>
              </a:gradFill>
              <a:effectLst/>
              <a:latin typeface="Bebas" pitchFamily="50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2ADDBC1-9440-904F-1003-31A40266E5F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797246" y="2951292"/>
            <a:ext cx="3248819" cy="1134644"/>
            <a:chOff x="2890766" y="2941323"/>
            <a:chExt cx="3248819" cy="113464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765771A-9926-8CAD-01B6-401C0CFAF1FC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2890766" y="3436348"/>
              <a:ext cx="831185" cy="639619"/>
            </a:xfrm>
            <a:custGeom>
              <a:avLst/>
              <a:gdLst/>
              <a:ahLst/>
              <a:cxnLst/>
              <a:rect l="l" t="t" r="r" b="b"/>
              <a:pathLst>
                <a:path w="755623" h="581472">
                  <a:moveTo>
                    <a:pt x="422625" y="0"/>
                  </a:moveTo>
                  <a:cubicBezTo>
                    <a:pt x="432340" y="0"/>
                    <a:pt x="440112" y="1457"/>
                    <a:pt x="445942" y="4372"/>
                  </a:cubicBezTo>
                  <a:lnTo>
                    <a:pt x="464887" y="14573"/>
                  </a:lnTo>
                  <a:lnTo>
                    <a:pt x="494034" y="27689"/>
                  </a:lnTo>
                  <a:cubicBezTo>
                    <a:pt x="527066" y="39347"/>
                    <a:pt x="549898" y="58293"/>
                    <a:pt x="562528" y="84525"/>
                  </a:cubicBezTo>
                  <a:cubicBezTo>
                    <a:pt x="567386" y="93269"/>
                    <a:pt x="570300" y="100312"/>
                    <a:pt x="571272" y="105656"/>
                  </a:cubicBezTo>
                  <a:cubicBezTo>
                    <a:pt x="572243" y="110999"/>
                    <a:pt x="572729" y="123872"/>
                    <a:pt x="572729" y="144275"/>
                  </a:cubicBezTo>
                  <a:cubicBezTo>
                    <a:pt x="572729" y="153990"/>
                    <a:pt x="571272" y="161763"/>
                    <a:pt x="568357" y="167592"/>
                  </a:cubicBezTo>
                  <a:cubicBezTo>
                    <a:pt x="565443" y="173421"/>
                    <a:pt x="559127" y="181680"/>
                    <a:pt x="549412" y="192367"/>
                  </a:cubicBezTo>
                  <a:cubicBezTo>
                    <a:pt x="541640" y="201111"/>
                    <a:pt x="536296" y="208640"/>
                    <a:pt x="533381" y="214955"/>
                  </a:cubicBezTo>
                  <a:cubicBezTo>
                    <a:pt x="530467" y="221270"/>
                    <a:pt x="524637" y="237544"/>
                    <a:pt x="515893" y="263776"/>
                  </a:cubicBezTo>
                  <a:cubicBezTo>
                    <a:pt x="501320" y="307495"/>
                    <a:pt x="487233" y="340528"/>
                    <a:pt x="473631" y="362874"/>
                  </a:cubicBezTo>
                  <a:cubicBezTo>
                    <a:pt x="470716" y="366760"/>
                    <a:pt x="469259" y="369674"/>
                    <a:pt x="469259" y="371618"/>
                  </a:cubicBezTo>
                  <a:cubicBezTo>
                    <a:pt x="469259" y="374532"/>
                    <a:pt x="473874" y="376232"/>
                    <a:pt x="483104" y="376718"/>
                  </a:cubicBezTo>
                  <a:cubicBezTo>
                    <a:pt x="492333" y="377204"/>
                    <a:pt x="504235" y="377447"/>
                    <a:pt x="518808" y="377447"/>
                  </a:cubicBezTo>
                  <a:cubicBezTo>
                    <a:pt x="527552" y="377447"/>
                    <a:pt x="536053" y="378418"/>
                    <a:pt x="544311" y="380362"/>
                  </a:cubicBezTo>
                  <a:cubicBezTo>
                    <a:pt x="552569" y="382305"/>
                    <a:pt x="564471" y="385219"/>
                    <a:pt x="580016" y="389105"/>
                  </a:cubicBezTo>
                  <a:cubicBezTo>
                    <a:pt x="622764" y="401736"/>
                    <a:pt x="665512" y="418252"/>
                    <a:pt x="708260" y="438655"/>
                  </a:cubicBezTo>
                  <a:cubicBezTo>
                    <a:pt x="711175" y="440598"/>
                    <a:pt x="719433" y="444970"/>
                    <a:pt x="733035" y="451771"/>
                  </a:cubicBezTo>
                  <a:cubicBezTo>
                    <a:pt x="746637" y="458571"/>
                    <a:pt x="753923" y="463186"/>
                    <a:pt x="754895" y="465615"/>
                  </a:cubicBezTo>
                  <a:cubicBezTo>
                    <a:pt x="755866" y="468044"/>
                    <a:pt x="755866" y="473145"/>
                    <a:pt x="754895" y="480917"/>
                  </a:cubicBezTo>
                  <a:cubicBezTo>
                    <a:pt x="751009" y="491604"/>
                    <a:pt x="748580" y="496948"/>
                    <a:pt x="747608" y="496948"/>
                  </a:cubicBezTo>
                  <a:cubicBezTo>
                    <a:pt x="744694" y="498891"/>
                    <a:pt x="713604" y="504234"/>
                    <a:pt x="654339" y="512978"/>
                  </a:cubicBezTo>
                  <a:cubicBezTo>
                    <a:pt x="650453" y="513950"/>
                    <a:pt x="644138" y="514435"/>
                    <a:pt x="635394" y="514435"/>
                  </a:cubicBezTo>
                  <a:cubicBezTo>
                    <a:pt x="612077" y="514435"/>
                    <a:pt x="588760" y="511521"/>
                    <a:pt x="565443" y="505691"/>
                  </a:cubicBezTo>
                  <a:cubicBezTo>
                    <a:pt x="559613" y="503748"/>
                    <a:pt x="545526" y="502777"/>
                    <a:pt x="523180" y="502777"/>
                  </a:cubicBezTo>
                  <a:cubicBezTo>
                    <a:pt x="494034" y="502777"/>
                    <a:pt x="475574" y="504720"/>
                    <a:pt x="467802" y="508606"/>
                  </a:cubicBezTo>
                  <a:cubicBezTo>
                    <a:pt x="457115" y="512492"/>
                    <a:pt x="439141" y="514921"/>
                    <a:pt x="413881" y="515893"/>
                  </a:cubicBezTo>
                  <a:cubicBezTo>
                    <a:pt x="381820" y="517836"/>
                    <a:pt x="363846" y="519293"/>
                    <a:pt x="359960" y="520265"/>
                  </a:cubicBezTo>
                  <a:cubicBezTo>
                    <a:pt x="356073" y="523179"/>
                    <a:pt x="347329" y="524637"/>
                    <a:pt x="333728" y="524637"/>
                  </a:cubicBezTo>
                  <a:cubicBezTo>
                    <a:pt x="320126" y="524637"/>
                    <a:pt x="310411" y="526094"/>
                    <a:pt x="304581" y="529009"/>
                  </a:cubicBezTo>
                  <a:lnTo>
                    <a:pt x="257947" y="539210"/>
                  </a:lnTo>
                  <a:cubicBezTo>
                    <a:pt x="252118" y="540182"/>
                    <a:pt x="245317" y="542610"/>
                    <a:pt x="237544" y="546497"/>
                  </a:cubicBezTo>
                  <a:lnTo>
                    <a:pt x="227343" y="553783"/>
                  </a:lnTo>
                  <a:lnTo>
                    <a:pt x="211313" y="565442"/>
                  </a:lnTo>
                  <a:cubicBezTo>
                    <a:pt x="201597" y="573214"/>
                    <a:pt x="193825" y="577829"/>
                    <a:pt x="187995" y="579286"/>
                  </a:cubicBezTo>
                  <a:cubicBezTo>
                    <a:pt x="182166" y="580744"/>
                    <a:pt x="170993" y="581472"/>
                    <a:pt x="154477" y="581472"/>
                  </a:cubicBezTo>
                  <a:cubicBezTo>
                    <a:pt x="143790" y="581472"/>
                    <a:pt x="134560" y="581229"/>
                    <a:pt x="126788" y="580744"/>
                  </a:cubicBezTo>
                  <a:cubicBezTo>
                    <a:pt x="119015" y="580258"/>
                    <a:pt x="111243" y="578558"/>
                    <a:pt x="103470" y="575643"/>
                  </a:cubicBezTo>
                  <a:cubicBezTo>
                    <a:pt x="88897" y="569814"/>
                    <a:pt x="81611" y="566899"/>
                    <a:pt x="81611" y="566899"/>
                  </a:cubicBezTo>
                  <a:lnTo>
                    <a:pt x="48092" y="549411"/>
                  </a:lnTo>
                  <a:cubicBezTo>
                    <a:pt x="27690" y="538724"/>
                    <a:pt x="17488" y="532409"/>
                    <a:pt x="17488" y="530466"/>
                  </a:cubicBezTo>
                  <a:cubicBezTo>
                    <a:pt x="17488" y="528523"/>
                    <a:pt x="15059" y="524151"/>
                    <a:pt x="10202" y="517350"/>
                  </a:cubicBezTo>
                  <a:cubicBezTo>
                    <a:pt x="6315" y="512492"/>
                    <a:pt x="4858" y="507149"/>
                    <a:pt x="5830" y="501320"/>
                  </a:cubicBezTo>
                  <a:cubicBezTo>
                    <a:pt x="7773" y="496462"/>
                    <a:pt x="7773" y="488689"/>
                    <a:pt x="5830" y="478002"/>
                  </a:cubicBezTo>
                  <a:cubicBezTo>
                    <a:pt x="4858" y="468287"/>
                    <a:pt x="4858" y="460029"/>
                    <a:pt x="5830" y="453228"/>
                  </a:cubicBezTo>
                  <a:cubicBezTo>
                    <a:pt x="7773" y="447399"/>
                    <a:pt x="7287" y="441569"/>
                    <a:pt x="4372" y="435740"/>
                  </a:cubicBezTo>
                  <a:cubicBezTo>
                    <a:pt x="1458" y="430882"/>
                    <a:pt x="0" y="427725"/>
                    <a:pt x="0" y="426267"/>
                  </a:cubicBezTo>
                  <a:cubicBezTo>
                    <a:pt x="0" y="424810"/>
                    <a:pt x="1943" y="425539"/>
                    <a:pt x="5830" y="428453"/>
                  </a:cubicBezTo>
                  <a:cubicBezTo>
                    <a:pt x="11659" y="432339"/>
                    <a:pt x="23075" y="436226"/>
                    <a:pt x="40077" y="440112"/>
                  </a:cubicBezTo>
                  <a:cubicBezTo>
                    <a:pt x="57079" y="443998"/>
                    <a:pt x="69952" y="444970"/>
                    <a:pt x="78696" y="443027"/>
                  </a:cubicBezTo>
                  <a:cubicBezTo>
                    <a:pt x="85497" y="443027"/>
                    <a:pt x="98613" y="439140"/>
                    <a:pt x="118044" y="431368"/>
                  </a:cubicBezTo>
                  <a:cubicBezTo>
                    <a:pt x="166621" y="412908"/>
                    <a:pt x="216170" y="399793"/>
                    <a:pt x="266691" y="392020"/>
                  </a:cubicBezTo>
                  <a:cubicBezTo>
                    <a:pt x="280293" y="390077"/>
                    <a:pt x="290494" y="386191"/>
                    <a:pt x="297295" y="380362"/>
                  </a:cubicBezTo>
                  <a:cubicBezTo>
                    <a:pt x="304096" y="374532"/>
                    <a:pt x="313811" y="360931"/>
                    <a:pt x="326441" y="339556"/>
                  </a:cubicBezTo>
                  <a:lnTo>
                    <a:pt x="348301" y="303123"/>
                  </a:lnTo>
                  <a:cubicBezTo>
                    <a:pt x="357045" y="289522"/>
                    <a:pt x="363603" y="277620"/>
                    <a:pt x="367975" y="267419"/>
                  </a:cubicBezTo>
                  <a:cubicBezTo>
                    <a:pt x="372347" y="257218"/>
                    <a:pt x="378419" y="240944"/>
                    <a:pt x="386192" y="218598"/>
                  </a:cubicBezTo>
                  <a:lnTo>
                    <a:pt x="399307" y="176336"/>
                  </a:lnTo>
                  <a:cubicBezTo>
                    <a:pt x="400279" y="173421"/>
                    <a:pt x="403679" y="163706"/>
                    <a:pt x="409509" y="147190"/>
                  </a:cubicBezTo>
                  <a:lnTo>
                    <a:pt x="422625" y="110756"/>
                  </a:lnTo>
                  <a:cubicBezTo>
                    <a:pt x="422625" y="108813"/>
                    <a:pt x="418496" y="110999"/>
                    <a:pt x="410237" y="117314"/>
                  </a:cubicBezTo>
                  <a:cubicBezTo>
                    <a:pt x="401979" y="123629"/>
                    <a:pt x="397850" y="127759"/>
                    <a:pt x="397850" y="129702"/>
                  </a:cubicBezTo>
                  <a:cubicBezTo>
                    <a:pt x="397850" y="139417"/>
                    <a:pt x="373076" y="146218"/>
                    <a:pt x="323527" y="150104"/>
                  </a:cubicBezTo>
                  <a:cubicBezTo>
                    <a:pt x="294380" y="152047"/>
                    <a:pt x="275435" y="153019"/>
                    <a:pt x="266691" y="153019"/>
                  </a:cubicBezTo>
                  <a:cubicBezTo>
                    <a:pt x="248231" y="153019"/>
                    <a:pt x="237544" y="151561"/>
                    <a:pt x="234630" y="148647"/>
                  </a:cubicBezTo>
                  <a:cubicBezTo>
                    <a:pt x="229772" y="143789"/>
                    <a:pt x="225643" y="138203"/>
                    <a:pt x="222242" y="131888"/>
                  </a:cubicBezTo>
                  <a:cubicBezTo>
                    <a:pt x="218842" y="125573"/>
                    <a:pt x="217628" y="119500"/>
                    <a:pt x="218599" y="113671"/>
                  </a:cubicBezTo>
                  <a:lnTo>
                    <a:pt x="218599" y="109299"/>
                  </a:lnTo>
                  <a:cubicBezTo>
                    <a:pt x="218599" y="104441"/>
                    <a:pt x="217628" y="100069"/>
                    <a:pt x="215684" y="96183"/>
                  </a:cubicBezTo>
                  <a:cubicBezTo>
                    <a:pt x="212770" y="87439"/>
                    <a:pt x="211313" y="82581"/>
                    <a:pt x="211313" y="81610"/>
                  </a:cubicBezTo>
                  <a:cubicBezTo>
                    <a:pt x="211313" y="77724"/>
                    <a:pt x="209369" y="73838"/>
                    <a:pt x="205483" y="69951"/>
                  </a:cubicBezTo>
                  <a:cubicBezTo>
                    <a:pt x="200625" y="65094"/>
                    <a:pt x="198682" y="61207"/>
                    <a:pt x="199654" y="58293"/>
                  </a:cubicBezTo>
                  <a:cubicBezTo>
                    <a:pt x="200625" y="56350"/>
                    <a:pt x="200868" y="54406"/>
                    <a:pt x="200383" y="52463"/>
                  </a:cubicBezTo>
                  <a:cubicBezTo>
                    <a:pt x="199897" y="50520"/>
                    <a:pt x="198682" y="48577"/>
                    <a:pt x="196739" y="46634"/>
                  </a:cubicBezTo>
                  <a:cubicBezTo>
                    <a:pt x="193825" y="42748"/>
                    <a:pt x="192853" y="40076"/>
                    <a:pt x="193825" y="38619"/>
                  </a:cubicBezTo>
                  <a:cubicBezTo>
                    <a:pt x="194796" y="37161"/>
                    <a:pt x="197225" y="37404"/>
                    <a:pt x="201111" y="39347"/>
                  </a:cubicBezTo>
                  <a:cubicBezTo>
                    <a:pt x="204997" y="42262"/>
                    <a:pt x="218356" y="44448"/>
                    <a:pt x="241188" y="45905"/>
                  </a:cubicBezTo>
                  <a:cubicBezTo>
                    <a:pt x="264019" y="47363"/>
                    <a:pt x="280293" y="47120"/>
                    <a:pt x="290008" y="45177"/>
                  </a:cubicBezTo>
                  <a:cubicBezTo>
                    <a:pt x="301667" y="43234"/>
                    <a:pt x="316726" y="38862"/>
                    <a:pt x="335185" y="32061"/>
                  </a:cubicBezTo>
                  <a:cubicBezTo>
                    <a:pt x="353645" y="25260"/>
                    <a:pt x="368704" y="18459"/>
                    <a:pt x="380362" y="11658"/>
                  </a:cubicBezTo>
                  <a:lnTo>
                    <a:pt x="397850" y="4372"/>
                  </a:lnTo>
                  <a:cubicBezTo>
                    <a:pt x="404651" y="1457"/>
                    <a:pt x="412909" y="0"/>
                    <a:pt x="422625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BE4E4"/>
                </a:gs>
                <a:gs pos="14000">
                  <a:srgbClr val="FFFFFF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5880" dist="55880" dir="5400000" sx="98000" sy="98000" rotWithShape="0">
                <a:srgbClr val="144D4D">
                  <a:alpha val="50000"/>
                </a:srgbClr>
              </a:outerShdw>
            </a:effectLst>
          </p:spPr>
          <p:txBody>
            <a:bodyPr rot="0" spcFirstLastPara="0" vertOverflow="overflow" horzOverflow="overflow" vert="horz" wrap="square" lIns="100584" tIns="50292" rIns="100584" bIns="5029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265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9BE4E4"/>
                    </a:gs>
                    <a:gs pos="14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blurRad="55880" dist="55880" dir="5400000" sx="98000" sy="98000" rotWithShape="0">
                    <a:srgbClr val="144D4D">
                      <a:alpha val="50000"/>
                    </a:srgbClr>
                  </a:outerShdw>
                </a:effectLst>
                <a:uLnTx/>
                <a:uFillTx/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1938178-2BAF-EEC8-9211-D916234488D7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3757874" y="3067047"/>
              <a:ext cx="780779" cy="928683"/>
            </a:xfrm>
            <a:custGeom>
              <a:avLst/>
              <a:gdLst/>
              <a:ahLst/>
              <a:cxnLst/>
              <a:rect l="l" t="t" r="r" b="b"/>
              <a:pathLst>
                <a:path w="709799" h="844257">
                  <a:moveTo>
                    <a:pt x="508178" y="316020"/>
                  </a:moveTo>
                  <a:cubicBezTo>
                    <a:pt x="534181" y="316020"/>
                    <a:pt x="548297" y="316763"/>
                    <a:pt x="550526" y="318249"/>
                  </a:cubicBezTo>
                  <a:cubicBezTo>
                    <a:pt x="553498" y="319734"/>
                    <a:pt x="557584" y="320477"/>
                    <a:pt x="562785" y="320477"/>
                  </a:cubicBezTo>
                  <a:cubicBezTo>
                    <a:pt x="567985" y="320477"/>
                    <a:pt x="573557" y="321963"/>
                    <a:pt x="579501" y="324935"/>
                  </a:cubicBezTo>
                  <a:cubicBezTo>
                    <a:pt x="585445" y="327907"/>
                    <a:pt x="590274" y="331622"/>
                    <a:pt x="593988" y="336079"/>
                  </a:cubicBezTo>
                  <a:cubicBezTo>
                    <a:pt x="598446" y="341280"/>
                    <a:pt x="600675" y="346481"/>
                    <a:pt x="600675" y="351681"/>
                  </a:cubicBezTo>
                  <a:cubicBezTo>
                    <a:pt x="600675" y="355396"/>
                    <a:pt x="599932" y="358554"/>
                    <a:pt x="598446" y="361154"/>
                  </a:cubicBezTo>
                  <a:cubicBezTo>
                    <a:pt x="596960" y="363754"/>
                    <a:pt x="592874" y="368398"/>
                    <a:pt x="586188" y="375084"/>
                  </a:cubicBezTo>
                  <a:cubicBezTo>
                    <a:pt x="577272" y="384000"/>
                    <a:pt x="570214" y="388457"/>
                    <a:pt x="565013" y="388457"/>
                  </a:cubicBezTo>
                  <a:cubicBezTo>
                    <a:pt x="561299" y="388457"/>
                    <a:pt x="557955" y="386972"/>
                    <a:pt x="554984" y="384000"/>
                  </a:cubicBezTo>
                  <a:cubicBezTo>
                    <a:pt x="549783" y="380285"/>
                    <a:pt x="542911" y="377685"/>
                    <a:pt x="534367" y="376199"/>
                  </a:cubicBezTo>
                  <a:cubicBezTo>
                    <a:pt x="525823" y="374713"/>
                    <a:pt x="512636" y="373970"/>
                    <a:pt x="494805" y="373970"/>
                  </a:cubicBezTo>
                  <a:cubicBezTo>
                    <a:pt x="471030" y="373970"/>
                    <a:pt x="454314" y="375084"/>
                    <a:pt x="444656" y="377313"/>
                  </a:cubicBezTo>
                  <a:cubicBezTo>
                    <a:pt x="426082" y="381771"/>
                    <a:pt x="416795" y="385114"/>
                    <a:pt x="416795" y="387343"/>
                  </a:cubicBezTo>
                  <a:cubicBezTo>
                    <a:pt x="416795" y="390315"/>
                    <a:pt x="421624" y="400345"/>
                    <a:pt x="431283" y="417432"/>
                  </a:cubicBezTo>
                  <a:cubicBezTo>
                    <a:pt x="435740" y="422633"/>
                    <a:pt x="439455" y="430806"/>
                    <a:pt x="442427" y="441950"/>
                  </a:cubicBezTo>
                  <a:cubicBezTo>
                    <a:pt x="444656" y="450122"/>
                    <a:pt x="446699" y="457923"/>
                    <a:pt x="448556" y="465353"/>
                  </a:cubicBezTo>
                  <a:cubicBezTo>
                    <a:pt x="450413" y="472782"/>
                    <a:pt x="451714" y="478354"/>
                    <a:pt x="452457" y="482069"/>
                  </a:cubicBezTo>
                  <a:lnTo>
                    <a:pt x="453571" y="499900"/>
                  </a:lnTo>
                  <a:cubicBezTo>
                    <a:pt x="454314" y="508815"/>
                    <a:pt x="454128" y="520702"/>
                    <a:pt x="453014" y="535561"/>
                  </a:cubicBezTo>
                  <a:cubicBezTo>
                    <a:pt x="451899" y="550421"/>
                    <a:pt x="450599" y="558964"/>
                    <a:pt x="449113" y="561193"/>
                  </a:cubicBezTo>
                  <a:cubicBezTo>
                    <a:pt x="449113" y="561936"/>
                    <a:pt x="448742" y="563051"/>
                    <a:pt x="447999" y="564537"/>
                  </a:cubicBezTo>
                  <a:cubicBezTo>
                    <a:pt x="447256" y="566022"/>
                    <a:pt x="446884" y="567880"/>
                    <a:pt x="446884" y="570109"/>
                  </a:cubicBezTo>
                  <a:cubicBezTo>
                    <a:pt x="445399" y="576052"/>
                    <a:pt x="440012" y="587940"/>
                    <a:pt x="430725" y="605770"/>
                  </a:cubicBezTo>
                  <a:cubicBezTo>
                    <a:pt x="421438" y="623601"/>
                    <a:pt x="416052" y="633259"/>
                    <a:pt x="414566" y="634745"/>
                  </a:cubicBezTo>
                  <a:cubicBezTo>
                    <a:pt x="412337" y="634745"/>
                    <a:pt x="400450" y="645518"/>
                    <a:pt x="378905" y="667064"/>
                  </a:cubicBezTo>
                  <a:lnTo>
                    <a:pt x="366646" y="677094"/>
                  </a:lnTo>
                  <a:lnTo>
                    <a:pt x="362188" y="679322"/>
                  </a:lnTo>
                  <a:cubicBezTo>
                    <a:pt x="361445" y="679322"/>
                    <a:pt x="361074" y="678951"/>
                    <a:pt x="361074" y="678208"/>
                  </a:cubicBezTo>
                  <a:cubicBezTo>
                    <a:pt x="361074" y="675236"/>
                    <a:pt x="363303" y="670407"/>
                    <a:pt x="367760" y="663720"/>
                  </a:cubicBezTo>
                  <a:cubicBezTo>
                    <a:pt x="373704" y="654805"/>
                    <a:pt x="376676" y="648490"/>
                    <a:pt x="376676" y="644775"/>
                  </a:cubicBezTo>
                  <a:cubicBezTo>
                    <a:pt x="376676" y="641803"/>
                    <a:pt x="377419" y="639203"/>
                    <a:pt x="378905" y="636974"/>
                  </a:cubicBezTo>
                  <a:cubicBezTo>
                    <a:pt x="380390" y="636974"/>
                    <a:pt x="381876" y="631216"/>
                    <a:pt x="383362" y="619701"/>
                  </a:cubicBezTo>
                  <a:cubicBezTo>
                    <a:pt x="384848" y="608185"/>
                    <a:pt x="385591" y="596855"/>
                    <a:pt x="385591" y="585711"/>
                  </a:cubicBezTo>
                  <a:cubicBezTo>
                    <a:pt x="385591" y="561936"/>
                    <a:pt x="384477" y="528503"/>
                    <a:pt x="382248" y="485412"/>
                  </a:cubicBezTo>
                  <a:cubicBezTo>
                    <a:pt x="381505" y="458666"/>
                    <a:pt x="378905" y="437864"/>
                    <a:pt x="374447" y="423005"/>
                  </a:cubicBezTo>
                  <a:cubicBezTo>
                    <a:pt x="372218" y="416318"/>
                    <a:pt x="370361" y="412232"/>
                    <a:pt x="368875" y="410746"/>
                  </a:cubicBezTo>
                  <a:cubicBezTo>
                    <a:pt x="367389" y="409260"/>
                    <a:pt x="365160" y="409631"/>
                    <a:pt x="362188" y="411860"/>
                  </a:cubicBezTo>
                  <a:lnTo>
                    <a:pt x="347701" y="423005"/>
                  </a:lnTo>
                  <a:cubicBezTo>
                    <a:pt x="338785" y="428205"/>
                    <a:pt x="328384" y="437492"/>
                    <a:pt x="316497" y="450865"/>
                  </a:cubicBezTo>
                  <a:cubicBezTo>
                    <a:pt x="292722" y="476126"/>
                    <a:pt x="279721" y="497671"/>
                    <a:pt x="277492" y="515502"/>
                  </a:cubicBezTo>
                  <a:cubicBezTo>
                    <a:pt x="276006" y="525160"/>
                    <a:pt x="274148" y="531475"/>
                    <a:pt x="271920" y="534447"/>
                  </a:cubicBezTo>
                  <a:lnTo>
                    <a:pt x="267462" y="544477"/>
                  </a:lnTo>
                  <a:cubicBezTo>
                    <a:pt x="267462" y="546706"/>
                    <a:pt x="265605" y="549863"/>
                    <a:pt x="261890" y="553950"/>
                  </a:cubicBezTo>
                  <a:cubicBezTo>
                    <a:pt x="258175" y="558036"/>
                    <a:pt x="255203" y="560079"/>
                    <a:pt x="252974" y="560079"/>
                  </a:cubicBezTo>
                  <a:cubicBezTo>
                    <a:pt x="250003" y="560079"/>
                    <a:pt x="247402" y="559150"/>
                    <a:pt x="245173" y="557293"/>
                  </a:cubicBezTo>
                  <a:cubicBezTo>
                    <a:pt x="242945" y="555435"/>
                    <a:pt x="239973" y="552278"/>
                    <a:pt x="236258" y="547820"/>
                  </a:cubicBezTo>
                  <a:cubicBezTo>
                    <a:pt x="231057" y="541134"/>
                    <a:pt x="227343" y="534076"/>
                    <a:pt x="225114" y="526646"/>
                  </a:cubicBezTo>
                  <a:lnTo>
                    <a:pt x="217313" y="508815"/>
                  </a:lnTo>
                  <a:cubicBezTo>
                    <a:pt x="213598" y="505101"/>
                    <a:pt x="211741" y="502500"/>
                    <a:pt x="211741" y="501014"/>
                  </a:cubicBezTo>
                  <a:lnTo>
                    <a:pt x="207283" y="493213"/>
                  </a:lnTo>
                  <a:cubicBezTo>
                    <a:pt x="205054" y="488756"/>
                    <a:pt x="203940" y="483926"/>
                    <a:pt x="203940" y="478726"/>
                  </a:cubicBezTo>
                  <a:cubicBezTo>
                    <a:pt x="203940" y="453466"/>
                    <a:pt x="205797" y="425605"/>
                    <a:pt x="209512" y="395144"/>
                  </a:cubicBezTo>
                  <a:cubicBezTo>
                    <a:pt x="213227" y="364683"/>
                    <a:pt x="216941" y="347595"/>
                    <a:pt x="220656" y="343880"/>
                  </a:cubicBezTo>
                  <a:cubicBezTo>
                    <a:pt x="222142" y="342395"/>
                    <a:pt x="223628" y="341652"/>
                    <a:pt x="225114" y="341652"/>
                  </a:cubicBezTo>
                  <a:cubicBezTo>
                    <a:pt x="226600" y="341652"/>
                    <a:pt x="228457" y="342023"/>
                    <a:pt x="230686" y="342766"/>
                  </a:cubicBezTo>
                  <a:lnTo>
                    <a:pt x="237372" y="348338"/>
                  </a:lnTo>
                  <a:lnTo>
                    <a:pt x="237372" y="372855"/>
                  </a:lnTo>
                  <a:cubicBezTo>
                    <a:pt x="237372" y="386229"/>
                    <a:pt x="238487" y="397373"/>
                    <a:pt x="240716" y="406288"/>
                  </a:cubicBezTo>
                  <a:cubicBezTo>
                    <a:pt x="242945" y="413718"/>
                    <a:pt x="245173" y="417432"/>
                    <a:pt x="247402" y="417432"/>
                  </a:cubicBezTo>
                  <a:cubicBezTo>
                    <a:pt x="249631" y="417432"/>
                    <a:pt x="253346" y="414832"/>
                    <a:pt x="258547" y="409631"/>
                  </a:cubicBezTo>
                  <a:lnTo>
                    <a:pt x="281949" y="392915"/>
                  </a:lnTo>
                  <a:lnTo>
                    <a:pt x="303124" y="378428"/>
                  </a:lnTo>
                  <a:cubicBezTo>
                    <a:pt x="310553" y="373227"/>
                    <a:pt x="321140" y="366912"/>
                    <a:pt x="334885" y="359482"/>
                  </a:cubicBezTo>
                  <a:cubicBezTo>
                    <a:pt x="348629" y="352053"/>
                    <a:pt x="359588" y="346852"/>
                    <a:pt x="367760" y="343880"/>
                  </a:cubicBezTo>
                  <a:lnTo>
                    <a:pt x="392278" y="332736"/>
                  </a:lnTo>
                  <a:cubicBezTo>
                    <a:pt x="407880" y="325307"/>
                    <a:pt x="427196" y="320477"/>
                    <a:pt x="450228" y="318249"/>
                  </a:cubicBezTo>
                  <a:cubicBezTo>
                    <a:pt x="459143" y="316763"/>
                    <a:pt x="478460" y="316020"/>
                    <a:pt x="508178" y="316020"/>
                  </a:cubicBezTo>
                  <a:close/>
                  <a:moveTo>
                    <a:pt x="31204" y="279244"/>
                  </a:moveTo>
                  <a:cubicBezTo>
                    <a:pt x="33433" y="279244"/>
                    <a:pt x="40862" y="281101"/>
                    <a:pt x="53492" y="284816"/>
                  </a:cubicBezTo>
                  <a:cubicBezTo>
                    <a:pt x="59436" y="286302"/>
                    <a:pt x="67051" y="290202"/>
                    <a:pt x="76338" y="296517"/>
                  </a:cubicBezTo>
                  <a:cubicBezTo>
                    <a:pt x="85625" y="302832"/>
                    <a:pt x="91383" y="307847"/>
                    <a:pt x="93612" y="311562"/>
                  </a:cubicBezTo>
                  <a:cubicBezTo>
                    <a:pt x="94355" y="314534"/>
                    <a:pt x="94355" y="321963"/>
                    <a:pt x="93612" y="333851"/>
                  </a:cubicBezTo>
                  <a:cubicBezTo>
                    <a:pt x="92126" y="349453"/>
                    <a:pt x="91011" y="369141"/>
                    <a:pt x="90268" y="392915"/>
                  </a:cubicBezTo>
                  <a:cubicBezTo>
                    <a:pt x="89525" y="416689"/>
                    <a:pt x="89525" y="437121"/>
                    <a:pt x="90268" y="454208"/>
                  </a:cubicBezTo>
                  <a:cubicBezTo>
                    <a:pt x="90268" y="472039"/>
                    <a:pt x="89154" y="485412"/>
                    <a:pt x="86925" y="494328"/>
                  </a:cubicBezTo>
                  <a:cubicBezTo>
                    <a:pt x="85439" y="497300"/>
                    <a:pt x="84139" y="501200"/>
                    <a:pt x="83025" y="506029"/>
                  </a:cubicBezTo>
                  <a:cubicBezTo>
                    <a:pt x="81910" y="510858"/>
                    <a:pt x="80610" y="515873"/>
                    <a:pt x="79124" y="521074"/>
                  </a:cubicBezTo>
                  <a:cubicBezTo>
                    <a:pt x="75409" y="532961"/>
                    <a:pt x="72809" y="540762"/>
                    <a:pt x="71323" y="544477"/>
                  </a:cubicBezTo>
                  <a:cubicBezTo>
                    <a:pt x="68351" y="550421"/>
                    <a:pt x="66865" y="554507"/>
                    <a:pt x="66865" y="556736"/>
                  </a:cubicBezTo>
                  <a:lnTo>
                    <a:pt x="64637" y="565651"/>
                  </a:lnTo>
                  <a:cubicBezTo>
                    <a:pt x="62408" y="569366"/>
                    <a:pt x="59064" y="578281"/>
                    <a:pt x="54607" y="592397"/>
                  </a:cubicBezTo>
                  <a:cubicBezTo>
                    <a:pt x="50149" y="606513"/>
                    <a:pt x="46434" y="618029"/>
                    <a:pt x="43462" y="626944"/>
                  </a:cubicBezTo>
                  <a:lnTo>
                    <a:pt x="42348" y="635860"/>
                  </a:lnTo>
                  <a:cubicBezTo>
                    <a:pt x="42348" y="638089"/>
                    <a:pt x="43091" y="643661"/>
                    <a:pt x="44577" y="652576"/>
                  </a:cubicBezTo>
                  <a:cubicBezTo>
                    <a:pt x="46063" y="659263"/>
                    <a:pt x="46806" y="668178"/>
                    <a:pt x="46806" y="679322"/>
                  </a:cubicBezTo>
                  <a:lnTo>
                    <a:pt x="45691" y="719442"/>
                  </a:lnTo>
                  <a:cubicBezTo>
                    <a:pt x="45691" y="735044"/>
                    <a:pt x="50521" y="747674"/>
                    <a:pt x="60179" y="757332"/>
                  </a:cubicBezTo>
                  <a:cubicBezTo>
                    <a:pt x="65379" y="763276"/>
                    <a:pt x="71137" y="767362"/>
                    <a:pt x="77452" y="769591"/>
                  </a:cubicBezTo>
                  <a:cubicBezTo>
                    <a:pt x="83768" y="771820"/>
                    <a:pt x="92497" y="772934"/>
                    <a:pt x="103641" y="772934"/>
                  </a:cubicBezTo>
                  <a:cubicBezTo>
                    <a:pt x="119243" y="772934"/>
                    <a:pt x="138003" y="771820"/>
                    <a:pt x="159920" y="769591"/>
                  </a:cubicBezTo>
                  <a:cubicBezTo>
                    <a:pt x="181837" y="767362"/>
                    <a:pt x="197625" y="764762"/>
                    <a:pt x="207283" y="761790"/>
                  </a:cubicBezTo>
                  <a:cubicBezTo>
                    <a:pt x="213970" y="759561"/>
                    <a:pt x="225485" y="757704"/>
                    <a:pt x="241830" y="756218"/>
                  </a:cubicBezTo>
                  <a:cubicBezTo>
                    <a:pt x="258918" y="754732"/>
                    <a:pt x="272291" y="752874"/>
                    <a:pt x="281949" y="750646"/>
                  </a:cubicBezTo>
                  <a:lnTo>
                    <a:pt x="310925" y="745073"/>
                  </a:lnTo>
                  <a:cubicBezTo>
                    <a:pt x="345100" y="739873"/>
                    <a:pt x="364788" y="737272"/>
                    <a:pt x="369989" y="737272"/>
                  </a:cubicBezTo>
                  <a:cubicBezTo>
                    <a:pt x="384848" y="734301"/>
                    <a:pt x="422367" y="732815"/>
                    <a:pt x="482546" y="732815"/>
                  </a:cubicBezTo>
                  <a:cubicBezTo>
                    <a:pt x="528609" y="732815"/>
                    <a:pt x="565013" y="733929"/>
                    <a:pt x="591760" y="736158"/>
                  </a:cubicBezTo>
                  <a:cubicBezTo>
                    <a:pt x="617020" y="737644"/>
                    <a:pt x="634851" y="740244"/>
                    <a:pt x="645252" y="743959"/>
                  </a:cubicBezTo>
                  <a:cubicBezTo>
                    <a:pt x="655653" y="747674"/>
                    <a:pt x="666798" y="755475"/>
                    <a:pt x="678685" y="767362"/>
                  </a:cubicBezTo>
                  <a:cubicBezTo>
                    <a:pt x="693544" y="782221"/>
                    <a:pt x="703016" y="793365"/>
                    <a:pt x="707103" y="800795"/>
                  </a:cubicBezTo>
                  <a:cubicBezTo>
                    <a:pt x="711189" y="808224"/>
                    <a:pt x="710632" y="813425"/>
                    <a:pt x="705431" y="816397"/>
                  </a:cubicBezTo>
                  <a:cubicBezTo>
                    <a:pt x="703202" y="817140"/>
                    <a:pt x="701345" y="819368"/>
                    <a:pt x="699859" y="823083"/>
                  </a:cubicBezTo>
                  <a:cubicBezTo>
                    <a:pt x="699116" y="826055"/>
                    <a:pt x="697259" y="828841"/>
                    <a:pt x="694287" y="831441"/>
                  </a:cubicBezTo>
                  <a:cubicBezTo>
                    <a:pt x="691315" y="834042"/>
                    <a:pt x="688715" y="834599"/>
                    <a:pt x="686486" y="833113"/>
                  </a:cubicBezTo>
                  <a:cubicBezTo>
                    <a:pt x="681285" y="831627"/>
                    <a:pt x="669398" y="824198"/>
                    <a:pt x="650824" y="810824"/>
                  </a:cubicBezTo>
                  <a:cubicBezTo>
                    <a:pt x="643395" y="805624"/>
                    <a:pt x="634851" y="803023"/>
                    <a:pt x="625192" y="803023"/>
                  </a:cubicBezTo>
                  <a:cubicBezTo>
                    <a:pt x="622221" y="803023"/>
                    <a:pt x="614791" y="803766"/>
                    <a:pt x="602904" y="805252"/>
                  </a:cubicBezTo>
                  <a:cubicBezTo>
                    <a:pt x="589531" y="806738"/>
                    <a:pt x="576158" y="807481"/>
                    <a:pt x="562785" y="807481"/>
                  </a:cubicBezTo>
                  <a:cubicBezTo>
                    <a:pt x="519694" y="807481"/>
                    <a:pt x="477717" y="808038"/>
                    <a:pt x="436855" y="809153"/>
                  </a:cubicBezTo>
                  <a:cubicBezTo>
                    <a:pt x="395992" y="810267"/>
                    <a:pt x="374447" y="811196"/>
                    <a:pt x="372218" y="811939"/>
                  </a:cubicBezTo>
                  <a:cubicBezTo>
                    <a:pt x="370732" y="812682"/>
                    <a:pt x="362560" y="813796"/>
                    <a:pt x="347701" y="815282"/>
                  </a:cubicBezTo>
                  <a:cubicBezTo>
                    <a:pt x="335070" y="815282"/>
                    <a:pt x="323926" y="817140"/>
                    <a:pt x="314268" y="820854"/>
                  </a:cubicBezTo>
                  <a:cubicBezTo>
                    <a:pt x="306838" y="823083"/>
                    <a:pt x="300152" y="824198"/>
                    <a:pt x="294208" y="824198"/>
                  </a:cubicBezTo>
                  <a:lnTo>
                    <a:pt x="270805" y="824198"/>
                  </a:lnTo>
                  <a:cubicBezTo>
                    <a:pt x="264119" y="824198"/>
                    <a:pt x="259290" y="824569"/>
                    <a:pt x="256318" y="825312"/>
                  </a:cubicBezTo>
                  <a:cubicBezTo>
                    <a:pt x="251117" y="827541"/>
                    <a:pt x="241830" y="829770"/>
                    <a:pt x="228457" y="831999"/>
                  </a:cubicBezTo>
                  <a:cubicBezTo>
                    <a:pt x="215084" y="834227"/>
                    <a:pt x="205054" y="835342"/>
                    <a:pt x="198368" y="835342"/>
                  </a:cubicBezTo>
                  <a:cubicBezTo>
                    <a:pt x="190195" y="835342"/>
                    <a:pt x="180908" y="836456"/>
                    <a:pt x="170507" y="838685"/>
                  </a:cubicBezTo>
                  <a:cubicBezTo>
                    <a:pt x="156391" y="842400"/>
                    <a:pt x="141903" y="844257"/>
                    <a:pt x="127044" y="844257"/>
                  </a:cubicBezTo>
                  <a:cubicBezTo>
                    <a:pt x="116643" y="844257"/>
                    <a:pt x="108842" y="843514"/>
                    <a:pt x="103641" y="842028"/>
                  </a:cubicBezTo>
                  <a:cubicBezTo>
                    <a:pt x="85811" y="838314"/>
                    <a:pt x="69094" y="830141"/>
                    <a:pt x="53492" y="817511"/>
                  </a:cubicBezTo>
                  <a:cubicBezTo>
                    <a:pt x="47549" y="811567"/>
                    <a:pt x="41419" y="804324"/>
                    <a:pt x="35104" y="795780"/>
                  </a:cubicBezTo>
                  <a:cubicBezTo>
                    <a:pt x="28789" y="787236"/>
                    <a:pt x="24889" y="780364"/>
                    <a:pt x="23403" y="775163"/>
                  </a:cubicBezTo>
                  <a:cubicBezTo>
                    <a:pt x="21174" y="768476"/>
                    <a:pt x="16345" y="757704"/>
                    <a:pt x="8915" y="742845"/>
                  </a:cubicBezTo>
                  <a:lnTo>
                    <a:pt x="0" y="721670"/>
                  </a:lnTo>
                  <a:lnTo>
                    <a:pt x="0" y="688238"/>
                  </a:lnTo>
                  <a:cubicBezTo>
                    <a:pt x="743" y="657777"/>
                    <a:pt x="2229" y="633445"/>
                    <a:pt x="4458" y="615243"/>
                  </a:cubicBezTo>
                  <a:cubicBezTo>
                    <a:pt x="6686" y="597041"/>
                    <a:pt x="11144" y="575309"/>
                    <a:pt x="17831" y="550049"/>
                  </a:cubicBezTo>
                  <a:cubicBezTo>
                    <a:pt x="20060" y="541134"/>
                    <a:pt x="21731" y="532404"/>
                    <a:pt x="22846" y="523860"/>
                  </a:cubicBezTo>
                  <a:cubicBezTo>
                    <a:pt x="23960" y="515316"/>
                    <a:pt x="24517" y="504358"/>
                    <a:pt x="24517" y="490985"/>
                  </a:cubicBezTo>
                  <a:cubicBezTo>
                    <a:pt x="25260" y="482812"/>
                    <a:pt x="25632" y="474640"/>
                    <a:pt x="25632" y="466467"/>
                  </a:cubicBezTo>
                  <a:cubicBezTo>
                    <a:pt x="25632" y="458295"/>
                    <a:pt x="26003" y="451608"/>
                    <a:pt x="26746" y="446408"/>
                  </a:cubicBezTo>
                  <a:lnTo>
                    <a:pt x="27861" y="389572"/>
                  </a:lnTo>
                  <a:lnTo>
                    <a:pt x="28975" y="359482"/>
                  </a:lnTo>
                  <a:cubicBezTo>
                    <a:pt x="28975" y="343880"/>
                    <a:pt x="29346" y="335336"/>
                    <a:pt x="30089" y="333851"/>
                  </a:cubicBezTo>
                  <a:cubicBezTo>
                    <a:pt x="30832" y="332365"/>
                    <a:pt x="31947" y="324564"/>
                    <a:pt x="33433" y="310448"/>
                  </a:cubicBezTo>
                  <a:lnTo>
                    <a:pt x="34547" y="298189"/>
                  </a:lnTo>
                  <a:cubicBezTo>
                    <a:pt x="34547" y="294474"/>
                    <a:pt x="33061" y="291131"/>
                    <a:pt x="30089" y="288159"/>
                  </a:cubicBezTo>
                  <a:cubicBezTo>
                    <a:pt x="27118" y="284444"/>
                    <a:pt x="26003" y="282216"/>
                    <a:pt x="26746" y="281473"/>
                  </a:cubicBezTo>
                  <a:cubicBezTo>
                    <a:pt x="28232" y="279987"/>
                    <a:pt x="29718" y="279244"/>
                    <a:pt x="31204" y="279244"/>
                  </a:cubicBezTo>
                  <a:close/>
                  <a:moveTo>
                    <a:pt x="366646" y="191204"/>
                  </a:moveTo>
                  <a:cubicBezTo>
                    <a:pt x="371104" y="193433"/>
                    <a:pt x="374818" y="194919"/>
                    <a:pt x="377790" y="195662"/>
                  </a:cubicBezTo>
                  <a:lnTo>
                    <a:pt x="388934" y="200120"/>
                  </a:lnTo>
                  <a:cubicBezTo>
                    <a:pt x="389677" y="200863"/>
                    <a:pt x="394135" y="201977"/>
                    <a:pt x="402307" y="203463"/>
                  </a:cubicBezTo>
                  <a:cubicBezTo>
                    <a:pt x="411966" y="205692"/>
                    <a:pt x="417538" y="207178"/>
                    <a:pt x="419024" y="207921"/>
                  </a:cubicBezTo>
                  <a:cubicBezTo>
                    <a:pt x="422739" y="210149"/>
                    <a:pt x="426453" y="213493"/>
                    <a:pt x="430168" y="217950"/>
                  </a:cubicBezTo>
                  <a:cubicBezTo>
                    <a:pt x="433883" y="222408"/>
                    <a:pt x="436112" y="226123"/>
                    <a:pt x="436855" y="229095"/>
                  </a:cubicBezTo>
                  <a:cubicBezTo>
                    <a:pt x="437598" y="229838"/>
                    <a:pt x="437969" y="231323"/>
                    <a:pt x="437969" y="233552"/>
                  </a:cubicBezTo>
                  <a:cubicBezTo>
                    <a:pt x="437969" y="242468"/>
                    <a:pt x="433511" y="251383"/>
                    <a:pt x="424596" y="260299"/>
                  </a:cubicBezTo>
                  <a:cubicBezTo>
                    <a:pt x="419395" y="266985"/>
                    <a:pt x="412709" y="270328"/>
                    <a:pt x="404536" y="270328"/>
                  </a:cubicBezTo>
                  <a:cubicBezTo>
                    <a:pt x="396364" y="270328"/>
                    <a:pt x="387077" y="266242"/>
                    <a:pt x="376676" y="258070"/>
                  </a:cubicBezTo>
                  <a:cubicBezTo>
                    <a:pt x="369989" y="253612"/>
                    <a:pt x="364788" y="251383"/>
                    <a:pt x="361074" y="251383"/>
                  </a:cubicBezTo>
                  <a:cubicBezTo>
                    <a:pt x="358102" y="251383"/>
                    <a:pt x="354016" y="252498"/>
                    <a:pt x="348815" y="254726"/>
                  </a:cubicBezTo>
                  <a:cubicBezTo>
                    <a:pt x="343614" y="256955"/>
                    <a:pt x="336928" y="258813"/>
                    <a:pt x="328755" y="260299"/>
                  </a:cubicBezTo>
                  <a:lnTo>
                    <a:pt x="316497" y="261413"/>
                  </a:lnTo>
                  <a:lnTo>
                    <a:pt x="319840" y="254726"/>
                  </a:lnTo>
                  <a:cubicBezTo>
                    <a:pt x="321326" y="252498"/>
                    <a:pt x="322069" y="250640"/>
                    <a:pt x="322069" y="249154"/>
                  </a:cubicBezTo>
                  <a:cubicBezTo>
                    <a:pt x="322069" y="247668"/>
                    <a:pt x="320954" y="245811"/>
                    <a:pt x="318725" y="243582"/>
                  </a:cubicBezTo>
                  <a:cubicBezTo>
                    <a:pt x="312782" y="240610"/>
                    <a:pt x="308696" y="239124"/>
                    <a:pt x="306467" y="239124"/>
                  </a:cubicBezTo>
                  <a:cubicBezTo>
                    <a:pt x="301266" y="237639"/>
                    <a:pt x="294951" y="234295"/>
                    <a:pt x="287522" y="229095"/>
                  </a:cubicBezTo>
                  <a:cubicBezTo>
                    <a:pt x="280092" y="223894"/>
                    <a:pt x="274520" y="221294"/>
                    <a:pt x="270805" y="221294"/>
                  </a:cubicBezTo>
                  <a:cubicBezTo>
                    <a:pt x="267833" y="221294"/>
                    <a:pt x="266348" y="219808"/>
                    <a:pt x="266348" y="216836"/>
                  </a:cubicBezTo>
                  <a:cubicBezTo>
                    <a:pt x="266348" y="214607"/>
                    <a:pt x="267276" y="212935"/>
                    <a:pt x="269134" y="211821"/>
                  </a:cubicBezTo>
                  <a:cubicBezTo>
                    <a:pt x="270991" y="210707"/>
                    <a:pt x="273777" y="210149"/>
                    <a:pt x="277492" y="210149"/>
                  </a:cubicBezTo>
                  <a:cubicBezTo>
                    <a:pt x="298294" y="204949"/>
                    <a:pt x="317240" y="201977"/>
                    <a:pt x="334327" y="201234"/>
                  </a:cubicBezTo>
                  <a:cubicBezTo>
                    <a:pt x="341757" y="201234"/>
                    <a:pt x="347143" y="200677"/>
                    <a:pt x="350487" y="199562"/>
                  </a:cubicBezTo>
                  <a:cubicBezTo>
                    <a:pt x="353830" y="198448"/>
                    <a:pt x="356616" y="196776"/>
                    <a:pt x="358845" y="194547"/>
                  </a:cubicBezTo>
                  <a:cubicBezTo>
                    <a:pt x="362560" y="192319"/>
                    <a:pt x="365160" y="191204"/>
                    <a:pt x="366646" y="191204"/>
                  </a:cubicBezTo>
                  <a:close/>
                  <a:moveTo>
                    <a:pt x="454128" y="80"/>
                  </a:moveTo>
                  <a:cubicBezTo>
                    <a:pt x="455986" y="-291"/>
                    <a:pt x="458400" y="637"/>
                    <a:pt x="461372" y="2866"/>
                  </a:cubicBezTo>
                  <a:cubicBezTo>
                    <a:pt x="462115" y="3609"/>
                    <a:pt x="464715" y="3981"/>
                    <a:pt x="469173" y="3981"/>
                  </a:cubicBezTo>
                  <a:lnTo>
                    <a:pt x="472516" y="3981"/>
                  </a:lnTo>
                  <a:cubicBezTo>
                    <a:pt x="476974" y="3981"/>
                    <a:pt x="479946" y="4352"/>
                    <a:pt x="481432" y="5095"/>
                  </a:cubicBezTo>
                  <a:cubicBezTo>
                    <a:pt x="487375" y="8810"/>
                    <a:pt x="498519" y="11039"/>
                    <a:pt x="514864" y="11782"/>
                  </a:cubicBezTo>
                  <a:cubicBezTo>
                    <a:pt x="517836" y="12525"/>
                    <a:pt x="519322" y="13639"/>
                    <a:pt x="519322" y="15125"/>
                  </a:cubicBezTo>
                  <a:cubicBezTo>
                    <a:pt x="519322" y="15868"/>
                    <a:pt x="522665" y="19583"/>
                    <a:pt x="529352" y="26269"/>
                  </a:cubicBezTo>
                  <a:cubicBezTo>
                    <a:pt x="533067" y="29984"/>
                    <a:pt x="535481" y="32770"/>
                    <a:pt x="536596" y="34627"/>
                  </a:cubicBezTo>
                  <a:cubicBezTo>
                    <a:pt x="537710" y="36485"/>
                    <a:pt x="537896" y="38899"/>
                    <a:pt x="537153" y="41871"/>
                  </a:cubicBezTo>
                  <a:cubicBezTo>
                    <a:pt x="536410" y="44100"/>
                    <a:pt x="536038" y="46329"/>
                    <a:pt x="536038" y="48558"/>
                  </a:cubicBezTo>
                  <a:cubicBezTo>
                    <a:pt x="536038" y="50787"/>
                    <a:pt x="535667" y="52644"/>
                    <a:pt x="534924" y="54130"/>
                  </a:cubicBezTo>
                  <a:cubicBezTo>
                    <a:pt x="534924" y="57845"/>
                    <a:pt x="534181" y="60445"/>
                    <a:pt x="532695" y="61931"/>
                  </a:cubicBezTo>
                  <a:cubicBezTo>
                    <a:pt x="530466" y="64160"/>
                    <a:pt x="528237" y="67874"/>
                    <a:pt x="526009" y="73075"/>
                  </a:cubicBezTo>
                  <a:cubicBezTo>
                    <a:pt x="523780" y="78276"/>
                    <a:pt x="522108" y="81248"/>
                    <a:pt x="520994" y="81991"/>
                  </a:cubicBezTo>
                  <a:cubicBezTo>
                    <a:pt x="519879" y="82733"/>
                    <a:pt x="517465" y="83105"/>
                    <a:pt x="513750" y="83105"/>
                  </a:cubicBezTo>
                  <a:cubicBezTo>
                    <a:pt x="511521" y="82362"/>
                    <a:pt x="509292" y="82176"/>
                    <a:pt x="507063" y="82548"/>
                  </a:cubicBezTo>
                  <a:cubicBezTo>
                    <a:pt x="504835" y="82919"/>
                    <a:pt x="503720" y="83105"/>
                    <a:pt x="503720" y="83105"/>
                  </a:cubicBezTo>
                  <a:cubicBezTo>
                    <a:pt x="503720" y="84591"/>
                    <a:pt x="501863" y="85334"/>
                    <a:pt x="498148" y="85334"/>
                  </a:cubicBezTo>
                  <a:cubicBezTo>
                    <a:pt x="495176" y="85334"/>
                    <a:pt x="491090" y="87191"/>
                    <a:pt x="485889" y="90906"/>
                  </a:cubicBezTo>
                  <a:cubicBezTo>
                    <a:pt x="482918" y="93135"/>
                    <a:pt x="479946" y="95178"/>
                    <a:pt x="476974" y="97035"/>
                  </a:cubicBezTo>
                  <a:cubicBezTo>
                    <a:pt x="474002" y="98893"/>
                    <a:pt x="471773" y="100564"/>
                    <a:pt x="470287" y="102050"/>
                  </a:cubicBezTo>
                  <a:lnTo>
                    <a:pt x="451342" y="112080"/>
                  </a:lnTo>
                  <a:cubicBezTo>
                    <a:pt x="446141" y="115052"/>
                    <a:pt x="433511" y="118395"/>
                    <a:pt x="413452" y="122110"/>
                  </a:cubicBezTo>
                  <a:cubicBezTo>
                    <a:pt x="385963" y="126568"/>
                    <a:pt x="363674" y="132140"/>
                    <a:pt x="346586" y="138826"/>
                  </a:cubicBezTo>
                  <a:cubicBezTo>
                    <a:pt x="336185" y="144027"/>
                    <a:pt x="327269" y="146627"/>
                    <a:pt x="319840" y="146627"/>
                  </a:cubicBezTo>
                  <a:cubicBezTo>
                    <a:pt x="316868" y="146627"/>
                    <a:pt x="314268" y="146999"/>
                    <a:pt x="312039" y="147742"/>
                  </a:cubicBezTo>
                  <a:cubicBezTo>
                    <a:pt x="309810" y="148485"/>
                    <a:pt x="307953" y="149227"/>
                    <a:pt x="306467" y="149970"/>
                  </a:cubicBezTo>
                  <a:cubicBezTo>
                    <a:pt x="304981" y="152199"/>
                    <a:pt x="303309" y="153128"/>
                    <a:pt x="301452" y="152757"/>
                  </a:cubicBezTo>
                  <a:cubicBezTo>
                    <a:pt x="299594" y="152385"/>
                    <a:pt x="298666" y="151085"/>
                    <a:pt x="298666" y="148856"/>
                  </a:cubicBezTo>
                  <a:cubicBezTo>
                    <a:pt x="298666" y="146627"/>
                    <a:pt x="297551" y="145327"/>
                    <a:pt x="295323" y="144956"/>
                  </a:cubicBezTo>
                  <a:cubicBezTo>
                    <a:pt x="293094" y="144584"/>
                    <a:pt x="289379" y="144770"/>
                    <a:pt x="284178" y="145513"/>
                  </a:cubicBezTo>
                  <a:lnTo>
                    <a:pt x="257432" y="148856"/>
                  </a:lnTo>
                  <a:cubicBezTo>
                    <a:pt x="254460" y="149599"/>
                    <a:pt x="251117" y="149970"/>
                    <a:pt x="247402" y="149970"/>
                  </a:cubicBezTo>
                  <a:cubicBezTo>
                    <a:pt x="242202" y="149970"/>
                    <a:pt x="238115" y="149227"/>
                    <a:pt x="235144" y="147742"/>
                  </a:cubicBezTo>
                  <a:lnTo>
                    <a:pt x="216198" y="143284"/>
                  </a:lnTo>
                  <a:cubicBezTo>
                    <a:pt x="211741" y="143284"/>
                    <a:pt x="202825" y="140312"/>
                    <a:pt x="189452" y="134368"/>
                  </a:cubicBezTo>
                  <a:cubicBezTo>
                    <a:pt x="182023" y="130654"/>
                    <a:pt x="176822" y="127682"/>
                    <a:pt x="173850" y="125453"/>
                  </a:cubicBezTo>
                  <a:cubicBezTo>
                    <a:pt x="170878" y="123224"/>
                    <a:pt x="167535" y="119138"/>
                    <a:pt x="163820" y="113194"/>
                  </a:cubicBezTo>
                  <a:cubicBezTo>
                    <a:pt x="152676" y="99821"/>
                    <a:pt x="145618" y="91649"/>
                    <a:pt x="142646" y="88677"/>
                  </a:cubicBezTo>
                  <a:cubicBezTo>
                    <a:pt x="135217" y="81248"/>
                    <a:pt x="131502" y="76418"/>
                    <a:pt x="131502" y="74190"/>
                  </a:cubicBezTo>
                  <a:cubicBezTo>
                    <a:pt x="131502" y="73447"/>
                    <a:pt x="131874" y="73075"/>
                    <a:pt x="132616" y="73075"/>
                  </a:cubicBezTo>
                  <a:cubicBezTo>
                    <a:pt x="136331" y="73075"/>
                    <a:pt x="143761" y="75675"/>
                    <a:pt x="154905" y="80876"/>
                  </a:cubicBezTo>
                  <a:cubicBezTo>
                    <a:pt x="163820" y="84591"/>
                    <a:pt x="174407" y="87563"/>
                    <a:pt x="186666" y="89791"/>
                  </a:cubicBezTo>
                  <a:cubicBezTo>
                    <a:pt x="198925" y="92020"/>
                    <a:pt x="208397" y="92392"/>
                    <a:pt x="215084" y="90906"/>
                  </a:cubicBezTo>
                  <a:cubicBezTo>
                    <a:pt x="223999" y="88677"/>
                    <a:pt x="236258" y="86448"/>
                    <a:pt x="251860" y="84219"/>
                  </a:cubicBezTo>
                  <a:cubicBezTo>
                    <a:pt x="279349" y="79019"/>
                    <a:pt x="302381" y="72332"/>
                    <a:pt x="320954" y="64160"/>
                  </a:cubicBezTo>
                  <a:cubicBezTo>
                    <a:pt x="338785" y="57473"/>
                    <a:pt x="349929" y="53015"/>
                    <a:pt x="354387" y="50787"/>
                  </a:cubicBezTo>
                  <a:cubicBezTo>
                    <a:pt x="384105" y="39642"/>
                    <a:pt x="414195" y="24040"/>
                    <a:pt x="444656" y="3981"/>
                  </a:cubicBezTo>
                  <a:cubicBezTo>
                    <a:pt x="449113" y="1752"/>
                    <a:pt x="452271" y="452"/>
                    <a:pt x="454128" y="8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BE4E4"/>
                </a:gs>
                <a:gs pos="14000">
                  <a:srgbClr val="FFFFFF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5880" dist="55880" dir="5400000" sx="98000" sy="98000" rotWithShape="0">
                <a:srgbClr val="144D4D">
                  <a:alpha val="50000"/>
                </a:srgbClr>
              </a:outerShdw>
            </a:effectLst>
          </p:spPr>
          <p:txBody>
            <a:bodyPr rot="0" spcFirstLastPara="0" vertOverflow="overflow" horzOverflow="overflow" vert="horz" wrap="square" lIns="100584" tIns="50292" rIns="100584" bIns="5029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968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9BE4E4"/>
                    </a:gs>
                    <a:gs pos="14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blurRad="55880" dist="55880" dir="5400000" sx="98000" sy="98000" rotWithShape="0">
                    <a:srgbClr val="144D4D">
                      <a:alpha val="50000"/>
                    </a:srgbClr>
                  </a:outerShdw>
                </a:effectLst>
                <a:uLnTx/>
                <a:uFillTx/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AD5145D-0006-69DF-1157-45D9A5185BC8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4523419" y="3203235"/>
              <a:ext cx="748393" cy="818084"/>
            </a:xfrm>
            <a:custGeom>
              <a:avLst/>
              <a:gdLst/>
              <a:ahLst/>
              <a:cxnLst/>
              <a:rect l="l" t="t" r="r" b="b"/>
              <a:pathLst>
                <a:path w="680357" h="743713">
                  <a:moveTo>
                    <a:pt x="126231" y="99061"/>
                  </a:moveTo>
                  <a:cubicBezTo>
                    <a:pt x="134765" y="99061"/>
                    <a:pt x="142690" y="100280"/>
                    <a:pt x="150005" y="102718"/>
                  </a:cubicBezTo>
                  <a:cubicBezTo>
                    <a:pt x="156101" y="105766"/>
                    <a:pt x="164940" y="114605"/>
                    <a:pt x="176523" y="129236"/>
                  </a:cubicBezTo>
                  <a:cubicBezTo>
                    <a:pt x="183838" y="138380"/>
                    <a:pt x="187496" y="147829"/>
                    <a:pt x="187496" y="157582"/>
                  </a:cubicBezTo>
                  <a:cubicBezTo>
                    <a:pt x="187496" y="160630"/>
                    <a:pt x="186886" y="163983"/>
                    <a:pt x="185667" y="167641"/>
                  </a:cubicBezTo>
                  <a:lnTo>
                    <a:pt x="182009" y="178613"/>
                  </a:lnTo>
                  <a:cubicBezTo>
                    <a:pt x="182009" y="181661"/>
                    <a:pt x="180790" y="184405"/>
                    <a:pt x="178352" y="186843"/>
                  </a:cubicBezTo>
                  <a:cubicBezTo>
                    <a:pt x="175913" y="189281"/>
                    <a:pt x="174389" y="194768"/>
                    <a:pt x="173780" y="203302"/>
                  </a:cubicBezTo>
                  <a:cubicBezTo>
                    <a:pt x="171341" y="228296"/>
                    <a:pt x="171036" y="241097"/>
                    <a:pt x="172865" y="241707"/>
                  </a:cubicBezTo>
                  <a:cubicBezTo>
                    <a:pt x="173475" y="242317"/>
                    <a:pt x="175913" y="240945"/>
                    <a:pt x="180180" y="237592"/>
                  </a:cubicBezTo>
                  <a:cubicBezTo>
                    <a:pt x="184448" y="234239"/>
                    <a:pt x="187496" y="231344"/>
                    <a:pt x="189324" y="228905"/>
                  </a:cubicBezTo>
                  <a:cubicBezTo>
                    <a:pt x="190544" y="227077"/>
                    <a:pt x="190239" y="225248"/>
                    <a:pt x="188410" y="223419"/>
                  </a:cubicBezTo>
                  <a:lnTo>
                    <a:pt x="187496" y="222505"/>
                  </a:lnTo>
                  <a:cubicBezTo>
                    <a:pt x="187496" y="221285"/>
                    <a:pt x="189172" y="220066"/>
                    <a:pt x="192525" y="218847"/>
                  </a:cubicBezTo>
                  <a:cubicBezTo>
                    <a:pt x="195878" y="217628"/>
                    <a:pt x="199992" y="216713"/>
                    <a:pt x="204869" y="216104"/>
                  </a:cubicBezTo>
                  <a:cubicBezTo>
                    <a:pt x="210965" y="216104"/>
                    <a:pt x="218738" y="217323"/>
                    <a:pt x="228186" y="219761"/>
                  </a:cubicBezTo>
                  <a:cubicBezTo>
                    <a:pt x="237635" y="222200"/>
                    <a:pt x="244493" y="224638"/>
                    <a:pt x="248760" y="227077"/>
                  </a:cubicBezTo>
                  <a:cubicBezTo>
                    <a:pt x="260343" y="234392"/>
                    <a:pt x="266134" y="242926"/>
                    <a:pt x="266134" y="252680"/>
                  </a:cubicBezTo>
                  <a:cubicBezTo>
                    <a:pt x="266134" y="257557"/>
                    <a:pt x="264915" y="262129"/>
                    <a:pt x="262476" y="266396"/>
                  </a:cubicBezTo>
                  <a:cubicBezTo>
                    <a:pt x="258819" y="272492"/>
                    <a:pt x="251504" y="277826"/>
                    <a:pt x="240531" y="282398"/>
                  </a:cubicBezTo>
                  <a:cubicBezTo>
                    <a:pt x="229558" y="286970"/>
                    <a:pt x="216756" y="289561"/>
                    <a:pt x="202126" y="290170"/>
                  </a:cubicBezTo>
                  <a:cubicBezTo>
                    <a:pt x="197249" y="290780"/>
                    <a:pt x="191763" y="291085"/>
                    <a:pt x="185667" y="291085"/>
                  </a:cubicBezTo>
                  <a:cubicBezTo>
                    <a:pt x="180790" y="291085"/>
                    <a:pt x="177437" y="290475"/>
                    <a:pt x="175608" y="289256"/>
                  </a:cubicBezTo>
                  <a:cubicBezTo>
                    <a:pt x="170732" y="287427"/>
                    <a:pt x="167684" y="286665"/>
                    <a:pt x="166464" y="286970"/>
                  </a:cubicBezTo>
                  <a:cubicBezTo>
                    <a:pt x="165245" y="287275"/>
                    <a:pt x="164026" y="288646"/>
                    <a:pt x="162807" y="291085"/>
                  </a:cubicBezTo>
                  <a:cubicBezTo>
                    <a:pt x="160368" y="294742"/>
                    <a:pt x="159149" y="301753"/>
                    <a:pt x="159149" y="312116"/>
                  </a:cubicBezTo>
                  <a:cubicBezTo>
                    <a:pt x="159149" y="321869"/>
                    <a:pt x="157625" y="330709"/>
                    <a:pt x="154577" y="338633"/>
                  </a:cubicBezTo>
                  <a:cubicBezTo>
                    <a:pt x="152139" y="344120"/>
                    <a:pt x="150920" y="350825"/>
                    <a:pt x="150920" y="358750"/>
                  </a:cubicBezTo>
                  <a:cubicBezTo>
                    <a:pt x="150920" y="363017"/>
                    <a:pt x="151224" y="366370"/>
                    <a:pt x="151834" y="368809"/>
                  </a:cubicBezTo>
                  <a:cubicBezTo>
                    <a:pt x="152444" y="371247"/>
                    <a:pt x="153968" y="373990"/>
                    <a:pt x="156406" y="377038"/>
                  </a:cubicBezTo>
                  <a:cubicBezTo>
                    <a:pt x="163112" y="384353"/>
                    <a:pt x="165855" y="390145"/>
                    <a:pt x="164636" y="394412"/>
                  </a:cubicBezTo>
                  <a:lnTo>
                    <a:pt x="153663" y="419101"/>
                  </a:lnTo>
                  <a:cubicBezTo>
                    <a:pt x="146957" y="431902"/>
                    <a:pt x="143909" y="438608"/>
                    <a:pt x="144519" y="439217"/>
                  </a:cubicBezTo>
                  <a:cubicBezTo>
                    <a:pt x="145738" y="440437"/>
                    <a:pt x="157320" y="431902"/>
                    <a:pt x="179266" y="413614"/>
                  </a:cubicBezTo>
                  <a:cubicBezTo>
                    <a:pt x="198164" y="398374"/>
                    <a:pt x="210356" y="390754"/>
                    <a:pt x="215842" y="390754"/>
                  </a:cubicBezTo>
                  <a:cubicBezTo>
                    <a:pt x="216452" y="390754"/>
                    <a:pt x="216756" y="391059"/>
                    <a:pt x="216756" y="391669"/>
                  </a:cubicBezTo>
                  <a:cubicBezTo>
                    <a:pt x="216756" y="393497"/>
                    <a:pt x="214013" y="398984"/>
                    <a:pt x="208527" y="408128"/>
                  </a:cubicBezTo>
                  <a:cubicBezTo>
                    <a:pt x="204260" y="415443"/>
                    <a:pt x="193287" y="428549"/>
                    <a:pt x="175608" y="447447"/>
                  </a:cubicBezTo>
                  <a:cubicBezTo>
                    <a:pt x="166464" y="456591"/>
                    <a:pt x="159454" y="465430"/>
                    <a:pt x="154577" y="473965"/>
                  </a:cubicBezTo>
                  <a:lnTo>
                    <a:pt x="147262" y="485852"/>
                  </a:lnTo>
                  <a:lnTo>
                    <a:pt x="148176" y="504140"/>
                  </a:lnTo>
                  <a:cubicBezTo>
                    <a:pt x="148786" y="521209"/>
                    <a:pt x="150920" y="541021"/>
                    <a:pt x="154577" y="563576"/>
                  </a:cubicBezTo>
                  <a:cubicBezTo>
                    <a:pt x="156406" y="578206"/>
                    <a:pt x="157320" y="584912"/>
                    <a:pt x="157320" y="583693"/>
                  </a:cubicBezTo>
                  <a:cubicBezTo>
                    <a:pt x="159149" y="595275"/>
                    <a:pt x="160064" y="606857"/>
                    <a:pt x="160064" y="618440"/>
                  </a:cubicBezTo>
                  <a:cubicBezTo>
                    <a:pt x="160064" y="638557"/>
                    <a:pt x="157625" y="651663"/>
                    <a:pt x="152748" y="657759"/>
                  </a:cubicBezTo>
                  <a:cubicBezTo>
                    <a:pt x="147262" y="664465"/>
                    <a:pt x="139642" y="667817"/>
                    <a:pt x="129888" y="667817"/>
                  </a:cubicBezTo>
                  <a:cubicBezTo>
                    <a:pt x="123183" y="667817"/>
                    <a:pt x="116782" y="665227"/>
                    <a:pt x="110686" y="660045"/>
                  </a:cubicBezTo>
                  <a:cubicBezTo>
                    <a:pt x="104590" y="654863"/>
                    <a:pt x="101542" y="649529"/>
                    <a:pt x="101542" y="644043"/>
                  </a:cubicBezTo>
                  <a:cubicBezTo>
                    <a:pt x="101542" y="642214"/>
                    <a:pt x="100628" y="639471"/>
                    <a:pt x="98799" y="635813"/>
                  </a:cubicBezTo>
                  <a:cubicBezTo>
                    <a:pt x="96970" y="632765"/>
                    <a:pt x="94227" y="625755"/>
                    <a:pt x="90569" y="614782"/>
                  </a:cubicBezTo>
                  <a:cubicBezTo>
                    <a:pt x="86912" y="603809"/>
                    <a:pt x="85083" y="596799"/>
                    <a:pt x="85083" y="593751"/>
                  </a:cubicBezTo>
                  <a:cubicBezTo>
                    <a:pt x="85083" y="591313"/>
                    <a:pt x="85540" y="589941"/>
                    <a:pt x="86454" y="589636"/>
                  </a:cubicBezTo>
                  <a:cubicBezTo>
                    <a:pt x="87369" y="589331"/>
                    <a:pt x="89045" y="589179"/>
                    <a:pt x="91484" y="589179"/>
                  </a:cubicBezTo>
                  <a:cubicBezTo>
                    <a:pt x="95141" y="589179"/>
                    <a:pt x="97275" y="588417"/>
                    <a:pt x="97884" y="586893"/>
                  </a:cubicBezTo>
                  <a:cubicBezTo>
                    <a:pt x="98494" y="585369"/>
                    <a:pt x="98799" y="580949"/>
                    <a:pt x="98799" y="573634"/>
                  </a:cubicBezTo>
                  <a:cubicBezTo>
                    <a:pt x="98799" y="548031"/>
                    <a:pt x="98189" y="534010"/>
                    <a:pt x="96970" y="531572"/>
                  </a:cubicBezTo>
                  <a:cubicBezTo>
                    <a:pt x="95751" y="531572"/>
                    <a:pt x="94227" y="532791"/>
                    <a:pt x="92398" y="535229"/>
                  </a:cubicBezTo>
                  <a:lnTo>
                    <a:pt x="84168" y="546202"/>
                  </a:lnTo>
                  <a:cubicBezTo>
                    <a:pt x="80511" y="549860"/>
                    <a:pt x="75786" y="555956"/>
                    <a:pt x="69995" y="564490"/>
                  </a:cubicBezTo>
                  <a:cubicBezTo>
                    <a:pt x="64204" y="573025"/>
                    <a:pt x="60394" y="579121"/>
                    <a:pt x="58565" y="582778"/>
                  </a:cubicBezTo>
                  <a:cubicBezTo>
                    <a:pt x="58565" y="584607"/>
                    <a:pt x="57041" y="587045"/>
                    <a:pt x="53993" y="590093"/>
                  </a:cubicBezTo>
                  <a:cubicBezTo>
                    <a:pt x="50945" y="593751"/>
                    <a:pt x="47288" y="595580"/>
                    <a:pt x="43020" y="595580"/>
                  </a:cubicBezTo>
                  <a:cubicBezTo>
                    <a:pt x="38144" y="595580"/>
                    <a:pt x="34486" y="594361"/>
                    <a:pt x="32048" y="591922"/>
                  </a:cubicBezTo>
                  <a:cubicBezTo>
                    <a:pt x="29609" y="589484"/>
                    <a:pt x="27780" y="584912"/>
                    <a:pt x="26561" y="578206"/>
                  </a:cubicBezTo>
                  <a:lnTo>
                    <a:pt x="20160" y="558089"/>
                  </a:lnTo>
                  <a:cubicBezTo>
                    <a:pt x="15284" y="548945"/>
                    <a:pt x="13760" y="543459"/>
                    <a:pt x="15588" y="541630"/>
                  </a:cubicBezTo>
                  <a:cubicBezTo>
                    <a:pt x="16198" y="541630"/>
                    <a:pt x="16655" y="541021"/>
                    <a:pt x="16960" y="539801"/>
                  </a:cubicBezTo>
                  <a:cubicBezTo>
                    <a:pt x="17265" y="538582"/>
                    <a:pt x="17112" y="537363"/>
                    <a:pt x="16503" y="536144"/>
                  </a:cubicBezTo>
                  <a:cubicBezTo>
                    <a:pt x="15893" y="534315"/>
                    <a:pt x="16046" y="532943"/>
                    <a:pt x="16960" y="532029"/>
                  </a:cubicBezTo>
                  <a:cubicBezTo>
                    <a:pt x="17874" y="531115"/>
                    <a:pt x="19246" y="530353"/>
                    <a:pt x="21075" y="529743"/>
                  </a:cubicBezTo>
                  <a:cubicBezTo>
                    <a:pt x="24123" y="528524"/>
                    <a:pt x="27628" y="525781"/>
                    <a:pt x="31590" y="521513"/>
                  </a:cubicBezTo>
                  <a:cubicBezTo>
                    <a:pt x="35553" y="517246"/>
                    <a:pt x="37534" y="514198"/>
                    <a:pt x="37534" y="512369"/>
                  </a:cubicBezTo>
                  <a:lnTo>
                    <a:pt x="40277" y="508712"/>
                  </a:lnTo>
                  <a:cubicBezTo>
                    <a:pt x="41496" y="508102"/>
                    <a:pt x="45154" y="502616"/>
                    <a:pt x="51250" y="492253"/>
                  </a:cubicBezTo>
                  <a:lnTo>
                    <a:pt x="62223" y="472136"/>
                  </a:lnTo>
                  <a:cubicBezTo>
                    <a:pt x="67709" y="462382"/>
                    <a:pt x="72434" y="453543"/>
                    <a:pt x="76396" y="445618"/>
                  </a:cubicBezTo>
                  <a:cubicBezTo>
                    <a:pt x="80358" y="437693"/>
                    <a:pt x="82035" y="433426"/>
                    <a:pt x="81425" y="432817"/>
                  </a:cubicBezTo>
                  <a:cubicBezTo>
                    <a:pt x="80206" y="432817"/>
                    <a:pt x="76853" y="434950"/>
                    <a:pt x="71367" y="439217"/>
                  </a:cubicBezTo>
                  <a:cubicBezTo>
                    <a:pt x="67100" y="442875"/>
                    <a:pt x="61766" y="445923"/>
                    <a:pt x="55365" y="448361"/>
                  </a:cubicBezTo>
                  <a:cubicBezTo>
                    <a:pt x="48964" y="450800"/>
                    <a:pt x="43325" y="452019"/>
                    <a:pt x="38448" y="452019"/>
                  </a:cubicBezTo>
                  <a:cubicBezTo>
                    <a:pt x="34181" y="452019"/>
                    <a:pt x="30219" y="450647"/>
                    <a:pt x="26561" y="447904"/>
                  </a:cubicBezTo>
                  <a:cubicBezTo>
                    <a:pt x="22904" y="445161"/>
                    <a:pt x="20160" y="441351"/>
                    <a:pt x="18332" y="436474"/>
                  </a:cubicBezTo>
                  <a:cubicBezTo>
                    <a:pt x="15893" y="431597"/>
                    <a:pt x="12236" y="426721"/>
                    <a:pt x="7359" y="421844"/>
                  </a:cubicBezTo>
                  <a:cubicBezTo>
                    <a:pt x="-566" y="415748"/>
                    <a:pt x="-2090" y="411785"/>
                    <a:pt x="2787" y="409957"/>
                  </a:cubicBezTo>
                  <a:cubicBezTo>
                    <a:pt x="5225" y="409347"/>
                    <a:pt x="5225" y="407823"/>
                    <a:pt x="2787" y="405385"/>
                  </a:cubicBezTo>
                  <a:cubicBezTo>
                    <a:pt x="-261" y="402337"/>
                    <a:pt x="958" y="402032"/>
                    <a:pt x="6444" y="404470"/>
                  </a:cubicBezTo>
                  <a:cubicBezTo>
                    <a:pt x="9492" y="405689"/>
                    <a:pt x="14826" y="405080"/>
                    <a:pt x="22446" y="402641"/>
                  </a:cubicBezTo>
                  <a:cubicBezTo>
                    <a:pt x="30066" y="400203"/>
                    <a:pt x="38144" y="396545"/>
                    <a:pt x="46678" y="391669"/>
                  </a:cubicBezTo>
                  <a:cubicBezTo>
                    <a:pt x="52774" y="387401"/>
                    <a:pt x="57956" y="384658"/>
                    <a:pt x="62223" y="383439"/>
                  </a:cubicBezTo>
                  <a:cubicBezTo>
                    <a:pt x="62832" y="383439"/>
                    <a:pt x="63290" y="383287"/>
                    <a:pt x="63594" y="382982"/>
                  </a:cubicBezTo>
                  <a:cubicBezTo>
                    <a:pt x="63899" y="382677"/>
                    <a:pt x="64052" y="382525"/>
                    <a:pt x="64052" y="382525"/>
                  </a:cubicBezTo>
                  <a:cubicBezTo>
                    <a:pt x="64052" y="381915"/>
                    <a:pt x="61613" y="380696"/>
                    <a:pt x="56736" y="378867"/>
                  </a:cubicBezTo>
                  <a:cubicBezTo>
                    <a:pt x="52469" y="377648"/>
                    <a:pt x="49421" y="376429"/>
                    <a:pt x="47592" y="375209"/>
                  </a:cubicBezTo>
                  <a:cubicBezTo>
                    <a:pt x="45764" y="373990"/>
                    <a:pt x="43325" y="371552"/>
                    <a:pt x="40277" y="367894"/>
                  </a:cubicBezTo>
                  <a:cubicBezTo>
                    <a:pt x="36010" y="361189"/>
                    <a:pt x="33876" y="356312"/>
                    <a:pt x="33876" y="353264"/>
                  </a:cubicBezTo>
                  <a:cubicBezTo>
                    <a:pt x="33876" y="350216"/>
                    <a:pt x="33267" y="347473"/>
                    <a:pt x="32048" y="345034"/>
                  </a:cubicBezTo>
                  <a:cubicBezTo>
                    <a:pt x="29609" y="341377"/>
                    <a:pt x="27476" y="336805"/>
                    <a:pt x="25647" y="331318"/>
                  </a:cubicBezTo>
                  <a:cubicBezTo>
                    <a:pt x="23818" y="325832"/>
                    <a:pt x="22904" y="321260"/>
                    <a:pt x="22904" y="317602"/>
                  </a:cubicBezTo>
                  <a:cubicBezTo>
                    <a:pt x="22904" y="316993"/>
                    <a:pt x="23056" y="315011"/>
                    <a:pt x="23361" y="311659"/>
                  </a:cubicBezTo>
                  <a:cubicBezTo>
                    <a:pt x="23666" y="308306"/>
                    <a:pt x="23513" y="304191"/>
                    <a:pt x="22904" y="299314"/>
                  </a:cubicBezTo>
                  <a:cubicBezTo>
                    <a:pt x="22294" y="294437"/>
                    <a:pt x="21989" y="288341"/>
                    <a:pt x="21989" y="281026"/>
                  </a:cubicBezTo>
                  <a:cubicBezTo>
                    <a:pt x="21989" y="275540"/>
                    <a:pt x="22446" y="271577"/>
                    <a:pt x="23361" y="269139"/>
                  </a:cubicBezTo>
                  <a:cubicBezTo>
                    <a:pt x="24275" y="266701"/>
                    <a:pt x="25952" y="264262"/>
                    <a:pt x="28390" y="261824"/>
                  </a:cubicBezTo>
                  <a:cubicBezTo>
                    <a:pt x="32048" y="258166"/>
                    <a:pt x="35400" y="256337"/>
                    <a:pt x="38448" y="256337"/>
                  </a:cubicBezTo>
                  <a:cubicBezTo>
                    <a:pt x="42106" y="256337"/>
                    <a:pt x="43935" y="260300"/>
                    <a:pt x="43935" y="268225"/>
                  </a:cubicBezTo>
                  <a:cubicBezTo>
                    <a:pt x="43935" y="271273"/>
                    <a:pt x="45002" y="277369"/>
                    <a:pt x="47135" y="286513"/>
                  </a:cubicBezTo>
                  <a:cubicBezTo>
                    <a:pt x="49269" y="295657"/>
                    <a:pt x="50945" y="302362"/>
                    <a:pt x="52164" y="306629"/>
                  </a:cubicBezTo>
                  <a:cubicBezTo>
                    <a:pt x="55822" y="310897"/>
                    <a:pt x="68014" y="304496"/>
                    <a:pt x="88740" y="287427"/>
                  </a:cubicBezTo>
                  <a:cubicBezTo>
                    <a:pt x="98494" y="279502"/>
                    <a:pt x="103980" y="275540"/>
                    <a:pt x="105200" y="275540"/>
                  </a:cubicBezTo>
                  <a:cubicBezTo>
                    <a:pt x="106419" y="275540"/>
                    <a:pt x="107028" y="276454"/>
                    <a:pt x="107028" y="278283"/>
                  </a:cubicBezTo>
                  <a:cubicBezTo>
                    <a:pt x="107028" y="283160"/>
                    <a:pt x="105504" y="288951"/>
                    <a:pt x="102456" y="295657"/>
                  </a:cubicBezTo>
                  <a:lnTo>
                    <a:pt x="96056" y="312116"/>
                  </a:lnTo>
                  <a:lnTo>
                    <a:pt x="90569" y="324917"/>
                  </a:lnTo>
                  <a:lnTo>
                    <a:pt x="85083" y="338633"/>
                  </a:lnTo>
                  <a:lnTo>
                    <a:pt x="84168" y="345949"/>
                  </a:lnTo>
                  <a:lnTo>
                    <a:pt x="78682" y="363322"/>
                  </a:lnTo>
                  <a:cubicBezTo>
                    <a:pt x="76244" y="370637"/>
                    <a:pt x="74415" y="374600"/>
                    <a:pt x="73196" y="375209"/>
                  </a:cubicBezTo>
                  <a:cubicBezTo>
                    <a:pt x="71976" y="375209"/>
                    <a:pt x="71367" y="376124"/>
                    <a:pt x="71367" y="377953"/>
                  </a:cubicBezTo>
                  <a:cubicBezTo>
                    <a:pt x="71367" y="378562"/>
                    <a:pt x="72281" y="378562"/>
                    <a:pt x="74110" y="377953"/>
                  </a:cubicBezTo>
                  <a:cubicBezTo>
                    <a:pt x="75939" y="377953"/>
                    <a:pt x="78072" y="377343"/>
                    <a:pt x="80511" y="376124"/>
                  </a:cubicBezTo>
                  <a:cubicBezTo>
                    <a:pt x="82949" y="374905"/>
                    <a:pt x="85692" y="373990"/>
                    <a:pt x="88740" y="373381"/>
                  </a:cubicBezTo>
                  <a:cubicBezTo>
                    <a:pt x="96665" y="370942"/>
                    <a:pt x="100932" y="369418"/>
                    <a:pt x="101542" y="368809"/>
                  </a:cubicBezTo>
                  <a:cubicBezTo>
                    <a:pt x="102761" y="367589"/>
                    <a:pt x="104285" y="361493"/>
                    <a:pt x="106114" y="350521"/>
                  </a:cubicBezTo>
                  <a:cubicBezTo>
                    <a:pt x="107943" y="339548"/>
                    <a:pt x="108857" y="330404"/>
                    <a:pt x="108857" y="323089"/>
                  </a:cubicBezTo>
                  <a:cubicBezTo>
                    <a:pt x="109467" y="310897"/>
                    <a:pt x="110686" y="294437"/>
                    <a:pt x="112515" y="273711"/>
                  </a:cubicBezTo>
                  <a:cubicBezTo>
                    <a:pt x="114344" y="252985"/>
                    <a:pt x="116782" y="231953"/>
                    <a:pt x="119830" y="210617"/>
                  </a:cubicBezTo>
                  <a:cubicBezTo>
                    <a:pt x="122268" y="195987"/>
                    <a:pt x="124097" y="179223"/>
                    <a:pt x="125316" y="160325"/>
                  </a:cubicBezTo>
                  <a:lnTo>
                    <a:pt x="128974" y="130150"/>
                  </a:lnTo>
                  <a:lnTo>
                    <a:pt x="124402" y="122835"/>
                  </a:lnTo>
                  <a:cubicBezTo>
                    <a:pt x="123792" y="121006"/>
                    <a:pt x="121354" y="117044"/>
                    <a:pt x="117087" y="110948"/>
                  </a:cubicBezTo>
                  <a:cubicBezTo>
                    <a:pt x="115868" y="109729"/>
                    <a:pt x="115258" y="108205"/>
                    <a:pt x="115258" y="106376"/>
                  </a:cubicBezTo>
                  <a:cubicBezTo>
                    <a:pt x="115258" y="102718"/>
                    <a:pt x="116782" y="100585"/>
                    <a:pt x="119830" y="99975"/>
                  </a:cubicBezTo>
                  <a:cubicBezTo>
                    <a:pt x="120440" y="99365"/>
                    <a:pt x="122573" y="99061"/>
                    <a:pt x="126231" y="99061"/>
                  </a:cubicBezTo>
                  <a:close/>
                  <a:moveTo>
                    <a:pt x="417239" y="77"/>
                  </a:moveTo>
                  <a:cubicBezTo>
                    <a:pt x="418610" y="229"/>
                    <a:pt x="420363" y="610"/>
                    <a:pt x="422496" y="1220"/>
                  </a:cubicBezTo>
                  <a:cubicBezTo>
                    <a:pt x="430421" y="3658"/>
                    <a:pt x="435603" y="5182"/>
                    <a:pt x="438041" y="5792"/>
                  </a:cubicBezTo>
                  <a:cubicBezTo>
                    <a:pt x="444747" y="6401"/>
                    <a:pt x="449624" y="7925"/>
                    <a:pt x="452672" y="10364"/>
                  </a:cubicBezTo>
                  <a:cubicBezTo>
                    <a:pt x="455719" y="12802"/>
                    <a:pt x="458768" y="17069"/>
                    <a:pt x="461816" y="23165"/>
                  </a:cubicBezTo>
                  <a:cubicBezTo>
                    <a:pt x="464254" y="27433"/>
                    <a:pt x="465626" y="31852"/>
                    <a:pt x="465930" y="36424"/>
                  </a:cubicBezTo>
                  <a:cubicBezTo>
                    <a:pt x="466235" y="40996"/>
                    <a:pt x="466083" y="47854"/>
                    <a:pt x="465473" y="56998"/>
                  </a:cubicBezTo>
                  <a:cubicBezTo>
                    <a:pt x="463644" y="84430"/>
                    <a:pt x="462730" y="97841"/>
                    <a:pt x="462730" y="97232"/>
                  </a:cubicBezTo>
                  <a:cubicBezTo>
                    <a:pt x="461511" y="108205"/>
                    <a:pt x="461511" y="114910"/>
                    <a:pt x="462730" y="117349"/>
                  </a:cubicBezTo>
                  <a:cubicBezTo>
                    <a:pt x="463340" y="119787"/>
                    <a:pt x="465930" y="121921"/>
                    <a:pt x="470502" y="123749"/>
                  </a:cubicBezTo>
                  <a:cubicBezTo>
                    <a:pt x="475074" y="125578"/>
                    <a:pt x="480713" y="126493"/>
                    <a:pt x="487419" y="126493"/>
                  </a:cubicBezTo>
                  <a:cubicBezTo>
                    <a:pt x="492295" y="126493"/>
                    <a:pt x="495648" y="126797"/>
                    <a:pt x="497477" y="127407"/>
                  </a:cubicBezTo>
                  <a:cubicBezTo>
                    <a:pt x="499306" y="128017"/>
                    <a:pt x="502049" y="130150"/>
                    <a:pt x="505707" y="133808"/>
                  </a:cubicBezTo>
                  <a:lnTo>
                    <a:pt x="513936" y="142037"/>
                  </a:lnTo>
                  <a:cubicBezTo>
                    <a:pt x="513936" y="143256"/>
                    <a:pt x="509974" y="147829"/>
                    <a:pt x="502049" y="155753"/>
                  </a:cubicBezTo>
                  <a:cubicBezTo>
                    <a:pt x="494124" y="164897"/>
                    <a:pt x="489552" y="170993"/>
                    <a:pt x="488333" y="174041"/>
                  </a:cubicBezTo>
                  <a:cubicBezTo>
                    <a:pt x="485895" y="177699"/>
                    <a:pt x="483761" y="179528"/>
                    <a:pt x="481932" y="179528"/>
                  </a:cubicBezTo>
                  <a:lnTo>
                    <a:pt x="480103" y="179528"/>
                  </a:lnTo>
                  <a:cubicBezTo>
                    <a:pt x="476446" y="179528"/>
                    <a:pt x="471569" y="180595"/>
                    <a:pt x="465473" y="182728"/>
                  </a:cubicBezTo>
                  <a:cubicBezTo>
                    <a:pt x="459377" y="184862"/>
                    <a:pt x="455719" y="186843"/>
                    <a:pt x="454500" y="188672"/>
                  </a:cubicBezTo>
                  <a:cubicBezTo>
                    <a:pt x="453281" y="190501"/>
                    <a:pt x="451148" y="197511"/>
                    <a:pt x="448100" y="209703"/>
                  </a:cubicBezTo>
                  <a:cubicBezTo>
                    <a:pt x="445052" y="221895"/>
                    <a:pt x="442613" y="233173"/>
                    <a:pt x="440784" y="243536"/>
                  </a:cubicBezTo>
                  <a:cubicBezTo>
                    <a:pt x="439565" y="252070"/>
                    <a:pt x="438956" y="260909"/>
                    <a:pt x="438956" y="270053"/>
                  </a:cubicBezTo>
                  <a:lnTo>
                    <a:pt x="438956" y="284684"/>
                  </a:lnTo>
                  <a:lnTo>
                    <a:pt x="447185" y="293828"/>
                  </a:lnTo>
                  <a:cubicBezTo>
                    <a:pt x="464254" y="311506"/>
                    <a:pt x="472788" y="325832"/>
                    <a:pt x="472788" y="336805"/>
                  </a:cubicBezTo>
                  <a:lnTo>
                    <a:pt x="474617" y="348692"/>
                  </a:lnTo>
                  <a:lnTo>
                    <a:pt x="475531" y="352349"/>
                  </a:lnTo>
                  <a:cubicBezTo>
                    <a:pt x="475531" y="354178"/>
                    <a:pt x="474007" y="358141"/>
                    <a:pt x="470959" y="364237"/>
                  </a:cubicBezTo>
                  <a:cubicBezTo>
                    <a:pt x="467911" y="370333"/>
                    <a:pt x="463340" y="377038"/>
                    <a:pt x="457244" y="384353"/>
                  </a:cubicBezTo>
                  <a:cubicBezTo>
                    <a:pt x="450538" y="394107"/>
                    <a:pt x="446880" y="399898"/>
                    <a:pt x="446271" y="401727"/>
                  </a:cubicBezTo>
                  <a:cubicBezTo>
                    <a:pt x="443832" y="407213"/>
                    <a:pt x="440175" y="410566"/>
                    <a:pt x="435298" y="411785"/>
                  </a:cubicBezTo>
                  <a:cubicBezTo>
                    <a:pt x="429812" y="414224"/>
                    <a:pt x="422801" y="418034"/>
                    <a:pt x="414267" y="423215"/>
                  </a:cubicBezTo>
                  <a:cubicBezTo>
                    <a:pt x="405732" y="428397"/>
                    <a:pt x="400246" y="432512"/>
                    <a:pt x="397808" y="435560"/>
                  </a:cubicBezTo>
                  <a:cubicBezTo>
                    <a:pt x="394760" y="439217"/>
                    <a:pt x="393693" y="441199"/>
                    <a:pt x="394607" y="441503"/>
                  </a:cubicBezTo>
                  <a:cubicBezTo>
                    <a:pt x="395522" y="441808"/>
                    <a:pt x="400398" y="439827"/>
                    <a:pt x="409237" y="435560"/>
                  </a:cubicBezTo>
                  <a:cubicBezTo>
                    <a:pt x="418077" y="431293"/>
                    <a:pt x="430116" y="425501"/>
                    <a:pt x="445356" y="418186"/>
                  </a:cubicBezTo>
                  <a:cubicBezTo>
                    <a:pt x="477665" y="402337"/>
                    <a:pt x="506926" y="394412"/>
                    <a:pt x="533139" y="394412"/>
                  </a:cubicBezTo>
                  <a:cubicBezTo>
                    <a:pt x="547159" y="394412"/>
                    <a:pt x="563009" y="396850"/>
                    <a:pt x="580687" y="401727"/>
                  </a:cubicBezTo>
                  <a:cubicBezTo>
                    <a:pt x="591051" y="404775"/>
                    <a:pt x="603243" y="411023"/>
                    <a:pt x="617264" y="420472"/>
                  </a:cubicBezTo>
                  <a:cubicBezTo>
                    <a:pt x="631284" y="429921"/>
                    <a:pt x="642562" y="439217"/>
                    <a:pt x="651096" y="448361"/>
                  </a:cubicBezTo>
                  <a:cubicBezTo>
                    <a:pt x="670603" y="469697"/>
                    <a:pt x="680357" y="488595"/>
                    <a:pt x="680357" y="505054"/>
                  </a:cubicBezTo>
                  <a:cubicBezTo>
                    <a:pt x="680357" y="509931"/>
                    <a:pt x="678833" y="516027"/>
                    <a:pt x="675785" y="523342"/>
                  </a:cubicBezTo>
                  <a:cubicBezTo>
                    <a:pt x="670908" y="531877"/>
                    <a:pt x="661612" y="541630"/>
                    <a:pt x="647896" y="552603"/>
                  </a:cubicBezTo>
                  <a:cubicBezTo>
                    <a:pt x="634180" y="563576"/>
                    <a:pt x="617264" y="574549"/>
                    <a:pt x="597147" y="585521"/>
                  </a:cubicBezTo>
                  <a:lnTo>
                    <a:pt x="571543" y="598323"/>
                  </a:lnTo>
                  <a:cubicBezTo>
                    <a:pt x="569715" y="599542"/>
                    <a:pt x="567581" y="600152"/>
                    <a:pt x="565143" y="600152"/>
                  </a:cubicBezTo>
                  <a:lnTo>
                    <a:pt x="557828" y="599237"/>
                  </a:lnTo>
                  <a:cubicBezTo>
                    <a:pt x="552951" y="598018"/>
                    <a:pt x="549903" y="597409"/>
                    <a:pt x="548683" y="597409"/>
                  </a:cubicBezTo>
                  <a:cubicBezTo>
                    <a:pt x="543197" y="597409"/>
                    <a:pt x="536949" y="598933"/>
                    <a:pt x="529938" y="601981"/>
                  </a:cubicBezTo>
                  <a:cubicBezTo>
                    <a:pt x="522928" y="605029"/>
                    <a:pt x="512717" y="610515"/>
                    <a:pt x="499306" y="618440"/>
                  </a:cubicBezTo>
                  <a:cubicBezTo>
                    <a:pt x="492600" y="622097"/>
                    <a:pt x="487114" y="623926"/>
                    <a:pt x="482847" y="623926"/>
                  </a:cubicBezTo>
                  <a:cubicBezTo>
                    <a:pt x="473093" y="623926"/>
                    <a:pt x="465778" y="624841"/>
                    <a:pt x="460901" y="626669"/>
                  </a:cubicBezTo>
                  <a:cubicBezTo>
                    <a:pt x="457853" y="627889"/>
                    <a:pt x="455567" y="628955"/>
                    <a:pt x="454043" y="629870"/>
                  </a:cubicBezTo>
                  <a:cubicBezTo>
                    <a:pt x="452519" y="630784"/>
                    <a:pt x="451757" y="631851"/>
                    <a:pt x="451757" y="633070"/>
                  </a:cubicBezTo>
                  <a:cubicBezTo>
                    <a:pt x="451757" y="634899"/>
                    <a:pt x="456024" y="639776"/>
                    <a:pt x="464559" y="647701"/>
                  </a:cubicBezTo>
                  <a:cubicBezTo>
                    <a:pt x="481628" y="664769"/>
                    <a:pt x="493515" y="681533"/>
                    <a:pt x="500220" y="697993"/>
                  </a:cubicBezTo>
                  <a:cubicBezTo>
                    <a:pt x="501439" y="702260"/>
                    <a:pt x="503268" y="706832"/>
                    <a:pt x="505707" y="711709"/>
                  </a:cubicBezTo>
                  <a:cubicBezTo>
                    <a:pt x="507535" y="713537"/>
                    <a:pt x="508450" y="715061"/>
                    <a:pt x="508450" y="716281"/>
                  </a:cubicBezTo>
                  <a:cubicBezTo>
                    <a:pt x="508450" y="718109"/>
                    <a:pt x="507231" y="720243"/>
                    <a:pt x="504792" y="722681"/>
                  </a:cubicBezTo>
                  <a:cubicBezTo>
                    <a:pt x="503573" y="724510"/>
                    <a:pt x="502506" y="726491"/>
                    <a:pt x="501592" y="728625"/>
                  </a:cubicBezTo>
                  <a:cubicBezTo>
                    <a:pt x="500678" y="730759"/>
                    <a:pt x="499916" y="732435"/>
                    <a:pt x="499306" y="733654"/>
                  </a:cubicBezTo>
                  <a:cubicBezTo>
                    <a:pt x="498087" y="738531"/>
                    <a:pt x="496410" y="741427"/>
                    <a:pt x="494277" y="742341"/>
                  </a:cubicBezTo>
                  <a:cubicBezTo>
                    <a:pt x="492143" y="743255"/>
                    <a:pt x="487114" y="743713"/>
                    <a:pt x="479189" y="743713"/>
                  </a:cubicBezTo>
                  <a:cubicBezTo>
                    <a:pt x="465778" y="743713"/>
                    <a:pt x="452824" y="742036"/>
                    <a:pt x="440327" y="738683"/>
                  </a:cubicBezTo>
                  <a:cubicBezTo>
                    <a:pt x="427830" y="735331"/>
                    <a:pt x="419448" y="731216"/>
                    <a:pt x="415181" y="726339"/>
                  </a:cubicBezTo>
                  <a:cubicBezTo>
                    <a:pt x="412743" y="723901"/>
                    <a:pt x="410304" y="722681"/>
                    <a:pt x="407866" y="722681"/>
                  </a:cubicBezTo>
                  <a:cubicBezTo>
                    <a:pt x="406037" y="722681"/>
                    <a:pt x="403599" y="721157"/>
                    <a:pt x="400551" y="718109"/>
                  </a:cubicBezTo>
                  <a:cubicBezTo>
                    <a:pt x="397503" y="715061"/>
                    <a:pt x="394760" y="713537"/>
                    <a:pt x="392321" y="713537"/>
                  </a:cubicBezTo>
                  <a:cubicBezTo>
                    <a:pt x="388664" y="713537"/>
                    <a:pt x="385920" y="712623"/>
                    <a:pt x="384092" y="710794"/>
                  </a:cubicBezTo>
                  <a:lnTo>
                    <a:pt x="374033" y="707137"/>
                  </a:lnTo>
                  <a:cubicBezTo>
                    <a:pt x="369766" y="705917"/>
                    <a:pt x="365804" y="703784"/>
                    <a:pt x="362146" y="700736"/>
                  </a:cubicBezTo>
                  <a:cubicBezTo>
                    <a:pt x="357269" y="697078"/>
                    <a:pt x="354221" y="695249"/>
                    <a:pt x="353002" y="695249"/>
                  </a:cubicBezTo>
                  <a:cubicBezTo>
                    <a:pt x="351173" y="695249"/>
                    <a:pt x="349344" y="694792"/>
                    <a:pt x="347516" y="693878"/>
                  </a:cubicBezTo>
                  <a:cubicBezTo>
                    <a:pt x="345687" y="692963"/>
                    <a:pt x="344772" y="692201"/>
                    <a:pt x="344772" y="691592"/>
                  </a:cubicBezTo>
                  <a:cubicBezTo>
                    <a:pt x="344772" y="689153"/>
                    <a:pt x="350564" y="684277"/>
                    <a:pt x="362146" y="676961"/>
                  </a:cubicBezTo>
                  <a:cubicBezTo>
                    <a:pt x="368242" y="672694"/>
                    <a:pt x="371290" y="670256"/>
                    <a:pt x="371290" y="669646"/>
                  </a:cubicBezTo>
                  <a:cubicBezTo>
                    <a:pt x="368242" y="667817"/>
                    <a:pt x="363365" y="665227"/>
                    <a:pt x="356660" y="661874"/>
                  </a:cubicBezTo>
                  <a:cubicBezTo>
                    <a:pt x="349954" y="658521"/>
                    <a:pt x="344468" y="656235"/>
                    <a:pt x="340200" y="655016"/>
                  </a:cubicBezTo>
                  <a:cubicBezTo>
                    <a:pt x="338981" y="655016"/>
                    <a:pt x="336390" y="652120"/>
                    <a:pt x="332428" y="646329"/>
                  </a:cubicBezTo>
                  <a:cubicBezTo>
                    <a:pt x="328466" y="640538"/>
                    <a:pt x="324351" y="633680"/>
                    <a:pt x="320084" y="625755"/>
                  </a:cubicBezTo>
                  <a:cubicBezTo>
                    <a:pt x="315816" y="617830"/>
                    <a:pt x="313683" y="611734"/>
                    <a:pt x="313683" y="607467"/>
                  </a:cubicBezTo>
                  <a:cubicBezTo>
                    <a:pt x="313683" y="593446"/>
                    <a:pt x="316731" y="590398"/>
                    <a:pt x="322827" y="598323"/>
                  </a:cubicBezTo>
                  <a:cubicBezTo>
                    <a:pt x="324656" y="601371"/>
                    <a:pt x="327704" y="603200"/>
                    <a:pt x="331971" y="603809"/>
                  </a:cubicBezTo>
                  <a:lnTo>
                    <a:pt x="353916" y="608381"/>
                  </a:lnTo>
                  <a:cubicBezTo>
                    <a:pt x="360012" y="610210"/>
                    <a:pt x="365194" y="611125"/>
                    <a:pt x="369461" y="611125"/>
                  </a:cubicBezTo>
                  <a:cubicBezTo>
                    <a:pt x="375557" y="611125"/>
                    <a:pt x="384701" y="608991"/>
                    <a:pt x="396893" y="604724"/>
                  </a:cubicBezTo>
                  <a:cubicBezTo>
                    <a:pt x="412743" y="599237"/>
                    <a:pt x="427983" y="591008"/>
                    <a:pt x="442613" y="580035"/>
                  </a:cubicBezTo>
                  <a:lnTo>
                    <a:pt x="461816" y="566319"/>
                  </a:lnTo>
                  <a:cubicBezTo>
                    <a:pt x="464254" y="565100"/>
                    <a:pt x="466692" y="563271"/>
                    <a:pt x="469131" y="560833"/>
                  </a:cubicBezTo>
                  <a:cubicBezTo>
                    <a:pt x="469740" y="559613"/>
                    <a:pt x="471112" y="558089"/>
                    <a:pt x="473245" y="556261"/>
                  </a:cubicBezTo>
                  <a:cubicBezTo>
                    <a:pt x="475379" y="554432"/>
                    <a:pt x="478275" y="552298"/>
                    <a:pt x="481932" y="549860"/>
                  </a:cubicBezTo>
                  <a:cubicBezTo>
                    <a:pt x="504488" y="531572"/>
                    <a:pt x="516984" y="519685"/>
                    <a:pt x="519423" y="514198"/>
                  </a:cubicBezTo>
                  <a:cubicBezTo>
                    <a:pt x="520032" y="511150"/>
                    <a:pt x="523842" y="506121"/>
                    <a:pt x="530853" y="499111"/>
                  </a:cubicBezTo>
                  <a:cubicBezTo>
                    <a:pt x="537863" y="492100"/>
                    <a:pt x="542892" y="487985"/>
                    <a:pt x="545940" y="486766"/>
                  </a:cubicBezTo>
                  <a:cubicBezTo>
                    <a:pt x="548379" y="485547"/>
                    <a:pt x="552951" y="480823"/>
                    <a:pt x="559656" y="472593"/>
                  </a:cubicBezTo>
                  <a:cubicBezTo>
                    <a:pt x="566362" y="464363"/>
                    <a:pt x="569410" y="459639"/>
                    <a:pt x="568800" y="458420"/>
                  </a:cubicBezTo>
                  <a:lnTo>
                    <a:pt x="559656" y="452019"/>
                  </a:lnTo>
                  <a:lnTo>
                    <a:pt x="551427" y="448361"/>
                  </a:lnTo>
                  <a:lnTo>
                    <a:pt x="534053" y="453848"/>
                  </a:lnTo>
                  <a:cubicBezTo>
                    <a:pt x="513936" y="459944"/>
                    <a:pt x="502659" y="466649"/>
                    <a:pt x="500220" y="473965"/>
                  </a:cubicBezTo>
                  <a:cubicBezTo>
                    <a:pt x="494124" y="480061"/>
                    <a:pt x="491076" y="483109"/>
                    <a:pt x="491076" y="483109"/>
                  </a:cubicBezTo>
                  <a:cubicBezTo>
                    <a:pt x="486199" y="486157"/>
                    <a:pt x="483761" y="488290"/>
                    <a:pt x="483761" y="489509"/>
                  </a:cubicBezTo>
                  <a:cubicBezTo>
                    <a:pt x="483761" y="490729"/>
                    <a:pt x="482237" y="491948"/>
                    <a:pt x="479189" y="493167"/>
                  </a:cubicBezTo>
                  <a:cubicBezTo>
                    <a:pt x="477970" y="493777"/>
                    <a:pt x="470959" y="499873"/>
                    <a:pt x="458158" y="511455"/>
                  </a:cubicBezTo>
                  <a:cubicBezTo>
                    <a:pt x="448404" y="521209"/>
                    <a:pt x="441089" y="527000"/>
                    <a:pt x="436212" y="528829"/>
                  </a:cubicBezTo>
                  <a:lnTo>
                    <a:pt x="421582" y="534315"/>
                  </a:lnTo>
                  <a:cubicBezTo>
                    <a:pt x="415486" y="537363"/>
                    <a:pt x="407714" y="539954"/>
                    <a:pt x="398265" y="542087"/>
                  </a:cubicBezTo>
                  <a:cubicBezTo>
                    <a:pt x="388816" y="544221"/>
                    <a:pt x="380129" y="545288"/>
                    <a:pt x="372204" y="545288"/>
                  </a:cubicBezTo>
                  <a:cubicBezTo>
                    <a:pt x="365499" y="545288"/>
                    <a:pt x="359708" y="544373"/>
                    <a:pt x="354831" y="542545"/>
                  </a:cubicBezTo>
                  <a:cubicBezTo>
                    <a:pt x="342029" y="538277"/>
                    <a:pt x="333342" y="534772"/>
                    <a:pt x="328770" y="532029"/>
                  </a:cubicBezTo>
                  <a:cubicBezTo>
                    <a:pt x="324198" y="529286"/>
                    <a:pt x="317645" y="523647"/>
                    <a:pt x="309111" y="515113"/>
                  </a:cubicBezTo>
                  <a:cubicBezTo>
                    <a:pt x="298138" y="504749"/>
                    <a:pt x="290518" y="495148"/>
                    <a:pt x="286251" y="486309"/>
                  </a:cubicBezTo>
                  <a:cubicBezTo>
                    <a:pt x="281984" y="477470"/>
                    <a:pt x="280460" y="468173"/>
                    <a:pt x="281679" y="458420"/>
                  </a:cubicBezTo>
                  <a:lnTo>
                    <a:pt x="282593" y="447447"/>
                  </a:lnTo>
                  <a:lnTo>
                    <a:pt x="309111" y="420929"/>
                  </a:lnTo>
                  <a:lnTo>
                    <a:pt x="324656" y="405385"/>
                  </a:lnTo>
                  <a:cubicBezTo>
                    <a:pt x="334409" y="395631"/>
                    <a:pt x="339286" y="390754"/>
                    <a:pt x="339286" y="390754"/>
                  </a:cubicBezTo>
                  <a:cubicBezTo>
                    <a:pt x="342944" y="387097"/>
                    <a:pt x="346601" y="382372"/>
                    <a:pt x="350259" y="376581"/>
                  </a:cubicBezTo>
                  <a:cubicBezTo>
                    <a:pt x="353916" y="370790"/>
                    <a:pt x="355440" y="367285"/>
                    <a:pt x="354831" y="366065"/>
                  </a:cubicBezTo>
                  <a:cubicBezTo>
                    <a:pt x="354221" y="364846"/>
                    <a:pt x="350411" y="362255"/>
                    <a:pt x="343401" y="358293"/>
                  </a:cubicBezTo>
                  <a:cubicBezTo>
                    <a:pt x="336390" y="354331"/>
                    <a:pt x="330447" y="351435"/>
                    <a:pt x="325570" y="349606"/>
                  </a:cubicBezTo>
                  <a:cubicBezTo>
                    <a:pt x="322522" y="348997"/>
                    <a:pt x="319626" y="345796"/>
                    <a:pt x="316883" y="340005"/>
                  </a:cubicBezTo>
                  <a:cubicBezTo>
                    <a:pt x="314140" y="334214"/>
                    <a:pt x="312464" y="327965"/>
                    <a:pt x="311854" y="321260"/>
                  </a:cubicBezTo>
                  <a:cubicBezTo>
                    <a:pt x="310635" y="313335"/>
                    <a:pt x="309720" y="309068"/>
                    <a:pt x="309111" y="308458"/>
                  </a:cubicBezTo>
                  <a:cubicBezTo>
                    <a:pt x="307892" y="306629"/>
                    <a:pt x="308806" y="304191"/>
                    <a:pt x="311854" y="301143"/>
                  </a:cubicBezTo>
                  <a:cubicBezTo>
                    <a:pt x="316121" y="298095"/>
                    <a:pt x="321760" y="295199"/>
                    <a:pt x="328770" y="292456"/>
                  </a:cubicBezTo>
                  <a:cubicBezTo>
                    <a:pt x="335781" y="289713"/>
                    <a:pt x="344772" y="286817"/>
                    <a:pt x="355745" y="283769"/>
                  </a:cubicBezTo>
                  <a:cubicBezTo>
                    <a:pt x="370985" y="278893"/>
                    <a:pt x="378605" y="276149"/>
                    <a:pt x="378605" y="275540"/>
                  </a:cubicBezTo>
                  <a:cubicBezTo>
                    <a:pt x="379824" y="274321"/>
                    <a:pt x="380434" y="264872"/>
                    <a:pt x="380434" y="247193"/>
                  </a:cubicBezTo>
                  <a:cubicBezTo>
                    <a:pt x="380434" y="229515"/>
                    <a:pt x="379824" y="220676"/>
                    <a:pt x="378605" y="220676"/>
                  </a:cubicBezTo>
                  <a:cubicBezTo>
                    <a:pt x="377386" y="220676"/>
                    <a:pt x="373119" y="221895"/>
                    <a:pt x="365804" y="224333"/>
                  </a:cubicBezTo>
                  <a:cubicBezTo>
                    <a:pt x="360317" y="226772"/>
                    <a:pt x="355440" y="227991"/>
                    <a:pt x="351173" y="227991"/>
                  </a:cubicBezTo>
                  <a:lnTo>
                    <a:pt x="343858" y="226162"/>
                  </a:lnTo>
                  <a:cubicBezTo>
                    <a:pt x="338372" y="223114"/>
                    <a:pt x="333800" y="215494"/>
                    <a:pt x="330142" y="203302"/>
                  </a:cubicBezTo>
                  <a:cubicBezTo>
                    <a:pt x="328923" y="199645"/>
                    <a:pt x="327094" y="195377"/>
                    <a:pt x="324656" y="190501"/>
                  </a:cubicBezTo>
                  <a:cubicBezTo>
                    <a:pt x="322217" y="186843"/>
                    <a:pt x="320998" y="184100"/>
                    <a:pt x="320998" y="182271"/>
                  </a:cubicBezTo>
                  <a:cubicBezTo>
                    <a:pt x="320998" y="176785"/>
                    <a:pt x="324351" y="174651"/>
                    <a:pt x="331056" y="175870"/>
                  </a:cubicBezTo>
                  <a:cubicBezTo>
                    <a:pt x="335324" y="176480"/>
                    <a:pt x="345382" y="173127"/>
                    <a:pt x="361232" y="165812"/>
                  </a:cubicBezTo>
                  <a:cubicBezTo>
                    <a:pt x="379520" y="156668"/>
                    <a:pt x="389273" y="151486"/>
                    <a:pt x="390492" y="150267"/>
                  </a:cubicBezTo>
                  <a:cubicBezTo>
                    <a:pt x="393540" y="148438"/>
                    <a:pt x="395674" y="145238"/>
                    <a:pt x="396893" y="140666"/>
                  </a:cubicBezTo>
                  <a:cubicBezTo>
                    <a:pt x="398112" y="136094"/>
                    <a:pt x="399636" y="127712"/>
                    <a:pt x="401465" y="115520"/>
                  </a:cubicBezTo>
                  <a:cubicBezTo>
                    <a:pt x="403904" y="106376"/>
                    <a:pt x="405427" y="95708"/>
                    <a:pt x="406037" y="83516"/>
                  </a:cubicBezTo>
                  <a:lnTo>
                    <a:pt x="409695" y="59741"/>
                  </a:lnTo>
                  <a:lnTo>
                    <a:pt x="405123" y="44197"/>
                  </a:lnTo>
                  <a:cubicBezTo>
                    <a:pt x="401465" y="33224"/>
                    <a:pt x="398722" y="26823"/>
                    <a:pt x="396893" y="24994"/>
                  </a:cubicBezTo>
                  <a:cubicBezTo>
                    <a:pt x="396283" y="24385"/>
                    <a:pt x="394760" y="21641"/>
                    <a:pt x="392321" y="16765"/>
                  </a:cubicBezTo>
                  <a:cubicBezTo>
                    <a:pt x="392321" y="13107"/>
                    <a:pt x="391712" y="10669"/>
                    <a:pt x="390492" y="9449"/>
                  </a:cubicBezTo>
                  <a:lnTo>
                    <a:pt x="390492" y="8535"/>
                  </a:lnTo>
                  <a:cubicBezTo>
                    <a:pt x="390492" y="7316"/>
                    <a:pt x="392626" y="5792"/>
                    <a:pt x="396893" y="3963"/>
                  </a:cubicBezTo>
                  <a:lnTo>
                    <a:pt x="407866" y="2134"/>
                  </a:lnTo>
                  <a:cubicBezTo>
                    <a:pt x="409695" y="2134"/>
                    <a:pt x="411828" y="1525"/>
                    <a:pt x="414267" y="305"/>
                  </a:cubicBezTo>
                  <a:cubicBezTo>
                    <a:pt x="414876" y="1"/>
                    <a:pt x="415867" y="-76"/>
                    <a:pt x="417239" y="7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BE4E4"/>
                </a:gs>
                <a:gs pos="14000">
                  <a:srgbClr val="FFFFFF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5880" dist="55880" dir="5400000" sx="98000" sy="98000" rotWithShape="0">
                <a:srgbClr val="144D4D">
                  <a:alpha val="50000"/>
                </a:srgbClr>
              </a:outerShdw>
            </a:effectLst>
          </p:spPr>
          <p:txBody>
            <a:bodyPr rot="0" spcFirstLastPara="0" vertOverflow="overflow" horzOverflow="overflow" vert="horz" wrap="square" lIns="100584" tIns="50292" rIns="100584" bIns="5029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792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9BE4E4"/>
                    </a:gs>
                    <a:gs pos="14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blurRad="55880" dist="55880" dir="5400000" sx="98000" sy="98000" rotWithShape="0">
                    <a:srgbClr val="144D4D">
                      <a:alpha val="50000"/>
                    </a:srgbClr>
                  </a:outerShdw>
                </a:effectLst>
                <a:uLnTx/>
                <a:uFillTx/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A1445A5-B5FB-EA7B-4632-196EB2B28DF9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5243475" y="2941323"/>
              <a:ext cx="896110" cy="1016907"/>
            </a:xfrm>
            <a:custGeom>
              <a:avLst/>
              <a:gdLst/>
              <a:ahLst/>
              <a:cxnLst/>
              <a:rect l="l" t="t" r="r" b="b"/>
              <a:pathLst>
                <a:path w="814645" h="924461">
                  <a:moveTo>
                    <a:pt x="501492" y="382182"/>
                  </a:moveTo>
                  <a:cubicBezTo>
                    <a:pt x="499263" y="382182"/>
                    <a:pt x="496663" y="383668"/>
                    <a:pt x="493691" y="386640"/>
                  </a:cubicBezTo>
                  <a:cubicBezTo>
                    <a:pt x="487747" y="393326"/>
                    <a:pt x="474002" y="399270"/>
                    <a:pt x="452457" y="404471"/>
                  </a:cubicBezTo>
                  <a:cubicBezTo>
                    <a:pt x="442799" y="405956"/>
                    <a:pt x="437226" y="407814"/>
                    <a:pt x="435741" y="410043"/>
                  </a:cubicBezTo>
                  <a:lnTo>
                    <a:pt x="435741" y="411157"/>
                  </a:lnTo>
                  <a:cubicBezTo>
                    <a:pt x="435741" y="414872"/>
                    <a:pt x="437226" y="420816"/>
                    <a:pt x="440198" y="428988"/>
                  </a:cubicBezTo>
                  <a:cubicBezTo>
                    <a:pt x="443170" y="437160"/>
                    <a:pt x="445399" y="441618"/>
                    <a:pt x="446885" y="442361"/>
                  </a:cubicBezTo>
                  <a:cubicBezTo>
                    <a:pt x="450600" y="442361"/>
                    <a:pt x="460629" y="440504"/>
                    <a:pt x="476974" y="436789"/>
                  </a:cubicBezTo>
                  <a:lnTo>
                    <a:pt x="504835" y="428988"/>
                  </a:lnTo>
                  <a:lnTo>
                    <a:pt x="504835" y="405585"/>
                  </a:lnTo>
                  <a:cubicBezTo>
                    <a:pt x="504835" y="397413"/>
                    <a:pt x="504649" y="391469"/>
                    <a:pt x="504278" y="387754"/>
                  </a:cubicBezTo>
                  <a:cubicBezTo>
                    <a:pt x="503906" y="384039"/>
                    <a:pt x="502978" y="382182"/>
                    <a:pt x="501492" y="382182"/>
                  </a:cubicBezTo>
                  <a:close/>
                  <a:moveTo>
                    <a:pt x="647481" y="204988"/>
                  </a:moveTo>
                  <a:cubicBezTo>
                    <a:pt x="638566" y="204988"/>
                    <a:pt x="628908" y="207589"/>
                    <a:pt x="618506" y="212789"/>
                  </a:cubicBezTo>
                  <a:cubicBezTo>
                    <a:pt x="611077" y="217990"/>
                    <a:pt x="601790" y="222448"/>
                    <a:pt x="590646" y="226163"/>
                  </a:cubicBezTo>
                  <a:lnTo>
                    <a:pt x="578387" y="230620"/>
                  </a:lnTo>
                  <a:lnTo>
                    <a:pt x="578387" y="254023"/>
                  </a:lnTo>
                  <a:cubicBezTo>
                    <a:pt x="578387" y="269625"/>
                    <a:pt x="579130" y="278169"/>
                    <a:pt x="580616" y="279655"/>
                  </a:cubicBezTo>
                  <a:cubicBezTo>
                    <a:pt x="582102" y="281141"/>
                    <a:pt x="590646" y="281141"/>
                    <a:pt x="606248" y="279655"/>
                  </a:cubicBezTo>
                  <a:cubicBezTo>
                    <a:pt x="621850" y="277426"/>
                    <a:pt x="630765" y="277426"/>
                    <a:pt x="632994" y="279655"/>
                  </a:cubicBezTo>
                  <a:cubicBezTo>
                    <a:pt x="634480" y="280398"/>
                    <a:pt x="637451" y="280769"/>
                    <a:pt x="641909" y="280769"/>
                  </a:cubicBezTo>
                  <a:cubicBezTo>
                    <a:pt x="643395" y="279284"/>
                    <a:pt x="644881" y="279284"/>
                    <a:pt x="646367" y="280769"/>
                  </a:cubicBezTo>
                  <a:cubicBezTo>
                    <a:pt x="648596" y="282255"/>
                    <a:pt x="652310" y="283741"/>
                    <a:pt x="657511" y="285227"/>
                  </a:cubicBezTo>
                  <a:cubicBezTo>
                    <a:pt x="664941" y="287456"/>
                    <a:pt x="671999" y="291542"/>
                    <a:pt x="678685" y="297486"/>
                  </a:cubicBezTo>
                  <a:cubicBezTo>
                    <a:pt x="685372" y="304172"/>
                    <a:pt x="688715" y="309744"/>
                    <a:pt x="688715" y="314202"/>
                  </a:cubicBezTo>
                  <a:cubicBezTo>
                    <a:pt x="688715" y="317174"/>
                    <a:pt x="687229" y="319774"/>
                    <a:pt x="684257" y="322003"/>
                  </a:cubicBezTo>
                  <a:lnTo>
                    <a:pt x="671999" y="335376"/>
                  </a:lnTo>
                  <a:cubicBezTo>
                    <a:pt x="669770" y="337605"/>
                    <a:pt x="666612" y="338905"/>
                    <a:pt x="662526" y="339277"/>
                  </a:cubicBezTo>
                  <a:cubicBezTo>
                    <a:pt x="658440" y="339648"/>
                    <a:pt x="654911" y="339091"/>
                    <a:pt x="651939" y="337605"/>
                  </a:cubicBezTo>
                  <a:cubicBezTo>
                    <a:pt x="651196" y="336862"/>
                    <a:pt x="649339" y="336491"/>
                    <a:pt x="646367" y="336491"/>
                  </a:cubicBezTo>
                  <a:cubicBezTo>
                    <a:pt x="641909" y="336491"/>
                    <a:pt x="636709" y="337419"/>
                    <a:pt x="630765" y="339277"/>
                  </a:cubicBezTo>
                  <a:cubicBezTo>
                    <a:pt x="624821" y="341134"/>
                    <a:pt x="620364" y="343177"/>
                    <a:pt x="617392" y="345406"/>
                  </a:cubicBezTo>
                  <a:cubicBezTo>
                    <a:pt x="615163" y="346892"/>
                    <a:pt x="610519" y="349678"/>
                    <a:pt x="603461" y="353764"/>
                  </a:cubicBezTo>
                  <a:cubicBezTo>
                    <a:pt x="596403" y="357851"/>
                    <a:pt x="591389" y="359894"/>
                    <a:pt x="588417" y="359894"/>
                  </a:cubicBezTo>
                  <a:cubicBezTo>
                    <a:pt x="584702" y="359894"/>
                    <a:pt x="581916" y="361194"/>
                    <a:pt x="580059" y="363794"/>
                  </a:cubicBezTo>
                  <a:cubicBezTo>
                    <a:pt x="578201" y="366394"/>
                    <a:pt x="576901" y="372524"/>
                    <a:pt x="576158" y="382182"/>
                  </a:cubicBezTo>
                  <a:cubicBezTo>
                    <a:pt x="573186" y="405956"/>
                    <a:pt x="573186" y="416729"/>
                    <a:pt x="576158" y="414500"/>
                  </a:cubicBezTo>
                  <a:cubicBezTo>
                    <a:pt x="582102" y="414500"/>
                    <a:pt x="587302" y="414872"/>
                    <a:pt x="591760" y="415615"/>
                  </a:cubicBezTo>
                  <a:cubicBezTo>
                    <a:pt x="594732" y="416358"/>
                    <a:pt x="598075" y="416729"/>
                    <a:pt x="601790" y="416729"/>
                  </a:cubicBezTo>
                  <a:cubicBezTo>
                    <a:pt x="604762" y="416729"/>
                    <a:pt x="608105" y="415243"/>
                    <a:pt x="611820" y="412272"/>
                  </a:cubicBezTo>
                  <a:cubicBezTo>
                    <a:pt x="617763" y="407814"/>
                    <a:pt x="626307" y="400013"/>
                    <a:pt x="637451" y="388869"/>
                  </a:cubicBezTo>
                  <a:cubicBezTo>
                    <a:pt x="650082" y="376238"/>
                    <a:pt x="656768" y="369923"/>
                    <a:pt x="657511" y="369923"/>
                  </a:cubicBezTo>
                  <a:cubicBezTo>
                    <a:pt x="660483" y="366209"/>
                    <a:pt x="665312" y="359336"/>
                    <a:pt x="671999" y="349307"/>
                  </a:cubicBezTo>
                  <a:cubicBezTo>
                    <a:pt x="678685" y="339277"/>
                    <a:pt x="683143" y="331661"/>
                    <a:pt x="685372" y="326461"/>
                  </a:cubicBezTo>
                  <a:lnTo>
                    <a:pt x="693173" y="316431"/>
                  </a:lnTo>
                  <a:cubicBezTo>
                    <a:pt x="694659" y="315688"/>
                    <a:pt x="696887" y="312345"/>
                    <a:pt x="699859" y="306401"/>
                  </a:cubicBezTo>
                  <a:lnTo>
                    <a:pt x="706546" y="288570"/>
                  </a:lnTo>
                  <a:lnTo>
                    <a:pt x="712118" y="276312"/>
                  </a:lnTo>
                  <a:cubicBezTo>
                    <a:pt x="712118" y="273340"/>
                    <a:pt x="713975" y="267025"/>
                    <a:pt x="717690" y="257366"/>
                  </a:cubicBezTo>
                  <a:cubicBezTo>
                    <a:pt x="719919" y="251423"/>
                    <a:pt x="721405" y="246965"/>
                    <a:pt x="722148" y="243993"/>
                  </a:cubicBezTo>
                  <a:cubicBezTo>
                    <a:pt x="722891" y="241022"/>
                    <a:pt x="722519" y="238793"/>
                    <a:pt x="721033" y="237307"/>
                  </a:cubicBezTo>
                  <a:cubicBezTo>
                    <a:pt x="718061" y="234335"/>
                    <a:pt x="709703" y="229134"/>
                    <a:pt x="695959" y="221705"/>
                  </a:cubicBezTo>
                  <a:cubicBezTo>
                    <a:pt x="682214" y="214275"/>
                    <a:pt x="672742" y="209818"/>
                    <a:pt x="667541" y="208332"/>
                  </a:cubicBezTo>
                  <a:cubicBezTo>
                    <a:pt x="659368" y="206103"/>
                    <a:pt x="652682" y="204988"/>
                    <a:pt x="647481" y="204988"/>
                  </a:cubicBezTo>
                  <a:close/>
                  <a:moveTo>
                    <a:pt x="151562" y="81287"/>
                  </a:moveTo>
                  <a:cubicBezTo>
                    <a:pt x="161963" y="81287"/>
                    <a:pt x="172179" y="82402"/>
                    <a:pt x="182209" y="84631"/>
                  </a:cubicBezTo>
                  <a:cubicBezTo>
                    <a:pt x="192239" y="86859"/>
                    <a:pt x="199482" y="89831"/>
                    <a:pt x="203940" y="93546"/>
                  </a:cubicBezTo>
                  <a:cubicBezTo>
                    <a:pt x="212856" y="102461"/>
                    <a:pt x="225857" y="112863"/>
                    <a:pt x="242945" y="124750"/>
                  </a:cubicBezTo>
                  <a:cubicBezTo>
                    <a:pt x="252603" y="131436"/>
                    <a:pt x="260776" y="138309"/>
                    <a:pt x="267462" y="145367"/>
                  </a:cubicBezTo>
                  <a:cubicBezTo>
                    <a:pt x="274149" y="152425"/>
                    <a:pt x="277492" y="157811"/>
                    <a:pt x="277492" y="161526"/>
                  </a:cubicBezTo>
                  <a:cubicBezTo>
                    <a:pt x="277492" y="165984"/>
                    <a:pt x="276563" y="169698"/>
                    <a:pt x="274706" y="172670"/>
                  </a:cubicBezTo>
                  <a:cubicBezTo>
                    <a:pt x="272849" y="175642"/>
                    <a:pt x="269320" y="178614"/>
                    <a:pt x="264119" y="181586"/>
                  </a:cubicBezTo>
                  <a:cubicBezTo>
                    <a:pt x="259661" y="184557"/>
                    <a:pt x="255204" y="186600"/>
                    <a:pt x="250746" y="187715"/>
                  </a:cubicBezTo>
                  <a:cubicBezTo>
                    <a:pt x="246288" y="188829"/>
                    <a:pt x="240345" y="189387"/>
                    <a:pt x="232915" y="189387"/>
                  </a:cubicBezTo>
                  <a:cubicBezTo>
                    <a:pt x="214341" y="190130"/>
                    <a:pt x="190939" y="195330"/>
                    <a:pt x="162706" y="204988"/>
                  </a:cubicBezTo>
                  <a:lnTo>
                    <a:pt x="153791" y="207217"/>
                  </a:lnTo>
                  <a:cubicBezTo>
                    <a:pt x="150819" y="207217"/>
                    <a:pt x="146362" y="209075"/>
                    <a:pt x="140418" y="212789"/>
                  </a:cubicBezTo>
                  <a:cubicBezTo>
                    <a:pt x="132245" y="215761"/>
                    <a:pt x="127416" y="216504"/>
                    <a:pt x="125930" y="215018"/>
                  </a:cubicBezTo>
                  <a:cubicBezTo>
                    <a:pt x="122959" y="212789"/>
                    <a:pt x="122587" y="209446"/>
                    <a:pt x="124816" y="204988"/>
                  </a:cubicBezTo>
                  <a:cubicBezTo>
                    <a:pt x="127045" y="200531"/>
                    <a:pt x="132988" y="192730"/>
                    <a:pt x="142647" y="181586"/>
                  </a:cubicBezTo>
                  <a:cubicBezTo>
                    <a:pt x="155277" y="168212"/>
                    <a:pt x="162706" y="158926"/>
                    <a:pt x="164935" y="153725"/>
                  </a:cubicBezTo>
                  <a:lnTo>
                    <a:pt x="171622" y="140352"/>
                  </a:lnTo>
                  <a:lnTo>
                    <a:pt x="176080" y="131436"/>
                  </a:lnTo>
                  <a:lnTo>
                    <a:pt x="164935" y="119178"/>
                  </a:lnTo>
                  <a:lnTo>
                    <a:pt x="144876" y="101347"/>
                  </a:lnTo>
                  <a:cubicBezTo>
                    <a:pt x="141904" y="99118"/>
                    <a:pt x="139861" y="97261"/>
                    <a:pt x="138746" y="95775"/>
                  </a:cubicBezTo>
                  <a:cubicBezTo>
                    <a:pt x="137632" y="94289"/>
                    <a:pt x="137818" y="92432"/>
                    <a:pt x="139303" y="90203"/>
                  </a:cubicBezTo>
                  <a:lnTo>
                    <a:pt x="144876" y="83516"/>
                  </a:lnTo>
                  <a:cubicBezTo>
                    <a:pt x="146362" y="82030"/>
                    <a:pt x="148590" y="81287"/>
                    <a:pt x="151562" y="81287"/>
                  </a:cubicBezTo>
                  <a:close/>
                  <a:moveTo>
                    <a:pt x="474467" y="74"/>
                  </a:moveTo>
                  <a:cubicBezTo>
                    <a:pt x="477996" y="-205"/>
                    <a:pt x="483289" y="306"/>
                    <a:pt x="490347" y="1606"/>
                  </a:cubicBezTo>
                  <a:cubicBezTo>
                    <a:pt x="504463" y="4206"/>
                    <a:pt x="515979" y="8478"/>
                    <a:pt x="524895" y="14422"/>
                  </a:cubicBezTo>
                  <a:cubicBezTo>
                    <a:pt x="534553" y="21108"/>
                    <a:pt x="544583" y="29652"/>
                    <a:pt x="554984" y="40054"/>
                  </a:cubicBezTo>
                  <a:cubicBezTo>
                    <a:pt x="565385" y="50455"/>
                    <a:pt x="573558" y="60856"/>
                    <a:pt x="579501" y="71257"/>
                  </a:cubicBezTo>
                  <a:cubicBezTo>
                    <a:pt x="580987" y="74972"/>
                    <a:pt x="582473" y="81473"/>
                    <a:pt x="583959" y="90760"/>
                  </a:cubicBezTo>
                  <a:cubicBezTo>
                    <a:pt x="585445" y="100047"/>
                    <a:pt x="586188" y="109148"/>
                    <a:pt x="586188" y="118063"/>
                  </a:cubicBezTo>
                  <a:cubicBezTo>
                    <a:pt x="586188" y="124750"/>
                    <a:pt x="585445" y="131808"/>
                    <a:pt x="583959" y="139237"/>
                  </a:cubicBezTo>
                  <a:cubicBezTo>
                    <a:pt x="581730" y="145924"/>
                    <a:pt x="580244" y="153168"/>
                    <a:pt x="579501" y="160969"/>
                  </a:cubicBezTo>
                  <a:cubicBezTo>
                    <a:pt x="578758" y="168770"/>
                    <a:pt x="578387" y="174528"/>
                    <a:pt x="578387" y="178242"/>
                  </a:cubicBezTo>
                  <a:lnTo>
                    <a:pt x="601790" y="172670"/>
                  </a:lnTo>
                  <a:cubicBezTo>
                    <a:pt x="618878" y="168955"/>
                    <a:pt x="633737" y="167098"/>
                    <a:pt x="646367" y="167098"/>
                  </a:cubicBezTo>
                  <a:cubicBezTo>
                    <a:pt x="651567" y="167098"/>
                    <a:pt x="660854" y="167841"/>
                    <a:pt x="674227" y="169327"/>
                  </a:cubicBezTo>
                  <a:cubicBezTo>
                    <a:pt x="682400" y="170813"/>
                    <a:pt x="693358" y="174156"/>
                    <a:pt x="707103" y="179357"/>
                  </a:cubicBezTo>
                  <a:cubicBezTo>
                    <a:pt x="720848" y="184557"/>
                    <a:pt x="731063" y="189015"/>
                    <a:pt x="737750" y="192730"/>
                  </a:cubicBezTo>
                  <a:cubicBezTo>
                    <a:pt x="752609" y="202388"/>
                    <a:pt x="767468" y="216133"/>
                    <a:pt x="782327" y="233964"/>
                  </a:cubicBezTo>
                  <a:cubicBezTo>
                    <a:pt x="797186" y="251794"/>
                    <a:pt x="804615" y="264424"/>
                    <a:pt x="804615" y="271854"/>
                  </a:cubicBezTo>
                  <a:cubicBezTo>
                    <a:pt x="804615" y="274826"/>
                    <a:pt x="806473" y="278912"/>
                    <a:pt x="810187" y="284113"/>
                  </a:cubicBezTo>
                  <a:cubicBezTo>
                    <a:pt x="813159" y="287827"/>
                    <a:pt x="814645" y="291171"/>
                    <a:pt x="814645" y="294142"/>
                  </a:cubicBezTo>
                  <a:cubicBezTo>
                    <a:pt x="814645" y="296371"/>
                    <a:pt x="812416" y="300458"/>
                    <a:pt x="807958" y="306401"/>
                  </a:cubicBezTo>
                  <a:cubicBezTo>
                    <a:pt x="804987" y="310116"/>
                    <a:pt x="802015" y="316245"/>
                    <a:pt x="799043" y="324789"/>
                  </a:cubicBezTo>
                  <a:cubicBezTo>
                    <a:pt x="796071" y="333333"/>
                    <a:pt x="794585" y="340205"/>
                    <a:pt x="794585" y="345406"/>
                  </a:cubicBezTo>
                  <a:cubicBezTo>
                    <a:pt x="794585" y="346892"/>
                    <a:pt x="787899" y="361751"/>
                    <a:pt x="774526" y="389983"/>
                  </a:cubicBezTo>
                  <a:cubicBezTo>
                    <a:pt x="762638" y="411529"/>
                    <a:pt x="747780" y="429359"/>
                    <a:pt x="729949" y="443475"/>
                  </a:cubicBezTo>
                  <a:cubicBezTo>
                    <a:pt x="718804" y="453134"/>
                    <a:pt x="711746" y="458706"/>
                    <a:pt x="708775" y="460192"/>
                  </a:cubicBezTo>
                  <a:cubicBezTo>
                    <a:pt x="702831" y="463164"/>
                    <a:pt x="685929" y="467621"/>
                    <a:pt x="658068" y="473565"/>
                  </a:cubicBezTo>
                  <a:cubicBezTo>
                    <a:pt x="630208" y="479509"/>
                    <a:pt x="608105" y="483223"/>
                    <a:pt x="591760" y="484709"/>
                  </a:cubicBezTo>
                  <a:cubicBezTo>
                    <a:pt x="587302" y="484709"/>
                    <a:pt x="584516" y="488610"/>
                    <a:pt x="583402" y="496411"/>
                  </a:cubicBezTo>
                  <a:cubicBezTo>
                    <a:pt x="582287" y="504212"/>
                    <a:pt x="582102" y="518513"/>
                    <a:pt x="582845" y="539316"/>
                  </a:cubicBezTo>
                  <a:cubicBezTo>
                    <a:pt x="582845" y="562347"/>
                    <a:pt x="583588" y="582779"/>
                    <a:pt x="585074" y="600609"/>
                  </a:cubicBezTo>
                  <a:cubicBezTo>
                    <a:pt x="585074" y="610268"/>
                    <a:pt x="586188" y="635157"/>
                    <a:pt x="588417" y="675276"/>
                  </a:cubicBezTo>
                  <a:lnTo>
                    <a:pt x="589531" y="691992"/>
                  </a:lnTo>
                  <a:cubicBezTo>
                    <a:pt x="589531" y="695707"/>
                    <a:pt x="590274" y="700536"/>
                    <a:pt x="591760" y="706480"/>
                  </a:cubicBezTo>
                  <a:lnTo>
                    <a:pt x="592874" y="713166"/>
                  </a:lnTo>
                  <a:lnTo>
                    <a:pt x="590646" y="726539"/>
                  </a:lnTo>
                  <a:cubicBezTo>
                    <a:pt x="589160" y="738427"/>
                    <a:pt x="588417" y="749942"/>
                    <a:pt x="588417" y="761087"/>
                  </a:cubicBezTo>
                  <a:lnTo>
                    <a:pt x="588417" y="772231"/>
                  </a:lnTo>
                  <a:cubicBezTo>
                    <a:pt x="588417" y="778917"/>
                    <a:pt x="587302" y="785232"/>
                    <a:pt x="585074" y="791176"/>
                  </a:cubicBezTo>
                  <a:lnTo>
                    <a:pt x="581730" y="802320"/>
                  </a:lnTo>
                  <a:cubicBezTo>
                    <a:pt x="581730" y="803806"/>
                    <a:pt x="580616" y="805664"/>
                    <a:pt x="578387" y="807892"/>
                  </a:cubicBezTo>
                  <a:cubicBezTo>
                    <a:pt x="576158" y="810121"/>
                    <a:pt x="574301" y="814950"/>
                    <a:pt x="572815" y="822380"/>
                  </a:cubicBezTo>
                  <a:cubicBezTo>
                    <a:pt x="563899" y="853584"/>
                    <a:pt x="558327" y="871786"/>
                    <a:pt x="556098" y="876987"/>
                  </a:cubicBezTo>
                  <a:cubicBezTo>
                    <a:pt x="553127" y="882187"/>
                    <a:pt x="550898" y="889617"/>
                    <a:pt x="549412" y="899275"/>
                  </a:cubicBezTo>
                  <a:cubicBezTo>
                    <a:pt x="549412" y="906705"/>
                    <a:pt x="547926" y="913391"/>
                    <a:pt x="544954" y="919335"/>
                  </a:cubicBezTo>
                  <a:cubicBezTo>
                    <a:pt x="543468" y="922307"/>
                    <a:pt x="542354" y="923978"/>
                    <a:pt x="541611" y="924350"/>
                  </a:cubicBezTo>
                  <a:cubicBezTo>
                    <a:pt x="540868" y="924721"/>
                    <a:pt x="539754" y="924164"/>
                    <a:pt x="538268" y="922678"/>
                  </a:cubicBezTo>
                  <a:cubicBezTo>
                    <a:pt x="536782" y="920449"/>
                    <a:pt x="534181" y="908562"/>
                    <a:pt x="530467" y="887017"/>
                  </a:cubicBezTo>
                  <a:cubicBezTo>
                    <a:pt x="524523" y="861013"/>
                    <a:pt x="519322" y="816808"/>
                    <a:pt x="514865" y="754400"/>
                  </a:cubicBezTo>
                  <a:lnTo>
                    <a:pt x="510407" y="680848"/>
                  </a:lnTo>
                  <a:cubicBezTo>
                    <a:pt x="507435" y="654845"/>
                    <a:pt x="506692" y="638128"/>
                    <a:pt x="508178" y="630699"/>
                  </a:cubicBezTo>
                  <a:lnTo>
                    <a:pt x="508178" y="625127"/>
                  </a:lnTo>
                  <a:cubicBezTo>
                    <a:pt x="508178" y="618440"/>
                    <a:pt x="507807" y="614354"/>
                    <a:pt x="507064" y="612868"/>
                  </a:cubicBezTo>
                  <a:lnTo>
                    <a:pt x="505949" y="607296"/>
                  </a:lnTo>
                  <a:lnTo>
                    <a:pt x="508178" y="597266"/>
                  </a:lnTo>
                  <a:cubicBezTo>
                    <a:pt x="509664" y="594294"/>
                    <a:pt x="510407" y="589837"/>
                    <a:pt x="510407" y="583893"/>
                  </a:cubicBezTo>
                  <a:lnTo>
                    <a:pt x="509293" y="563833"/>
                  </a:lnTo>
                  <a:lnTo>
                    <a:pt x="507064" y="534858"/>
                  </a:lnTo>
                  <a:lnTo>
                    <a:pt x="507064" y="515913"/>
                  </a:lnTo>
                  <a:lnTo>
                    <a:pt x="507064" y="500311"/>
                  </a:lnTo>
                  <a:lnTo>
                    <a:pt x="501492" y="501426"/>
                  </a:lnTo>
                  <a:lnTo>
                    <a:pt x="472517" y="512570"/>
                  </a:lnTo>
                  <a:cubicBezTo>
                    <a:pt x="457658" y="517770"/>
                    <a:pt x="447999" y="520371"/>
                    <a:pt x="443542" y="520371"/>
                  </a:cubicBezTo>
                  <a:cubicBezTo>
                    <a:pt x="440570" y="520371"/>
                    <a:pt x="437969" y="518513"/>
                    <a:pt x="435741" y="514799"/>
                  </a:cubicBezTo>
                  <a:cubicBezTo>
                    <a:pt x="432026" y="505883"/>
                    <a:pt x="424596" y="496225"/>
                    <a:pt x="413452" y="485824"/>
                  </a:cubicBezTo>
                  <a:lnTo>
                    <a:pt x="393392" y="465764"/>
                  </a:lnTo>
                  <a:cubicBezTo>
                    <a:pt x="387449" y="456849"/>
                    <a:pt x="380391" y="444961"/>
                    <a:pt x="372218" y="430102"/>
                  </a:cubicBezTo>
                  <a:cubicBezTo>
                    <a:pt x="364046" y="415243"/>
                    <a:pt x="358474" y="404099"/>
                    <a:pt x="355502" y="396670"/>
                  </a:cubicBezTo>
                  <a:cubicBezTo>
                    <a:pt x="351044" y="387011"/>
                    <a:pt x="348444" y="382182"/>
                    <a:pt x="347701" y="382182"/>
                  </a:cubicBezTo>
                  <a:cubicBezTo>
                    <a:pt x="346958" y="382182"/>
                    <a:pt x="344358" y="385154"/>
                    <a:pt x="339900" y="391097"/>
                  </a:cubicBezTo>
                  <a:cubicBezTo>
                    <a:pt x="335442" y="397784"/>
                    <a:pt x="329499" y="404471"/>
                    <a:pt x="322069" y="411157"/>
                  </a:cubicBezTo>
                  <a:cubicBezTo>
                    <a:pt x="316126" y="417101"/>
                    <a:pt x="310925" y="423416"/>
                    <a:pt x="306467" y="430102"/>
                  </a:cubicBezTo>
                  <a:cubicBezTo>
                    <a:pt x="303495" y="436046"/>
                    <a:pt x="300152" y="440875"/>
                    <a:pt x="296437" y="444590"/>
                  </a:cubicBezTo>
                  <a:cubicBezTo>
                    <a:pt x="291237" y="452019"/>
                    <a:pt x="288265" y="456849"/>
                    <a:pt x="287522" y="459077"/>
                  </a:cubicBezTo>
                  <a:cubicBezTo>
                    <a:pt x="280093" y="470222"/>
                    <a:pt x="274520" y="477651"/>
                    <a:pt x="270806" y="481366"/>
                  </a:cubicBezTo>
                  <a:cubicBezTo>
                    <a:pt x="264862" y="489538"/>
                    <a:pt x="260219" y="496968"/>
                    <a:pt x="256875" y="503654"/>
                  </a:cubicBezTo>
                  <a:cubicBezTo>
                    <a:pt x="253532" y="510341"/>
                    <a:pt x="249632" y="521485"/>
                    <a:pt x="245174" y="537087"/>
                  </a:cubicBezTo>
                  <a:cubicBezTo>
                    <a:pt x="243688" y="541545"/>
                    <a:pt x="242945" y="546374"/>
                    <a:pt x="242945" y="551575"/>
                  </a:cubicBezTo>
                  <a:cubicBezTo>
                    <a:pt x="242945" y="560490"/>
                    <a:pt x="244059" y="570148"/>
                    <a:pt x="246288" y="580550"/>
                  </a:cubicBezTo>
                  <a:cubicBezTo>
                    <a:pt x="247031" y="583522"/>
                    <a:pt x="246474" y="589837"/>
                    <a:pt x="244617" y="599495"/>
                  </a:cubicBezTo>
                  <a:cubicBezTo>
                    <a:pt x="242759" y="609153"/>
                    <a:pt x="241088" y="615840"/>
                    <a:pt x="239602" y="619555"/>
                  </a:cubicBezTo>
                  <a:cubicBezTo>
                    <a:pt x="238116" y="622526"/>
                    <a:pt x="237373" y="633299"/>
                    <a:pt x="237373" y="651873"/>
                  </a:cubicBezTo>
                  <a:cubicBezTo>
                    <a:pt x="236630" y="677133"/>
                    <a:pt x="234773" y="693107"/>
                    <a:pt x="231801" y="699793"/>
                  </a:cubicBezTo>
                  <a:cubicBezTo>
                    <a:pt x="229572" y="703508"/>
                    <a:pt x="226414" y="707037"/>
                    <a:pt x="222328" y="710380"/>
                  </a:cubicBezTo>
                  <a:cubicBezTo>
                    <a:pt x="218242" y="713724"/>
                    <a:pt x="215456" y="715395"/>
                    <a:pt x="213970" y="715395"/>
                  </a:cubicBezTo>
                  <a:cubicBezTo>
                    <a:pt x="211741" y="715395"/>
                    <a:pt x="210627" y="716138"/>
                    <a:pt x="210627" y="717624"/>
                  </a:cubicBezTo>
                  <a:lnTo>
                    <a:pt x="202826" y="724311"/>
                  </a:lnTo>
                  <a:cubicBezTo>
                    <a:pt x="200597" y="725796"/>
                    <a:pt x="198368" y="728397"/>
                    <a:pt x="196139" y="732112"/>
                  </a:cubicBezTo>
                  <a:cubicBezTo>
                    <a:pt x="195396" y="734340"/>
                    <a:pt x="192796" y="735455"/>
                    <a:pt x="188338" y="735455"/>
                  </a:cubicBezTo>
                  <a:cubicBezTo>
                    <a:pt x="184623" y="735455"/>
                    <a:pt x="181652" y="734340"/>
                    <a:pt x="179423" y="732112"/>
                  </a:cubicBezTo>
                  <a:cubicBezTo>
                    <a:pt x="177194" y="729883"/>
                    <a:pt x="174222" y="725425"/>
                    <a:pt x="170507" y="718738"/>
                  </a:cubicBezTo>
                  <a:cubicBezTo>
                    <a:pt x="166793" y="712795"/>
                    <a:pt x="163078" y="709080"/>
                    <a:pt x="159363" y="707594"/>
                  </a:cubicBezTo>
                  <a:cubicBezTo>
                    <a:pt x="154163" y="704622"/>
                    <a:pt x="151562" y="702394"/>
                    <a:pt x="151562" y="700908"/>
                  </a:cubicBezTo>
                  <a:cubicBezTo>
                    <a:pt x="151562" y="699422"/>
                    <a:pt x="147847" y="694964"/>
                    <a:pt x="140418" y="687534"/>
                  </a:cubicBezTo>
                  <a:cubicBezTo>
                    <a:pt x="136703" y="683820"/>
                    <a:pt x="133546" y="680105"/>
                    <a:pt x="130945" y="676390"/>
                  </a:cubicBezTo>
                  <a:cubicBezTo>
                    <a:pt x="128345" y="672676"/>
                    <a:pt x="126673" y="668589"/>
                    <a:pt x="125930" y="664132"/>
                  </a:cubicBezTo>
                  <a:cubicBezTo>
                    <a:pt x="121473" y="647787"/>
                    <a:pt x="117015" y="638128"/>
                    <a:pt x="112557" y="635157"/>
                  </a:cubicBezTo>
                  <a:cubicBezTo>
                    <a:pt x="111071" y="633671"/>
                    <a:pt x="111071" y="630699"/>
                    <a:pt x="112557" y="626241"/>
                  </a:cubicBezTo>
                  <a:cubicBezTo>
                    <a:pt x="115529" y="619555"/>
                    <a:pt x="118129" y="618812"/>
                    <a:pt x="120358" y="624012"/>
                  </a:cubicBezTo>
                  <a:cubicBezTo>
                    <a:pt x="121844" y="626984"/>
                    <a:pt x="126859" y="631256"/>
                    <a:pt x="135403" y="636828"/>
                  </a:cubicBezTo>
                  <a:cubicBezTo>
                    <a:pt x="143947" y="642400"/>
                    <a:pt x="149705" y="645186"/>
                    <a:pt x="152677" y="645186"/>
                  </a:cubicBezTo>
                  <a:cubicBezTo>
                    <a:pt x="155648" y="645186"/>
                    <a:pt x="158992" y="641100"/>
                    <a:pt x="162706" y="632928"/>
                  </a:cubicBezTo>
                  <a:cubicBezTo>
                    <a:pt x="168650" y="618069"/>
                    <a:pt x="173479" y="601352"/>
                    <a:pt x="177194" y="582779"/>
                  </a:cubicBezTo>
                  <a:cubicBezTo>
                    <a:pt x="181652" y="560490"/>
                    <a:pt x="183138" y="549346"/>
                    <a:pt x="181652" y="549346"/>
                  </a:cubicBezTo>
                  <a:cubicBezTo>
                    <a:pt x="178680" y="549346"/>
                    <a:pt x="161592" y="562347"/>
                    <a:pt x="130388" y="588351"/>
                  </a:cubicBezTo>
                  <a:cubicBezTo>
                    <a:pt x="117015" y="598752"/>
                    <a:pt x="105685" y="607110"/>
                    <a:pt x="96398" y="613425"/>
                  </a:cubicBezTo>
                  <a:cubicBezTo>
                    <a:pt x="87111" y="619740"/>
                    <a:pt x="80239" y="622898"/>
                    <a:pt x="75781" y="622898"/>
                  </a:cubicBezTo>
                  <a:cubicBezTo>
                    <a:pt x="73552" y="622898"/>
                    <a:pt x="69466" y="621412"/>
                    <a:pt x="63523" y="618440"/>
                  </a:cubicBezTo>
                  <a:cubicBezTo>
                    <a:pt x="59065" y="615468"/>
                    <a:pt x="56093" y="612311"/>
                    <a:pt x="54607" y="608968"/>
                  </a:cubicBezTo>
                  <a:cubicBezTo>
                    <a:pt x="53121" y="605624"/>
                    <a:pt x="51635" y="599123"/>
                    <a:pt x="50150" y="589465"/>
                  </a:cubicBezTo>
                  <a:cubicBezTo>
                    <a:pt x="48664" y="580550"/>
                    <a:pt x="45692" y="572749"/>
                    <a:pt x="41234" y="566062"/>
                  </a:cubicBezTo>
                  <a:cubicBezTo>
                    <a:pt x="36033" y="560862"/>
                    <a:pt x="33433" y="557518"/>
                    <a:pt x="33433" y="556032"/>
                  </a:cubicBezTo>
                  <a:cubicBezTo>
                    <a:pt x="33433" y="555289"/>
                    <a:pt x="36405" y="551946"/>
                    <a:pt x="42349" y="546003"/>
                  </a:cubicBezTo>
                  <a:cubicBezTo>
                    <a:pt x="48292" y="540059"/>
                    <a:pt x="53121" y="535973"/>
                    <a:pt x="56836" y="533744"/>
                  </a:cubicBezTo>
                  <a:cubicBezTo>
                    <a:pt x="59808" y="533744"/>
                    <a:pt x="61294" y="531515"/>
                    <a:pt x="61294" y="527057"/>
                  </a:cubicBezTo>
                  <a:cubicBezTo>
                    <a:pt x="61294" y="523343"/>
                    <a:pt x="63151" y="519999"/>
                    <a:pt x="66866" y="517027"/>
                  </a:cubicBezTo>
                  <a:cubicBezTo>
                    <a:pt x="72809" y="514056"/>
                    <a:pt x="77639" y="508855"/>
                    <a:pt x="81353" y="501426"/>
                  </a:cubicBezTo>
                  <a:cubicBezTo>
                    <a:pt x="91755" y="488052"/>
                    <a:pt x="98813" y="478766"/>
                    <a:pt x="102527" y="473565"/>
                  </a:cubicBezTo>
                  <a:lnTo>
                    <a:pt x="120358" y="447933"/>
                  </a:lnTo>
                  <a:cubicBezTo>
                    <a:pt x="130017" y="436046"/>
                    <a:pt x="139118" y="422859"/>
                    <a:pt x="147662" y="408371"/>
                  </a:cubicBezTo>
                  <a:cubicBezTo>
                    <a:pt x="156206" y="393884"/>
                    <a:pt x="161221" y="384411"/>
                    <a:pt x="162706" y="379953"/>
                  </a:cubicBezTo>
                  <a:cubicBezTo>
                    <a:pt x="164935" y="374010"/>
                    <a:pt x="167907" y="369180"/>
                    <a:pt x="171622" y="365466"/>
                  </a:cubicBezTo>
                  <a:lnTo>
                    <a:pt x="178308" y="354321"/>
                  </a:lnTo>
                  <a:cubicBezTo>
                    <a:pt x="178308" y="353579"/>
                    <a:pt x="179423" y="352093"/>
                    <a:pt x="181652" y="349864"/>
                  </a:cubicBezTo>
                  <a:cubicBezTo>
                    <a:pt x="182395" y="349121"/>
                    <a:pt x="183138" y="348192"/>
                    <a:pt x="183880" y="347078"/>
                  </a:cubicBezTo>
                  <a:cubicBezTo>
                    <a:pt x="184623" y="345963"/>
                    <a:pt x="184995" y="345035"/>
                    <a:pt x="184995" y="344292"/>
                  </a:cubicBezTo>
                  <a:cubicBezTo>
                    <a:pt x="184995" y="342806"/>
                    <a:pt x="182766" y="342063"/>
                    <a:pt x="178308" y="342063"/>
                  </a:cubicBezTo>
                  <a:cubicBezTo>
                    <a:pt x="173108" y="342063"/>
                    <a:pt x="167907" y="342620"/>
                    <a:pt x="162706" y="343734"/>
                  </a:cubicBezTo>
                  <a:cubicBezTo>
                    <a:pt x="157506" y="344849"/>
                    <a:pt x="154163" y="346149"/>
                    <a:pt x="152677" y="347635"/>
                  </a:cubicBezTo>
                  <a:lnTo>
                    <a:pt x="144876" y="353207"/>
                  </a:lnTo>
                  <a:cubicBezTo>
                    <a:pt x="141904" y="354693"/>
                    <a:pt x="130017" y="361008"/>
                    <a:pt x="109214" y="372152"/>
                  </a:cubicBezTo>
                  <a:cubicBezTo>
                    <a:pt x="103270" y="375867"/>
                    <a:pt x="98813" y="378096"/>
                    <a:pt x="95841" y="378839"/>
                  </a:cubicBezTo>
                  <a:cubicBezTo>
                    <a:pt x="92869" y="379582"/>
                    <a:pt x="88040" y="379953"/>
                    <a:pt x="81353" y="379953"/>
                  </a:cubicBezTo>
                  <a:cubicBezTo>
                    <a:pt x="70952" y="379953"/>
                    <a:pt x="62037" y="378096"/>
                    <a:pt x="54607" y="374381"/>
                  </a:cubicBezTo>
                  <a:cubicBezTo>
                    <a:pt x="47921" y="370666"/>
                    <a:pt x="41420" y="365466"/>
                    <a:pt x="35105" y="358779"/>
                  </a:cubicBezTo>
                  <a:cubicBezTo>
                    <a:pt x="28790" y="352093"/>
                    <a:pt x="24146" y="345035"/>
                    <a:pt x="21174" y="337605"/>
                  </a:cubicBezTo>
                  <a:cubicBezTo>
                    <a:pt x="19689" y="333147"/>
                    <a:pt x="15974" y="327204"/>
                    <a:pt x="10030" y="319774"/>
                  </a:cubicBezTo>
                  <a:cubicBezTo>
                    <a:pt x="3343" y="311602"/>
                    <a:pt x="0" y="301200"/>
                    <a:pt x="0" y="288570"/>
                  </a:cubicBezTo>
                  <a:cubicBezTo>
                    <a:pt x="0" y="281884"/>
                    <a:pt x="1486" y="277426"/>
                    <a:pt x="4458" y="275197"/>
                  </a:cubicBezTo>
                  <a:cubicBezTo>
                    <a:pt x="7429" y="274454"/>
                    <a:pt x="8916" y="272597"/>
                    <a:pt x="8916" y="269625"/>
                  </a:cubicBezTo>
                  <a:cubicBezTo>
                    <a:pt x="8916" y="268139"/>
                    <a:pt x="9287" y="267396"/>
                    <a:pt x="10030" y="267396"/>
                  </a:cubicBezTo>
                  <a:cubicBezTo>
                    <a:pt x="11516" y="267396"/>
                    <a:pt x="15231" y="269254"/>
                    <a:pt x="21174" y="272968"/>
                  </a:cubicBezTo>
                  <a:cubicBezTo>
                    <a:pt x="24889" y="275940"/>
                    <a:pt x="31576" y="279284"/>
                    <a:pt x="41234" y="282998"/>
                  </a:cubicBezTo>
                  <a:cubicBezTo>
                    <a:pt x="48664" y="284484"/>
                    <a:pt x="53121" y="285227"/>
                    <a:pt x="54607" y="285227"/>
                  </a:cubicBezTo>
                  <a:cubicBezTo>
                    <a:pt x="58322" y="285227"/>
                    <a:pt x="68352" y="284113"/>
                    <a:pt x="84697" y="281884"/>
                  </a:cubicBezTo>
                  <a:cubicBezTo>
                    <a:pt x="101042" y="278912"/>
                    <a:pt x="114600" y="276126"/>
                    <a:pt x="125373" y="273526"/>
                  </a:cubicBezTo>
                  <a:cubicBezTo>
                    <a:pt x="136146" y="270925"/>
                    <a:pt x="146362" y="267396"/>
                    <a:pt x="156020" y="262939"/>
                  </a:cubicBezTo>
                  <a:cubicBezTo>
                    <a:pt x="182766" y="251794"/>
                    <a:pt x="201340" y="245108"/>
                    <a:pt x="211741" y="242879"/>
                  </a:cubicBezTo>
                  <a:cubicBezTo>
                    <a:pt x="216942" y="242879"/>
                    <a:pt x="220285" y="241393"/>
                    <a:pt x="221771" y="238421"/>
                  </a:cubicBezTo>
                  <a:cubicBezTo>
                    <a:pt x="222514" y="236935"/>
                    <a:pt x="224000" y="236007"/>
                    <a:pt x="226229" y="235635"/>
                  </a:cubicBezTo>
                  <a:cubicBezTo>
                    <a:pt x="228458" y="235264"/>
                    <a:pt x="230315" y="235821"/>
                    <a:pt x="231801" y="237307"/>
                  </a:cubicBezTo>
                  <a:cubicBezTo>
                    <a:pt x="234030" y="239536"/>
                    <a:pt x="237001" y="241022"/>
                    <a:pt x="240716" y="241765"/>
                  </a:cubicBezTo>
                  <a:cubicBezTo>
                    <a:pt x="245917" y="243250"/>
                    <a:pt x="251675" y="246779"/>
                    <a:pt x="257990" y="252352"/>
                  </a:cubicBezTo>
                  <a:cubicBezTo>
                    <a:pt x="264305" y="257924"/>
                    <a:pt x="267462" y="262196"/>
                    <a:pt x="267462" y="265167"/>
                  </a:cubicBezTo>
                  <a:cubicBezTo>
                    <a:pt x="267462" y="265910"/>
                    <a:pt x="267648" y="266839"/>
                    <a:pt x="268020" y="267953"/>
                  </a:cubicBezTo>
                  <a:cubicBezTo>
                    <a:pt x="268391" y="269068"/>
                    <a:pt x="268948" y="269625"/>
                    <a:pt x="269691" y="269625"/>
                  </a:cubicBezTo>
                  <a:cubicBezTo>
                    <a:pt x="270434" y="271854"/>
                    <a:pt x="271177" y="275569"/>
                    <a:pt x="271920" y="280769"/>
                  </a:cubicBezTo>
                  <a:cubicBezTo>
                    <a:pt x="272663" y="285970"/>
                    <a:pt x="273034" y="291542"/>
                    <a:pt x="273034" y="297486"/>
                  </a:cubicBezTo>
                  <a:cubicBezTo>
                    <a:pt x="273034" y="304915"/>
                    <a:pt x="272292" y="310116"/>
                    <a:pt x="270806" y="313088"/>
                  </a:cubicBezTo>
                  <a:cubicBezTo>
                    <a:pt x="270063" y="314574"/>
                    <a:pt x="268948" y="324232"/>
                    <a:pt x="267462" y="342063"/>
                  </a:cubicBezTo>
                  <a:cubicBezTo>
                    <a:pt x="267462" y="350978"/>
                    <a:pt x="267277" y="357665"/>
                    <a:pt x="266905" y="362122"/>
                  </a:cubicBezTo>
                  <a:cubicBezTo>
                    <a:pt x="266534" y="366580"/>
                    <a:pt x="264862" y="370666"/>
                    <a:pt x="261890" y="374381"/>
                  </a:cubicBezTo>
                  <a:cubicBezTo>
                    <a:pt x="258918" y="378096"/>
                    <a:pt x="256690" y="385154"/>
                    <a:pt x="255204" y="395555"/>
                  </a:cubicBezTo>
                  <a:lnTo>
                    <a:pt x="255204" y="401127"/>
                  </a:lnTo>
                  <a:cubicBezTo>
                    <a:pt x="255204" y="406328"/>
                    <a:pt x="255761" y="409300"/>
                    <a:pt x="256875" y="410043"/>
                  </a:cubicBezTo>
                  <a:cubicBezTo>
                    <a:pt x="257990" y="410786"/>
                    <a:pt x="260404" y="410414"/>
                    <a:pt x="264119" y="408928"/>
                  </a:cubicBezTo>
                  <a:lnTo>
                    <a:pt x="283064" y="397784"/>
                  </a:lnTo>
                  <a:lnTo>
                    <a:pt x="320955" y="374381"/>
                  </a:lnTo>
                  <a:lnTo>
                    <a:pt x="345472" y="357665"/>
                  </a:lnTo>
                  <a:lnTo>
                    <a:pt x="347701" y="340948"/>
                  </a:lnTo>
                  <a:cubicBezTo>
                    <a:pt x="354388" y="302315"/>
                    <a:pt x="363674" y="274826"/>
                    <a:pt x="375562" y="258481"/>
                  </a:cubicBezTo>
                  <a:lnTo>
                    <a:pt x="378905" y="252909"/>
                  </a:lnTo>
                  <a:lnTo>
                    <a:pt x="391164" y="259595"/>
                  </a:lnTo>
                  <a:cubicBezTo>
                    <a:pt x="397107" y="263310"/>
                    <a:pt x="400450" y="265725"/>
                    <a:pt x="401193" y="266839"/>
                  </a:cubicBezTo>
                  <a:cubicBezTo>
                    <a:pt x="401936" y="267953"/>
                    <a:pt x="402308" y="270740"/>
                    <a:pt x="402308" y="275197"/>
                  </a:cubicBezTo>
                  <a:lnTo>
                    <a:pt x="400079" y="303058"/>
                  </a:lnTo>
                  <a:cubicBezTo>
                    <a:pt x="399336" y="307516"/>
                    <a:pt x="398965" y="314945"/>
                    <a:pt x="398965" y="325346"/>
                  </a:cubicBezTo>
                  <a:cubicBezTo>
                    <a:pt x="398965" y="339462"/>
                    <a:pt x="399708" y="348006"/>
                    <a:pt x="401193" y="350978"/>
                  </a:cubicBezTo>
                  <a:cubicBezTo>
                    <a:pt x="402679" y="352464"/>
                    <a:pt x="406208" y="351907"/>
                    <a:pt x="411780" y="349307"/>
                  </a:cubicBezTo>
                  <a:cubicBezTo>
                    <a:pt x="417353" y="346706"/>
                    <a:pt x="426082" y="341691"/>
                    <a:pt x="437969" y="334262"/>
                  </a:cubicBezTo>
                  <a:lnTo>
                    <a:pt x="481432" y="310859"/>
                  </a:lnTo>
                  <a:lnTo>
                    <a:pt x="503721" y="298600"/>
                  </a:lnTo>
                  <a:cubicBezTo>
                    <a:pt x="504463" y="297857"/>
                    <a:pt x="504835" y="288570"/>
                    <a:pt x="504835" y="270740"/>
                  </a:cubicBezTo>
                  <a:cubicBezTo>
                    <a:pt x="504835" y="259595"/>
                    <a:pt x="504463" y="254023"/>
                    <a:pt x="503721" y="254023"/>
                  </a:cubicBezTo>
                  <a:lnTo>
                    <a:pt x="492576" y="252909"/>
                  </a:lnTo>
                  <a:cubicBezTo>
                    <a:pt x="485890" y="250680"/>
                    <a:pt x="476603" y="249565"/>
                    <a:pt x="464716" y="249565"/>
                  </a:cubicBezTo>
                  <a:cubicBezTo>
                    <a:pt x="458772" y="249565"/>
                    <a:pt x="453943" y="249380"/>
                    <a:pt x="450228" y="249008"/>
                  </a:cubicBezTo>
                  <a:cubicBezTo>
                    <a:pt x="446513" y="248637"/>
                    <a:pt x="444656" y="247708"/>
                    <a:pt x="444656" y="246222"/>
                  </a:cubicBezTo>
                  <a:cubicBezTo>
                    <a:pt x="444656" y="244736"/>
                    <a:pt x="446885" y="241765"/>
                    <a:pt x="451343" y="237307"/>
                  </a:cubicBezTo>
                  <a:cubicBezTo>
                    <a:pt x="455800" y="232106"/>
                    <a:pt x="466573" y="225420"/>
                    <a:pt x="483661" y="217247"/>
                  </a:cubicBezTo>
                  <a:lnTo>
                    <a:pt x="507064" y="206103"/>
                  </a:lnTo>
                  <a:lnTo>
                    <a:pt x="507064" y="193844"/>
                  </a:lnTo>
                  <a:cubicBezTo>
                    <a:pt x="507064" y="184929"/>
                    <a:pt x="505949" y="176756"/>
                    <a:pt x="503721" y="169327"/>
                  </a:cubicBezTo>
                  <a:cubicBezTo>
                    <a:pt x="502235" y="164126"/>
                    <a:pt x="501492" y="156697"/>
                    <a:pt x="501492" y="147038"/>
                  </a:cubicBezTo>
                  <a:cubicBezTo>
                    <a:pt x="502978" y="139609"/>
                    <a:pt x="503721" y="121407"/>
                    <a:pt x="503721" y="92432"/>
                  </a:cubicBezTo>
                  <a:cubicBezTo>
                    <a:pt x="503721" y="71629"/>
                    <a:pt x="503349" y="59742"/>
                    <a:pt x="502606" y="56770"/>
                  </a:cubicBezTo>
                  <a:cubicBezTo>
                    <a:pt x="501863" y="49340"/>
                    <a:pt x="497034" y="40425"/>
                    <a:pt x="488119" y="30024"/>
                  </a:cubicBezTo>
                  <a:lnTo>
                    <a:pt x="471402" y="9964"/>
                  </a:lnTo>
                  <a:cubicBezTo>
                    <a:pt x="469916" y="6992"/>
                    <a:pt x="469173" y="4763"/>
                    <a:pt x="469173" y="3278"/>
                  </a:cubicBezTo>
                  <a:cubicBezTo>
                    <a:pt x="469173" y="1420"/>
                    <a:pt x="470938" y="352"/>
                    <a:pt x="474467" y="7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BE4E4"/>
                </a:gs>
                <a:gs pos="14000">
                  <a:srgbClr val="FFFFFF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5880" dist="55880" dir="5400000" sx="98000" sy="98000" rotWithShape="0">
                <a:srgbClr val="144D4D">
                  <a:alpha val="50000"/>
                </a:srgbClr>
              </a:outerShdw>
            </a:effectLst>
          </p:spPr>
          <p:txBody>
            <a:bodyPr rot="0" spcFirstLastPara="0" vertOverflow="overflow" horzOverflow="overflow" vert="horz" wrap="square" lIns="100584" tIns="50292" rIns="100584" bIns="5029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968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9BE4E4"/>
                    </a:gs>
                    <a:gs pos="14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blurRad="55880" dist="55880" dir="5400000" sx="98000" sy="98000" rotWithShape="0">
                    <a:srgbClr val="144D4D">
                      <a:alpha val="50000"/>
                    </a:srgbClr>
                  </a:outerShdw>
                </a:effectLst>
                <a:uLnTx/>
                <a:uFillTx/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1C68037-758D-2BAB-E2EE-869A65B73B9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715916" y="3337518"/>
            <a:ext cx="3537693" cy="1342613"/>
            <a:chOff x="5686978" y="3257208"/>
            <a:chExt cx="3537693" cy="134261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43DCDA5-BB31-D00C-364D-E7F8D985011A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5686978" y="3757650"/>
              <a:ext cx="783330" cy="842171"/>
            </a:xfrm>
            <a:custGeom>
              <a:avLst/>
              <a:gdLst/>
              <a:ahLst/>
              <a:cxnLst/>
              <a:rect l="l" t="t" r="r" b="b"/>
              <a:pathLst>
                <a:path w="712118" h="765610">
                  <a:moveTo>
                    <a:pt x="384477" y="561670"/>
                  </a:moveTo>
                  <a:cubicBezTo>
                    <a:pt x="380762" y="560927"/>
                    <a:pt x="378162" y="561299"/>
                    <a:pt x="376676" y="562784"/>
                  </a:cubicBezTo>
                  <a:lnTo>
                    <a:pt x="369989" y="565013"/>
                  </a:lnTo>
                  <a:cubicBezTo>
                    <a:pt x="363303" y="566499"/>
                    <a:pt x="355316" y="568914"/>
                    <a:pt x="346029" y="572257"/>
                  </a:cubicBezTo>
                  <a:cubicBezTo>
                    <a:pt x="336742" y="575600"/>
                    <a:pt x="322812" y="581730"/>
                    <a:pt x="304238" y="590645"/>
                  </a:cubicBezTo>
                  <a:cubicBezTo>
                    <a:pt x="294580" y="595103"/>
                    <a:pt x="287150" y="598818"/>
                    <a:pt x="281950" y="601789"/>
                  </a:cubicBezTo>
                  <a:cubicBezTo>
                    <a:pt x="276749" y="604761"/>
                    <a:pt x="271177" y="608847"/>
                    <a:pt x="265233" y="614048"/>
                  </a:cubicBezTo>
                  <a:cubicBezTo>
                    <a:pt x="249631" y="629650"/>
                    <a:pt x="234772" y="639308"/>
                    <a:pt x="220656" y="643023"/>
                  </a:cubicBezTo>
                  <a:cubicBezTo>
                    <a:pt x="212484" y="645995"/>
                    <a:pt x="207283" y="648409"/>
                    <a:pt x="205054" y="650267"/>
                  </a:cubicBezTo>
                  <a:cubicBezTo>
                    <a:pt x="202825" y="652124"/>
                    <a:pt x="201711" y="655653"/>
                    <a:pt x="201711" y="660854"/>
                  </a:cubicBezTo>
                  <a:cubicBezTo>
                    <a:pt x="201711" y="665312"/>
                    <a:pt x="203754" y="671998"/>
                    <a:pt x="207840" y="680913"/>
                  </a:cubicBezTo>
                  <a:cubicBezTo>
                    <a:pt x="211927" y="689829"/>
                    <a:pt x="215456" y="694658"/>
                    <a:pt x="218427" y="695401"/>
                  </a:cubicBezTo>
                  <a:cubicBezTo>
                    <a:pt x="223628" y="698373"/>
                    <a:pt x="226228" y="698001"/>
                    <a:pt x="226228" y="694287"/>
                  </a:cubicBezTo>
                  <a:cubicBezTo>
                    <a:pt x="226228" y="691315"/>
                    <a:pt x="227343" y="689457"/>
                    <a:pt x="229572" y="688714"/>
                  </a:cubicBezTo>
                  <a:cubicBezTo>
                    <a:pt x="231801" y="687972"/>
                    <a:pt x="234772" y="688714"/>
                    <a:pt x="238487" y="690943"/>
                  </a:cubicBezTo>
                  <a:cubicBezTo>
                    <a:pt x="242945" y="692429"/>
                    <a:pt x="246288" y="693172"/>
                    <a:pt x="248517" y="693172"/>
                  </a:cubicBezTo>
                  <a:cubicBezTo>
                    <a:pt x="253718" y="693172"/>
                    <a:pt x="261519" y="690572"/>
                    <a:pt x="271920" y="685371"/>
                  </a:cubicBezTo>
                  <a:cubicBezTo>
                    <a:pt x="293465" y="674970"/>
                    <a:pt x="304238" y="668283"/>
                    <a:pt x="304238" y="665312"/>
                  </a:cubicBezTo>
                  <a:cubicBezTo>
                    <a:pt x="304238" y="664569"/>
                    <a:pt x="304610" y="664011"/>
                    <a:pt x="305353" y="663640"/>
                  </a:cubicBezTo>
                  <a:cubicBezTo>
                    <a:pt x="306096" y="663268"/>
                    <a:pt x="306838" y="663454"/>
                    <a:pt x="307581" y="664197"/>
                  </a:cubicBezTo>
                  <a:cubicBezTo>
                    <a:pt x="309810" y="664197"/>
                    <a:pt x="310925" y="663826"/>
                    <a:pt x="310925" y="663083"/>
                  </a:cubicBezTo>
                  <a:cubicBezTo>
                    <a:pt x="310925" y="662340"/>
                    <a:pt x="312411" y="661225"/>
                    <a:pt x="315382" y="659739"/>
                  </a:cubicBezTo>
                  <a:cubicBezTo>
                    <a:pt x="317611" y="659739"/>
                    <a:pt x="318726" y="658625"/>
                    <a:pt x="318726" y="656396"/>
                  </a:cubicBezTo>
                  <a:cubicBezTo>
                    <a:pt x="317983" y="655653"/>
                    <a:pt x="317797" y="655096"/>
                    <a:pt x="318168" y="654725"/>
                  </a:cubicBezTo>
                  <a:cubicBezTo>
                    <a:pt x="318540" y="654353"/>
                    <a:pt x="319097" y="654167"/>
                    <a:pt x="319840" y="654167"/>
                  </a:cubicBezTo>
                  <a:cubicBezTo>
                    <a:pt x="322069" y="654167"/>
                    <a:pt x="324298" y="653053"/>
                    <a:pt x="326527" y="650824"/>
                  </a:cubicBezTo>
                  <a:cubicBezTo>
                    <a:pt x="329499" y="647852"/>
                    <a:pt x="331356" y="646366"/>
                    <a:pt x="332099" y="646366"/>
                  </a:cubicBezTo>
                  <a:cubicBezTo>
                    <a:pt x="333585" y="647109"/>
                    <a:pt x="338042" y="644695"/>
                    <a:pt x="345472" y="639123"/>
                  </a:cubicBezTo>
                  <a:cubicBezTo>
                    <a:pt x="352901" y="633550"/>
                    <a:pt x="360702" y="627050"/>
                    <a:pt x="368875" y="619620"/>
                  </a:cubicBezTo>
                  <a:cubicBezTo>
                    <a:pt x="374075" y="614419"/>
                    <a:pt x="377790" y="610333"/>
                    <a:pt x="380019" y="607361"/>
                  </a:cubicBezTo>
                  <a:cubicBezTo>
                    <a:pt x="382248" y="604390"/>
                    <a:pt x="383362" y="601046"/>
                    <a:pt x="383362" y="597332"/>
                  </a:cubicBezTo>
                  <a:cubicBezTo>
                    <a:pt x="383362" y="592874"/>
                    <a:pt x="385220" y="586930"/>
                    <a:pt x="388934" y="579501"/>
                  </a:cubicBezTo>
                  <a:cubicBezTo>
                    <a:pt x="391906" y="575043"/>
                    <a:pt x="393764" y="571886"/>
                    <a:pt x="394507" y="570028"/>
                  </a:cubicBezTo>
                  <a:cubicBezTo>
                    <a:pt x="395250" y="568171"/>
                    <a:pt x="394507" y="566499"/>
                    <a:pt x="392278" y="565013"/>
                  </a:cubicBezTo>
                  <a:cubicBezTo>
                    <a:pt x="390792" y="563527"/>
                    <a:pt x="388191" y="562413"/>
                    <a:pt x="384477" y="561670"/>
                  </a:cubicBezTo>
                  <a:close/>
                  <a:moveTo>
                    <a:pt x="327641" y="367760"/>
                  </a:moveTo>
                  <a:cubicBezTo>
                    <a:pt x="330613" y="367760"/>
                    <a:pt x="334328" y="368503"/>
                    <a:pt x="338785" y="369989"/>
                  </a:cubicBezTo>
                  <a:cubicBezTo>
                    <a:pt x="343243" y="371475"/>
                    <a:pt x="348444" y="372218"/>
                    <a:pt x="354387" y="372218"/>
                  </a:cubicBezTo>
                  <a:lnTo>
                    <a:pt x="356616" y="372218"/>
                  </a:lnTo>
                  <a:cubicBezTo>
                    <a:pt x="361074" y="372218"/>
                    <a:pt x="365532" y="373704"/>
                    <a:pt x="369989" y="376675"/>
                  </a:cubicBezTo>
                  <a:cubicBezTo>
                    <a:pt x="374447" y="379647"/>
                    <a:pt x="377790" y="383362"/>
                    <a:pt x="380019" y="387820"/>
                  </a:cubicBezTo>
                  <a:cubicBezTo>
                    <a:pt x="381505" y="390791"/>
                    <a:pt x="385220" y="395621"/>
                    <a:pt x="391163" y="402307"/>
                  </a:cubicBezTo>
                  <a:lnTo>
                    <a:pt x="401193" y="415680"/>
                  </a:lnTo>
                  <a:lnTo>
                    <a:pt x="401193" y="417909"/>
                  </a:lnTo>
                  <a:cubicBezTo>
                    <a:pt x="401193" y="421624"/>
                    <a:pt x="399893" y="425339"/>
                    <a:pt x="397293" y="429053"/>
                  </a:cubicBezTo>
                  <a:cubicBezTo>
                    <a:pt x="394692" y="432768"/>
                    <a:pt x="391535" y="436111"/>
                    <a:pt x="387820" y="439083"/>
                  </a:cubicBezTo>
                  <a:cubicBezTo>
                    <a:pt x="385591" y="440569"/>
                    <a:pt x="383734" y="442055"/>
                    <a:pt x="382248" y="443541"/>
                  </a:cubicBezTo>
                  <a:cubicBezTo>
                    <a:pt x="380762" y="445027"/>
                    <a:pt x="379648" y="446141"/>
                    <a:pt x="378905" y="446884"/>
                  </a:cubicBezTo>
                  <a:cubicBezTo>
                    <a:pt x="378905" y="448370"/>
                    <a:pt x="377047" y="450228"/>
                    <a:pt x="373333" y="452456"/>
                  </a:cubicBezTo>
                  <a:cubicBezTo>
                    <a:pt x="369618" y="454685"/>
                    <a:pt x="366646" y="455800"/>
                    <a:pt x="364417" y="455800"/>
                  </a:cubicBezTo>
                  <a:cubicBezTo>
                    <a:pt x="362931" y="455800"/>
                    <a:pt x="359216" y="458771"/>
                    <a:pt x="353273" y="464715"/>
                  </a:cubicBezTo>
                  <a:cubicBezTo>
                    <a:pt x="346586" y="470659"/>
                    <a:pt x="341014" y="473630"/>
                    <a:pt x="336557" y="473630"/>
                  </a:cubicBezTo>
                  <a:cubicBezTo>
                    <a:pt x="329870" y="475116"/>
                    <a:pt x="323926" y="477345"/>
                    <a:pt x="318726" y="480317"/>
                  </a:cubicBezTo>
                  <a:cubicBezTo>
                    <a:pt x="313525" y="484032"/>
                    <a:pt x="308324" y="486632"/>
                    <a:pt x="303124" y="488118"/>
                  </a:cubicBezTo>
                  <a:cubicBezTo>
                    <a:pt x="296437" y="490347"/>
                    <a:pt x="288636" y="494804"/>
                    <a:pt x="279721" y="501491"/>
                  </a:cubicBezTo>
                  <a:cubicBezTo>
                    <a:pt x="266348" y="510406"/>
                    <a:pt x="258175" y="515236"/>
                    <a:pt x="255203" y="515979"/>
                  </a:cubicBezTo>
                  <a:cubicBezTo>
                    <a:pt x="250746" y="517465"/>
                    <a:pt x="235887" y="531023"/>
                    <a:pt x="210626" y="556655"/>
                  </a:cubicBezTo>
                  <a:cubicBezTo>
                    <a:pt x="185366" y="582287"/>
                    <a:pt x="170136" y="598818"/>
                    <a:pt x="164935" y="606247"/>
                  </a:cubicBezTo>
                  <a:cubicBezTo>
                    <a:pt x="161220" y="612191"/>
                    <a:pt x="158434" y="617948"/>
                    <a:pt x="156577" y="623521"/>
                  </a:cubicBezTo>
                  <a:cubicBezTo>
                    <a:pt x="154719" y="629093"/>
                    <a:pt x="154162" y="632622"/>
                    <a:pt x="154905" y="634108"/>
                  </a:cubicBezTo>
                  <a:cubicBezTo>
                    <a:pt x="155648" y="634108"/>
                    <a:pt x="157506" y="633179"/>
                    <a:pt x="160477" y="631322"/>
                  </a:cubicBezTo>
                  <a:cubicBezTo>
                    <a:pt x="163449" y="629464"/>
                    <a:pt x="166792" y="626307"/>
                    <a:pt x="170507" y="621849"/>
                  </a:cubicBezTo>
                  <a:cubicBezTo>
                    <a:pt x="197253" y="597332"/>
                    <a:pt x="231801" y="574300"/>
                    <a:pt x="274149" y="552755"/>
                  </a:cubicBezTo>
                  <a:cubicBezTo>
                    <a:pt x="308324" y="534924"/>
                    <a:pt x="340271" y="522294"/>
                    <a:pt x="369989" y="514864"/>
                  </a:cubicBezTo>
                  <a:cubicBezTo>
                    <a:pt x="378905" y="512635"/>
                    <a:pt x="389677" y="511521"/>
                    <a:pt x="402308" y="511521"/>
                  </a:cubicBezTo>
                  <a:cubicBezTo>
                    <a:pt x="425339" y="511521"/>
                    <a:pt x="440569" y="513750"/>
                    <a:pt x="447999" y="518207"/>
                  </a:cubicBezTo>
                  <a:cubicBezTo>
                    <a:pt x="455428" y="521179"/>
                    <a:pt x="465458" y="529166"/>
                    <a:pt x="478088" y="542168"/>
                  </a:cubicBezTo>
                  <a:cubicBezTo>
                    <a:pt x="490719" y="555169"/>
                    <a:pt x="497777" y="564642"/>
                    <a:pt x="499262" y="570585"/>
                  </a:cubicBezTo>
                  <a:cubicBezTo>
                    <a:pt x="501491" y="577272"/>
                    <a:pt x="502606" y="583958"/>
                    <a:pt x="502606" y="590645"/>
                  </a:cubicBezTo>
                  <a:cubicBezTo>
                    <a:pt x="502606" y="601789"/>
                    <a:pt x="499262" y="612934"/>
                    <a:pt x="492576" y="624078"/>
                  </a:cubicBezTo>
                  <a:lnTo>
                    <a:pt x="487004" y="634108"/>
                  </a:lnTo>
                  <a:cubicBezTo>
                    <a:pt x="484775" y="639308"/>
                    <a:pt x="482546" y="641909"/>
                    <a:pt x="480317" y="641909"/>
                  </a:cubicBezTo>
                  <a:cubicBezTo>
                    <a:pt x="479574" y="641909"/>
                    <a:pt x="476974" y="644138"/>
                    <a:pt x="472516" y="648595"/>
                  </a:cubicBezTo>
                  <a:cubicBezTo>
                    <a:pt x="465830" y="655282"/>
                    <a:pt x="460258" y="659739"/>
                    <a:pt x="455800" y="661968"/>
                  </a:cubicBezTo>
                  <a:lnTo>
                    <a:pt x="445770" y="669769"/>
                  </a:lnTo>
                  <a:lnTo>
                    <a:pt x="452457" y="676456"/>
                  </a:lnTo>
                  <a:cubicBezTo>
                    <a:pt x="457657" y="680171"/>
                    <a:pt x="460258" y="683142"/>
                    <a:pt x="460258" y="685371"/>
                  </a:cubicBezTo>
                  <a:lnTo>
                    <a:pt x="464715" y="698744"/>
                  </a:lnTo>
                  <a:cubicBezTo>
                    <a:pt x="468430" y="706174"/>
                    <a:pt x="470287" y="711746"/>
                    <a:pt x="470287" y="715461"/>
                  </a:cubicBezTo>
                  <a:cubicBezTo>
                    <a:pt x="470287" y="719175"/>
                    <a:pt x="468616" y="724190"/>
                    <a:pt x="465273" y="730505"/>
                  </a:cubicBezTo>
                  <a:cubicBezTo>
                    <a:pt x="461929" y="736821"/>
                    <a:pt x="458772" y="740350"/>
                    <a:pt x="455800" y="741092"/>
                  </a:cubicBezTo>
                  <a:cubicBezTo>
                    <a:pt x="452828" y="742578"/>
                    <a:pt x="448742" y="743321"/>
                    <a:pt x="443541" y="743321"/>
                  </a:cubicBezTo>
                  <a:cubicBezTo>
                    <a:pt x="436855" y="743321"/>
                    <a:pt x="428311" y="741835"/>
                    <a:pt x="417910" y="738864"/>
                  </a:cubicBezTo>
                  <a:cubicBezTo>
                    <a:pt x="411223" y="735892"/>
                    <a:pt x="399707" y="734406"/>
                    <a:pt x="383362" y="734406"/>
                  </a:cubicBezTo>
                  <a:cubicBezTo>
                    <a:pt x="367760" y="734406"/>
                    <a:pt x="354016" y="735892"/>
                    <a:pt x="342129" y="738864"/>
                  </a:cubicBezTo>
                  <a:lnTo>
                    <a:pt x="307581" y="745550"/>
                  </a:lnTo>
                  <a:cubicBezTo>
                    <a:pt x="297180" y="747036"/>
                    <a:pt x="287522" y="750008"/>
                    <a:pt x="278606" y="754466"/>
                  </a:cubicBezTo>
                  <a:cubicBezTo>
                    <a:pt x="268205" y="759666"/>
                    <a:pt x="261147" y="762266"/>
                    <a:pt x="257432" y="762266"/>
                  </a:cubicBezTo>
                  <a:cubicBezTo>
                    <a:pt x="249260" y="762266"/>
                    <a:pt x="243316" y="762638"/>
                    <a:pt x="239602" y="763381"/>
                  </a:cubicBezTo>
                  <a:lnTo>
                    <a:pt x="221771" y="765610"/>
                  </a:lnTo>
                  <a:cubicBezTo>
                    <a:pt x="215827" y="764124"/>
                    <a:pt x="207655" y="763381"/>
                    <a:pt x="197253" y="763381"/>
                  </a:cubicBezTo>
                  <a:cubicBezTo>
                    <a:pt x="186109" y="761895"/>
                    <a:pt x="178308" y="759295"/>
                    <a:pt x="173850" y="755580"/>
                  </a:cubicBezTo>
                  <a:cubicBezTo>
                    <a:pt x="169393" y="751122"/>
                    <a:pt x="164564" y="747222"/>
                    <a:pt x="159363" y="743879"/>
                  </a:cubicBezTo>
                  <a:cubicBezTo>
                    <a:pt x="154162" y="740535"/>
                    <a:pt x="150819" y="738864"/>
                    <a:pt x="149333" y="738864"/>
                  </a:cubicBezTo>
                  <a:cubicBezTo>
                    <a:pt x="147847" y="738864"/>
                    <a:pt x="144504" y="736263"/>
                    <a:pt x="139303" y="731063"/>
                  </a:cubicBezTo>
                  <a:lnTo>
                    <a:pt x="123701" y="717689"/>
                  </a:lnTo>
                  <a:cubicBezTo>
                    <a:pt x="119244" y="711746"/>
                    <a:pt x="117015" y="707288"/>
                    <a:pt x="117015" y="704316"/>
                  </a:cubicBezTo>
                  <a:cubicBezTo>
                    <a:pt x="117015" y="699859"/>
                    <a:pt x="115157" y="695030"/>
                    <a:pt x="111443" y="689829"/>
                  </a:cubicBezTo>
                  <a:cubicBezTo>
                    <a:pt x="107728" y="680171"/>
                    <a:pt x="105870" y="674598"/>
                    <a:pt x="105870" y="673112"/>
                  </a:cubicBezTo>
                  <a:cubicBezTo>
                    <a:pt x="104385" y="667912"/>
                    <a:pt x="102899" y="664569"/>
                    <a:pt x="101413" y="663083"/>
                  </a:cubicBezTo>
                  <a:cubicBezTo>
                    <a:pt x="99927" y="660854"/>
                    <a:pt x="101413" y="653610"/>
                    <a:pt x="105870" y="641351"/>
                  </a:cubicBezTo>
                  <a:cubicBezTo>
                    <a:pt x="110328" y="629093"/>
                    <a:pt x="115157" y="619620"/>
                    <a:pt x="120358" y="612934"/>
                  </a:cubicBezTo>
                  <a:cubicBezTo>
                    <a:pt x="121844" y="611448"/>
                    <a:pt x="123330" y="608104"/>
                    <a:pt x="124816" y="602904"/>
                  </a:cubicBezTo>
                  <a:cubicBezTo>
                    <a:pt x="125559" y="601418"/>
                    <a:pt x="126673" y="599560"/>
                    <a:pt x="128159" y="597332"/>
                  </a:cubicBezTo>
                  <a:cubicBezTo>
                    <a:pt x="129645" y="595103"/>
                    <a:pt x="131131" y="592874"/>
                    <a:pt x="132617" y="590645"/>
                  </a:cubicBezTo>
                  <a:lnTo>
                    <a:pt x="141532" y="579501"/>
                  </a:lnTo>
                  <a:cubicBezTo>
                    <a:pt x="150448" y="566128"/>
                    <a:pt x="155648" y="559441"/>
                    <a:pt x="157134" y="559441"/>
                  </a:cubicBezTo>
                  <a:cubicBezTo>
                    <a:pt x="158620" y="559441"/>
                    <a:pt x="162706" y="554612"/>
                    <a:pt x="169393" y="544954"/>
                  </a:cubicBezTo>
                  <a:cubicBezTo>
                    <a:pt x="176079" y="536038"/>
                    <a:pt x="181280" y="530466"/>
                    <a:pt x="184995" y="528237"/>
                  </a:cubicBezTo>
                  <a:cubicBezTo>
                    <a:pt x="190195" y="525265"/>
                    <a:pt x="193910" y="521179"/>
                    <a:pt x="196139" y="515979"/>
                  </a:cubicBezTo>
                  <a:lnTo>
                    <a:pt x="206169" y="502605"/>
                  </a:lnTo>
                  <a:cubicBezTo>
                    <a:pt x="210626" y="496662"/>
                    <a:pt x="210255" y="493690"/>
                    <a:pt x="205054" y="493690"/>
                  </a:cubicBezTo>
                  <a:cubicBezTo>
                    <a:pt x="203568" y="493690"/>
                    <a:pt x="196882" y="490718"/>
                    <a:pt x="184995" y="484775"/>
                  </a:cubicBezTo>
                  <a:cubicBezTo>
                    <a:pt x="174593" y="479574"/>
                    <a:pt x="167907" y="476974"/>
                    <a:pt x="164935" y="476974"/>
                  </a:cubicBezTo>
                  <a:cubicBezTo>
                    <a:pt x="161963" y="476974"/>
                    <a:pt x="153605" y="470844"/>
                    <a:pt x="139860" y="458586"/>
                  </a:cubicBezTo>
                  <a:cubicBezTo>
                    <a:pt x="126116" y="446327"/>
                    <a:pt x="119244" y="438712"/>
                    <a:pt x="119244" y="435740"/>
                  </a:cubicBezTo>
                  <a:cubicBezTo>
                    <a:pt x="119244" y="434254"/>
                    <a:pt x="119615" y="433511"/>
                    <a:pt x="120358" y="433511"/>
                  </a:cubicBezTo>
                  <a:cubicBezTo>
                    <a:pt x="124073" y="434254"/>
                    <a:pt x="124444" y="432768"/>
                    <a:pt x="121472" y="429053"/>
                  </a:cubicBezTo>
                  <a:cubicBezTo>
                    <a:pt x="119987" y="427568"/>
                    <a:pt x="119244" y="426453"/>
                    <a:pt x="119244" y="425710"/>
                  </a:cubicBezTo>
                  <a:cubicBezTo>
                    <a:pt x="119987" y="424967"/>
                    <a:pt x="121287" y="424781"/>
                    <a:pt x="123144" y="425153"/>
                  </a:cubicBezTo>
                  <a:cubicBezTo>
                    <a:pt x="125001" y="425524"/>
                    <a:pt x="127045" y="426453"/>
                    <a:pt x="129273" y="427939"/>
                  </a:cubicBezTo>
                  <a:cubicBezTo>
                    <a:pt x="133731" y="430911"/>
                    <a:pt x="143018" y="432397"/>
                    <a:pt x="157134" y="432397"/>
                  </a:cubicBezTo>
                  <a:cubicBezTo>
                    <a:pt x="169764" y="432397"/>
                    <a:pt x="181280" y="430911"/>
                    <a:pt x="191681" y="427939"/>
                  </a:cubicBezTo>
                  <a:cubicBezTo>
                    <a:pt x="198368" y="425710"/>
                    <a:pt x="205054" y="422924"/>
                    <a:pt x="211741" y="419581"/>
                  </a:cubicBezTo>
                  <a:cubicBezTo>
                    <a:pt x="218427" y="416237"/>
                    <a:pt x="224000" y="413080"/>
                    <a:pt x="228457" y="410108"/>
                  </a:cubicBezTo>
                  <a:cubicBezTo>
                    <a:pt x="229200" y="407879"/>
                    <a:pt x="237373" y="403422"/>
                    <a:pt x="252975" y="396735"/>
                  </a:cubicBezTo>
                  <a:cubicBezTo>
                    <a:pt x="267834" y="388563"/>
                    <a:pt x="276378" y="383362"/>
                    <a:pt x="278606" y="381133"/>
                  </a:cubicBezTo>
                  <a:cubicBezTo>
                    <a:pt x="280092" y="378904"/>
                    <a:pt x="281950" y="378161"/>
                    <a:pt x="284179" y="378904"/>
                  </a:cubicBezTo>
                  <a:cubicBezTo>
                    <a:pt x="284922" y="379647"/>
                    <a:pt x="286036" y="380019"/>
                    <a:pt x="287522" y="380019"/>
                  </a:cubicBezTo>
                  <a:cubicBezTo>
                    <a:pt x="293465" y="380019"/>
                    <a:pt x="298295" y="378161"/>
                    <a:pt x="302009" y="374447"/>
                  </a:cubicBezTo>
                  <a:cubicBezTo>
                    <a:pt x="306467" y="372218"/>
                    <a:pt x="310182" y="370732"/>
                    <a:pt x="313154" y="369989"/>
                  </a:cubicBezTo>
                  <a:lnTo>
                    <a:pt x="322069" y="368874"/>
                  </a:lnTo>
                  <a:cubicBezTo>
                    <a:pt x="323555" y="368131"/>
                    <a:pt x="325412" y="367760"/>
                    <a:pt x="327641" y="367760"/>
                  </a:cubicBezTo>
                  <a:close/>
                  <a:moveTo>
                    <a:pt x="242945" y="0"/>
                  </a:moveTo>
                  <a:cubicBezTo>
                    <a:pt x="249631" y="0"/>
                    <a:pt x="255575" y="1486"/>
                    <a:pt x="260776" y="4457"/>
                  </a:cubicBezTo>
                  <a:cubicBezTo>
                    <a:pt x="266719" y="8172"/>
                    <a:pt x="273034" y="13930"/>
                    <a:pt x="279721" y="21731"/>
                  </a:cubicBezTo>
                  <a:cubicBezTo>
                    <a:pt x="286407" y="29532"/>
                    <a:pt x="291980" y="37890"/>
                    <a:pt x="296437" y="46806"/>
                  </a:cubicBezTo>
                  <a:cubicBezTo>
                    <a:pt x="300152" y="54978"/>
                    <a:pt x="302381" y="61293"/>
                    <a:pt x="303124" y="65751"/>
                  </a:cubicBezTo>
                  <a:cubicBezTo>
                    <a:pt x="303867" y="70209"/>
                    <a:pt x="304238" y="79495"/>
                    <a:pt x="304238" y="93611"/>
                  </a:cubicBezTo>
                  <a:cubicBezTo>
                    <a:pt x="304238" y="113671"/>
                    <a:pt x="301266" y="130387"/>
                    <a:pt x="295323" y="143761"/>
                  </a:cubicBezTo>
                  <a:lnTo>
                    <a:pt x="288636" y="158248"/>
                  </a:lnTo>
                  <a:cubicBezTo>
                    <a:pt x="286407" y="163449"/>
                    <a:pt x="281764" y="170878"/>
                    <a:pt x="274706" y="180537"/>
                  </a:cubicBezTo>
                  <a:cubicBezTo>
                    <a:pt x="267648" y="190195"/>
                    <a:pt x="262633" y="195396"/>
                    <a:pt x="259661" y="196139"/>
                  </a:cubicBezTo>
                  <a:lnTo>
                    <a:pt x="247402" y="211740"/>
                  </a:lnTo>
                  <a:lnTo>
                    <a:pt x="231801" y="232915"/>
                  </a:lnTo>
                  <a:cubicBezTo>
                    <a:pt x="228086" y="238115"/>
                    <a:pt x="226971" y="241087"/>
                    <a:pt x="228457" y="241830"/>
                  </a:cubicBezTo>
                  <a:lnTo>
                    <a:pt x="230686" y="242944"/>
                  </a:lnTo>
                  <a:cubicBezTo>
                    <a:pt x="229943" y="242201"/>
                    <a:pt x="231429" y="241644"/>
                    <a:pt x="235144" y="241273"/>
                  </a:cubicBezTo>
                  <a:cubicBezTo>
                    <a:pt x="238859" y="240901"/>
                    <a:pt x="244988" y="240344"/>
                    <a:pt x="253532" y="239601"/>
                  </a:cubicBezTo>
                  <a:cubicBezTo>
                    <a:pt x="262076" y="238858"/>
                    <a:pt x="272663" y="238487"/>
                    <a:pt x="285293" y="238487"/>
                  </a:cubicBezTo>
                  <a:cubicBezTo>
                    <a:pt x="330613" y="237001"/>
                    <a:pt x="358845" y="235143"/>
                    <a:pt x="369989" y="232915"/>
                  </a:cubicBezTo>
                  <a:cubicBezTo>
                    <a:pt x="385591" y="228457"/>
                    <a:pt x="399707" y="226228"/>
                    <a:pt x="412337" y="226228"/>
                  </a:cubicBezTo>
                  <a:cubicBezTo>
                    <a:pt x="419767" y="226228"/>
                    <a:pt x="425710" y="225485"/>
                    <a:pt x="430168" y="223999"/>
                  </a:cubicBezTo>
                  <a:cubicBezTo>
                    <a:pt x="433140" y="223256"/>
                    <a:pt x="444284" y="223813"/>
                    <a:pt x="463601" y="225671"/>
                  </a:cubicBezTo>
                  <a:cubicBezTo>
                    <a:pt x="482918" y="227528"/>
                    <a:pt x="495919" y="229200"/>
                    <a:pt x="502606" y="230686"/>
                  </a:cubicBezTo>
                  <a:cubicBezTo>
                    <a:pt x="513750" y="233658"/>
                    <a:pt x="531024" y="239601"/>
                    <a:pt x="554427" y="248517"/>
                  </a:cubicBezTo>
                  <a:cubicBezTo>
                    <a:pt x="577829" y="257432"/>
                    <a:pt x="595103" y="264490"/>
                    <a:pt x="606247" y="269691"/>
                  </a:cubicBezTo>
                  <a:cubicBezTo>
                    <a:pt x="619620" y="276377"/>
                    <a:pt x="629464" y="281764"/>
                    <a:pt x="635780" y="285850"/>
                  </a:cubicBezTo>
                  <a:cubicBezTo>
                    <a:pt x="642095" y="289936"/>
                    <a:pt x="650824" y="296808"/>
                    <a:pt x="661969" y="306467"/>
                  </a:cubicBezTo>
                  <a:cubicBezTo>
                    <a:pt x="672370" y="315382"/>
                    <a:pt x="679428" y="322069"/>
                    <a:pt x="683143" y="326526"/>
                  </a:cubicBezTo>
                  <a:cubicBezTo>
                    <a:pt x="686857" y="330984"/>
                    <a:pt x="688715" y="334699"/>
                    <a:pt x="688715" y="337671"/>
                  </a:cubicBezTo>
                  <a:cubicBezTo>
                    <a:pt x="688715" y="343614"/>
                    <a:pt x="690944" y="348815"/>
                    <a:pt x="695401" y="353272"/>
                  </a:cubicBezTo>
                  <a:cubicBezTo>
                    <a:pt x="700602" y="358473"/>
                    <a:pt x="704317" y="363302"/>
                    <a:pt x="706546" y="367760"/>
                  </a:cubicBezTo>
                  <a:lnTo>
                    <a:pt x="712118" y="375561"/>
                  </a:lnTo>
                  <a:lnTo>
                    <a:pt x="704317" y="384476"/>
                  </a:lnTo>
                  <a:cubicBezTo>
                    <a:pt x="699859" y="391906"/>
                    <a:pt x="697630" y="395621"/>
                    <a:pt x="697630" y="395621"/>
                  </a:cubicBezTo>
                  <a:cubicBezTo>
                    <a:pt x="697630" y="399335"/>
                    <a:pt x="690572" y="402307"/>
                    <a:pt x="676456" y="404536"/>
                  </a:cubicBezTo>
                  <a:lnTo>
                    <a:pt x="658625" y="408994"/>
                  </a:lnTo>
                  <a:lnTo>
                    <a:pt x="651939" y="410108"/>
                  </a:lnTo>
                  <a:cubicBezTo>
                    <a:pt x="648967" y="410108"/>
                    <a:pt x="645252" y="408994"/>
                    <a:pt x="640794" y="406765"/>
                  </a:cubicBezTo>
                  <a:cubicBezTo>
                    <a:pt x="634851" y="403793"/>
                    <a:pt x="630393" y="400821"/>
                    <a:pt x="627421" y="397849"/>
                  </a:cubicBezTo>
                  <a:cubicBezTo>
                    <a:pt x="624450" y="395621"/>
                    <a:pt x="621106" y="394506"/>
                    <a:pt x="617392" y="394506"/>
                  </a:cubicBezTo>
                  <a:cubicBezTo>
                    <a:pt x="614420" y="394506"/>
                    <a:pt x="611076" y="392649"/>
                    <a:pt x="607362" y="388934"/>
                  </a:cubicBezTo>
                  <a:cubicBezTo>
                    <a:pt x="603647" y="385962"/>
                    <a:pt x="596217" y="384105"/>
                    <a:pt x="585073" y="383362"/>
                  </a:cubicBezTo>
                  <a:cubicBezTo>
                    <a:pt x="581358" y="382619"/>
                    <a:pt x="577272" y="382248"/>
                    <a:pt x="572815" y="382248"/>
                  </a:cubicBezTo>
                  <a:cubicBezTo>
                    <a:pt x="568357" y="382248"/>
                    <a:pt x="563899" y="383362"/>
                    <a:pt x="559441" y="385591"/>
                  </a:cubicBezTo>
                  <a:cubicBezTo>
                    <a:pt x="557213" y="387077"/>
                    <a:pt x="554241" y="387820"/>
                    <a:pt x="550526" y="387820"/>
                  </a:cubicBezTo>
                  <a:cubicBezTo>
                    <a:pt x="546068" y="387820"/>
                    <a:pt x="540125" y="385962"/>
                    <a:pt x="532695" y="382248"/>
                  </a:cubicBezTo>
                  <a:cubicBezTo>
                    <a:pt x="530466" y="380762"/>
                    <a:pt x="527123" y="380019"/>
                    <a:pt x="522665" y="380019"/>
                  </a:cubicBezTo>
                  <a:cubicBezTo>
                    <a:pt x="517465" y="380019"/>
                    <a:pt x="512636" y="380762"/>
                    <a:pt x="508178" y="382248"/>
                  </a:cubicBezTo>
                  <a:cubicBezTo>
                    <a:pt x="505206" y="383733"/>
                    <a:pt x="502420" y="384476"/>
                    <a:pt x="499820" y="384476"/>
                  </a:cubicBezTo>
                  <a:cubicBezTo>
                    <a:pt x="497219" y="384476"/>
                    <a:pt x="494805" y="384105"/>
                    <a:pt x="492576" y="383362"/>
                  </a:cubicBezTo>
                  <a:cubicBezTo>
                    <a:pt x="488861" y="381133"/>
                    <a:pt x="487375" y="379647"/>
                    <a:pt x="488118" y="378904"/>
                  </a:cubicBezTo>
                  <a:cubicBezTo>
                    <a:pt x="490347" y="378161"/>
                    <a:pt x="500005" y="374818"/>
                    <a:pt x="517093" y="368874"/>
                  </a:cubicBezTo>
                  <a:lnTo>
                    <a:pt x="532695" y="363302"/>
                  </a:lnTo>
                  <a:cubicBezTo>
                    <a:pt x="535667" y="362559"/>
                    <a:pt x="539753" y="360330"/>
                    <a:pt x="544954" y="356616"/>
                  </a:cubicBezTo>
                  <a:lnTo>
                    <a:pt x="551640" y="351044"/>
                  </a:lnTo>
                  <a:lnTo>
                    <a:pt x="530466" y="341014"/>
                  </a:lnTo>
                  <a:cubicBezTo>
                    <a:pt x="512636" y="332841"/>
                    <a:pt x="501120" y="328384"/>
                    <a:pt x="495919" y="327641"/>
                  </a:cubicBezTo>
                  <a:lnTo>
                    <a:pt x="468059" y="319840"/>
                  </a:lnTo>
                  <a:cubicBezTo>
                    <a:pt x="458400" y="316868"/>
                    <a:pt x="447256" y="315382"/>
                    <a:pt x="434626" y="315382"/>
                  </a:cubicBezTo>
                  <a:cubicBezTo>
                    <a:pt x="420510" y="315382"/>
                    <a:pt x="407880" y="315754"/>
                    <a:pt x="396735" y="316496"/>
                  </a:cubicBezTo>
                  <a:lnTo>
                    <a:pt x="380019" y="316496"/>
                  </a:lnTo>
                  <a:cubicBezTo>
                    <a:pt x="364417" y="316496"/>
                    <a:pt x="354387" y="316125"/>
                    <a:pt x="349930" y="315382"/>
                  </a:cubicBezTo>
                  <a:cubicBezTo>
                    <a:pt x="340271" y="313896"/>
                    <a:pt x="324669" y="313153"/>
                    <a:pt x="303124" y="313153"/>
                  </a:cubicBezTo>
                  <a:cubicBezTo>
                    <a:pt x="268205" y="313153"/>
                    <a:pt x="242945" y="316125"/>
                    <a:pt x="227343" y="322069"/>
                  </a:cubicBezTo>
                  <a:lnTo>
                    <a:pt x="206169" y="328755"/>
                  </a:lnTo>
                  <a:cubicBezTo>
                    <a:pt x="189081" y="335442"/>
                    <a:pt x="178308" y="339899"/>
                    <a:pt x="173850" y="342128"/>
                  </a:cubicBezTo>
                  <a:lnTo>
                    <a:pt x="156020" y="348815"/>
                  </a:lnTo>
                  <a:cubicBezTo>
                    <a:pt x="154534" y="348815"/>
                    <a:pt x="138932" y="364045"/>
                    <a:pt x="109214" y="394506"/>
                  </a:cubicBezTo>
                  <a:cubicBezTo>
                    <a:pt x="80982" y="422738"/>
                    <a:pt x="59065" y="436854"/>
                    <a:pt x="43463" y="436854"/>
                  </a:cubicBezTo>
                  <a:cubicBezTo>
                    <a:pt x="39748" y="436854"/>
                    <a:pt x="36776" y="435740"/>
                    <a:pt x="34547" y="433511"/>
                  </a:cubicBezTo>
                  <a:cubicBezTo>
                    <a:pt x="32318" y="432025"/>
                    <a:pt x="30275" y="431282"/>
                    <a:pt x="28418" y="431282"/>
                  </a:cubicBezTo>
                  <a:cubicBezTo>
                    <a:pt x="26561" y="431282"/>
                    <a:pt x="24889" y="431654"/>
                    <a:pt x="23403" y="432397"/>
                  </a:cubicBezTo>
                  <a:cubicBezTo>
                    <a:pt x="20431" y="433883"/>
                    <a:pt x="18388" y="434811"/>
                    <a:pt x="17274" y="435183"/>
                  </a:cubicBezTo>
                  <a:cubicBezTo>
                    <a:pt x="16159" y="435554"/>
                    <a:pt x="16345" y="434626"/>
                    <a:pt x="17831" y="432397"/>
                  </a:cubicBezTo>
                  <a:cubicBezTo>
                    <a:pt x="20060" y="428682"/>
                    <a:pt x="18574" y="426825"/>
                    <a:pt x="13373" y="426825"/>
                  </a:cubicBezTo>
                  <a:cubicBezTo>
                    <a:pt x="9658" y="426825"/>
                    <a:pt x="8173" y="422738"/>
                    <a:pt x="8916" y="414566"/>
                  </a:cubicBezTo>
                  <a:cubicBezTo>
                    <a:pt x="8916" y="411594"/>
                    <a:pt x="8173" y="410108"/>
                    <a:pt x="6687" y="410108"/>
                  </a:cubicBezTo>
                  <a:cubicBezTo>
                    <a:pt x="4458" y="408622"/>
                    <a:pt x="3343" y="406022"/>
                    <a:pt x="3343" y="402307"/>
                  </a:cubicBezTo>
                  <a:cubicBezTo>
                    <a:pt x="3343" y="395621"/>
                    <a:pt x="3343" y="388563"/>
                    <a:pt x="3343" y="381133"/>
                  </a:cubicBezTo>
                  <a:cubicBezTo>
                    <a:pt x="3343" y="373704"/>
                    <a:pt x="2972" y="369617"/>
                    <a:pt x="2229" y="368874"/>
                  </a:cubicBezTo>
                  <a:cubicBezTo>
                    <a:pt x="743" y="367388"/>
                    <a:pt x="0" y="366646"/>
                    <a:pt x="0" y="366646"/>
                  </a:cubicBezTo>
                  <a:cubicBezTo>
                    <a:pt x="0" y="365903"/>
                    <a:pt x="1857" y="362931"/>
                    <a:pt x="5572" y="357730"/>
                  </a:cubicBezTo>
                  <a:cubicBezTo>
                    <a:pt x="9287" y="353272"/>
                    <a:pt x="13002" y="349929"/>
                    <a:pt x="16716" y="347700"/>
                  </a:cubicBezTo>
                  <a:cubicBezTo>
                    <a:pt x="21917" y="345472"/>
                    <a:pt x="32318" y="335813"/>
                    <a:pt x="47920" y="318725"/>
                  </a:cubicBezTo>
                  <a:cubicBezTo>
                    <a:pt x="63522" y="301637"/>
                    <a:pt x="78010" y="283435"/>
                    <a:pt x="91383" y="264118"/>
                  </a:cubicBezTo>
                  <a:lnTo>
                    <a:pt x="105870" y="244059"/>
                  </a:lnTo>
                  <a:lnTo>
                    <a:pt x="120358" y="227342"/>
                  </a:lnTo>
                  <a:cubicBezTo>
                    <a:pt x="124073" y="221399"/>
                    <a:pt x="127045" y="217313"/>
                    <a:pt x="129273" y="215084"/>
                  </a:cubicBezTo>
                  <a:lnTo>
                    <a:pt x="131502" y="211740"/>
                  </a:lnTo>
                  <a:cubicBezTo>
                    <a:pt x="132988" y="208026"/>
                    <a:pt x="136146" y="202639"/>
                    <a:pt x="140975" y="195581"/>
                  </a:cubicBezTo>
                  <a:cubicBezTo>
                    <a:pt x="145804" y="188523"/>
                    <a:pt x="150819" y="181651"/>
                    <a:pt x="156020" y="174964"/>
                  </a:cubicBezTo>
                  <a:cubicBezTo>
                    <a:pt x="157506" y="173479"/>
                    <a:pt x="162706" y="166792"/>
                    <a:pt x="171622" y="154905"/>
                  </a:cubicBezTo>
                  <a:lnTo>
                    <a:pt x="190567" y="130387"/>
                  </a:lnTo>
                  <a:cubicBezTo>
                    <a:pt x="210626" y="103641"/>
                    <a:pt x="223628" y="84696"/>
                    <a:pt x="229572" y="73552"/>
                  </a:cubicBezTo>
                  <a:cubicBezTo>
                    <a:pt x="238487" y="57950"/>
                    <a:pt x="242945" y="43462"/>
                    <a:pt x="242945" y="30089"/>
                  </a:cubicBezTo>
                  <a:cubicBezTo>
                    <a:pt x="242945" y="24146"/>
                    <a:pt x="241459" y="18202"/>
                    <a:pt x="238487" y="12258"/>
                  </a:cubicBezTo>
                  <a:cubicBezTo>
                    <a:pt x="236258" y="8544"/>
                    <a:pt x="235144" y="5200"/>
                    <a:pt x="235144" y="2229"/>
                  </a:cubicBezTo>
                  <a:cubicBezTo>
                    <a:pt x="235887" y="743"/>
                    <a:pt x="238487" y="0"/>
                    <a:pt x="242945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BE4E4"/>
                </a:gs>
                <a:gs pos="14000">
                  <a:srgbClr val="FFFFFF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5880" dist="55880" dir="5400000" sx="98000" sy="98000" rotWithShape="0">
                <a:srgbClr val="144D4D">
                  <a:alpha val="50000"/>
                </a:srgbClr>
              </a:outerShdw>
            </a:effectLst>
          </p:spPr>
          <p:txBody>
            <a:bodyPr rot="0" spcFirstLastPara="0" vertOverflow="overflow" horzOverflow="overflow" vert="horz" wrap="square" lIns="100584" tIns="50292" rIns="100584" bIns="5029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968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9BE4E4"/>
                    </a:gs>
                    <a:gs pos="14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blurRad="55880" dist="55880" dir="5400000" sx="98000" sy="98000" rotWithShape="0">
                    <a:srgbClr val="144D4D">
                      <a:alpha val="50000"/>
                    </a:srgbClr>
                  </a:outerShdw>
                </a:effectLst>
                <a:uLnTx/>
                <a:uFillTx/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DB69E1E-0A61-D8B3-C90C-E3F8CE44EFF1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443507" y="3420023"/>
              <a:ext cx="779908" cy="930508"/>
            </a:xfrm>
            <a:custGeom>
              <a:avLst/>
              <a:gdLst/>
              <a:ahLst/>
              <a:cxnLst/>
              <a:rect l="l" t="t" r="r" b="b"/>
              <a:pathLst>
                <a:path w="709007" h="845916">
                  <a:moveTo>
                    <a:pt x="571418" y="266005"/>
                  </a:moveTo>
                  <a:cubicBezTo>
                    <a:pt x="576175" y="266005"/>
                    <a:pt x="580591" y="266685"/>
                    <a:pt x="584668" y="268043"/>
                  </a:cubicBezTo>
                  <a:cubicBezTo>
                    <a:pt x="592821" y="270082"/>
                    <a:pt x="596558" y="271101"/>
                    <a:pt x="595879" y="271101"/>
                  </a:cubicBezTo>
                  <a:cubicBezTo>
                    <a:pt x="610827" y="273819"/>
                    <a:pt x="623396" y="277895"/>
                    <a:pt x="633588" y="283331"/>
                  </a:cubicBezTo>
                  <a:cubicBezTo>
                    <a:pt x="644459" y="289446"/>
                    <a:pt x="651933" y="294542"/>
                    <a:pt x="656010" y="298619"/>
                  </a:cubicBezTo>
                  <a:cubicBezTo>
                    <a:pt x="659407" y="302695"/>
                    <a:pt x="661106" y="306772"/>
                    <a:pt x="661106" y="310849"/>
                  </a:cubicBezTo>
                  <a:cubicBezTo>
                    <a:pt x="661106" y="325117"/>
                    <a:pt x="660596" y="334460"/>
                    <a:pt x="659577" y="338876"/>
                  </a:cubicBezTo>
                  <a:cubicBezTo>
                    <a:pt x="658558" y="343293"/>
                    <a:pt x="656010" y="347539"/>
                    <a:pt x="651933" y="351616"/>
                  </a:cubicBezTo>
                  <a:cubicBezTo>
                    <a:pt x="647177" y="355013"/>
                    <a:pt x="644120" y="356712"/>
                    <a:pt x="642761" y="356712"/>
                  </a:cubicBezTo>
                  <a:cubicBezTo>
                    <a:pt x="640043" y="356712"/>
                    <a:pt x="636985" y="358410"/>
                    <a:pt x="633588" y="361808"/>
                  </a:cubicBezTo>
                  <a:cubicBezTo>
                    <a:pt x="628153" y="365205"/>
                    <a:pt x="625095" y="366903"/>
                    <a:pt x="624416" y="366903"/>
                  </a:cubicBezTo>
                  <a:cubicBezTo>
                    <a:pt x="621698" y="366903"/>
                    <a:pt x="617621" y="368942"/>
                    <a:pt x="612185" y="373018"/>
                  </a:cubicBezTo>
                  <a:lnTo>
                    <a:pt x="594859" y="384229"/>
                  </a:lnTo>
                  <a:cubicBezTo>
                    <a:pt x="588744" y="387627"/>
                    <a:pt x="583988" y="391703"/>
                    <a:pt x="580591" y="396459"/>
                  </a:cubicBezTo>
                  <a:cubicBezTo>
                    <a:pt x="578553" y="399857"/>
                    <a:pt x="577194" y="403424"/>
                    <a:pt x="576514" y="407161"/>
                  </a:cubicBezTo>
                  <a:cubicBezTo>
                    <a:pt x="575835" y="410898"/>
                    <a:pt x="575495" y="416164"/>
                    <a:pt x="575495" y="422958"/>
                  </a:cubicBezTo>
                  <a:lnTo>
                    <a:pt x="575495" y="433150"/>
                  </a:lnTo>
                  <a:cubicBezTo>
                    <a:pt x="575495" y="439265"/>
                    <a:pt x="576514" y="443342"/>
                    <a:pt x="578553" y="445380"/>
                  </a:cubicBezTo>
                  <a:cubicBezTo>
                    <a:pt x="581270" y="448098"/>
                    <a:pt x="583309" y="449457"/>
                    <a:pt x="584668" y="449457"/>
                  </a:cubicBezTo>
                  <a:lnTo>
                    <a:pt x="594859" y="453533"/>
                  </a:lnTo>
                  <a:cubicBezTo>
                    <a:pt x="615922" y="463046"/>
                    <a:pt x="627473" y="468481"/>
                    <a:pt x="629511" y="469840"/>
                  </a:cubicBezTo>
                  <a:cubicBezTo>
                    <a:pt x="632229" y="472558"/>
                    <a:pt x="635626" y="473917"/>
                    <a:pt x="639703" y="473917"/>
                  </a:cubicBezTo>
                  <a:cubicBezTo>
                    <a:pt x="643780" y="473917"/>
                    <a:pt x="646158" y="474936"/>
                    <a:pt x="646837" y="476974"/>
                  </a:cubicBezTo>
                  <a:cubicBezTo>
                    <a:pt x="647517" y="477654"/>
                    <a:pt x="648366" y="478333"/>
                    <a:pt x="649385" y="479013"/>
                  </a:cubicBezTo>
                  <a:cubicBezTo>
                    <a:pt x="650404" y="479692"/>
                    <a:pt x="651594" y="480032"/>
                    <a:pt x="652952" y="480032"/>
                  </a:cubicBezTo>
                  <a:cubicBezTo>
                    <a:pt x="654991" y="480032"/>
                    <a:pt x="656689" y="480711"/>
                    <a:pt x="658048" y="482070"/>
                  </a:cubicBezTo>
                  <a:cubicBezTo>
                    <a:pt x="659407" y="483429"/>
                    <a:pt x="661446" y="484109"/>
                    <a:pt x="664163" y="484109"/>
                  </a:cubicBezTo>
                  <a:cubicBezTo>
                    <a:pt x="666202" y="484788"/>
                    <a:pt x="668580" y="485128"/>
                    <a:pt x="671298" y="485128"/>
                  </a:cubicBezTo>
                  <a:cubicBezTo>
                    <a:pt x="671977" y="485128"/>
                    <a:pt x="672826" y="485807"/>
                    <a:pt x="673846" y="487166"/>
                  </a:cubicBezTo>
                  <a:cubicBezTo>
                    <a:pt x="674865" y="488525"/>
                    <a:pt x="675714" y="490224"/>
                    <a:pt x="676393" y="492262"/>
                  </a:cubicBezTo>
                  <a:cubicBezTo>
                    <a:pt x="677752" y="495659"/>
                    <a:pt x="680470" y="499226"/>
                    <a:pt x="684547" y="502963"/>
                  </a:cubicBezTo>
                  <a:cubicBezTo>
                    <a:pt x="688624" y="506700"/>
                    <a:pt x="691681" y="508569"/>
                    <a:pt x="693719" y="508569"/>
                  </a:cubicBezTo>
                  <a:cubicBezTo>
                    <a:pt x="695758" y="508569"/>
                    <a:pt x="698476" y="512306"/>
                    <a:pt x="701873" y="519780"/>
                  </a:cubicBezTo>
                  <a:cubicBezTo>
                    <a:pt x="706629" y="527254"/>
                    <a:pt x="709007" y="534728"/>
                    <a:pt x="709007" y="542201"/>
                  </a:cubicBezTo>
                  <a:cubicBezTo>
                    <a:pt x="709007" y="552393"/>
                    <a:pt x="702552" y="563604"/>
                    <a:pt x="689643" y="575834"/>
                  </a:cubicBezTo>
                  <a:cubicBezTo>
                    <a:pt x="684887" y="580590"/>
                    <a:pt x="681150" y="582968"/>
                    <a:pt x="678432" y="582968"/>
                  </a:cubicBezTo>
                  <a:cubicBezTo>
                    <a:pt x="675035" y="582968"/>
                    <a:pt x="671637" y="581610"/>
                    <a:pt x="668240" y="578892"/>
                  </a:cubicBezTo>
                  <a:cubicBezTo>
                    <a:pt x="666202" y="576853"/>
                    <a:pt x="664163" y="575834"/>
                    <a:pt x="662125" y="575834"/>
                  </a:cubicBezTo>
                  <a:cubicBezTo>
                    <a:pt x="660087" y="575834"/>
                    <a:pt x="656689" y="573626"/>
                    <a:pt x="651933" y="569210"/>
                  </a:cubicBezTo>
                  <a:cubicBezTo>
                    <a:pt x="647177" y="564793"/>
                    <a:pt x="643440" y="560547"/>
                    <a:pt x="640722" y="556470"/>
                  </a:cubicBezTo>
                  <a:cubicBezTo>
                    <a:pt x="638005" y="551714"/>
                    <a:pt x="635457" y="548826"/>
                    <a:pt x="633079" y="547807"/>
                  </a:cubicBezTo>
                  <a:cubicBezTo>
                    <a:pt x="630701" y="546788"/>
                    <a:pt x="623736" y="545599"/>
                    <a:pt x="612185" y="544240"/>
                  </a:cubicBezTo>
                  <a:cubicBezTo>
                    <a:pt x="602673" y="542881"/>
                    <a:pt x="595539" y="541522"/>
                    <a:pt x="590783" y="540163"/>
                  </a:cubicBezTo>
                  <a:cubicBezTo>
                    <a:pt x="588744" y="539484"/>
                    <a:pt x="578213" y="538464"/>
                    <a:pt x="559188" y="537106"/>
                  </a:cubicBezTo>
                  <a:cubicBezTo>
                    <a:pt x="541523" y="537106"/>
                    <a:pt x="533029" y="536766"/>
                    <a:pt x="533709" y="536086"/>
                  </a:cubicBezTo>
                  <a:cubicBezTo>
                    <a:pt x="535068" y="534728"/>
                    <a:pt x="550016" y="526574"/>
                    <a:pt x="578553" y="511626"/>
                  </a:cubicBezTo>
                  <a:cubicBezTo>
                    <a:pt x="586706" y="508229"/>
                    <a:pt x="591462" y="505171"/>
                    <a:pt x="592821" y="502454"/>
                  </a:cubicBezTo>
                  <a:cubicBezTo>
                    <a:pt x="594180" y="501095"/>
                    <a:pt x="594859" y="499736"/>
                    <a:pt x="594859" y="498377"/>
                  </a:cubicBezTo>
                  <a:cubicBezTo>
                    <a:pt x="594859" y="497018"/>
                    <a:pt x="592481" y="492941"/>
                    <a:pt x="587725" y="486147"/>
                  </a:cubicBezTo>
                  <a:cubicBezTo>
                    <a:pt x="584328" y="480032"/>
                    <a:pt x="578553" y="472558"/>
                    <a:pt x="570399" y="463725"/>
                  </a:cubicBezTo>
                  <a:cubicBezTo>
                    <a:pt x="562246" y="454892"/>
                    <a:pt x="555451" y="448437"/>
                    <a:pt x="550016" y="444361"/>
                  </a:cubicBezTo>
                  <a:cubicBezTo>
                    <a:pt x="547977" y="443002"/>
                    <a:pt x="546449" y="441133"/>
                    <a:pt x="545429" y="438755"/>
                  </a:cubicBezTo>
                  <a:cubicBezTo>
                    <a:pt x="544410" y="436377"/>
                    <a:pt x="543561" y="432810"/>
                    <a:pt x="542881" y="428054"/>
                  </a:cubicBezTo>
                  <a:cubicBezTo>
                    <a:pt x="542202" y="424657"/>
                    <a:pt x="541862" y="419901"/>
                    <a:pt x="541862" y="413785"/>
                  </a:cubicBezTo>
                  <a:cubicBezTo>
                    <a:pt x="541862" y="405632"/>
                    <a:pt x="543731" y="396969"/>
                    <a:pt x="547468" y="387797"/>
                  </a:cubicBezTo>
                  <a:cubicBezTo>
                    <a:pt x="551205" y="378624"/>
                    <a:pt x="557829" y="365205"/>
                    <a:pt x="567342" y="347539"/>
                  </a:cubicBezTo>
                  <a:cubicBezTo>
                    <a:pt x="576854" y="329873"/>
                    <a:pt x="579572" y="321041"/>
                    <a:pt x="575495" y="321041"/>
                  </a:cubicBezTo>
                  <a:cubicBezTo>
                    <a:pt x="573457" y="321041"/>
                    <a:pt x="570060" y="318662"/>
                    <a:pt x="565303" y="313906"/>
                  </a:cubicBezTo>
                  <a:cubicBezTo>
                    <a:pt x="558509" y="308471"/>
                    <a:pt x="554432" y="305753"/>
                    <a:pt x="553073" y="305753"/>
                  </a:cubicBezTo>
                  <a:cubicBezTo>
                    <a:pt x="551714" y="305753"/>
                    <a:pt x="548997" y="303205"/>
                    <a:pt x="544920" y="298109"/>
                  </a:cubicBezTo>
                  <a:cubicBezTo>
                    <a:pt x="540843" y="293013"/>
                    <a:pt x="538465" y="288767"/>
                    <a:pt x="537786" y="285369"/>
                  </a:cubicBezTo>
                  <a:cubicBezTo>
                    <a:pt x="536427" y="283331"/>
                    <a:pt x="537106" y="280274"/>
                    <a:pt x="539824" y="276197"/>
                  </a:cubicBezTo>
                  <a:cubicBezTo>
                    <a:pt x="540503" y="273479"/>
                    <a:pt x="542032" y="271611"/>
                    <a:pt x="544410" y="270591"/>
                  </a:cubicBezTo>
                  <a:cubicBezTo>
                    <a:pt x="546788" y="269572"/>
                    <a:pt x="549676" y="268723"/>
                    <a:pt x="553073" y="268043"/>
                  </a:cubicBezTo>
                  <a:cubicBezTo>
                    <a:pt x="562586" y="266685"/>
                    <a:pt x="568701" y="266005"/>
                    <a:pt x="571418" y="266005"/>
                  </a:cubicBezTo>
                  <a:close/>
                  <a:moveTo>
                    <a:pt x="172921" y="107014"/>
                  </a:moveTo>
                  <a:cubicBezTo>
                    <a:pt x="174959" y="107014"/>
                    <a:pt x="181754" y="111090"/>
                    <a:pt x="193305" y="119244"/>
                  </a:cubicBezTo>
                  <a:cubicBezTo>
                    <a:pt x="204176" y="127397"/>
                    <a:pt x="211989" y="132153"/>
                    <a:pt x="216746" y="133512"/>
                  </a:cubicBezTo>
                  <a:cubicBezTo>
                    <a:pt x="222861" y="135551"/>
                    <a:pt x="230674" y="142345"/>
                    <a:pt x="240187" y="153896"/>
                  </a:cubicBezTo>
                  <a:cubicBezTo>
                    <a:pt x="251058" y="166805"/>
                    <a:pt x="256493" y="179375"/>
                    <a:pt x="256493" y="191605"/>
                  </a:cubicBezTo>
                  <a:cubicBezTo>
                    <a:pt x="256493" y="197720"/>
                    <a:pt x="254795" y="202477"/>
                    <a:pt x="251397" y="205874"/>
                  </a:cubicBezTo>
                  <a:cubicBezTo>
                    <a:pt x="248000" y="207912"/>
                    <a:pt x="246302" y="209950"/>
                    <a:pt x="246302" y="211989"/>
                  </a:cubicBezTo>
                  <a:cubicBezTo>
                    <a:pt x="246302" y="214027"/>
                    <a:pt x="241715" y="220142"/>
                    <a:pt x="232543" y="230334"/>
                  </a:cubicBezTo>
                  <a:cubicBezTo>
                    <a:pt x="223370" y="240526"/>
                    <a:pt x="214028" y="249359"/>
                    <a:pt x="204515" y="256833"/>
                  </a:cubicBezTo>
                  <a:cubicBezTo>
                    <a:pt x="196362" y="264306"/>
                    <a:pt x="186510" y="273649"/>
                    <a:pt x="174959" y="284860"/>
                  </a:cubicBezTo>
                  <a:cubicBezTo>
                    <a:pt x="163409" y="296071"/>
                    <a:pt x="154576" y="305073"/>
                    <a:pt x="148461" y="311868"/>
                  </a:cubicBezTo>
                  <a:cubicBezTo>
                    <a:pt x="147781" y="313227"/>
                    <a:pt x="147781" y="314416"/>
                    <a:pt x="148461" y="315435"/>
                  </a:cubicBezTo>
                  <a:cubicBezTo>
                    <a:pt x="149140" y="316454"/>
                    <a:pt x="150839" y="317304"/>
                    <a:pt x="153557" y="317983"/>
                  </a:cubicBezTo>
                  <a:cubicBezTo>
                    <a:pt x="157633" y="319342"/>
                    <a:pt x="162559" y="322909"/>
                    <a:pt x="168335" y="328684"/>
                  </a:cubicBezTo>
                  <a:cubicBezTo>
                    <a:pt x="174110" y="334460"/>
                    <a:pt x="176998" y="338366"/>
                    <a:pt x="176998" y="340405"/>
                  </a:cubicBezTo>
                  <a:cubicBezTo>
                    <a:pt x="176998" y="343123"/>
                    <a:pt x="178696" y="347199"/>
                    <a:pt x="182094" y="352635"/>
                  </a:cubicBezTo>
                  <a:cubicBezTo>
                    <a:pt x="184811" y="357391"/>
                    <a:pt x="186170" y="362827"/>
                    <a:pt x="186170" y="368942"/>
                  </a:cubicBezTo>
                  <a:cubicBezTo>
                    <a:pt x="186170" y="404273"/>
                    <a:pt x="184472" y="428054"/>
                    <a:pt x="181074" y="440284"/>
                  </a:cubicBezTo>
                  <a:cubicBezTo>
                    <a:pt x="179715" y="444361"/>
                    <a:pt x="178696" y="447758"/>
                    <a:pt x="178017" y="450476"/>
                  </a:cubicBezTo>
                  <a:cubicBezTo>
                    <a:pt x="177337" y="453194"/>
                    <a:pt x="177337" y="454892"/>
                    <a:pt x="178017" y="455572"/>
                  </a:cubicBezTo>
                  <a:cubicBezTo>
                    <a:pt x="179376" y="455572"/>
                    <a:pt x="183453" y="452174"/>
                    <a:pt x="190247" y="445380"/>
                  </a:cubicBezTo>
                  <a:cubicBezTo>
                    <a:pt x="196362" y="437906"/>
                    <a:pt x="200778" y="434169"/>
                    <a:pt x="203496" y="434169"/>
                  </a:cubicBezTo>
                  <a:cubicBezTo>
                    <a:pt x="205535" y="432810"/>
                    <a:pt x="210461" y="427205"/>
                    <a:pt x="218274" y="417353"/>
                  </a:cubicBezTo>
                  <a:cubicBezTo>
                    <a:pt x="226088" y="407501"/>
                    <a:pt x="230335" y="400876"/>
                    <a:pt x="231014" y="397479"/>
                  </a:cubicBezTo>
                  <a:cubicBezTo>
                    <a:pt x="231693" y="396120"/>
                    <a:pt x="232882" y="395270"/>
                    <a:pt x="234581" y="394931"/>
                  </a:cubicBezTo>
                  <a:cubicBezTo>
                    <a:pt x="236280" y="394591"/>
                    <a:pt x="237129" y="395101"/>
                    <a:pt x="237129" y="396459"/>
                  </a:cubicBezTo>
                  <a:cubicBezTo>
                    <a:pt x="237129" y="398498"/>
                    <a:pt x="235430" y="402235"/>
                    <a:pt x="232033" y="407670"/>
                  </a:cubicBezTo>
                  <a:cubicBezTo>
                    <a:pt x="227956" y="414465"/>
                    <a:pt x="225918" y="418542"/>
                    <a:pt x="225918" y="419901"/>
                  </a:cubicBezTo>
                  <a:cubicBezTo>
                    <a:pt x="225918" y="421259"/>
                    <a:pt x="225578" y="422788"/>
                    <a:pt x="224899" y="424487"/>
                  </a:cubicBezTo>
                  <a:cubicBezTo>
                    <a:pt x="224219" y="426185"/>
                    <a:pt x="223540" y="428054"/>
                    <a:pt x="222861" y="430092"/>
                  </a:cubicBezTo>
                  <a:cubicBezTo>
                    <a:pt x="220143" y="436207"/>
                    <a:pt x="218104" y="441303"/>
                    <a:pt x="216746" y="445380"/>
                  </a:cubicBezTo>
                  <a:cubicBezTo>
                    <a:pt x="216066" y="450136"/>
                    <a:pt x="214707" y="454213"/>
                    <a:pt x="212669" y="457610"/>
                  </a:cubicBezTo>
                  <a:cubicBezTo>
                    <a:pt x="211310" y="460328"/>
                    <a:pt x="210630" y="462366"/>
                    <a:pt x="210630" y="463725"/>
                  </a:cubicBezTo>
                  <a:lnTo>
                    <a:pt x="208592" y="472898"/>
                  </a:lnTo>
                  <a:cubicBezTo>
                    <a:pt x="206554" y="476295"/>
                    <a:pt x="204855" y="482410"/>
                    <a:pt x="203496" y="491243"/>
                  </a:cubicBezTo>
                  <a:cubicBezTo>
                    <a:pt x="202817" y="498037"/>
                    <a:pt x="201118" y="502793"/>
                    <a:pt x="198400" y="505511"/>
                  </a:cubicBezTo>
                  <a:cubicBezTo>
                    <a:pt x="196362" y="506191"/>
                    <a:pt x="195343" y="507889"/>
                    <a:pt x="195343" y="510607"/>
                  </a:cubicBezTo>
                  <a:cubicBezTo>
                    <a:pt x="195343" y="511966"/>
                    <a:pt x="193984" y="515363"/>
                    <a:pt x="191266" y="520799"/>
                  </a:cubicBezTo>
                  <a:cubicBezTo>
                    <a:pt x="189228" y="524196"/>
                    <a:pt x="186510" y="529632"/>
                    <a:pt x="183113" y="537106"/>
                  </a:cubicBezTo>
                  <a:lnTo>
                    <a:pt x="178017" y="548317"/>
                  </a:lnTo>
                  <a:cubicBezTo>
                    <a:pt x="177337" y="548996"/>
                    <a:pt x="176998" y="550695"/>
                    <a:pt x="176998" y="553412"/>
                  </a:cubicBezTo>
                  <a:cubicBezTo>
                    <a:pt x="176998" y="555451"/>
                    <a:pt x="173940" y="562585"/>
                    <a:pt x="167825" y="574815"/>
                  </a:cubicBezTo>
                  <a:lnTo>
                    <a:pt x="159672" y="594179"/>
                  </a:lnTo>
                  <a:cubicBezTo>
                    <a:pt x="160351" y="600974"/>
                    <a:pt x="158143" y="606240"/>
                    <a:pt x="153047" y="609977"/>
                  </a:cubicBezTo>
                  <a:cubicBezTo>
                    <a:pt x="147951" y="613714"/>
                    <a:pt x="139628" y="616601"/>
                    <a:pt x="128077" y="618640"/>
                  </a:cubicBezTo>
                  <a:cubicBezTo>
                    <a:pt x="124680" y="619319"/>
                    <a:pt x="120943" y="619659"/>
                    <a:pt x="116866" y="619659"/>
                  </a:cubicBezTo>
                  <a:cubicBezTo>
                    <a:pt x="112790" y="619659"/>
                    <a:pt x="109392" y="617960"/>
                    <a:pt x="106675" y="614563"/>
                  </a:cubicBezTo>
                  <a:cubicBezTo>
                    <a:pt x="105316" y="612525"/>
                    <a:pt x="101579" y="608448"/>
                    <a:pt x="95464" y="602333"/>
                  </a:cubicBezTo>
                  <a:cubicBezTo>
                    <a:pt x="90028" y="596897"/>
                    <a:pt x="87310" y="593500"/>
                    <a:pt x="87310" y="592141"/>
                  </a:cubicBezTo>
                  <a:lnTo>
                    <a:pt x="83234" y="586026"/>
                  </a:lnTo>
                  <a:cubicBezTo>
                    <a:pt x="81195" y="582629"/>
                    <a:pt x="80176" y="578552"/>
                    <a:pt x="80176" y="573796"/>
                  </a:cubicBezTo>
                  <a:cubicBezTo>
                    <a:pt x="80176" y="571078"/>
                    <a:pt x="81535" y="560886"/>
                    <a:pt x="84253" y="543221"/>
                  </a:cubicBezTo>
                  <a:cubicBezTo>
                    <a:pt x="87650" y="526234"/>
                    <a:pt x="89688" y="510267"/>
                    <a:pt x="90368" y="495319"/>
                  </a:cubicBezTo>
                  <a:cubicBezTo>
                    <a:pt x="93086" y="476295"/>
                    <a:pt x="94784" y="465763"/>
                    <a:pt x="95464" y="463725"/>
                  </a:cubicBezTo>
                  <a:cubicBezTo>
                    <a:pt x="98861" y="455572"/>
                    <a:pt x="102088" y="439095"/>
                    <a:pt x="105146" y="414295"/>
                  </a:cubicBezTo>
                  <a:cubicBezTo>
                    <a:pt x="108203" y="389495"/>
                    <a:pt x="109053" y="374377"/>
                    <a:pt x="107694" y="368942"/>
                  </a:cubicBezTo>
                  <a:cubicBezTo>
                    <a:pt x="107014" y="366903"/>
                    <a:pt x="105825" y="365375"/>
                    <a:pt x="104127" y="364355"/>
                  </a:cubicBezTo>
                  <a:cubicBezTo>
                    <a:pt x="102428" y="363336"/>
                    <a:pt x="101579" y="364186"/>
                    <a:pt x="101579" y="366903"/>
                  </a:cubicBezTo>
                  <a:lnTo>
                    <a:pt x="98521" y="367923"/>
                  </a:lnTo>
                  <a:cubicBezTo>
                    <a:pt x="97162" y="367923"/>
                    <a:pt x="92066" y="372339"/>
                    <a:pt x="83234" y="381172"/>
                  </a:cubicBezTo>
                  <a:cubicBezTo>
                    <a:pt x="74401" y="390005"/>
                    <a:pt x="67606" y="397818"/>
                    <a:pt x="62850" y="404613"/>
                  </a:cubicBezTo>
                  <a:cubicBezTo>
                    <a:pt x="56056" y="413446"/>
                    <a:pt x="50790" y="419051"/>
                    <a:pt x="47053" y="421429"/>
                  </a:cubicBezTo>
                  <a:cubicBezTo>
                    <a:pt x="43316" y="423807"/>
                    <a:pt x="38390" y="424996"/>
                    <a:pt x="32275" y="424996"/>
                  </a:cubicBezTo>
                  <a:cubicBezTo>
                    <a:pt x="27519" y="424996"/>
                    <a:pt x="22423" y="423128"/>
                    <a:pt x="16987" y="419391"/>
                  </a:cubicBezTo>
                  <a:cubicBezTo>
                    <a:pt x="11552" y="415654"/>
                    <a:pt x="7135" y="411068"/>
                    <a:pt x="3738" y="405632"/>
                  </a:cubicBezTo>
                  <a:cubicBezTo>
                    <a:pt x="1700" y="402235"/>
                    <a:pt x="511" y="399517"/>
                    <a:pt x="171" y="397479"/>
                  </a:cubicBezTo>
                  <a:cubicBezTo>
                    <a:pt x="-169" y="395440"/>
                    <a:pt x="1" y="393402"/>
                    <a:pt x="680" y="391364"/>
                  </a:cubicBezTo>
                  <a:cubicBezTo>
                    <a:pt x="1360" y="390005"/>
                    <a:pt x="1870" y="388646"/>
                    <a:pt x="2209" y="387287"/>
                  </a:cubicBezTo>
                  <a:cubicBezTo>
                    <a:pt x="2549" y="385928"/>
                    <a:pt x="2379" y="384909"/>
                    <a:pt x="1700" y="384229"/>
                  </a:cubicBezTo>
                  <a:cubicBezTo>
                    <a:pt x="1700" y="382871"/>
                    <a:pt x="3398" y="380492"/>
                    <a:pt x="6796" y="377095"/>
                  </a:cubicBezTo>
                  <a:cubicBezTo>
                    <a:pt x="10872" y="375057"/>
                    <a:pt x="17667" y="367243"/>
                    <a:pt x="27179" y="353654"/>
                  </a:cubicBezTo>
                  <a:cubicBezTo>
                    <a:pt x="50280" y="324438"/>
                    <a:pt x="79157" y="290126"/>
                    <a:pt x="113809" y="250717"/>
                  </a:cubicBezTo>
                  <a:cubicBezTo>
                    <a:pt x="131475" y="230334"/>
                    <a:pt x="146932" y="211140"/>
                    <a:pt x="160181" y="193134"/>
                  </a:cubicBezTo>
                  <a:cubicBezTo>
                    <a:pt x="173431" y="175129"/>
                    <a:pt x="180735" y="163068"/>
                    <a:pt x="182094" y="156953"/>
                  </a:cubicBezTo>
                  <a:cubicBezTo>
                    <a:pt x="182094" y="152877"/>
                    <a:pt x="180735" y="147781"/>
                    <a:pt x="178017" y="141666"/>
                  </a:cubicBezTo>
                  <a:cubicBezTo>
                    <a:pt x="171902" y="128756"/>
                    <a:pt x="169524" y="118225"/>
                    <a:pt x="170883" y="110071"/>
                  </a:cubicBezTo>
                  <a:cubicBezTo>
                    <a:pt x="170883" y="108033"/>
                    <a:pt x="171562" y="107014"/>
                    <a:pt x="172921" y="107014"/>
                  </a:cubicBezTo>
                  <a:close/>
                  <a:moveTo>
                    <a:pt x="355353" y="0"/>
                  </a:moveTo>
                  <a:lnTo>
                    <a:pt x="370641" y="2039"/>
                  </a:lnTo>
                  <a:cubicBezTo>
                    <a:pt x="379474" y="4077"/>
                    <a:pt x="386608" y="6285"/>
                    <a:pt x="392044" y="8663"/>
                  </a:cubicBezTo>
                  <a:cubicBezTo>
                    <a:pt x="397479" y="11041"/>
                    <a:pt x="404613" y="15628"/>
                    <a:pt x="413446" y="22422"/>
                  </a:cubicBezTo>
                  <a:cubicBezTo>
                    <a:pt x="423638" y="29896"/>
                    <a:pt x="431112" y="36181"/>
                    <a:pt x="435868" y="41277"/>
                  </a:cubicBezTo>
                  <a:cubicBezTo>
                    <a:pt x="440624" y="46373"/>
                    <a:pt x="446400" y="55036"/>
                    <a:pt x="453194" y="67266"/>
                  </a:cubicBezTo>
                  <a:cubicBezTo>
                    <a:pt x="455912" y="72702"/>
                    <a:pt x="458120" y="78477"/>
                    <a:pt x="459819" y="84592"/>
                  </a:cubicBezTo>
                  <a:cubicBezTo>
                    <a:pt x="461517" y="90707"/>
                    <a:pt x="462027" y="95463"/>
                    <a:pt x="461348" y="98860"/>
                  </a:cubicBezTo>
                  <a:cubicBezTo>
                    <a:pt x="459989" y="104975"/>
                    <a:pt x="459139" y="111430"/>
                    <a:pt x="458800" y="118225"/>
                  </a:cubicBezTo>
                  <a:cubicBezTo>
                    <a:pt x="458460" y="125019"/>
                    <a:pt x="458630" y="129775"/>
                    <a:pt x="459309" y="132493"/>
                  </a:cubicBezTo>
                  <a:lnTo>
                    <a:pt x="466443" y="128416"/>
                  </a:lnTo>
                  <a:cubicBezTo>
                    <a:pt x="470520" y="125699"/>
                    <a:pt x="473578" y="124340"/>
                    <a:pt x="475616" y="124340"/>
                  </a:cubicBezTo>
                  <a:cubicBezTo>
                    <a:pt x="477654" y="124340"/>
                    <a:pt x="479013" y="123321"/>
                    <a:pt x="479693" y="121282"/>
                  </a:cubicBezTo>
                  <a:lnTo>
                    <a:pt x="483769" y="119244"/>
                  </a:lnTo>
                  <a:cubicBezTo>
                    <a:pt x="486487" y="119244"/>
                    <a:pt x="490904" y="116866"/>
                    <a:pt x="497019" y="112110"/>
                  </a:cubicBezTo>
                  <a:lnTo>
                    <a:pt x="508230" y="105995"/>
                  </a:lnTo>
                  <a:lnTo>
                    <a:pt x="516383" y="101918"/>
                  </a:lnTo>
                  <a:cubicBezTo>
                    <a:pt x="521139" y="98521"/>
                    <a:pt x="524876" y="96822"/>
                    <a:pt x="527594" y="96822"/>
                  </a:cubicBezTo>
                  <a:cubicBezTo>
                    <a:pt x="528953" y="96822"/>
                    <a:pt x="531671" y="95803"/>
                    <a:pt x="535747" y="93765"/>
                  </a:cubicBezTo>
                  <a:cubicBezTo>
                    <a:pt x="537106" y="92406"/>
                    <a:pt x="538465" y="91726"/>
                    <a:pt x="539824" y="91726"/>
                  </a:cubicBezTo>
                  <a:cubicBezTo>
                    <a:pt x="541183" y="91726"/>
                    <a:pt x="542881" y="92745"/>
                    <a:pt x="544920" y="94784"/>
                  </a:cubicBezTo>
                  <a:cubicBezTo>
                    <a:pt x="546958" y="96822"/>
                    <a:pt x="548657" y="97841"/>
                    <a:pt x="550016" y="97841"/>
                  </a:cubicBezTo>
                  <a:cubicBezTo>
                    <a:pt x="551375" y="97841"/>
                    <a:pt x="552394" y="96822"/>
                    <a:pt x="553073" y="94784"/>
                  </a:cubicBezTo>
                  <a:cubicBezTo>
                    <a:pt x="554432" y="93425"/>
                    <a:pt x="555791" y="92745"/>
                    <a:pt x="557150" y="92745"/>
                  </a:cubicBezTo>
                  <a:cubicBezTo>
                    <a:pt x="559868" y="92745"/>
                    <a:pt x="562586" y="93425"/>
                    <a:pt x="565303" y="94784"/>
                  </a:cubicBezTo>
                  <a:cubicBezTo>
                    <a:pt x="570060" y="95463"/>
                    <a:pt x="573797" y="97162"/>
                    <a:pt x="576514" y="99880"/>
                  </a:cubicBezTo>
                  <a:cubicBezTo>
                    <a:pt x="577873" y="102597"/>
                    <a:pt x="580251" y="103956"/>
                    <a:pt x="583649" y="103956"/>
                  </a:cubicBezTo>
                  <a:cubicBezTo>
                    <a:pt x="587046" y="103956"/>
                    <a:pt x="589764" y="105315"/>
                    <a:pt x="591802" y="108033"/>
                  </a:cubicBezTo>
                  <a:cubicBezTo>
                    <a:pt x="593840" y="110071"/>
                    <a:pt x="595539" y="111090"/>
                    <a:pt x="596898" y="111090"/>
                  </a:cubicBezTo>
                  <a:cubicBezTo>
                    <a:pt x="599616" y="111090"/>
                    <a:pt x="602333" y="112789"/>
                    <a:pt x="605051" y="116186"/>
                  </a:cubicBezTo>
                  <a:cubicBezTo>
                    <a:pt x="607769" y="119584"/>
                    <a:pt x="609807" y="122981"/>
                    <a:pt x="611166" y="126378"/>
                  </a:cubicBezTo>
                  <a:cubicBezTo>
                    <a:pt x="611846" y="127737"/>
                    <a:pt x="612185" y="129775"/>
                    <a:pt x="612185" y="132493"/>
                  </a:cubicBezTo>
                  <a:cubicBezTo>
                    <a:pt x="612185" y="133852"/>
                    <a:pt x="611166" y="136570"/>
                    <a:pt x="609128" y="140647"/>
                  </a:cubicBezTo>
                  <a:lnTo>
                    <a:pt x="604032" y="148800"/>
                  </a:lnTo>
                  <a:cubicBezTo>
                    <a:pt x="604032" y="149479"/>
                    <a:pt x="600974" y="151178"/>
                    <a:pt x="594859" y="153896"/>
                  </a:cubicBezTo>
                  <a:lnTo>
                    <a:pt x="582629" y="161030"/>
                  </a:lnTo>
                  <a:cubicBezTo>
                    <a:pt x="581270" y="163748"/>
                    <a:pt x="578892" y="165786"/>
                    <a:pt x="575495" y="167145"/>
                  </a:cubicBezTo>
                  <a:cubicBezTo>
                    <a:pt x="568701" y="170542"/>
                    <a:pt x="563265" y="178696"/>
                    <a:pt x="559188" y="191605"/>
                  </a:cubicBezTo>
                  <a:cubicBezTo>
                    <a:pt x="557150" y="197720"/>
                    <a:pt x="553073" y="204515"/>
                    <a:pt x="546958" y="211989"/>
                  </a:cubicBezTo>
                  <a:cubicBezTo>
                    <a:pt x="540843" y="216745"/>
                    <a:pt x="535747" y="224219"/>
                    <a:pt x="531671" y="234411"/>
                  </a:cubicBezTo>
                  <a:lnTo>
                    <a:pt x="523517" y="248679"/>
                  </a:lnTo>
                  <a:cubicBezTo>
                    <a:pt x="522838" y="249359"/>
                    <a:pt x="520630" y="253265"/>
                    <a:pt x="516893" y="260400"/>
                  </a:cubicBezTo>
                  <a:cubicBezTo>
                    <a:pt x="513156" y="267534"/>
                    <a:pt x="510608" y="273139"/>
                    <a:pt x="509249" y="277216"/>
                  </a:cubicBezTo>
                  <a:lnTo>
                    <a:pt x="501095" y="292504"/>
                  </a:lnTo>
                  <a:cubicBezTo>
                    <a:pt x="496339" y="299978"/>
                    <a:pt x="492262" y="308131"/>
                    <a:pt x="488865" y="316964"/>
                  </a:cubicBezTo>
                  <a:cubicBezTo>
                    <a:pt x="487506" y="323758"/>
                    <a:pt x="486147" y="327835"/>
                    <a:pt x="484789" y="329194"/>
                  </a:cubicBezTo>
                  <a:cubicBezTo>
                    <a:pt x="483430" y="330553"/>
                    <a:pt x="482750" y="332591"/>
                    <a:pt x="482750" y="335309"/>
                  </a:cubicBezTo>
                  <a:lnTo>
                    <a:pt x="477654" y="349577"/>
                  </a:lnTo>
                  <a:cubicBezTo>
                    <a:pt x="474937" y="354334"/>
                    <a:pt x="473578" y="358750"/>
                    <a:pt x="473578" y="362827"/>
                  </a:cubicBezTo>
                  <a:lnTo>
                    <a:pt x="469501" y="373018"/>
                  </a:lnTo>
                  <a:cubicBezTo>
                    <a:pt x="468142" y="375736"/>
                    <a:pt x="467293" y="377944"/>
                    <a:pt x="466953" y="379643"/>
                  </a:cubicBezTo>
                  <a:cubicBezTo>
                    <a:pt x="466613" y="381342"/>
                    <a:pt x="466104" y="382871"/>
                    <a:pt x="465424" y="384229"/>
                  </a:cubicBezTo>
                  <a:cubicBezTo>
                    <a:pt x="465424" y="387627"/>
                    <a:pt x="464405" y="392043"/>
                    <a:pt x="462367" y="397479"/>
                  </a:cubicBezTo>
                  <a:cubicBezTo>
                    <a:pt x="461008" y="406991"/>
                    <a:pt x="460328" y="420580"/>
                    <a:pt x="460328" y="438246"/>
                  </a:cubicBezTo>
                  <a:cubicBezTo>
                    <a:pt x="460328" y="478333"/>
                    <a:pt x="462027" y="505851"/>
                    <a:pt x="465424" y="520799"/>
                  </a:cubicBezTo>
                  <a:cubicBezTo>
                    <a:pt x="467463" y="526234"/>
                    <a:pt x="469841" y="558508"/>
                    <a:pt x="472558" y="617620"/>
                  </a:cubicBezTo>
                  <a:cubicBezTo>
                    <a:pt x="473917" y="648196"/>
                    <a:pt x="476635" y="668579"/>
                    <a:pt x="480712" y="678771"/>
                  </a:cubicBezTo>
                  <a:cubicBezTo>
                    <a:pt x="482750" y="684207"/>
                    <a:pt x="484619" y="689982"/>
                    <a:pt x="486317" y="696097"/>
                  </a:cubicBezTo>
                  <a:cubicBezTo>
                    <a:pt x="488016" y="702212"/>
                    <a:pt x="489205" y="706968"/>
                    <a:pt x="489884" y="710365"/>
                  </a:cubicBezTo>
                  <a:lnTo>
                    <a:pt x="492942" y="719538"/>
                  </a:lnTo>
                  <a:cubicBezTo>
                    <a:pt x="494980" y="722256"/>
                    <a:pt x="495999" y="725313"/>
                    <a:pt x="495999" y="728711"/>
                  </a:cubicBezTo>
                  <a:cubicBezTo>
                    <a:pt x="495999" y="731428"/>
                    <a:pt x="497019" y="734316"/>
                    <a:pt x="499057" y="737374"/>
                  </a:cubicBezTo>
                  <a:cubicBezTo>
                    <a:pt x="501095" y="740431"/>
                    <a:pt x="504153" y="745017"/>
                    <a:pt x="508230" y="751132"/>
                  </a:cubicBezTo>
                  <a:cubicBezTo>
                    <a:pt x="510268" y="754530"/>
                    <a:pt x="511797" y="757927"/>
                    <a:pt x="512816" y="761324"/>
                  </a:cubicBezTo>
                  <a:cubicBezTo>
                    <a:pt x="513835" y="764721"/>
                    <a:pt x="514345" y="769478"/>
                    <a:pt x="514345" y="775593"/>
                  </a:cubicBezTo>
                  <a:cubicBezTo>
                    <a:pt x="515704" y="786464"/>
                    <a:pt x="517062" y="792579"/>
                    <a:pt x="518421" y="793938"/>
                  </a:cubicBezTo>
                  <a:cubicBezTo>
                    <a:pt x="519780" y="795297"/>
                    <a:pt x="520460" y="799034"/>
                    <a:pt x="520460" y="805149"/>
                  </a:cubicBezTo>
                  <a:cubicBezTo>
                    <a:pt x="520460" y="809905"/>
                    <a:pt x="519950" y="813302"/>
                    <a:pt x="518931" y="815340"/>
                  </a:cubicBezTo>
                  <a:cubicBezTo>
                    <a:pt x="517912" y="817379"/>
                    <a:pt x="513665" y="822135"/>
                    <a:pt x="506191" y="829609"/>
                  </a:cubicBezTo>
                  <a:cubicBezTo>
                    <a:pt x="499397" y="836403"/>
                    <a:pt x="494641" y="840480"/>
                    <a:pt x="491923" y="841839"/>
                  </a:cubicBezTo>
                  <a:cubicBezTo>
                    <a:pt x="489205" y="843198"/>
                    <a:pt x="485468" y="844217"/>
                    <a:pt x="480712" y="844897"/>
                  </a:cubicBezTo>
                  <a:lnTo>
                    <a:pt x="473578" y="845916"/>
                  </a:lnTo>
                  <a:cubicBezTo>
                    <a:pt x="470180" y="845916"/>
                    <a:pt x="466104" y="844557"/>
                    <a:pt x="461348" y="841839"/>
                  </a:cubicBezTo>
                  <a:cubicBezTo>
                    <a:pt x="454553" y="838442"/>
                    <a:pt x="447759" y="833346"/>
                    <a:pt x="440964" y="826551"/>
                  </a:cubicBezTo>
                  <a:cubicBezTo>
                    <a:pt x="434170" y="819757"/>
                    <a:pt x="429413" y="813642"/>
                    <a:pt x="426696" y="808206"/>
                  </a:cubicBezTo>
                  <a:cubicBezTo>
                    <a:pt x="423978" y="802771"/>
                    <a:pt x="421600" y="799034"/>
                    <a:pt x="419561" y="796995"/>
                  </a:cubicBezTo>
                  <a:cubicBezTo>
                    <a:pt x="417523" y="796316"/>
                    <a:pt x="416504" y="794278"/>
                    <a:pt x="416504" y="790880"/>
                  </a:cubicBezTo>
                  <a:cubicBezTo>
                    <a:pt x="416504" y="788162"/>
                    <a:pt x="415485" y="784765"/>
                    <a:pt x="413446" y="780689"/>
                  </a:cubicBezTo>
                  <a:cubicBezTo>
                    <a:pt x="411408" y="775253"/>
                    <a:pt x="410389" y="764382"/>
                    <a:pt x="410389" y="748075"/>
                  </a:cubicBezTo>
                  <a:lnTo>
                    <a:pt x="410389" y="734826"/>
                  </a:lnTo>
                  <a:cubicBezTo>
                    <a:pt x="410389" y="724634"/>
                    <a:pt x="410049" y="718519"/>
                    <a:pt x="409370" y="716480"/>
                  </a:cubicBezTo>
                  <a:cubicBezTo>
                    <a:pt x="407331" y="713083"/>
                    <a:pt x="406312" y="703911"/>
                    <a:pt x="406312" y="688963"/>
                  </a:cubicBezTo>
                  <a:cubicBezTo>
                    <a:pt x="406312" y="675374"/>
                    <a:pt x="405633" y="667220"/>
                    <a:pt x="404274" y="664503"/>
                  </a:cubicBezTo>
                  <a:cubicBezTo>
                    <a:pt x="402235" y="661105"/>
                    <a:pt x="401216" y="642420"/>
                    <a:pt x="401216" y="608448"/>
                  </a:cubicBezTo>
                  <a:cubicBezTo>
                    <a:pt x="401216" y="560207"/>
                    <a:pt x="402575" y="521478"/>
                    <a:pt x="405293" y="492262"/>
                  </a:cubicBezTo>
                  <a:lnTo>
                    <a:pt x="408350" y="443342"/>
                  </a:lnTo>
                  <a:cubicBezTo>
                    <a:pt x="409030" y="416164"/>
                    <a:pt x="411408" y="394421"/>
                    <a:pt x="415485" y="378114"/>
                  </a:cubicBezTo>
                  <a:lnTo>
                    <a:pt x="421600" y="349577"/>
                  </a:lnTo>
                  <a:cubicBezTo>
                    <a:pt x="429074" y="319682"/>
                    <a:pt x="437567" y="290465"/>
                    <a:pt x="447079" y="261928"/>
                  </a:cubicBezTo>
                  <a:cubicBezTo>
                    <a:pt x="449117" y="255134"/>
                    <a:pt x="451835" y="247660"/>
                    <a:pt x="455233" y="239507"/>
                  </a:cubicBezTo>
                  <a:cubicBezTo>
                    <a:pt x="456591" y="234071"/>
                    <a:pt x="457780" y="229824"/>
                    <a:pt x="458800" y="226767"/>
                  </a:cubicBezTo>
                  <a:cubicBezTo>
                    <a:pt x="459819" y="223709"/>
                    <a:pt x="460668" y="221161"/>
                    <a:pt x="461348" y="219123"/>
                  </a:cubicBezTo>
                  <a:cubicBezTo>
                    <a:pt x="463386" y="214367"/>
                    <a:pt x="464745" y="209611"/>
                    <a:pt x="465424" y="204855"/>
                  </a:cubicBezTo>
                  <a:cubicBezTo>
                    <a:pt x="464745" y="204175"/>
                    <a:pt x="462027" y="205534"/>
                    <a:pt x="457271" y="208931"/>
                  </a:cubicBezTo>
                  <a:cubicBezTo>
                    <a:pt x="454553" y="213008"/>
                    <a:pt x="451835" y="215046"/>
                    <a:pt x="449117" y="215046"/>
                  </a:cubicBezTo>
                  <a:cubicBezTo>
                    <a:pt x="448438" y="215046"/>
                    <a:pt x="447419" y="215726"/>
                    <a:pt x="446060" y="217085"/>
                  </a:cubicBezTo>
                  <a:cubicBezTo>
                    <a:pt x="446060" y="218444"/>
                    <a:pt x="442493" y="223200"/>
                    <a:pt x="435359" y="231353"/>
                  </a:cubicBezTo>
                  <a:cubicBezTo>
                    <a:pt x="428224" y="239507"/>
                    <a:pt x="420581" y="247320"/>
                    <a:pt x="412427" y="254794"/>
                  </a:cubicBezTo>
                  <a:cubicBezTo>
                    <a:pt x="405633" y="261589"/>
                    <a:pt x="400707" y="267194"/>
                    <a:pt x="397649" y="271611"/>
                  </a:cubicBezTo>
                  <a:cubicBezTo>
                    <a:pt x="394592" y="276027"/>
                    <a:pt x="392044" y="281293"/>
                    <a:pt x="390005" y="287408"/>
                  </a:cubicBezTo>
                  <a:cubicBezTo>
                    <a:pt x="388646" y="292164"/>
                    <a:pt x="384230" y="296920"/>
                    <a:pt x="376756" y="301676"/>
                  </a:cubicBezTo>
                  <a:cubicBezTo>
                    <a:pt x="370641" y="305753"/>
                    <a:pt x="365205" y="307791"/>
                    <a:pt x="360449" y="307791"/>
                  </a:cubicBezTo>
                  <a:cubicBezTo>
                    <a:pt x="355014" y="307791"/>
                    <a:pt x="348899" y="307112"/>
                    <a:pt x="342104" y="305753"/>
                  </a:cubicBezTo>
                  <a:cubicBezTo>
                    <a:pt x="335310" y="304394"/>
                    <a:pt x="331233" y="303035"/>
                    <a:pt x="329874" y="301676"/>
                  </a:cubicBezTo>
                  <a:lnTo>
                    <a:pt x="323759" y="288427"/>
                  </a:lnTo>
                  <a:cubicBezTo>
                    <a:pt x="321721" y="281632"/>
                    <a:pt x="318663" y="274838"/>
                    <a:pt x="314586" y="268043"/>
                  </a:cubicBezTo>
                  <a:cubicBezTo>
                    <a:pt x="312548" y="263967"/>
                    <a:pt x="311529" y="260569"/>
                    <a:pt x="311529" y="257852"/>
                  </a:cubicBezTo>
                  <a:lnTo>
                    <a:pt x="312548" y="247660"/>
                  </a:lnTo>
                  <a:cubicBezTo>
                    <a:pt x="313227" y="241545"/>
                    <a:pt x="314247" y="237298"/>
                    <a:pt x="315605" y="234920"/>
                  </a:cubicBezTo>
                  <a:cubicBezTo>
                    <a:pt x="316964" y="232542"/>
                    <a:pt x="319343" y="229654"/>
                    <a:pt x="322740" y="226257"/>
                  </a:cubicBezTo>
                  <a:cubicBezTo>
                    <a:pt x="329534" y="219463"/>
                    <a:pt x="337857" y="206723"/>
                    <a:pt x="347710" y="188038"/>
                  </a:cubicBezTo>
                  <a:cubicBezTo>
                    <a:pt x="357562" y="169353"/>
                    <a:pt x="365885" y="150838"/>
                    <a:pt x="372679" y="132493"/>
                  </a:cubicBezTo>
                  <a:cubicBezTo>
                    <a:pt x="382871" y="104636"/>
                    <a:pt x="387967" y="81874"/>
                    <a:pt x="387967" y="64208"/>
                  </a:cubicBezTo>
                  <a:cubicBezTo>
                    <a:pt x="387967" y="55376"/>
                    <a:pt x="386948" y="48581"/>
                    <a:pt x="384909" y="43825"/>
                  </a:cubicBezTo>
                  <a:cubicBezTo>
                    <a:pt x="383551" y="40428"/>
                    <a:pt x="379134" y="35162"/>
                    <a:pt x="371660" y="28028"/>
                  </a:cubicBezTo>
                  <a:cubicBezTo>
                    <a:pt x="364186" y="20893"/>
                    <a:pt x="359770" y="17326"/>
                    <a:pt x="358411" y="17326"/>
                  </a:cubicBezTo>
                  <a:lnTo>
                    <a:pt x="349238" y="14269"/>
                  </a:lnTo>
                  <a:cubicBezTo>
                    <a:pt x="346520" y="12910"/>
                    <a:pt x="344822" y="11891"/>
                    <a:pt x="344142" y="11211"/>
                  </a:cubicBezTo>
                  <a:cubicBezTo>
                    <a:pt x="343463" y="10532"/>
                    <a:pt x="344142" y="9852"/>
                    <a:pt x="346181" y="9173"/>
                  </a:cubicBezTo>
                  <a:cubicBezTo>
                    <a:pt x="348899" y="8493"/>
                    <a:pt x="350257" y="6795"/>
                    <a:pt x="350257" y="4077"/>
                  </a:cubicBezTo>
                  <a:cubicBezTo>
                    <a:pt x="350257" y="1359"/>
                    <a:pt x="351956" y="0"/>
                    <a:pt x="35535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BE4E4"/>
                </a:gs>
                <a:gs pos="14000">
                  <a:srgbClr val="FFFFFF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5880" dist="55880" dir="5400000" sx="98000" sy="98000" rotWithShape="0">
                <a:srgbClr val="144D4D">
                  <a:alpha val="50000"/>
                </a:srgbClr>
              </a:outerShdw>
            </a:effectLst>
          </p:spPr>
          <p:txBody>
            <a:bodyPr rot="0" spcFirstLastPara="0" vertOverflow="overflow" horzOverflow="overflow" vert="horz" wrap="square" lIns="100584" tIns="50292" rIns="100584" bIns="5029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88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9BE4E4"/>
                    </a:gs>
                    <a:gs pos="14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blurRad="55880" dist="55880" dir="5400000" sx="98000" sy="98000" rotWithShape="0">
                    <a:srgbClr val="144D4D">
                      <a:alpha val="50000"/>
                    </a:srgbClr>
                  </a:outerShdw>
                </a:effectLst>
                <a:uLnTx/>
                <a:uFillTx/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A9F2BB2-05E6-F8D3-3835-2DD5193323C0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7170731" y="3542940"/>
              <a:ext cx="954807" cy="925373"/>
            </a:xfrm>
            <a:custGeom>
              <a:avLst/>
              <a:gdLst/>
              <a:ahLst/>
              <a:cxnLst/>
              <a:rect l="l" t="t" r="r" b="b"/>
              <a:pathLst>
                <a:path w="868006" h="841248">
                  <a:moveTo>
                    <a:pt x="235851" y="646785"/>
                  </a:moveTo>
                  <a:cubicBezTo>
                    <a:pt x="237070" y="647192"/>
                    <a:pt x="239305" y="649427"/>
                    <a:pt x="242557" y="653491"/>
                  </a:cubicBezTo>
                  <a:cubicBezTo>
                    <a:pt x="245808" y="658368"/>
                    <a:pt x="246621" y="661619"/>
                    <a:pt x="244995" y="663245"/>
                  </a:cubicBezTo>
                  <a:cubicBezTo>
                    <a:pt x="243369" y="664870"/>
                    <a:pt x="241744" y="669747"/>
                    <a:pt x="240118" y="677875"/>
                  </a:cubicBezTo>
                  <a:lnTo>
                    <a:pt x="234022" y="697382"/>
                  </a:lnTo>
                  <a:cubicBezTo>
                    <a:pt x="233209" y="702259"/>
                    <a:pt x="232803" y="704697"/>
                    <a:pt x="232803" y="704697"/>
                  </a:cubicBezTo>
                  <a:lnTo>
                    <a:pt x="248653" y="697382"/>
                  </a:lnTo>
                  <a:cubicBezTo>
                    <a:pt x="258406" y="691693"/>
                    <a:pt x="265315" y="688848"/>
                    <a:pt x="269379" y="688848"/>
                  </a:cubicBezTo>
                  <a:cubicBezTo>
                    <a:pt x="273443" y="688848"/>
                    <a:pt x="284822" y="686206"/>
                    <a:pt x="303517" y="680923"/>
                  </a:cubicBezTo>
                  <a:cubicBezTo>
                    <a:pt x="322211" y="675640"/>
                    <a:pt x="338467" y="670560"/>
                    <a:pt x="352285" y="665683"/>
                  </a:cubicBezTo>
                  <a:cubicBezTo>
                    <a:pt x="370166" y="659181"/>
                    <a:pt x="382968" y="654913"/>
                    <a:pt x="390689" y="652881"/>
                  </a:cubicBezTo>
                  <a:cubicBezTo>
                    <a:pt x="398411" y="650849"/>
                    <a:pt x="402678" y="650240"/>
                    <a:pt x="403491" y="651053"/>
                  </a:cubicBezTo>
                  <a:cubicBezTo>
                    <a:pt x="403491" y="651053"/>
                    <a:pt x="403694" y="651256"/>
                    <a:pt x="404101" y="651662"/>
                  </a:cubicBezTo>
                  <a:cubicBezTo>
                    <a:pt x="404507" y="652069"/>
                    <a:pt x="404710" y="652272"/>
                    <a:pt x="404710" y="652272"/>
                  </a:cubicBezTo>
                  <a:cubicBezTo>
                    <a:pt x="404710" y="654710"/>
                    <a:pt x="401865" y="658774"/>
                    <a:pt x="396176" y="664464"/>
                  </a:cubicBezTo>
                  <a:cubicBezTo>
                    <a:pt x="388861" y="671779"/>
                    <a:pt x="381952" y="681939"/>
                    <a:pt x="375449" y="694944"/>
                  </a:cubicBezTo>
                  <a:cubicBezTo>
                    <a:pt x="371385" y="703885"/>
                    <a:pt x="367321" y="711606"/>
                    <a:pt x="363257" y="718109"/>
                  </a:cubicBezTo>
                  <a:cubicBezTo>
                    <a:pt x="359193" y="724611"/>
                    <a:pt x="354317" y="731113"/>
                    <a:pt x="348627" y="737616"/>
                  </a:cubicBezTo>
                  <a:cubicBezTo>
                    <a:pt x="342937" y="744931"/>
                    <a:pt x="340093" y="748995"/>
                    <a:pt x="340093" y="749808"/>
                  </a:cubicBezTo>
                  <a:cubicBezTo>
                    <a:pt x="340093" y="754685"/>
                    <a:pt x="338873" y="757936"/>
                    <a:pt x="336435" y="759561"/>
                  </a:cubicBezTo>
                  <a:cubicBezTo>
                    <a:pt x="332371" y="764438"/>
                    <a:pt x="328104" y="770128"/>
                    <a:pt x="323633" y="776630"/>
                  </a:cubicBezTo>
                  <a:cubicBezTo>
                    <a:pt x="319163" y="783133"/>
                    <a:pt x="316115" y="788009"/>
                    <a:pt x="314489" y="791261"/>
                  </a:cubicBezTo>
                  <a:cubicBezTo>
                    <a:pt x="314489" y="792073"/>
                    <a:pt x="313677" y="793293"/>
                    <a:pt x="312051" y="794918"/>
                  </a:cubicBezTo>
                  <a:cubicBezTo>
                    <a:pt x="308800" y="796544"/>
                    <a:pt x="306361" y="799389"/>
                    <a:pt x="304736" y="803453"/>
                  </a:cubicBezTo>
                  <a:cubicBezTo>
                    <a:pt x="302297" y="808329"/>
                    <a:pt x="297827" y="813206"/>
                    <a:pt x="291325" y="818083"/>
                  </a:cubicBezTo>
                  <a:cubicBezTo>
                    <a:pt x="284822" y="822960"/>
                    <a:pt x="277913" y="826617"/>
                    <a:pt x="270598" y="829056"/>
                  </a:cubicBezTo>
                  <a:cubicBezTo>
                    <a:pt x="265721" y="829869"/>
                    <a:pt x="261657" y="830885"/>
                    <a:pt x="258406" y="832104"/>
                  </a:cubicBezTo>
                  <a:cubicBezTo>
                    <a:pt x="255155" y="833323"/>
                    <a:pt x="252310" y="834339"/>
                    <a:pt x="249872" y="835152"/>
                  </a:cubicBezTo>
                  <a:cubicBezTo>
                    <a:pt x="244182" y="839216"/>
                    <a:pt x="238493" y="841248"/>
                    <a:pt x="232803" y="841248"/>
                  </a:cubicBezTo>
                  <a:cubicBezTo>
                    <a:pt x="230365" y="841248"/>
                    <a:pt x="226707" y="840435"/>
                    <a:pt x="221830" y="838809"/>
                  </a:cubicBezTo>
                  <a:cubicBezTo>
                    <a:pt x="216141" y="837184"/>
                    <a:pt x="213296" y="835558"/>
                    <a:pt x="213296" y="833933"/>
                  </a:cubicBezTo>
                  <a:lnTo>
                    <a:pt x="205981" y="819302"/>
                  </a:lnTo>
                  <a:cubicBezTo>
                    <a:pt x="202729" y="815238"/>
                    <a:pt x="198665" y="808329"/>
                    <a:pt x="193789" y="798576"/>
                  </a:cubicBezTo>
                  <a:lnTo>
                    <a:pt x="187693" y="786384"/>
                  </a:lnTo>
                  <a:cubicBezTo>
                    <a:pt x="179565" y="772566"/>
                    <a:pt x="175501" y="760781"/>
                    <a:pt x="175501" y="751027"/>
                  </a:cubicBezTo>
                  <a:cubicBezTo>
                    <a:pt x="175501" y="746150"/>
                    <a:pt x="175907" y="742493"/>
                    <a:pt x="176720" y="740054"/>
                  </a:cubicBezTo>
                  <a:cubicBezTo>
                    <a:pt x="178345" y="735990"/>
                    <a:pt x="178345" y="733958"/>
                    <a:pt x="176720" y="733958"/>
                  </a:cubicBezTo>
                  <a:cubicBezTo>
                    <a:pt x="175907" y="733145"/>
                    <a:pt x="175501" y="731926"/>
                    <a:pt x="175501" y="730301"/>
                  </a:cubicBezTo>
                  <a:cubicBezTo>
                    <a:pt x="175501" y="727862"/>
                    <a:pt x="177126" y="722579"/>
                    <a:pt x="180377" y="714451"/>
                  </a:cubicBezTo>
                  <a:cubicBezTo>
                    <a:pt x="182816" y="710387"/>
                    <a:pt x="184035" y="706729"/>
                    <a:pt x="184035" y="703478"/>
                  </a:cubicBezTo>
                  <a:cubicBezTo>
                    <a:pt x="184035" y="699414"/>
                    <a:pt x="186473" y="695757"/>
                    <a:pt x="191350" y="692505"/>
                  </a:cubicBezTo>
                  <a:cubicBezTo>
                    <a:pt x="211670" y="673811"/>
                    <a:pt x="221830" y="663245"/>
                    <a:pt x="221830" y="660806"/>
                  </a:cubicBezTo>
                  <a:cubicBezTo>
                    <a:pt x="221830" y="659181"/>
                    <a:pt x="223862" y="656336"/>
                    <a:pt x="227926" y="652272"/>
                  </a:cubicBezTo>
                  <a:cubicBezTo>
                    <a:pt x="231990" y="648208"/>
                    <a:pt x="234632" y="646379"/>
                    <a:pt x="235851" y="646785"/>
                  </a:cubicBezTo>
                  <a:close/>
                  <a:moveTo>
                    <a:pt x="580885" y="595731"/>
                  </a:moveTo>
                  <a:cubicBezTo>
                    <a:pt x="584542" y="596239"/>
                    <a:pt x="590029" y="597814"/>
                    <a:pt x="597344" y="600456"/>
                  </a:cubicBezTo>
                  <a:cubicBezTo>
                    <a:pt x="611974" y="605739"/>
                    <a:pt x="624166" y="612038"/>
                    <a:pt x="633920" y="619353"/>
                  </a:cubicBezTo>
                  <a:cubicBezTo>
                    <a:pt x="640422" y="623417"/>
                    <a:pt x="650582" y="628701"/>
                    <a:pt x="664400" y="635203"/>
                  </a:cubicBezTo>
                  <a:cubicBezTo>
                    <a:pt x="678217" y="641705"/>
                    <a:pt x="687768" y="647192"/>
                    <a:pt x="693051" y="651662"/>
                  </a:cubicBezTo>
                  <a:cubicBezTo>
                    <a:pt x="698334" y="656133"/>
                    <a:pt x="703008" y="662025"/>
                    <a:pt x="707072" y="669341"/>
                  </a:cubicBezTo>
                  <a:cubicBezTo>
                    <a:pt x="710323" y="677469"/>
                    <a:pt x="713981" y="682752"/>
                    <a:pt x="718045" y="685190"/>
                  </a:cubicBezTo>
                  <a:cubicBezTo>
                    <a:pt x="722108" y="689254"/>
                    <a:pt x="726173" y="695350"/>
                    <a:pt x="730237" y="703478"/>
                  </a:cubicBezTo>
                  <a:cubicBezTo>
                    <a:pt x="733488" y="709981"/>
                    <a:pt x="735520" y="715873"/>
                    <a:pt x="736333" y="721157"/>
                  </a:cubicBezTo>
                  <a:cubicBezTo>
                    <a:pt x="737145" y="726440"/>
                    <a:pt x="737552" y="734771"/>
                    <a:pt x="737552" y="746150"/>
                  </a:cubicBezTo>
                  <a:cubicBezTo>
                    <a:pt x="737552" y="766470"/>
                    <a:pt x="737958" y="777849"/>
                    <a:pt x="738771" y="780288"/>
                  </a:cubicBezTo>
                  <a:cubicBezTo>
                    <a:pt x="739584" y="783539"/>
                    <a:pt x="738771" y="785977"/>
                    <a:pt x="736333" y="787603"/>
                  </a:cubicBezTo>
                  <a:cubicBezTo>
                    <a:pt x="732269" y="789229"/>
                    <a:pt x="728611" y="792480"/>
                    <a:pt x="725360" y="797357"/>
                  </a:cubicBezTo>
                  <a:cubicBezTo>
                    <a:pt x="721296" y="803859"/>
                    <a:pt x="714793" y="809752"/>
                    <a:pt x="705853" y="815035"/>
                  </a:cubicBezTo>
                  <a:cubicBezTo>
                    <a:pt x="696912" y="820318"/>
                    <a:pt x="689190" y="823366"/>
                    <a:pt x="682688" y="824179"/>
                  </a:cubicBezTo>
                  <a:lnTo>
                    <a:pt x="679030" y="824179"/>
                  </a:lnTo>
                  <a:cubicBezTo>
                    <a:pt x="667651" y="824179"/>
                    <a:pt x="659117" y="818489"/>
                    <a:pt x="653427" y="807110"/>
                  </a:cubicBezTo>
                  <a:cubicBezTo>
                    <a:pt x="652614" y="802233"/>
                    <a:pt x="648550" y="797357"/>
                    <a:pt x="641235" y="792480"/>
                  </a:cubicBezTo>
                  <a:cubicBezTo>
                    <a:pt x="636358" y="787603"/>
                    <a:pt x="633920" y="784758"/>
                    <a:pt x="633920" y="783945"/>
                  </a:cubicBezTo>
                  <a:cubicBezTo>
                    <a:pt x="633920" y="783133"/>
                    <a:pt x="631888" y="780694"/>
                    <a:pt x="627824" y="776630"/>
                  </a:cubicBezTo>
                  <a:lnTo>
                    <a:pt x="614412" y="765657"/>
                  </a:lnTo>
                  <a:cubicBezTo>
                    <a:pt x="602221" y="754278"/>
                    <a:pt x="590841" y="746150"/>
                    <a:pt x="580275" y="741273"/>
                  </a:cubicBezTo>
                  <a:cubicBezTo>
                    <a:pt x="571334" y="736397"/>
                    <a:pt x="566051" y="732739"/>
                    <a:pt x="564425" y="730301"/>
                  </a:cubicBezTo>
                  <a:cubicBezTo>
                    <a:pt x="563612" y="728675"/>
                    <a:pt x="560768" y="725424"/>
                    <a:pt x="555891" y="720547"/>
                  </a:cubicBezTo>
                  <a:cubicBezTo>
                    <a:pt x="552640" y="718109"/>
                    <a:pt x="550811" y="715467"/>
                    <a:pt x="550405" y="712622"/>
                  </a:cubicBezTo>
                  <a:cubicBezTo>
                    <a:pt x="549998" y="709777"/>
                    <a:pt x="551014" y="707542"/>
                    <a:pt x="553453" y="705917"/>
                  </a:cubicBezTo>
                  <a:cubicBezTo>
                    <a:pt x="555891" y="703478"/>
                    <a:pt x="559955" y="703478"/>
                    <a:pt x="565645" y="705917"/>
                  </a:cubicBezTo>
                  <a:cubicBezTo>
                    <a:pt x="569708" y="707542"/>
                    <a:pt x="572553" y="708152"/>
                    <a:pt x="574179" y="707745"/>
                  </a:cubicBezTo>
                  <a:cubicBezTo>
                    <a:pt x="575805" y="707339"/>
                    <a:pt x="577430" y="705510"/>
                    <a:pt x="579056" y="702259"/>
                  </a:cubicBezTo>
                  <a:lnTo>
                    <a:pt x="583933" y="696163"/>
                  </a:lnTo>
                  <a:cubicBezTo>
                    <a:pt x="583933" y="696163"/>
                    <a:pt x="586371" y="692099"/>
                    <a:pt x="591248" y="683971"/>
                  </a:cubicBezTo>
                  <a:cubicBezTo>
                    <a:pt x="596937" y="674217"/>
                    <a:pt x="599782" y="666496"/>
                    <a:pt x="599782" y="660806"/>
                  </a:cubicBezTo>
                  <a:cubicBezTo>
                    <a:pt x="599782" y="655117"/>
                    <a:pt x="597750" y="648208"/>
                    <a:pt x="593686" y="640080"/>
                  </a:cubicBezTo>
                  <a:cubicBezTo>
                    <a:pt x="590435" y="631952"/>
                    <a:pt x="587997" y="627888"/>
                    <a:pt x="586371" y="627888"/>
                  </a:cubicBezTo>
                  <a:cubicBezTo>
                    <a:pt x="584745" y="626262"/>
                    <a:pt x="582917" y="623621"/>
                    <a:pt x="580885" y="619963"/>
                  </a:cubicBezTo>
                  <a:cubicBezTo>
                    <a:pt x="578853" y="616305"/>
                    <a:pt x="577430" y="613257"/>
                    <a:pt x="576617" y="610819"/>
                  </a:cubicBezTo>
                  <a:cubicBezTo>
                    <a:pt x="576617" y="610006"/>
                    <a:pt x="577837" y="609600"/>
                    <a:pt x="580275" y="609600"/>
                  </a:cubicBezTo>
                  <a:cubicBezTo>
                    <a:pt x="582713" y="609600"/>
                    <a:pt x="584136" y="609397"/>
                    <a:pt x="584542" y="608990"/>
                  </a:cubicBezTo>
                  <a:cubicBezTo>
                    <a:pt x="584949" y="608584"/>
                    <a:pt x="583933" y="607161"/>
                    <a:pt x="581494" y="604723"/>
                  </a:cubicBezTo>
                  <a:cubicBezTo>
                    <a:pt x="577430" y="602285"/>
                    <a:pt x="575398" y="599846"/>
                    <a:pt x="575398" y="597408"/>
                  </a:cubicBezTo>
                  <a:cubicBezTo>
                    <a:pt x="575398" y="595782"/>
                    <a:pt x="577227" y="595223"/>
                    <a:pt x="580885" y="595731"/>
                  </a:cubicBezTo>
                  <a:close/>
                  <a:moveTo>
                    <a:pt x="471461" y="330708"/>
                  </a:moveTo>
                  <a:cubicBezTo>
                    <a:pt x="470039" y="330505"/>
                    <a:pt x="468109" y="331216"/>
                    <a:pt x="465670" y="332841"/>
                  </a:cubicBezTo>
                  <a:cubicBezTo>
                    <a:pt x="462419" y="335280"/>
                    <a:pt x="455104" y="338734"/>
                    <a:pt x="443725" y="343205"/>
                  </a:cubicBezTo>
                  <a:cubicBezTo>
                    <a:pt x="432345" y="347675"/>
                    <a:pt x="422592" y="350723"/>
                    <a:pt x="414464" y="352349"/>
                  </a:cubicBezTo>
                  <a:lnTo>
                    <a:pt x="404710" y="354787"/>
                  </a:lnTo>
                  <a:lnTo>
                    <a:pt x="405929" y="366979"/>
                  </a:lnTo>
                  <a:cubicBezTo>
                    <a:pt x="407555" y="382422"/>
                    <a:pt x="409790" y="395833"/>
                    <a:pt x="412635" y="407213"/>
                  </a:cubicBezTo>
                  <a:cubicBezTo>
                    <a:pt x="415480" y="418592"/>
                    <a:pt x="418121" y="424688"/>
                    <a:pt x="420560" y="425501"/>
                  </a:cubicBezTo>
                  <a:cubicBezTo>
                    <a:pt x="422185" y="426313"/>
                    <a:pt x="425437" y="423672"/>
                    <a:pt x="430313" y="417576"/>
                  </a:cubicBezTo>
                  <a:cubicBezTo>
                    <a:pt x="435190" y="411480"/>
                    <a:pt x="439254" y="405587"/>
                    <a:pt x="442505" y="399897"/>
                  </a:cubicBezTo>
                  <a:lnTo>
                    <a:pt x="452259" y="385267"/>
                  </a:lnTo>
                  <a:cubicBezTo>
                    <a:pt x="457949" y="377139"/>
                    <a:pt x="463232" y="367182"/>
                    <a:pt x="468109" y="355397"/>
                  </a:cubicBezTo>
                  <a:cubicBezTo>
                    <a:pt x="472985" y="343611"/>
                    <a:pt x="475017" y="336499"/>
                    <a:pt x="474205" y="334061"/>
                  </a:cubicBezTo>
                  <a:cubicBezTo>
                    <a:pt x="473798" y="332029"/>
                    <a:pt x="472884" y="330911"/>
                    <a:pt x="471461" y="330708"/>
                  </a:cubicBezTo>
                  <a:close/>
                  <a:moveTo>
                    <a:pt x="522973" y="0"/>
                  </a:moveTo>
                  <a:cubicBezTo>
                    <a:pt x="524598" y="0"/>
                    <a:pt x="527037" y="1625"/>
                    <a:pt x="530288" y="4877"/>
                  </a:cubicBezTo>
                  <a:cubicBezTo>
                    <a:pt x="533539" y="8128"/>
                    <a:pt x="535571" y="10973"/>
                    <a:pt x="536384" y="13411"/>
                  </a:cubicBezTo>
                  <a:cubicBezTo>
                    <a:pt x="536384" y="15037"/>
                    <a:pt x="538416" y="18694"/>
                    <a:pt x="542480" y="24384"/>
                  </a:cubicBezTo>
                  <a:cubicBezTo>
                    <a:pt x="551421" y="36576"/>
                    <a:pt x="559345" y="53441"/>
                    <a:pt x="566254" y="74981"/>
                  </a:cubicBezTo>
                  <a:cubicBezTo>
                    <a:pt x="573163" y="96520"/>
                    <a:pt x="577024" y="118262"/>
                    <a:pt x="577837" y="140208"/>
                  </a:cubicBezTo>
                  <a:cubicBezTo>
                    <a:pt x="579462" y="156464"/>
                    <a:pt x="581291" y="166217"/>
                    <a:pt x="583323" y="169469"/>
                  </a:cubicBezTo>
                  <a:cubicBezTo>
                    <a:pt x="585355" y="172720"/>
                    <a:pt x="592467" y="174752"/>
                    <a:pt x="604659" y="175565"/>
                  </a:cubicBezTo>
                  <a:cubicBezTo>
                    <a:pt x="624166" y="177190"/>
                    <a:pt x="633920" y="181254"/>
                    <a:pt x="633920" y="187757"/>
                  </a:cubicBezTo>
                  <a:cubicBezTo>
                    <a:pt x="633920" y="190195"/>
                    <a:pt x="634733" y="192227"/>
                    <a:pt x="636358" y="193853"/>
                  </a:cubicBezTo>
                  <a:cubicBezTo>
                    <a:pt x="641235" y="197104"/>
                    <a:pt x="641641" y="201981"/>
                    <a:pt x="637577" y="208483"/>
                  </a:cubicBezTo>
                  <a:cubicBezTo>
                    <a:pt x="635952" y="211734"/>
                    <a:pt x="635139" y="216611"/>
                    <a:pt x="635139" y="223113"/>
                  </a:cubicBezTo>
                  <a:cubicBezTo>
                    <a:pt x="635139" y="230429"/>
                    <a:pt x="633920" y="234086"/>
                    <a:pt x="631481" y="234086"/>
                  </a:cubicBezTo>
                  <a:cubicBezTo>
                    <a:pt x="629043" y="235712"/>
                    <a:pt x="626605" y="238150"/>
                    <a:pt x="624166" y="241401"/>
                  </a:cubicBezTo>
                  <a:cubicBezTo>
                    <a:pt x="621728" y="244653"/>
                    <a:pt x="620102" y="247904"/>
                    <a:pt x="619289" y="251155"/>
                  </a:cubicBezTo>
                  <a:cubicBezTo>
                    <a:pt x="617664" y="255219"/>
                    <a:pt x="615225" y="258470"/>
                    <a:pt x="611974" y="260909"/>
                  </a:cubicBezTo>
                  <a:cubicBezTo>
                    <a:pt x="601408" y="266598"/>
                    <a:pt x="591451" y="272491"/>
                    <a:pt x="582104" y="278587"/>
                  </a:cubicBezTo>
                  <a:cubicBezTo>
                    <a:pt x="572756" y="284683"/>
                    <a:pt x="566864" y="289357"/>
                    <a:pt x="564425" y="292608"/>
                  </a:cubicBezTo>
                  <a:cubicBezTo>
                    <a:pt x="560361" y="298297"/>
                    <a:pt x="557110" y="305206"/>
                    <a:pt x="554672" y="313334"/>
                  </a:cubicBezTo>
                  <a:cubicBezTo>
                    <a:pt x="552233" y="321462"/>
                    <a:pt x="549795" y="326745"/>
                    <a:pt x="547357" y="329184"/>
                  </a:cubicBezTo>
                  <a:cubicBezTo>
                    <a:pt x="546544" y="329997"/>
                    <a:pt x="544512" y="334873"/>
                    <a:pt x="541261" y="343814"/>
                  </a:cubicBezTo>
                  <a:cubicBezTo>
                    <a:pt x="539635" y="346253"/>
                    <a:pt x="537806" y="349504"/>
                    <a:pt x="535774" y="353568"/>
                  </a:cubicBezTo>
                  <a:cubicBezTo>
                    <a:pt x="533742" y="357632"/>
                    <a:pt x="531507" y="361696"/>
                    <a:pt x="529069" y="365760"/>
                  </a:cubicBezTo>
                  <a:cubicBezTo>
                    <a:pt x="525005" y="373075"/>
                    <a:pt x="519925" y="382422"/>
                    <a:pt x="513829" y="393801"/>
                  </a:cubicBezTo>
                  <a:cubicBezTo>
                    <a:pt x="507733" y="405181"/>
                    <a:pt x="504685" y="411683"/>
                    <a:pt x="504685" y="413309"/>
                  </a:cubicBezTo>
                  <a:lnTo>
                    <a:pt x="510781" y="413309"/>
                  </a:lnTo>
                  <a:lnTo>
                    <a:pt x="543699" y="405993"/>
                  </a:lnTo>
                  <a:cubicBezTo>
                    <a:pt x="585965" y="397053"/>
                    <a:pt x="624166" y="392582"/>
                    <a:pt x="658304" y="392582"/>
                  </a:cubicBezTo>
                  <a:cubicBezTo>
                    <a:pt x="681875" y="392582"/>
                    <a:pt x="702601" y="394614"/>
                    <a:pt x="720483" y="398678"/>
                  </a:cubicBezTo>
                  <a:cubicBezTo>
                    <a:pt x="738365" y="402742"/>
                    <a:pt x="760717" y="410870"/>
                    <a:pt x="787539" y="423062"/>
                  </a:cubicBezTo>
                  <a:cubicBezTo>
                    <a:pt x="803795" y="430377"/>
                    <a:pt x="820051" y="439521"/>
                    <a:pt x="836307" y="450494"/>
                  </a:cubicBezTo>
                  <a:cubicBezTo>
                    <a:pt x="852563" y="461467"/>
                    <a:pt x="862316" y="469798"/>
                    <a:pt x="865568" y="475488"/>
                  </a:cubicBezTo>
                  <a:cubicBezTo>
                    <a:pt x="867193" y="478739"/>
                    <a:pt x="868006" y="481584"/>
                    <a:pt x="868006" y="484022"/>
                  </a:cubicBezTo>
                  <a:cubicBezTo>
                    <a:pt x="868006" y="486461"/>
                    <a:pt x="867193" y="489305"/>
                    <a:pt x="865568" y="492557"/>
                  </a:cubicBezTo>
                  <a:cubicBezTo>
                    <a:pt x="859878" y="506374"/>
                    <a:pt x="850531" y="513283"/>
                    <a:pt x="837526" y="513283"/>
                  </a:cubicBezTo>
                  <a:cubicBezTo>
                    <a:pt x="835088" y="513283"/>
                    <a:pt x="827773" y="514502"/>
                    <a:pt x="815581" y="516941"/>
                  </a:cubicBezTo>
                  <a:lnTo>
                    <a:pt x="805827" y="521817"/>
                  </a:lnTo>
                  <a:lnTo>
                    <a:pt x="787539" y="515721"/>
                  </a:lnTo>
                  <a:cubicBezTo>
                    <a:pt x="773721" y="510845"/>
                    <a:pt x="762342" y="507593"/>
                    <a:pt x="753401" y="505968"/>
                  </a:cubicBezTo>
                  <a:cubicBezTo>
                    <a:pt x="735520" y="503529"/>
                    <a:pt x="720077" y="500685"/>
                    <a:pt x="707072" y="497433"/>
                  </a:cubicBezTo>
                  <a:cubicBezTo>
                    <a:pt x="701382" y="495808"/>
                    <a:pt x="697724" y="495401"/>
                    <a:pt x="696099" y="496214"/>
                  </a:cubicBezTo>
                  <a:cubicBezTo>
                    <a:pt x="695286" y="497027"/>
                    <a:pt x="686345" y="497433"/>
                    <a:pt x="669277" y="497433"/>
                  </a:cubicBezTo>
                  <a:lnTo>
                    <a:pt x="604659" y="499872"/>
                  </a:lnTo>
                  <a:cubicBezTo>
                    <a:pt x="577024" y="502310"/>
                    <a:pt x="556704" y="505155"/>
                    <a:pt x="543699" y="508406"/>
                  </a:cubicBezTo>
                  <a:cubicBezTo>
                    <a:pt x="529069" y="513283"/>
                    <a:pt x="520128" y="515721"/>
                    <a:pt x="516877" y="515721"/>
                  </a:cubicBezTo>
                  <a:lnTo>
                    <a:pt x="497369" y="520598"/>
                  </a:lnTo>
                  <a:cubicBezTo>
                    <a:pt x="492493" y="522224"/>
                    <a:pt x="487616" y="523646"/>
                    <a:pt x="482739" y="524865"/>
                  </a:cubicBezTo>
                  <a:cubicBezTo>
                    <a:pt x="477862" y="526085"/>
                    <a:pt x="473798" y="527101"/>
                    <a:pt x="470547" y="527913"/>
                  </a:cubicBezTo>
                  <a:cubicBezTo>
                    <a:pt x="446163" y="532790"/>
                    <a:pt x="428281" y="539293"/>
                    <a:pt x="416902" y="547421"/>
                  </a:cubicBezTo>
                  <a:cubicBezTo>
                    <a:pt x="414464" y="547421"/>
                    <a:pt x="409181" y="549859"/>
                    <a:pt x="401053" y="554736"/>
                  </a:cubicBezTo>
                  <a:cubicBezTo>
                    <a:pt x="401865" y="553923"/>
                    <a:pt x="392518" y="557987"/>
                    <a:pt x="373011" y="566928"/>
                  </a:cubicBezTo>
                  <a:lnTo>
                    <a:pt x="357161" y="574243"/>
                  </a:lnTo>
                  <a:lnTo>
                    <a:pt x="346189" y="577901"/>
                  </a:lnTo>
                  <a:cubicBezTo>
                    <a:pt x="341312" y="581152"/>
                    <a:pt x="335216" y="583590"/>
                    <a:pt x="327901" y="585216"/>
                  </a:cubicBezTo>
                  <a:cubicBezTo>
                    <a:pt x="326275" y="586029"/>
                    <a:pt x="323633" y="587248"/>
                    <a:pt x="319976" y="588873"/>
                  </a:cubicBezTo>
                  <a:cubicBezTo>
                    <a:pt x="316318" y="590499"/>
                    <a:pt x="312457" y="592531"/>
                    <a:pt x="308393" y="594969"/>
                  </a:cubicBezTo>
                  <a:lnTo>
                    <a:pt x="291325" y="602285"/>
                  </a:lnTo>
                  <a:cubicBezTo>
                    <a:pt x="278320" y="603910"/>
                    <a:pt x="262064" y="607974"/>
                    <a:pt x="242557" y="614477"/>
                  </a:cubicBezTo>
                  <a:lnTo>
                    <a:pt x="227926" y="618134"/>
                  </a:lnTo>
                  <a:lnTo>
                    <a:pt x="226707" y="618134"/>
                  </a:lnTo>
                  <a:cubicBezTo>
                    <a:pt x="225894" y="618134"/>
                    <a:pt x="220611" y="619760"/>
                    <a:pt x="210857" y="623011"/>
                  </a:cubicBezTo>
                  <a:lnTo>
                    <a:pt x="190131" y="627888"/>
                  </a:lnTo>
                  <a:cubicBezTo>
                    <a:pt x="186880" y="627888"/>
                    <a:pt x="180377" y="629920"/>
                    <a:pt x="170624" y="633984"/>
                  </a:cubicBezTo>
                  <a:cubicBezTo>
                    <a:pt x="158432" y="637235"/>
                    <a:pt x="142582" y="638861"/>
                    <a:pt x="123075" y="638861"/>
                  </a:cubicBezTo>
                  <a:cubicBezTo>
                    <a:pt x="101129" y="638861"/>
                    <a:pt x="88125" y="637235"/>
                    <a:pt x="84061" y="633984"/>
                  </a:cubicBezTo>
                  <a:cubicBezTo>
                    <a:pt x="78371" y="630733"/>
                    <a:pt x="72681" y="627075"/>
                    <a:pt x="66992" y="623011"/>
                  </a:cubicBezTo>
                  <a:cubicBezTo>
                    <a:pt x="61302" y="618947"/>
                    <a:pt x="55206" y="613461"/>
                    <a:pt x="48704" y="606552"/>
                  </a:cubicBezTo>
                  <a:cubicBezTo>
                    <a:pt x="42201" y="599643"/>
                    <a:pt x="38950" y="594969"/>
                    <a:pt x="38950" y="592531"/>
                  </a:cubicBezTo>
                  <a:cubicBezTo>
                    <a:pt x="38950" y="590093"/>
                    <a:pt x="36309" y="583387"/>
                    <a:pt x="31025" y="572414"/>
                  </a:cubicBezTo>
                  <a:cubicBezTo>
                    <a:pt x="25742" y="561441"/>
                    <a:pt x="21474" y="554736"/>
                    <a:pt x="18223" y="552297"/>
                  </a:cubicBezTo>
                  <a:cubicBezTo>
                    <a:pt x="14972" y="549859"/>
                    <a:pt x="10705" y="539699"/>
                    <a:pt x="5422" y="521817"/>
                  </a:cubicBezTo>
                  <a:cubicBezTo>
                    <a:pt x="138" y="503936"/>
                    <a:pt x="-1284" y="494589"/>
                    <a:pt x="1154" y="493776"/>
                  </a:cubicBezTo>
                  <a:lnTo>
                    <a:pt x="18223" y="504749"/>
                  </a:lnTo>
                  <a:cubicBezTo>
                    <a:pt x="29603" y="513689"/>
                    <a:pt x="37325" y="519379"/>
                    <a:pt x="41389" y="521817"/>
                  </a:cubicBezTo>
                  <a:cubicBezTo>
                    <a:pt x="47891" y="525069"/>
                    <a:pt x="52361" y="527913"/>
                    <a:pt x="54800" y="530352"/>
                  </a:cubicBezTo>
                  <a:cubicBezTo>
                    <a:pt x="59677" y="533603"/>
                    <a:pt x="68211" y="535229"/>
                    <a:pt x="80403" y="535229"/>
                  </a:cubicBezTo>
                  <a:cubicBezTo>
                    <a:pt x="90969" y="535229"/>
                    <a:pt x="102755" y="533603"/>
                    <a:pt x="115760" y="530352"/>
                  </a:cubicBezTo>
                  <a:cubicBezTo>
                    <a:pt x="115760" y="530352"/>
                    <a:pt x="125513" y="527101"/>
                    <a:pt x="145021" y="520598"/>
                  </a:cubicBezTo>
                  <a:cubicBezTo>
                    <a:pt x="157213" y="518160"/>
                    <a:pt x="182003" y="510032"/>
                    <a:pt x="219392" y="496214"/>
                  </a:cubicBezTo>
                  <a:lnTo>
                    <a:pt x="268160" y="479145"/>
                  </a:lnTo>
                  <a:lnTo>
                    <a:pt x="299859" y="468173"/>
                  </a:lnTo>
                  <a:lnTo>
                    <a:pt x="359600" y="448665"/>
                  </a:lnTo>
                  <a:cubicBezTo>
                    <a:pt x="364477" y="447040"/>
                    <a:pt x="367321" y="445821"/>
                    <a:pt x="368134" y="445008"/>
                  </a:cubicBezTo>
                  <a:cubicBezTo>
                    <a:pt x="367321" y="440131"/>
                    <a:pt x="365696" y="435661"/>
                    <a:pt x="363257" y="431597"/>
                  </a:cubicBezTo>
                  <a:lnTo>
                    <a:pt x="357161" y="412089"/>
                  </a:lnTo>
                  <a:lnTo>
                    <a:pt x="346189" y="381609"/>
                  </a:lnTo>
                  <a:lnTo>
                    <a:pt x="336435" y="357225"/>
                  </a:lnTo>
                  <a:lnTo>
                    <a:pt x="324243" y="351129"/>
                  </a:lnTo>
                  <a:cubicBezTo>
                    <a:pt x="314489" y="347065"/>
                    <a:pt x="300672" y="334061"/>
                    <a:pt x="282790" y="312115"/>
                  </a:cubicBezTo>
                  <a:cubicBezTo>
                    <a:pt x="280352" y="308051"/>
                    <a:pt x="275881" y="302768"/>
                    <a:pt x="269379" y="296265"/>
                  </a:cubicBezTo>
                  <a:cubicBezTo>
                    <a:pt x="265315" y="292201"/>
                    <a:pt x="263283" y="289357"/>
                    <a:pt x="263283" y="287731"/>
                  </a:cubicBezTo>
                  <a:cubicBezTo>
                    <a:pt x="263283" y="287731"/>
                    <a:pt x="261657" y="285293"/>
                    <a:pt x="258406" y="280416"/>
                  </a:cubicBezTo>
                  <a:cubicBezTo>
                    <a:pt x="255155" y="275539"/>
                    <a:pt x="253529" y="273101"/>
                    <a:pt x="253529" y="273101"/>
                  </a:cubicBezTo>
                  <a:cubicBezTo>
                    <a:pt x="253529" y="272288"/>
                    <a:pt x="254749" y="271881"/>
                    <a:pt x="257187" y="271881"/>
                  </a:cubicBezTo>
                  <a:cubicBezTo>
                    <a:pt x="261251" y="271881"/>
                    <a:pt x="264502" y="272694"/>
                    <a:pt x="266941" y="274320"/>
                  </a:cubicBezTo>
                  <a:cubicBezTo>
                    <a:pt x="275069" y="278384"/>
                    <a:pt x="286448" y="280416"/>
                    <a:pt x="301078" y="280416"/>
                  </a:cubicBezTo>
                  <a:cubicBezTo>
                    <a:pt x="310019" y="280416"/>
                    <a:pt x="316115" y="280009"/>
                    <a:pt x="319366" y="279197"/>
                  </a:cubicBezTo>
                  <a:cubicBezTo>
                    <a:pt x="329933" y="275945"/>
                    <a:pt x="335216" y="274320"/>
                    <a:pt x="335216" y="274320"/>
                  </a:cubicBezTo>
                  <a:cubicBezTo>
                    <a:pt x="336841" y="272694"/>
                    <a:pt x="338467" y="264973"/>
                    <a:pt x="340093" y="251155"/>
                  </a:cubicBezTo>
                  <a:cubicBezTo>
                    <a:pt x="345782" y="221894"/>
                    <a:pt x="349846" y="204419"/>
                    <a:pt x="352285" y="198729"/>
                  </a:cubicBezTo>
                  <a:cubicBezTo>
                    <a:pt x="354723" y="191414"/>
                    <a:pt x="355942" y="186131"/>
                    <a:pt x="355942" y="182880"/>
                  </a:cubicBezTo>
                  <a:lnTo>
                    <a:pt x="365696" y="149961"/>
                  </a:lnTo>
                  <a:cubicBezTo>
                    <a:pt x="371385" y="131267"/>
                    <a:pt x="374230" y="117856"/>
                    <a:pt x="374230" y="109728"/>
                  </a:cubicBezTo>
                  <a:cubicBezTo>
                    <a:pt x="374230" y="104851"/>
                    <a:pt x="374637" y="101397"/>
                    <a:pt x="375449" y="99365"/>
                  </a:cubicBezTo>
                  <a:cubicBezTo>
                    <a:pt x="376262" y="97333"/>
                    <a:pt x="377481" y="95910"/>
                    <a:pt x="379107" y="95097"/>
                  </a:cubicBezTo>
                  <a:cubicBezTo>
                    <a:pt x="384797" y="93472"/>
                    <a:pt x="392112" y="94488"/>
                    <a:pt x="401053" y="98145"/>
                  </a:cubicBezTo>
                  <a:cubicBezTo>
                    <a:pt x="409993" y="101803"/>
                    <a:pt x="416089" y="106477"/>
                    <a:pt x="419341" y="112166"/>
                  </a:cubicBezTo>
                  <a:lnTo>
                    <a:pt x="420560" y="117043"/>
                  </a:lnTo>
                  <a:cubicBezTo>
                    <a:pt x="420560" y="120294"/>
                    <a:pt x="419341" y="125577"/>
                    <a:pt x="416902" y="132893"/>
                  </a:cubicBezTo>
                  <a:cubicBezTo>
                    <a:pt x="412838" y="145897"/>
                    <a:pt x="409181" y="167030"/>
                    <a:pt x="405929" y="196291"/>
                  </a:cubicBezTo>
                  <a:cubicBezTo>
                    <a:pt x="405116" y="208483"/>
                    <a:pt x="404101" y="219253"/>
                    <a:pt x="402881" y="228600"/>
                  </a:cubicBezTo>
                  <a:cubicBezTo>
                    <a:pt x="401662" y="237947"/>
                    <a:pt x="400646" y="244653"/>
                    <a:pt x="399833" y="248717"/>
                  </a:cubicBezTo>
                  <a:cubicBezTo>
                    <a:pt x="399833" y="248717"/>
                    <a:pt x="399630" y="248920"/>
                    <a:pt x="399224" y="249326"/>
                  </a:cubicBezTo>
                  <a:cubicBezTo>
                    <a:pt x="398817" y="249733"/>
                    <a:pt x="398614" y="249936"/>
                    <a:pt x="398614" y="249936"/>
                  </a:cubicBezTo>
                  <a:cubicBezTo>
                    <a:pt x="398614" y="250749"/>
                    <a:pt x="399427" y="251155"/>
                    <a:pt x="401053" y="251155"/>
                  </a:cubicBezTo>
                  <a:cubicBezTo>
                    <a:pt x="405116" y="251155"/>
                    <a:pt x="408368" y="250342"/>
                    <a:pt x="410806" y="248717"/>
                  </a:cubicBezTo>
                  <a:lnTo>
                    <a:pt x="443725" y="234086"/>
                  </a:lnTo>
                  <a:cubicBezTo>
                    <a:pt x="458355" y="228397"/>
                    <a:pt x="475017" y="221081"/>
                    <a:pt x="493712" y="212141"/>
                  </a:cubicBezTo>
                  <a:cubicBezTo>
                    <a:pt x="502653" y="208077"/>
                    <a:pt x="508952" y="204825"/>
                    <a:pt x="512609" y="202387"/>
                  </a:cubicBezTo>
                  <a:cubicBezTo>
                    <a:pt x="516267" y="199949"/>
                    <a:pt x="518909" y="197104"/>
                    <a:pt x="520534" y="193853"/>
                  </a:cubicBezTo>
                  <a:lnTo>
                    <a:pt x="526630" y="158496"/>
                  </a:lnTo>
                  <a:lnTo>
                    <a:pt x="527849" y="146304"/>
                  </a:lnTo>
                  <a:cubicBezTo>
                    <a:pt x="529475" y="133299"/>
                    <a:pt x="530288" y="117856"/>
                    <a:pt x="530288" y="99974"/>
                  </a:cubicBezTo>
                  <a:cubicBezTo>
                    <a:pt x="530288" y="67462"/>
                    <a:pt x="529069" y="47549"/>
                    <a:pt x="526630" y="40233"/>
                  </a:cubicBezTo>
                  <a:cubicBezTo>
                    <a:pt x="524192" y="32105"/>
                    <a:pt x="522363" y="23774"/>
                    <a:pt x="521144" y="15240"/>
                  </a:cubicBezTo>
                  <a:cubicBezTo>
                    <a:pt x="519925" y="6705"/>
                    <a:pt x="519721" y="2032"/>
                    <a:pt x="520534" y="1219"/>
                  </a:cubicBezTo>
                  <a:cubicBezTo>
                    <a:pt x="520534" y="406"/>
                    <a:pt x="521347" y="0"/>
                    <a:pt x="52297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BE4E4"/>
                </a:gs>
                <a:gs pos="14000">
                  <a:srgbClr val="FFFFFF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5880" dist="55880" dir="5400000" sx="98000" sy="98000" rotWithShape="0">
                <a:srgbClr val="144D4D">
                  <a:alpha val="50000"/>
                </a:srgbClr>
              </a:outerShdw>
            </a:effectLst>
          </p:spPr>
          <p:txBody>
            <a:bodyPr rot="0" spcFirstLastPara="0" vertOverflow="overflow" horzOverflow="overflow" vert="horz" wrap="square" lIns="100584" tIns="50292" rIns="100584" bIns="5029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056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9BE4E4"/>
                    </a:gs>
                    <a:gs pos="14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blurRad="55880" dist="55880" dir="5400000" sx="98000" sy="98000" rotWithShape="0">
                    <a:srgbClr val="144D4D">
                      <a:alpha val="50000"/>
                    </a:srgbClr>
                  </a:outerShdw>
                </a:effectLst>
                <a:uLnTx/>
                <a:uFillTx/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F1C85E0-8C39-C24A-3CE2-C035F43388C4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8109307" y="3257208"/>
              <a:ext cx="1115364" cy="1086307"/>
            </a:xfrm>
            <a:custGeom>
              <a:avLst/>
              <a:gdLst/>
              <a:ahLst/>
              <a:cxnLst/>
              <a:rect l="l" t="t" r="r" b="b"/>
              <a:pathLst>
                <a:path w="1013967" h="987552">
                  <a:moveTo>
                    <a:pt x="289763" y="668121"/>
                  </a:moveTo>
                  <a:cubicBezTo>
                    <a:pt x="288137" y="666496"/>
                    <a:pt x="281228" y="672185"/>
                    <a:pt x="269036" y="685190"/>
                  </a:cubicBezTo>
                  <a:cubicBezTo>
                    <a:pt x="256844" y="698195"/>
                    <a:pt x="250748" y="706729"/>
                    <a:pt x="250748" y="710793"/>
                  </a:cubicBezTo>
                  <a:cubicBezTo>
                    <a:pt x="250748" y="712419"/>
                    <a:pt x="253593" y="714857"/>
                    <a:pt x="259283" y="718109"/>
                  </a:cubicBezTo>
                  <a:cubicBezTo>
                    <a:pt x="264160" y="720547"/>
                    <a:pt x="269443" y="724611"/>
                    <a:pt x="275132" y="730301"/>
                  </a:cubicBezTo>
                  <a:cubicBezTo>
                    <a:pt x="280822" y="735990"/>
                    <a:pt x="284480" y="738835"/>
                    <a:pt x="286105" y="738835"/>
                  </a:cubicBezTo>
                  <a:cubicBezTo>
                    <a:pt x="287731" y="738835"/>
                    <a:pt x="288747" y="733958"/>
                    <a:pt x="289153" y="724205"/>
                  </a:cubicBezTo>
                  <a:cubicBezTo>
                    <a:pt x="289560" y="714451"/>
                    <a:pt x="289763" y="707949"/>
                    <a:pt x="289763" y="704697"/>
                  </a:cubicBezTo>
                  <a:close/>
                  <a:moveTo>
                    <a:pt x="186131" y="643737"/>
                  </a:moveTo>
                  <a:cubicBezTo>
                    <a:pt x="182880" y="643737"/>
                    <a:pt x="180644" y="646379"/>
                    <a:pt x="179425" y="651662"/>
                  </a:cubicBezTo>
                  <a:cubicBezTo>
                    <a:pt x="178206" y="656945"/>
                    <a:pt x="177596" y="664870"/>
                    <a:pt x="177596" y="675437"/>
                  </a:cubicBezTo>
                  <a:cubicBezTo>
                    <a:pt x="175158" y="715264"/>
                    <a:pt x="174752" y="738835"/>
                    <a:pt x="176377" y="746150"/>
                  </a:cubicBezTo>
                  <a:lnTo>
                    <a:pt x="178816" y="751027"/>
                  </a:lnTo>
                  <a:lnTo>
                    <a:pt x="186131" y="743712"/>
                  </a:lnTo>
                  <a:lnTo>
                    <a:pt x="201980" y="725424"/>
                  </a:lnTo>
                  <a:cubicBezTo>
                    <a:pt x="206857" y="720547"/>
                    <a:pt x="209296" y="716483"/>
                    <a:pt x="209296" y="713232"/>
                  </a:cubicBezTo>
                  <a:cubicBezTo>
                    <a:pt x="209296" y="709168"/>
                    <a:pt x="207670" y="703478"/>
                    <a:pt x="204419" y="696163"/>
                  </a:cubicBezTo>
                  <a:cubicBezTo>
                    <a:pt x="201980" y="687222"/>
                    <a:pt x="201168" y="677062"/>
                    <a:pt x="201980" y="665683"/>
                  </a:cubicBezTo>
                  <a:lnTo>
                    <a:pt x="203200" y="646176"/>
                  </a:lnTo>
                  <a:lnTo>
                    <a:pt x="194665" y="644957"/>
                  </a:lnTo>
                  <a:cubicBezTo>
                    <a:pt x="192227" y="644144"/>
                    <a:pt x="189382" y="643737"/>
                    <a:pt x="186131" y="643737"/>
                  </a:cubicBezTo>
                  <a:close/>
                  <a:moveTo>
                    <a:pt x="452526" y="635203"/>
                  </a:moveTo>
                  <a:cubicBezTo>
                    <a:pt x="452119" y="635203"/>
                    <a:pt x="451916" y="635609"/>
                    <a:pt x="451916" y="636422"/>
                  </a:cubicBezTo>
                  <a:lnTo>
                    <a:pt x="444601" y="649833"/>
                  </a:lnTo>
                  <a:lnTo>
                    <a:pt x="437286" y="659587"/>
                  </a:lnTo>
                  <a:lnTo>
                    <a:pt x="440943" y="680313"/>
                  </a:lnTo>
                  <a:cubicBezTo>
                    <a:pt x="442569" y="701446"/>
                    <a:pt x="444601" y="710793"/>
                    <a:pt x="447039" y="708355"/>
                  </a:cubicBezTo>
                  <a:cubicBezTo>
                    <a:pt x="448665" y="706729"/>
                    <a:pt x="450697" y="697789"/>
                    <a:pt x="453135" y="681533"/>
                  </a:cubicBezTo>
                  <a:cubicBezTo>
                    <a:pt x="455574" y="665277"/>
                    <a:pt x="456793" y="653897"/>
                    <a:pt x="456793" y="647395"/>
                  </a:cubicBezTo>
                  <a:cubicBezTo>
                    <a:pt x="456793" y="640080"/>
                    <a:pt x="455980" y="636422"/>
                    <a:pt x="454355" y="636422"/>
                  </a:cubicBezTo>
                  <a:cubicBezTo>
                    <a:pt x="453542" y="635609"/>
                    <a:pt x="452932" y="635203"/>
                    <a:pt x="452526" y="635203"/>
                  </a:cubicBezTo>
                  <a:close/>
                  <a:moveTo>
                    <a:pt x="523849" y="570585"/>
                  </a:moveTo>
                  <a:cubicBezTo>
                    <a:pt x="521411" y="569773"/>
                    <a:pt x="511454" y="575462"/>
                    <a:pt x="493978" y="587654"/>
                  </a:cubicBezTo>
                  <a:cubicBezTo>
                    <a:pt x="476503" y="599846"/>
                    <a:pt x="468172" y="606755"/>
                    <a:pt x="468985" y="608381"/>
                  </a:cubicBezTo>
                  <a:cubicBezTo>
                    <a:pt x="471423" y="610819"/>
                    <a:pt x="474268" y="612445"/>
                    <a:pt x="477519" y="613257"/>
                  </a:cubicBezTo>
                  <a:cubicBezTo>
                    <a:pt x="481583" y="614070"/>
                    <a:pt x="485444" y="617118"/>
                    <a:pt x="489102" y="622401"/>
                  </a:cubicBezTo>
                  <a:cubicBezTo>
                    <a:pt x="492759" y="627685"/>
                    <a:pt x="494588" y="632358"/>
                    <a:pt x="494588" y="636422"/>
                  </a:cubicBezTo>
                  <a:cubicBezTo>
                    <a:pt x="494588" y="639673"/>
                    <a:pt x="495401" y="641299"/>
                    <a:pt x="497026" y="641299"/>
                  </a:cubicBezTo>
                  <a:cubicBezTo>
                    <a:pt x="505967" y="641299"/>
                    <a:pt x="515315" y="635609"/>
                    <a:pt x="525068" y="624230"/>
                  </a:cubicBezTo>
                  <a:cubicBezTo>
                    <a:pt x="534822" y="612851"/>
                    <a:pt x="539698" y="602691"/>
                    <a:pt x="539698" y="593750"/>
                  </a:cubicBezTo>
                  <a:cubicBezTo>
                    <a:pt x="539698" y="589686"/>
                    <a:pt x="538276" y="585013"/>
                    <a:pt x="535431" y="579729"/>
                  </a:cubicBezTo>
                  <a:cubicBezTo>
                    <a:pt x="532586" y="574446"/>
                    <a:pt x="530351" y="571805"/>
                    <a:pt x="528726" y="571805"/>
                  </a:cubicBezTo>
                  <a:close/>
                  <a:moveTo>
                    <a:pt x="287324" y="534009"/>
                  </a:moveTo>
                  <a:cubicBezTo>
                    <a:pt x="281635" y="534009"/>
                    <a:pt x="273507" y="536651"/>
                    <a:pt x="262940" y="541934"/>
                  </a:cubicBezTo>
                  <a:cubicBezTo>
                    <a:pt x="252374" y="547217"/>
                    <a:pt x="243840" y="553110"/>
                    <a:pt x="237337" y="559613"/>
                  </a:cubicBezTo>
                  <a:lnTo>
                    <a:pt x="220268" y="573024"/>
                  </a:lnTo>
                  <a:cubicBezTo>
                    <a:pt x="217830" y="574649"/>
                    <a:pt x="213360" y="575462"/>
                    <a:pt x="206857" y="575462"/>
                  </a:cubicBezTo>
                  <a:cubicBezTo>
                    <a:pt x="201980" y="575462"/>
                    <a:pt x="198323" y="575056"/>
                    <a:pt x="195884" y="574243"/>
                  </a:cubicBezTo>
                  <a:cubicBezTo>
                    <a:pt x="192633" y="571805"/>
                    <a:pt x="190195" y="571805"/>
                    <a:pt x="188569" y="574243"/>
                  </a:cubicBezTo>
                  <a:cubicBezTo>
                    <a:pt x="187756" y="579120"/>
                    <a:pt x="186740" y="586232"/>
                    <a:pt x="185521" y="595579"/>
                  </a:cubicBezTo>
                  <a:cubicBezTo>
                    <a:pt x="184302" y="604926"/>
                    <a:pt x="183692" y="612851"/>
                    <a:pt x="183692" y="619353"/>
                  </a:cubicBezTo>
                  <a:cubicBezTo>
                    <a:pt x="183692" y="620979"/>
                    <a:pt x="184912" y="621385"/>
                    <a:pt x="187350" y="620573"/>
                  </a:cubicBezTo>
                  <a:cubicBezTo>
                    <a:pt x="189788" y="619760"/>
                    <a:pt x="191414" y="619353"/>
                    <a:pt x="192227" y="619353"/>
                  </a:cubicBezTo>
                  <a:cubicBezTo>
                    <a:pt x="199542" y="616915"/>
                    <a:pt x="208076" y="615696"/>
                    <a:pt x="217830" y="615696"/>
                  </a:cubicBezTo>
                  <a:cubicBezTo>
                    <a:pt x="227584" y="615696"/>
                    <a:pt x="235305" y="616915"/>
                    <a:pt x="240995" y="619353"/>
                  </a:cubicBezTo>
                  <a:cubicBezTo>
                    <a:pt x="262940" y="626669"/>
                    <a:pt x="277571" y="635609"/>
                    <a:pt x="284886" y="646176"/>
                  </a:cubicBezTo>
                  <a:lnTo>
                    <a:pt x="289763" y="654710"/>
                  </a:lnTo>
                  <a:cubicBezTo>
                    <a:pt x="291388" y="654710"/>
                    <a:pt x="292201" y="628294"/>
                    <a:pt x="292201" y="575462"/>
                  </a:cubicBezTo>
                  <a:cubicBezTo>
                    <a:pt x="292201" y="563270"/>
                    <a:pt x="292201" y="553923"/>
                    <a:pt x="292201" y="547421"/>
                  </a:cubicBezTo>
                  <a:cubicBezTo>
                    <a:pt x="292201" y="540918"/>
                    <a:pt x="291795" y="537057"/>
                    <a:pt x="290982" y="535838"/>
                  </a:cubicBezTo>
                  <a:cubicBezTo>
                    <a:pt x="290169" y="534619"/>
                    <a:pt x="288950" y="534009"/>
                    <a:pt x="287324" y="534009"/>
                  </a:cubicBezTo>
                  <a:close/>
                  <a:moveTo>
                    <a:pt x="722578" y="486461"/>
                  </a:moveTo>
                  <a:cubicBezTo>
                    <a:pt x="715263" y="486461"/>
                    <a:pt x="710386" y="487680"/>
                    <a:pt x="707948" y="490118"/>
                  </a:cubicBezTo>
                  <a:cubicBezTo>
                    <a:pt x="689254" y="502310"/>
                    <a:pt x="679906" y="511657"/>
                    <a:pt x="679906" y="518160"/>
                  </a:cubicBezTo>
                  <a:cubicBezTo>
                    <a:pt x="679906" y="521411"/>
                    <a:pt x="675842" y="526694"/>
                    <a:pt x="667715" y="534009"/>
                  </a:cubicBezTo>
                  <a:lnTo>
                    <a:pt x="651865" y="546201"/>
                  </a:lnTo>
                  <a:cubicBezTo>
                    <a:pt x="649426" y="547014"/>
                    <a:pt x="648411" y="548640"/>
                    <a:pt x="648817" y="551078"/>
                  </a:cubicBezTo>
                  <a:cubicBezTo>
                    <a:pt x="649223" y="553517"/>
                    <a:pt x="651052" y="555549"/>
                    <a:pt x="654303" y="557174"/>
                  </a:cubicBezTo>
                  <a:cubicBezTo>
                    <a:pt x="658367" y="559613"/>
                    <a:pt x="661415" y="564083"/>
                    <a:pt x="663447" y="570585"/>
                  </a:cubicBezTo>
                  <a:cubicBezTo>
                    <a:pt x="665479" y="577088"/>
                    <a:pt x="668121" y="590905"/>
                    <a:pt x="671372" y="612038"/>
                  </a:cubicBezTo>
                  <a:lnTo>
                    <a:pt x="675030" y="631545"/>
                  </a:lnTo>
                  <a:lnTo>
                    <a:pt x="689660" y="640080"/>
                  </a:lnTo>
                  <a:cubicBezTo>
                    <a:pt x="694537" y="642518"/>
                    <a:pt x="698398" y="643941"/>
                    <a:pt x="701242" y="644347"/>
                  </a:cubicBezTo>
                  <a:cubicBezTo>
                    <a:pt x="704087" y="644753"/>
                    <a:pt x="705916" y="644550"/>
                    <a:pt x="706729" y="643737"/>
                  </a:cubicBezTo>
                  <a:cubicBezTo>
                    <a:pt x="708354" y="640486"/>
                    <a:pt x="712012" y="625449"/>
                    <a:pt x="717702" y="598627"/>
                  </a:cubicBezTo>
                  <a:lnTo>
                    <a:pt x="729894" y="536448"/>
                  </a:lnTo>
                  <a:cubicBezTo>
                    <a:pt x="737209" y="507187"/>
                    <a:pt x="738834" y="491337"/>
                    <a:pt x="734770" y="488899"/>
                  </a:cubicBezTo>
                  <a:cubicBezTo>
                    <a:pt x="731519" y="487273"/>
                    <a:pt x="727455" y="486461"/>
                    <a:pt x="722578" y="486461"/>
                  </a:cubicBezTo>
                  <a:close/>
                  <a:moveTo>
                    <a:pt x="276352" y="485241"/>
                  </a:moveTo>
                  <a:cubicBezTo>
                    <a:pt x="282854" y="485241"/>
                    <a:pt x="291388" y="486867"/>
                    <a:pt x="301955" y="490118"/>
                  </a:cubicBezTo>
                  <a:cubicBezTo>
                    <a:pt x="312521" y="493369"/>
                    <a:pt x="320243" y="497027"/>
                    <a:pt x="325120" y="501091"/>
                  </a:cubicBezTo>
                  <a:cubicBezTo>
                    <a:pt x="329996" y="505968"/>
                    <a:pt x="333248" y="508406"/>
                    <a:pt x="334873" y="508406"/>
                  </a:cubicBezTo>
                  <a:cubicBezTo>
                    <a:pt x="336499" y="508406"/>
                    <a:pt x="340563" y="511861"/>
                    <a:pt x="347065" y="518769"/>
                  </a:cubicBezTo>
                  <a:cubicBezTo>
                    <a:pt x="353567" y="525678"/>
                    <a:pt x="358038" y="531165"/>
                    <a:pt x="360476" y="535229"/>
                  </a:cubicBezTo>
                  <a:cubicBezTo>
                    <a:pt x="363727" y="541731"/>
                    <a:pt x="365353" y="547421"/>
                    <a:pt x="365353" y="552297"/>
                  </a:cubicBezTo>
                  <a:cubicBezTo>
                    <a:pt x="365353" y="555549"/>
                    <a:pt x="364540" y="559613"/>
                    <a:pt x="362915" y="564489"/>
                  </a:cubicBezTo>
                  <a:cubicBezTo>
                    <a:pt x="358851" y="570992"/>
                    <a:pt x="355599" y="591718"/>
                    <a:pt x="353161" y="626669"/>
                  </a:cubicBezTo>
                  <a:cubicBezTo>
                    <a:pt x="353161" y="638861"/>
                    <a:pt x="350722" y="651053"/>
                    <a:pt x="345846" y="663245"/>
                  </a:cubicBezTo>
                  <a:cubicBezTo>
                    <a:pt x="342594" y="670560"/>
                    <a:pt x="340563" y="675843"/>
                    <a:pt x="339750" y="679094"/>
                  </a:cubicBezTo>
                  <a:cubicBezTo>
                    <a:pt x="338937" y="682345"/>
                    <a:pt x="338937" y="688035"/>
                    <a:pt x="339750" y="696163"/>
                  </a:cubicBezTo>
                  <a:cubicBezTo>
                    <a:pt x="341375" y="709168"/>
                    <a:pt x="341782" y="719734"/>
                    <a:pt x="340969" y="727862"/>
                  </a:cubicBezTo>
                  <a:cubicBezTo>
                    <a:pt x="340969" y="737616"/>
                    <a:pt x="341782" y="744118"/>
                    <a:pt x="343407" y="747369"/>
                  </a:cubicBezTo>
                  <a:cubicBezTo>
                    <a:pt x="346659" y="753059"/>
                    <a:pt x="348284" y="770128"/>
                    <a:pt x="348284" y="798576"/>
                  </a:cubicBezTo>
                  <a:cubicBezTo>
                    <a:pt x="348284" y="819709"/>
                    <a:pt x="347065" y="834745"/>
                    <a:pt x="344626" y="843686"/>
                  </a:cubicBezTo>
                  <a:lnTo>
                    <a:pt x="339750" y="869289"/>
                  </a:lnTo>
                  <a:cubicBezTo>
                    <a:pt x="339750" y="879043"/>
                    <a:pt x="338937" y="884733"/>
                    <a:pt x="337312" y="886358"/>
                  </a:cubicBezTo>
                  <a:cubicBezTo>
                    <a:pt x="335686" y="888797"/>
                    <a:pt x="333248" y="908304"/>
                    <a:pt x="329996" y="944880"/>
                  </a:cubicBezTo>
                  <a:cubicBezTo>
                    <a:pt x="328371" y="964387"/>
                    <a:pt x="326745" y="975360"/>
                    <a:pt x="325120" y="977798"/>
                  </a:cubicBezTo>
                  <a:cubicBezTo>
                    <a:pt x="324307" y="981049"/>
                    <a:pt x="322478" y="983081"/>
                    <a:pt x="319633" y="983894"/>
                  </a:cubicBezTo>
                  <a:cubicBezTo>
                    <a:pt x="316788" y="984707"/>
                    <a:pt x="312521" y="985113"/>
                    <a:pt x="306832" y="985113"/>
                  </a:cubicBezTo>
                  <a:lnTo>
                    <a:pt x="290982" y="987552"/>
                  </a:lnTo>
                  <a:lnTo>
                    <a:pt x="282448" y="979017"/>
                  </a:lnTo>
                  <a:cubicBezTo>
                    <a:pt x="276758" y="973328"/>
                    <a:pt x="273913" y="969264"/>
                    <a:pt x="273913" y="966825"/>
                  </a:cubicBezTo>
                  <a:cubicBezTo>
                    <a:pt x="273913" y="965200"/>
                    <a:pt x="271475" y="961949"/>
                    <a:pt x="266598" y="957072"/>
                  </a:cubicBezTo>
                  <a:cubicBezTo>
                    <a:pt x="262534" y="954633"/>
                    <a:pt x="260502" y="951789"/>
                    <a:pt x="260502" y="948537"/>
                  </a:cubicBezTo>
                  <a:cubicBezTo>
                    <a:pt x="260502" y="946099"/>
                    <a:pt x="258470" y="942035"/>
                    <a:pt x="254406" y="936345"/>
                  </a:cubicBezTo>
                  <a:lnTo>
                    <a:pt x="243433" y="916838"/>
                  </a:lnTo>
                  <a:cubicBezTo>
                    <a:pt x="236931" y="906272"/>
                    <a:pt x="228396" y="897737"/>
                    <a:pt x="217830" y="891235"/>
                  </a:cubicBezTo>
                  <a:cubicBezTo>
                    <a:pt x="215392" y="889609"/>
                    <a:pt x="214985" y="887171"/>
                    <a:pt x="216611" y="883920"/>
                  </a:cubicBezTo>
                  <a:cubicBezTo>
                    <a:pt x="218236" y="881481"/>
                    <a:pt x="220268" y="880262"/>
                    <a:pt x="222707" y="880262"/>
                  </a:cubicBezTo>
                  <a:lnTo>
                    <a:pt x="239776" y="883920"/>
                  </a:lnTo>
                  <a:cubicBezTo>
                    <a:pt x="240588" y="883920"/>
                    <a:pt x="248310" y="885545"/>
                    <a:pt x="262940" y="888797"/>
                  </a:cubicBezTo>
                  <a:lnTo>
                    <a:pt x="272694" y="890016"/>
                  </a:lnTo>
                  <a:lnTo>
                    <a:pt x="273913" y="881481"/>
                  </a:lnTo>
                  <a:lnTo>
                    <a:pt x="281228" y="840029"/>
                  </a:lnTo>
                  <a:cubicBezTo>
                    <a:pt x="289356" y="789635"/>
                    <a:pt x="292201" y="763219"/>
                    <a:pt x="289763" y="760781"/>
                  </a:cubicBezTo>
                  <a:cubicBezTo>
                    <a:pt x="288137" y="759155"/>
                    <a:pt x="284886" y="759561"/>
                    <a:pt x="280009" y="762000"/>
                  </a:cubicBezTo>
                  <a:cubicBezTo>
                    <a:pt x="276758" y="764438"/>
                    <a:pt x="272288" y="765657"/>
                    <a:pt x="266598" y="765657"/>
                  </a:cubicBezTo>
                  <a:cubicBezTo>
                    <a:pt x="262534" y="765657"/>
                    <a:pt x="256844" y="764438"/>
                    <a:pt x="249529" y="762000"/>
                  </a:cubicBezTo>
                  <a:lnTo>
                    <a:pt x="234899" y="759561"/>
                  </a:lnTo>
                  <a:lnTo>
                    <a:pt x="232460" y="759561"/>
                  </a:lnTo>
                  <a:cubicBezTo>
                    <a:pt x="225145" y="759561"/>
                    <a:pt x="219049" y="759155"/>
                    <a:pt x="214172" y="758342"/>
                  </a:cubicBezTo>
                  <a:lnTo>
                    <a:pt x="199542" y="757123"/>
                  </a:lnTo>
                  <a:cubicBezTo>
                    <a:pt x="195478" y="757123"/>
                    <a:pt x="191008" y="757936"/>
                    <a:pt x="186131" y="759561"/>
                  </a:cubicBezTo>
                  <a:cubicBezTo>
                    <a:pt x="180441" y="760374"/>
                    <a:pt x="176987" y="762406"/>
                    <a:pt x="175768" y="765657"/>
                  </a:cubicBezTo>
                  <a:cubicBezTo>
                    <a:pt x="174548" y="768909"/>
                    <a:pt x="173126" y="778256"/>
                    <a:pt x="171500" y="793699"/>
                  </a:cubicBezTo>
                  <a:cubicBezTo>
                    <a:pt x="170688" y="803453"/>
                    <a:pt x="168452" y="813409"/>
                    <a:pt x="164795" y="823569"/>
                  </a:cubicBezTo>
                  <a:cubicBezTo>
                    <a:pt x="161137" y="833729"/>
                    <a:pt x="156870" y="841248"/>
                    <a:pt x="151993" y="846125"/>
                  </a:cubicBezTo>
                  <a:cubicBezTo>
                    <a:pt x="149555" y="847750"/>
                    <a:pt x="144678" y="853033"/>
                    <a:pt x="137363" y="861974"/>
                  </a:cubicBezTo>
                  <a:cubicBezTo>
                    <a:pt x="129235" y="874166"/>
                    <a:pt x="118872" y="885749"/>
                    <a:pt x="106273" y="896721"/>
                  </a:cubicBezTo>
                  <a:cubicBezTo>
                    <a:pt x="93675" y="907694"/>
                    <a:pt x="82092" y="915213"/>
                    <a:pt x="71526" y="919277"/>
                  </a:cubicBezTo>
                  <a:cubicBezTo>
                    <a:pt x="69088" y="920089"/>
                    <a:pt x="66243" y="920496"/>
                    <a:pt x="62992" y="920496"/>
                  </a:cubicBezTo>
                  <a:cubicBezTo>
                    <a:pt x="57302" y="920496"/>
                    <a:pt x="46329" y="918464"/>
                    <a:pt x="30073" y="914400"/>
                  </a:cubicBezTo>
                  <a:cubicBezTo>
                    <a:pt x="25196" y="913587"/>
                    <a:pt x="20726" y="911149"/>
                    <a:pt x="16662" y="907085"/>
                  </a:cubicBezTo>
                  <a:cubicBezTo>
                    <a:pt x="15849" y="904646"/>
                    <a:pt x="14427" y="902614"/>
                    <a:pt x="12395" y="900989"/>
                  </a:cubicBezTo>
                  <a:cubicBezTo>
                    <a:pt x="10363" y="899363"/>
                    <a:pt x="8940" y="897737"/>
                    <a:pt x="8127" y="896112"/>
                  </a:cubicBezTo>
                  <a:cubicBezTo>
                    <a:pt x="5689" y="894486"/>
                    <a:pt x="3250" y="890422"/>
                    <a:pt x="812" y="883920"/>
                  </a:cubicBezTo>
                  <a:cubicBezTo>
                    <a:pt x="-1" y="881481"/>
                    <a:pt x="-204" y="879653"/>
                    <a:pt x="202" y="878433"/>
                  </a:cubicBezTo>
                  <a:cubicBezTo>
                    <a:pt x="609" y="877214"/>
                    <a:pt x="2437" y="876198"/>
                    <a:pt x="5689" y="875385"/>
                  </a:cubicBezTo>
                  <a:cubicBezTo>
                    <a:pt x="21132" y="872947"/>
                    <a:pt x="30480" y="870102"/>
                    <a:pt x="33731" y="866851"/>
                  </a:cubicBezTo>
                  <a:cubicBezTo>
                    <a:pt x="36169" y="865225"/>
                    <a:pt x="39014" y="863600"/>
                    <a:pt x="42265" y="861974"/>
                  </a:cubicBezTo>
                  <a:cubicBezTo>
                    <a:pt x="44704" y="860349"/>
                    <a:pt x="50190" y="854659"/>
                    <a:pt x="58724" y="844905"/>
                  </a:cubicBezTo>
                  <a:cubicBezTo>
                    <a:pt x="67259" y="835152"/>
                    <a:pt x="74777" y="825398"/>
                    <a:pt x="81280" y="815645"/>
                  </a:cubicBezTo>
                  <a:cubicBezTo>
                    <a:pt x="86156" y="808329"/>
                    <a:pt x="92049" y="797763"/>
                    <a:pt x="98958" y="783945"/>
                  </a:cubicBezTo>
                  <a:cubicBezTo>
                    <a:pt x="105867" y="770128"/>
                    <a:pt x="111353" y="757529"/>
                    <a:pt x="115417" y="746150"/>
                  </a:cubicBezTo>
                  <a:cubicBezTo>
                    <a:pt x="121107" y="724205"/>
                    <a:pt x="126796" y="696976"/>
                    <a:pt x="132486" y="664464"/>
                  </a:cubicBezTo>
                  <a:cubicBezTo>
                    <a:pt x="134924" y="651459"/>
                    <a:pt x="136550" y="644144"/>
                    <a:pt x="137363" y="642518"/>
                  </a:cubicBezTo>
                  <a:cubicBezTo>
                    <a:pt x="144678" y="613257"/>
                    <a:pt x="148336" y="585216"/>
                    <a:pt x="148336" y="558393"/>
                  </a:cubicBezTo>
                  <a:cubicBezTo>
                    <a:pt x="148336" y="550265"/>
                    <a:pt x="147523" y="543763"/>
                    <a:pt x="145897" y="538886"/>
                  </a:cubicBezTo>
                  <a:lnTo>
                    <a:pt x="145897" y="537667"/>
                  </a:lnTo>
                  <a:cubicBezTo>
                    <a:pt x="145897" y="536041"/>
                    <a:pt x="149555" y="535229"/>
                    <a:pt x="156870" y="535229"/>
                  </a:cubicBezTo>
                  <a:cubicBezTo>
                    <a:pt x="164185" y="535229"/>
                    <a:pt x="168656" y="536041"/>
                    <a:pt x="170281" y="537667"/>
                  </a:cubicBezTo>
                  <a:lnTo>
                    <a:pt x="171500" y="537667"/>
                  </a:lnTo>
                  <a:cubicBezTo>
                    <a:pt x="174752" y="537667"/>
                    <a:pt x="182067" y="533603"/>
                    <a:pt x="193446" y="525475"/>
                  </a:cubicBezTo>
                  <a:cubicBezTo>
                    <a:pt x="208076" y="516534"/>
                    <a:pt x="220878" y="508813"/>
                    <a:pt x="231851" y="502310"/>
                  </a:cubicBezTo>
                  <a:cubicBezTo>
                    <a:pt x="242824" y="495808"/>
                    <a:pt x="251155" y="491744"/>
                    <a:pt x="256844" y="490118"/>
                  </a:cubicBezTo>
                  <a:cubicBezTo>
                    <a:pt x="264972" y="486867"/>
                    <a:pt x="271475" y="485241"/>
                    <a:pt x="276352" y="485241"/>
                  </a:cubicBezTo>
                  <a:close/>
                  <a:moveTo>
                    <a:pt x="694537" y="441350"/>
                  </a:moveTo>
                  <a:cubicBezTo>
                    <a:pt x="712418" y="441350"/>
                    <a:pt x="727252" y="442773"/>
                    <a:pt x="739038" y="445617"/>
                  </a:cubicBezTo>
                  <a:cubicBezTo>
                    <a:pt x="750823" y="448462"/>
                    <a:pt x="766470" y="454355"/>
                    <a:pt x="785977" y="463296"/>
                  </a:cubicBezTo>
                  <a:cubicBezTo>
                    <a:pt x="791667" y="465734"/>
                    <a:pt x="796950" y="469798"/>
                    <a:pt x="801826" y="475488"/>
                  </a:cubicBezTo>
                  <a:cubicBezTo>
                    <a:pt x="806703" y="481177"/>
                    <a:pt x="809142" y="485648"/>
                    <a:pt x="809142" y="488899"/>
                  </a:cubicBezTo>
                  <a:lnTo>
                    <a:pt x="810361" y="498653"/>
                  </a:lnTo>
                  <a:cubicBezTo>
                    <a:pt x="811174" y="502717"/>
                    <a:pt x="810767" y="510032"/>
                    <a:pt x="809142" y="520598"/>
                  </a:cubicBezTo>
                  <a:cubicBezTo>
                    <a:pt x="807516" y="531165"/>
                    <a:pt x="805484" y="540105"/>
                    <a:pt x="803046" y="547421"/>
                  </a:cubicBezTo>
                  <a:cubicBezTo>
                    <a:pt x="802233" y="551485"/>
                    <a:pt x="799794" y="555549"/>
                    <a:pt x="795730" y="559613"/>
                  </a:cubicBezTo>
                  <a:cubicBezTo>
                    <a:pt x="793292" y="560425"/>
                    <a:pt x="791260" y="563677"/>
                    <a:pt x="789634" y="569366"/>
                  </a:cubicBezTo>
                  <a:cubicBezTo>
                    <a:pt x="789634" y="569366"/>
                    <a:pt x="788415" y="575462"/>
                    <a:pt x="785977" y="587654"/>
                  </a:cubicBezTo>
                  <a:lnTo>
                    <a:pt x="782319" y="612038"/>
                  </a:lnTo>
                  <a:lnTo>
                    <a:pt x="772566" y="666902"/>
                  </a:lnTo>
                  <a:cubicBezTo>
                    <a:pt x="771753" y="671779"/>
                    <a:pt x="770940" y="678688"/>
                    <a:pt x="770127" y="687629"/>
                  </a:cubicBezTo>
                  <a:cubicBezTo>
                    <a:pt x="769314" y="696569"/>
                    <a:pt x="768502" y="706323"/>
                    <a:pt x="767689" y="716889"/>
                  </a:cubicBezTo>
                  <a:cubicBezTo>
                    <a:pt x="766876" y="725017"/>
                    <a:pt x="766470" y="734771"/>
                    <a:pt x="766470" y="746150"/>
                  </a:cubicBezTo>
                  <a:cubicBezTo>
                    <a:pt x="766470" y="764032"/>
                    <a:pt x="769721" y="781507"/>
                    <a:pt x="776223" y="798576"/>
                  </a:cubicBezTo>
                  <a:cubicBezTo>
                    <a:pt x="781100" y="810768"/>
                    <a:pt x="784961" y="818896"/>
                    <a:pt x="787806" y="822960"/>
                  </a:cubicBezTo>
                  <a:cubicBezTo>
                    <a:pt x="790650" y="827024"/>
                    <a:pt x="794918" y="829665"/>
                    <a:pt x="800607" y="830885"/>
                  </a:cubicBezTo>
                  <a:cubicBezTo>
                    <a:pt x="806297" y="832104"/>
                    <a:pt x="816457" y="832713"/>
                    <a:pt x="831087" y="832713"/>
                  </a:cubicBezTo>
                  <a:cubicBezTo>
                    <a:pt x="850594" y="832713"/>
                    <a:pt x="864615" y="831494"/>
                    <a:pt x="873150" y="829056"/>
                  </a:cubicBezTo>
                  <a:cubicBezTo>
                    <a:pt x="881684" y="826617"/>
                    <a:pt x="890422" y="820928"/>
                    <a:pt x="899363" y="811987"/>
                  </a:cubicBezTo>
                  <a:cubicBezTo>
                    <a:pt x="908303" y="803859"/>
                    <a:pt x="917244" y="794105"/>
                    <a:pt x="926185" y="782726"/>
                  </a:cubicBezTo>
                  <a:cubicBezTo>
                    <a:pt x="935126" y="771347"/>
                    <a:pt x="940002" y="762813"/>
                    <a:pt x="940815" y="757123"/>
                  </a:cubicBezTo>
                  <a:cubicBezTo>
                    <a:pt x="944879" y="742493"/>
                    <a:pt x="946911" y="726237"/>
                    <a:pt x="946911" y="708355"/>
                  </a:cubicBezTo>
                  <a:cubicBezTo>
                    <a:pt x="946911" y="692099"/>
                    <a:pt x="946505" y="678281"/>
                    <a:pt x="945692" y="666902"/>
                  </a:cubicBezTo>
                  <a:lnTo>
                    <a:pt x="944473" y="646176"/>
                  </a:lnTo>
                  <a:cubicBezTo>
                    <a:pt x="944473" y="638861"/>
                    <a:pt x="945286" y="635203"/>
                    <a:pt x="946911" y="635203"/>
                  </a:cubicBezTo>
                  <a:cubicBezTo>
                    <a:pt x="947724" y="635203"/>
                    <a:pt x="948943" y="637235"/>
                    <a:pt x="950569" y="641299"/>
                  </a:cubicBezTo>
                  <a:cubicBezTo>
                    <a:pt x="957884" y="659181"/>
                    <a:pt x="963371" y="671982"/>
                    <a:pt x="967028" y="679704"/>
                  </a:cubicBezTo>
                  <a:cubicBezTo>
                    <a:pt x="970686" y="687425"/>
                    <a:pt x="974546" y="692099"/>
                    <a:pt x="978610" y="693725"/>
                  </a:cubicBezTo>
                  <a:cubicBezTo>
                    <a:pt x="983487" y="696163"/>
                    <a:pt x="985926" y="699008"/>
                    <a:pt x="985926" y="702259"/>
                  </a:cubicBezTo>
                  <a:cubicBezTo>
                    <a:pt x="985926" y="707136"/>
                    <a:pt x="987145" y="710793"/>
                    <a:pt x="989583" y="713232"/>
                  </a:cubicBezTo>
                  <a:cubicBezTo>
                    <a:pt x="992834" y="715670"/>
                    <a:pt x="994460" y="719328"/>
                    <a:pt x="994460" y="724205"/>
                  </a:cubicBezTo>
                  <a:cubicBezTo>
                    <a:pt x="994460" y="728269"/>
                    <a:pt x="995273" y="733145"/>
                    <a:pt x="996898" y="738835"/>
                  </a:cubicBezTo>
                  <a:cubicBezTo>
                    <a:pt x="998524" y="744525"/>
                    <a:pt x="1000556" y="748995"/>
                    <a:pt x="1002994" y="752246"/>
                  </a:cubicBezTo>
                  <a:cubicBezTo>
                    <a:pt x="1003807" y="753059"/>
                    <a:pt x="1005026" y="758749"/>
                    <a:pt x="1006652" y="769315"/>
                  </a:cubicBezTo>
                  <a:lnTo>
                    <a:pt x="1011529" y="792480"/>
                  </a:lnTo>
                  <a:cubicBezTo>
                    <a:pt x="1013155" y="795731"/>
                    <a:pt x="1013967" y="798576"/>
                    <a:pt x="1013967" y="801014"/>
                  </a:cubicBezTo>
                  <a:lnTo>
                    <a:pt x="1011529" y="821741"/>
                  </a:lnTo>
                  <a:cubicBezTo>
                    <a:pt x="1009903" y="835558"/>
                    <a:pt x="1008278" y="845109"/>
                    <a:pt x="1006652" y="850392"/>
                  </a:cubicBezTo>
                  <a:cubicBezTo>
                    <a:pt x="1005026" y="855675"/>
                    <a:pt x="1001775" y="861974"/>
                    <a:pt x="996898" y="869289"/>
                  </a:cubicBezTo>
                  <a:cubicBezTo>
                    <a:pt x="994460" y="874979"/>
                    <a:pt x="991209" y="881075"/>
                    <a:pt x="987145" y="887577"/>
                  </a:cubicBezTo>
                  <a:cubicBezTo>
                    <a:pt x="985519" y="890829"/>
                    <a:pt x="983690" y="893470"/>
                    <a:pt x="981658" y="895502"/>
                  </a:cubicBezTo>
                  <a:cubicBezTo>
                    <a:pt x="979627" y="897534"/>
                    <a:pt x="978204" y="899363"/>
                    <a:pt x="977391" y="900989"/>
                  </a:cubicBezTo>
                  <a:cubicBezTo>
                    <a:pt x="971702" y="906678"/>
                    <a:pt x="963371" y="912368"/>
                    <a:pt x="952398" y="918057"/>
                  </a:cubicBezTo>
                  <a:cubicBezTo>
                    <a:pt x="941425" y="923747"/>
                    <a:pt x="933094" y="927405"/>
                    <a:pt x="927404" y="929030"/>
                  </a:cubicBezTo>
                  <a:cubicBezTo>
                    <a:pt x="924153" y="929843"/>
                    <a:pt x="914806" y="930249"/>
                    <a:pt x="899363" y="930249"/>
                  </a:cubicBezTo>
                  <a:cubicBezTo>
                    <a:pt x="864412" y="930249"/>
                    <a:pt x="836777" y="928217"/>
                    <a:pt x="816457" y="924153"/>
                  </a:cubicBezTo>
                  <a:cubicBezTo>
                    <a:pt x="802639" y="921715"/>
                    <a:pt x="791870" y="918261"/>
                    <a:pt x="784148" y="913790"/>
                  </a:cubicBezTo>
                  <a:cubicBezTo>
                    <a:pt x="776426" y="909320"/>
                    <a:pt x="768095" y="901801"/>
                    <a:pt x="759154" y="891235"/>
                  </a:cubicBezTo>
                  <a:cubicBezTo>
                    <a:pt x="751839" y="883107"/>
                    <a:pt x="743508" y="870915"/>
                    <a:pt x="734161" y="854659"/>
                  </a:cubicBezTo>
                  <a:cubicBezTo>
                    <a:pt x="724814" y="838403"/>
                    <a:pt x="718515" y="824992"/>
                    <a:pt x="715263" y="814425"/>
                  </a:cubicBezTo>
                  <a:cubicBezTo>
                    <a:pt x="712012" y="804672"/>
                    <a:pt x="709167" y="792480"/>
                    <a:pt x="706729" y="777849"/>
                  </a:cubicBezTo>
                  <a:cubicBezTo>
                    <a:pt x="704290" y="763219"/>
                    <a:pt x="703071" y="751027"/>
                    <a:pt x="703071" y="741273"/>
                  </a:cubicBezTo>
                  <a:cubicBezTo>
                    <a:pt x="703071" y="726643"/>
                    <a:pt x="702258" y="716280"/>
                    <a:pt x="700633" y="710184"/>
                  </a:cubicBezTo>
                  <a:cubicBezTo>
                    <a:pt x="699007" y="704088"/>
                    <a:pt x="695350" y="698195"/>
                    <a:pt x="689660" y="692505"/>
                  </a:cubicBezTo>
                  <a:cubicBezTo>
                    <a:pt x="683158" y="686003"/>
                    <a:pt x="679094" y="682752"/>
                    <a:pt x="677468" y="682752"/>
                  </a:cubicBezTo>
                  <a:cubicBezTo>
                    <a:pt x="675030" y="682752"/>
                    <a:pt x="671778" y="692099"/>
                    <a:pt x="667715" y="710793"/>
                  </a:cubicBezTo>
                  <a:cubicBezTo>
                    <a:pt x="665276" y="724611"/>
                    <a:pt x="659586" y="745337"/>
                    <a:pt x="650646" y="772973"/>
                  </a:cubicBezTo>
                  <a:cubicBezTo>
                    <a:pt x="648207" y="780288"/>
                    <a:pt x="645566" y="787806"/>
                    <a:pt x="642721" y="795528"/>
                  </a:cubicBezTo>
                  <a:cubicBezTo>
                    <a:pt x="639876" y="803249"/>
                    <a:pt x="637641" y="809955"/>
                    <a:pt x="636015" y="815645"/>
                  </a:cubicBezTo>
                  <a:cubicBezTo>
                    <a:pt x="630326" y="831901"/>
                    <a:pt x="623010" y="848969"/>
                    <a:pt x="614070" y="866851"/>
                  </a:cubicBezTo>
                  <a:cubicBezTo>
                    <a:pt x="605129" y="884733"/>
                    <a:pt x="597814" y="896518"/>
                    <a:pt x="592124" y="902208"/>
                  </a:cubicBezTo>
                  <a:cubicBezTo>
                    <a:pt x="588873" y="905459"/>
                    <a:pt x="586028" y="907694"/>
                    <a:pt x="583590" y="908913"/>
                  </a:cubicBezTo>
                  <a:cubicBezTo>
                    <a:pt x="581151" y="910133"/>
                    <a:pt x="577494" y="910742"/>
                    <a:pt x="572617" y="910742"/>
                  </a:cubicBezTo>
                  <a:cubicBezTo>
                    <a:pt x="566927" y="910742"/>
                    <a:pt x="562457" y="909929"/>
                    <a:pt x="559206" y="908304"/>
                  </a:cubicBezTo>
                  <a:cubicBezTo>
                    <a:pt x="555954" y="906678"/>
                    <a:pt x="554329" y="904646"/>
                    <a:pt x="554329" y="902208"/>
                  </a:cubicBezTo>
                  <a:cubicBezTo>
                    <a:pt x="554329" y="900582"/>
                    <a:pt x="551078" y="896518"/>
                    <a:pt x="544575" y="890016"/>
                  </a:cubicBezTo>
                  <a:cubicBezTo>
                    <a:pt x="538073" y="885139"/>
                    <a:pt x="534009" y="879856"/>
                    <a:pt x="532383" y="874166"/>
                  </a:cubicBezTo>
                  <a:cubicBezTo>
                    <a:pt x="532383" y="872541"/>
                    <a:pt x="531367" y="870102"/>
                    <a:pt x="529335" y="866851"/>
                  </a:cubicBezTo>
                  <a:cubicBezTo>
                    <a:pt x="527303" y="863600"/>
                    <a:pt x="524662" y="860349"/>
                    <a:pt x="521411" y="857097"/>
                  </a:cubicBezTo>
                  <a:cubicBezTo>
                    <a:pt x="516534" y="850595"/>
                    <a:pt x="514095" y="844499"/>
                    <a:pt x="514095" y="838809"/>
                  </a:cubicBezTo>
                  <a:lnTo>
                    <a:pt x="514095" y="824179"/>
                  </a:lnTo>
                  <a:cubicBezTo>
                    <a:pt x="514095" y="820928"/>
                    <a:pt x="513892" y="818286"/>
                    <a:pt x="513486" y="816254"/>
                  </a:cubicBezTo>
                  <a:cubicBezTo>
                    <a:pt x="513079" y="814222"/>
                    <a:pt x="511657" y="812393"/>
                    <a:pt x="509218" y="810768"/>
                  </a:cubicBezTo>
                  <a:cubicBezTo>
                    <a:pt x="506780" y="808329"/>
                    <a:pt x="505155" y="804875"/>
                    <a:pt x="504342" y="800405"/>
                  </a:cubicBezTo>
                  <a:cubicBezTo>
                    <a:pt x="503529" y="795934"/>
                    <a:pt x="504342" y="793293"/>
                    <a:pt x="506780" y="792480"/>
                  </a:cubicBezTo>
                  <a:lnTo>
                    <a:pt x="506780" y="791261"/>
                  </a:lnTo>
                  <a:cubicBezTo>
                    <a:pt x="506780" y="789635"/>
                    <a:pt x="505561" y="786993"/>
                    <a:pt x="503122" y="783336"/>
                  </a:cubicBezTo>
                  <a:cubicBezTo>
                    <a:pt x="500684" y="779678"/>
                    <a:pt x="497839" y="777037"/>
                    <a:pt x="494588" y="775411"/>
                  </a:cubicBezTo>
                  <a:cubicBezTo>
                    <a:pt x="491337" y="773785"/>
                    <a:pt x="488898" y="774192"/>
                    <a:pt x="487273" y="776630"/>
                  </a:cubicBezTo>
                  <a:cubicBezTo>
                    <a:pt x="486460" y="777443"/>
                    <a:pt x="485444" y="778865"/>
                    <a:pt x="484225" y="780897"/>
                  </a:cubicBezTo>
                  <a:cubicBezTo>
                    <a:pt x="483006" y="782929"/>
                    <a:pt x="481990" y="785571"/>
                    <a:pt x="481177" y="788822"/>
                  </a:cubicBezTo>
                  <a:cubicBezTo>
                    <a:pt x="478738" y="797763"/>
                    <a:pt x="473455" y="808736"/>
                    <a:pt x="465327" y="821741"/>
                  </a:cubicBezTo>
                  <a:cubicBezTo>
                    <a:pt x="457199" y="834745"/>
                    <a:pt x="450697" y="843280"/>
                    <a:pt x="445820" y="847344"/>
                  </a:cubicBezTo>
                  <a:cubicBezTo>
                    <a:pt x="432003" y="857097"/>
                    <a:pt x="422655" y="862787"/>
                    <a:pt x="417778" y="864413"/>
                  </a:cubicBezTo>
                  <a:cubicBezTo>
                    <a:pt x="412902" y="866038"/>
                    <a:pt x="406399" y="866851"/>
                    <a:pt x="398271" y="866851"/>
                  </a:cubicBezTo>
                  <a:cubicBezTo>
                    <a:pt x="390956" y="866851"/>
                    <a:pt x="386079" y="866241"/>
                    <a:pt x="383641" y="865022"/>
                  </a:cubicBezTo>
                  <a:cubicBezTo>
                    <a:pt x="381203" y="863803"/>
                    <a:pt x="376326" y="859942"/>
                    <a:pt x="369011" y="853440"/>
                  </a:cubicBezTo>
                  <a:cubicBezTo>
                    <a:pt x="364134" y="850189"/>
                    <a:pt x="360679" y="847344"/>
                    <a:pt x="358647" y="844905"/>
                  </a:cubicBezTo>
                  <a:cubicBezTo>
                    <a:pt x="356615" y="842467"/>
                    <a:pt x="355599" y="840029"/>
                    <a:pt x="355599" y="837590"/>
                  </a:cubicBezTo>
                  <a:lnTo>
                    <a:pt x="355599" y="833933"/>
                  </a:lnTo>
                  <a:cubicBezTo>
                    <a:pt x="355599" y="830681"/>
                    <a:pt x="356818" y="828040"/>
                    <a:pt x="359257" y="826008"/>
                  </a:cubicBezTo>
                  <a:cubicBezTo>
                    <a:pt x="361695" y="823976"/>
                    <a:pt x="365759" y="821741"/>
                    <a:pt x="371449" y="819302"/>
                  </a:cubicBezTo>
                  <a:cubicBezTo>
                    <a:pt x="380390" y="816051"/>
                    <a:pt x="388518" y="811581"/>
                    <a:pt x="395833" y="805891"/>
                  </a:cubicBezTo>
                  <a:cubicBezTo>
                    <a:pt x="400710" y="800201"/>
                    <a:pt x="406196" y="793089"/>
                    <a:pt x="412292" y="784555"/>
                  </a:cubicBezTo>
                  <a:cubicBezTo>
                    <a:pt x="418388" y="776021"/>
                    <a:pt x="423874" y="767689"/>
                    <a:pt x="428751" y="759561"/>
                  </a:cubicBezTo>
                  <a:cubicBezTo>
                    <a:pt x="429564" y="757123"/>
                    <a:pt x="429970" y="755294"/>
                    <a:pt x="429970" y="754075"/>
                  </a:cubicBezTo>
                  <a:cubicBezTo>
                    <a:pt x="429970" y="752856"/>
                    <a:pt x="429158" y="752246"/>
                    <a:pt x="427532" y="752246"/>
                  </a:cubicBezTo>
                  <a:lnTo>
                    <a:pt x="425094" y="752246"/>
                  </a:lnTo>
                  <a:cubicBezTo>
                    <a:pt x="420217" y="752246"/>
                    <a:pt x="416559" y="750214"/>
                    <a:pt x="414121" y="746150"/>
                  </a:cubicBezTo>
                  <a:cubicBezTo>
                    <a:pt x="411682" y="742086"/>
                    <a:pt x="409244" y="734771"/>
                    <a:pt x="406806" y="724205"/>
                  </a:cubicBezTo>
                  <a:cubicBezTo>
                    <a:pt x="402742" y="707136"/>
                    <a:pt x="397458" y="695757"/>
                    <a:pt x="390956" y="690067"/>
                  </a:cubicBezTo>
                  <a:cubicBezTo>
                    <a:pt x="387705" y="688441"/>
                    <a:pt x="386283" y="684174"/>
                    <a:pt x="386689" y="677265"/>
                  </a:cubicBezTo>
                  <a:cubicBezTo>
                    <a:pt x="387095" y="670357"/>
                    <a:pt x="388518" y="657961"/>
                    <a:pt x="390956" y="640080"/>
                  </a:cubicBezTo>
                  <a:cubicBezTo>
                    <a:pt x="392582" y="627075"/>
                    <a:pt x="393394" y="614477"/>
                    <a:pt x="393394" y="602285"/>
                  </a:cubicBezTo>
                  <a:cubicBezTo>
                    <a:pt x="393394" y="586841"/>
                    <a:pt x="394614" y="573024"/>
                    <a:pt x="397052" y="560832"/>
                  </a:cubicBezTo>
                  <a:lnTo>
                    <a:pt x="400710" y="537667"/>
                  </a:lnTo>
                  <a:lnTo>
                    <a:pt x="408025" y="542544"/>
                  </a:lnTo>
                  <a:cubicBezTo>
                    <a:pt x="412902" y="544982"/>
                    <a:pt x="416559" y="546201"/>
                    <a:pt x="418998" y="546201"/>
                  </a:cubicBezTo>
                  <a:cubicBezTo>
                    <a:pt x="421436" y="546201"/>
                    <a:pt x="425703" y="549453"/>
                    <a:pt x="431799" y="555955"/>
                  </a:cubicBezTo>
                  <a:cubicBezTo>
                    <a:pt x="437895" y="562457"/>
                    <a:pt x="440943" y="566928"/>
                    <a:pt x="440943" y="569366"/>
                  </a:cubicBezTo>
                  <a:cubicBezTo>
                    <a:pt x="440943" y="572617"/>
                    <a:pt x="441350" y="574243"/>
                    <a:pt x="442163" y="574243"/>
                  </a:cubicBezTo>
                  <a:lnTo>
                    <a:pt x="464108" y="560832"/>
                  </a:lnTo>
                  <a:cubicBezTo>
                    <a:pt x="478738" y="551891"/>
                    <a:pt x="489305" y="545998"/>
                    <a:pt x="495807" y="543153"/>
                  </a:cubicBezTo>
                  <a:cubicBezTo>
                    <a:pt x="502310" y="540308"/>
                    <a:pt x="509218" y="538886"/>
                    <a:pt x="516534" y="538886"/>
                  </a:cubicBezTo>
                  <a:cubicBezTo>
                    <a:pt x="531977" y="538886"/>
                    <a:pt x="546201" y="543357"/>
                    <a:pt x="559206" y="552297"/>
                  </a:cubicBezTo>
                  <a:cubicBezTo>
                    <a:pt x="572211" y="561238"/>
                    <a:pt x="580338" y="572211"/>
                    <a:pt x="583590" y="585216"/>
                  </a:cubicBezTo>
                  <a:cubicBezTo>
                    <a:pt x="586841" y="591718"/>
                    <a:pt x="588873" y="596595"/>
                    <a:pt x="589686" y="599846"/>
                  </a:cubicBezTo>
                  <a:cubicBezTo>
                    <a:pt x="593750" y="609600"/>
                    <a:pt x="595782" y="619353"/>
                    <a:pt x="595782" y="629107"/>
                  </a:cubicBezTo>
                  <a:cubicBezTo>
                    <a:pt x="595782" y="640486"/>
                    <a:pt x="593547" y="651459"/>
                    <a:pt x="589076" y="662025"/>
                  </a:cubicBezTo>
                  <a:cubicBezTo>
                    <a:pt x="584606" y="672592"/>
                    <a:pt x="578307" y="680720"/>
                    <a:pt x="570178" y="686409"/>
                  </a:cubicBezTo>
                  <a:cubicBezTo>
                    <a:pt x="565302" y="689661"/>
                    <a:pt x="558393" y="692099"/>
                    <a:pt x="549452" y="693725"/>
                  </a:cubicBezTo>
                  <a:cubicBezTo>
                    <a:pt x="540511" y="695350"/>
                    <a:pt x="531977" y="695757"/>
                    <a:pt x="523849" y="694944"/>
                  </a:cubicBezTo>
                  <a:cubicBezTo>
                    <a:pt x="515721" y="693318"/>
                    <a:pt x="510031" y="693318"/>
                    <a:pt x="506780" y="694944"/>
                  </a:cubicBezTo>
                  <a:cubicBezTo>
                    <a:pt x="500278" y="696569"/>
                    <a:pt x="497026" y="707136"/>
                    <a:pt x="497026" y="726643"/>
                  </a:cubicBezTo>
                  <a:lnTo>
                    <a:pt x="495807" y="744931"/>
                  </a:lnTo>
                  <a:lnTo>
                    <a:pt x="506780" y="752246"/>
                  </a:lnTo>
                  <a:lnTo>
                    <a:pt x="537260" y="776630"/>
                  </a:lnTo>
                  <a:cubicBezTo>
                    <a:pt x="551078" y="787197"/>
                    <a:pt x="557986" y="792480"/>
                    <a:pt x="557986" y="792480"/>
                  </a:cubicBezTo>
                  <a:cubicBezTo>
                    <a:pt x="559612" y="792480"/>
                    <a:pt x="561644" y="795325"/>
                    <a:pt x="564082" y="801014"/>
                  </a:cubicBezTo>
                  <a:cubicBezTo>
                    <a:pt x="565708" y="805891"/>
                    <a:pt x="567334" y="808329"/>
                    <a:pt x="568959" y="808329"/>
                  </a:cubicBezTo>
                  <a:cubicBezTo>
                    <a:pt x="570585" y="807517"/>
                    <a:pt x="575665" y="796341"/>
                    <a:pt x="584199" y="774801"/>
                  </a:cubicBezTo>
                  <a:cubicBezTo>
                    <a:pt x="592734" y="753262"/>
                    <a:pt x="600252" y="732333"/>
                    <a:pt x="606754" y="712013"/>
                  </a:cubicBezTo>
                  <a:cubicBezTo>
                    <a:pt x="617321" y="677062"/>
                    <a:pt x="622198" y="655929"/>
                    <a:pt x="621385" y="648614"/>
                  </a:cubicBezTo>
                  <a:cubicBezTo>
                    <a:pt x="620572" y="646989"/>
                    <a:pt x="620369" y="645363"/>
                    <a:pt x="620775" y="643737"/>
                  </a:cubicBezTo>
                  <a:cubicBezTo>
                    <a:pt x="621182" y="642112"/>
                    <a:pt x="621791" y="641299"/>
                    <a:pt x="622604" y="641299"/>
                  </a:cubicBezTo>
                  <a:cubicBezTo>
                    <a:pt x="625855" y="641299"/>
                    <a:pt x="627481" y="629513"/>
                    <a:pt x="627481" y="605942"/>
                  </a:cubicBezTo>
                  <a:cubicBezTo>
                    <a:pt x="627481" y="592125"/>
                    <a:pt x="627074" y="582371"/>
                    <a:pt x="626262" y="576681"/>
                  </a:cubicBezTo>
                  <a:cubicBezTo>
                    <a:pt x="625449" y="570992"/>
                    <a:pt x="624230" y="566318"/>
                    <a:pt x="622604" y="562661"/>
                  </a:cubicBezTo>
                  <a:cubicBezTo>
                    <a:pt x="620978" y="559003"/>
                    <a:pt x="618134" y="555142"/>
                    <a:pt x="614070" y="551078"/>
                  </a:cubicBezTo>
                  <a:cubicBezTo>
                    <a:pt x="610818" y="547827"/>
                    <a:pt x="608177" y="544779"/>
                    <a:pt x="606145" y="541934"/>
                  </a:cubicBezTo>
                  <a:cubicBezTo>
                    <a:pt x="604113" y="539089"/>
                    <a:pt x="603503" y="537261"/>
                    <a:pt x="604316" y="536448"/>
                  </a:cubicBezTo>
                  <a:lnTo>
                    <a:pt x="604316" y="535229"/>
                  </a:lnTo>
                  <a:cubicBezTo>
                    <a:pt x="604316" y="533603"/>
                    <a:pt x="601065" y="530758"/>
                    <a:pt x="594563" y="526694"/>
                  </a:cubicBezTo>
                  <a:cubicBezTo>
                    <a:pt x="580745" y="516941"/>
                    <a:pt x="573836" y="510438"/>
                    <a:pt x="573836" y="507187"/>
                  </a:cubicBezTo>
                  <a:cubicBezTo>
                    <a:pt x="573836" y="503936"/>
                    <a:pt x="585825" y="494995"/>
                    <a:pt x="609802" y="480365"/>
                  </a:cubicBezTo>
                  <a:cubicBezTo>
                    <a:pt x="633780" y="465734"/>
                    <a:pt x="655522" y="453949"/>
                    <a:pt x="675030" y="445008"/>
                  </a:cubicBezTo>
                  <a:cubicBezTo>
                    <a:pt x="681532" y="442569"/>
                    <a:pt x="688034" y="441350"/>
                    <a:pt x="694537" y="441350"/>
                  </a:cubicBezTo>
                  <a:close/>
                  <a:moveTo>
                    <a:pt x="532383" y="307238"/>
                  </a:moveTo>
                  <a:lnTo>
                    <a:pt x="498246" y="308457"/>
                  </a:lnTo>
                  <a:cubicBezTo>
                    <a:pt x="493369" y="309270"/>
                    <a:pt x="487882" y="310692"/>
                    <a:pt x="481786" y="312725"/>
                  </a:cubicBezTo>
                  <a:cubicBezTo>
                    <a:pt x="475690" y="314757"/>
                    <a:pt x="470610" y="316585"/>
                    <a:pt x="466546" y="318211"/>
                  </a:cubicBezTo>
                  <a:cubicBezTo>
                    <a:pt x="413715" y="339344"/>
                    <a:pt x="371043" y="353974"/>
                    <a:pt x="338531" y="362102"/>
                  </a:cubicBezTo>
                  <a:cubicBezTo>
                    <a:pt x="323088" y="366166"/>
                    <a:pt x="314553" y="369011"/>
                    <a:pt x="312928" y="370637"/>
                  </a:cubicBezTo>
                  <a:cubicBezTo>
                    <a:pt x="312115" y="373075"/>
                    <a:pt x="312115" y="375107"/>
                    <a:pt x="312928" y="376733"/>
                  </a:cubicBezTo>
                  <a:cubicBezTo>
                    <a:pt x="314553" y="380797"/>
                    <a:pt x="321868" y="389331"/>
                    <a:pt x="334873" y="402336"/>
                  </a:cubicBezTo>
                  <a:cubicBezTo>
                    <a:pt x="347878" y="415341"/>
                    <a:pt x="356006" y="421843"/>
                    <a:pt x="359257" y="421843"/>
                  </a:cubicBezTo>
                  <a:cubicBezTo>
                    <a:pt x="363321" y="421843"/>
                    <a:pt x="370636" y="419811"/>
                    <a:pt x="381203" y="415747"/>
                  </a:cubicBezTo>
                  <a:lnTo>
                    <a:pt x="425094" y="402336"/>
                  </a:lnTo>
                  <a:lnTo>
                    <a:pt x="461670" y="392582"/>
                  </a:lnTo>
                  <a:cubicBezTo>
                    <a:pt x="468985" y="390144"/>
                    <a:pt x="474674" y="388925"/>
                    <a:pt x="478738" y="388925"/>
                  </a:cubicBezTo>
                  <a:cubicBezTo>
                    <a:pt x="480364" y="388925"/>
                    <a:pt x="481786" y="388518"/>
                    <a:pt x="483006" y="387705"/>
                  </a:cubicBezTo>
                  <a:cubicBezTo>
                    <a:pt x="484225" y="386893"/>
                    <a:pt x="484834" y="386080"/>
                    <a:pt x="484834" y="385267"/>
                  </a:cubicBezTo>
                  <a:cubicBezTo>
                    <a:pt x="486460" y="382829"/>
                    <a:pt x="487679" y="381609"/>
                    <a:pt x="488492" y="381609"/>
                  </a:cubicBezTo>
                  <a:cubicBezTo>
                    <a:pt x="492556" y="381609"/>
                    <a:pt x="505967" y="370840"/>
                    <a:pt x="528726" y="349301"/>
                  </a:cubicBezTo>
                  <a:cubicBezTo>
                    <a:pt x="551484" y="327761"/>
                    <a:pt x="562863" y="314960"/>
                    <a:pt x="562863" y="310896"/>
                  </a:cubicBezTo>
                  <a:cubicBezTo>
                    <a:pt x="562863" y="309270"/>
                    <a:pt x="560425" y="308254"/>
                    <a:pt x="555548" y="307848"/>
                  </a:cubicBezTo>
                  <a:cubicBezTo>
                    <a:pt x="550671" y="307441"/>
                    <a:pt x="542950" y="307238"/>
                    <a:pt x="532383" y="307238"/>
                  </a:cubicBezTo>
                  <a:close/>
                  <a:moveTo>
                    <a:pt x="582370" y="267767"/>
                  </a:moveTo>
                  <a:cubicBezTo>
                    <a:pt x="599439" y="268071"/>
                    <a:pt x="612850" y="270662"/>
                    <a:pt x="622604" y="275539"/>
                  </a:cubicBezTo>
                  <a:cubicBezTo>
                    <a:pt x="629106" y="279603"/>
                    <a:pt x="635202" y="281635"/>
                    <a:pt x="640892" y="281635"/>
                  </a:cubicBezTo>
                  <a:cubicBezTo>
                    <a:pt x="644143" y="281635"/>
                    <a:pt x="647801" y="283667"/>
                    <a:pt x="651865" y="287731"/>
                  </a:cubicBezTo>
                  <a:cubicBezTo>
                    <a:pt x="655929" y="291795"/>
                    <a:pt x="661212" y="299517"/>
                    <a:pt x="667715" y="310896"/>
                  </a:cubicBezTo>
                  <a:cubicBezTo>
                    <a:pt x="675842" y="323901"/>
                    <a:pt x="679906" y="334467"/>
                    <a:pt x="679906" y="342595"/>
                  </a:cubicBezTo>
                  <a:cubicBezTo>
                    <a:pt x="679906" y="351536"/>
                    <a:pt x="674623" y="357632"/>
                    <a:pt x="664057" y="360883"/>
                  </a:cubicBezTo>
                  <a:cubicBezTo>
                    <a:pt x="651865" y="364134"/>
                    <a:pt x="641298" y="370230"/>
                    <a:pt x="632358" y="379171"/>
                  </a:cubicBezTo>
                  <a:lnTo>
                    <a:pt x="616508" y="390144"/>
                  </a:lnTo>
                  <a:cubicBezTo>
                    <a:pt x="611631" y="391769"/>
                    <a:pt x="601471" y="398272"/>
                    <a:pt x="586028" y="409651"/>
                  </a:cubicBezTo>
                  <a:cubicBezTo>
                    <a:pt x="572211" y="421030"/>
                    <a:pt x="560831" y="428345"/>
                    <a:pt x="551890" y="431597"/>
                  </a:cubicBezTo>
                  <a:lnTo>
                    <a:pt x="528726" y="440131"/>
                  </a:lnTo>
                  <a:cubicBezTo>
                    <a:pt x="517347" y="443382"/>
                    <a:pt x="509218" y="445008"/>
                    <a:pt x="504342" y="445008"/>
                  </a:cubicBezTo>
                  <a:cubicBezTo>
                    <a:pt x="496214" y="445008"/>
                    <a:pt x="483209" y="447243"/>
                    <a:pt x="465327" y="451713"/>
                  </a:cubicBezTo>
                  <a:cubicBezTo>
                    <a:pt x="447446" y="456184"/>
                    <a:pt x="433628" y="460451"/>
                    <a:pt x="423874" y="464515"/>
                  </a:cubicBezTo>
                  <a:cubicBezTo>
                    <a:pt x="408431" y="471017"/>
                    <a:pt x="394614" y="474269"/>
                    <a:pt x="382422" y="474269"/>
                  </a:cubicBezTo>
                  <a:cubicBezTo>
                    <a:pt x="375107" y="474269"/>
                    <a:pt x="365759" y="473049"/>
                    <a:pt x="354380" y="470611"/>
                  </a:cubicBezTo>
                  <a:cubicBezTo>
                    <a:pt x="345439" y="467360"/>
                    <a:pt x="335686" y="465734"/>
                    <a:pt x="325120" y="465734"/>
                  </a:cubicBezTo>
                  <a:cubicBezTo>
                    <a:pt x="317804" y="465734"/>
                    <a:pt x="312521" y="464109"/>
                    <a:pt x="309270" y="460857"/>
                  </a:cubicBezTo>
                  <a:cubicBezTo>
                    <a:pt x="306019" y="457606"/>
                    <a:pt x="303987" y="454558"/>
                    <a:pt x="303174" y="451713"/>
                  </a:cubicBezTo>
                  <a:cubicBezTo>
                    <a:pt x="302361" y="448869"/>
                    <a:pt x="303580" y="447446"/>
                    <a:pt x="306832" y="447446"/>
                  </a:cubicBezTo>
                  <a:lnTo>
                    <a:pt x="314147" y="445008"/>
                  </a:lnTo>
                  <a:cubicBezTo>
                    <a:pt x="316585" y="443382"/>
                    <a:pt x="317804" y="442569"/>
                    <a:pt x="317804" y="442569"/>
                  </a:cubicBezTo>
                  <a:cubicBezTo>
                    <a:pt x="317804" y="442569"/>
                    <a:pt x="315772" y="439725"/>
                    <a:pt x="311708" y="434035"/>
                  </a:cubicBezTo>
                  <a:cubicBezTo>
                    <a:pt x="304393" y="423469"/>
                    <a:pt x="296468" y="409854"/>
                    <a:pt x="287934" y="393192"/>
                  </a:cubicBezTo>
                  <a:cubicBezTo>
                    <a:pt x="279400" y="376529"/>
                    <a:pt x="275132" y="364947"/>
                    <a:pt x="275132" y="358445"/>
                  </a:cubicBezTo>
                  <a:lnTo>
                    <a:pt x="275132" y="353568"/>
                  </a:lnTo>
                  <a:cubicBezTo>
                    <a:pt x="275132" y="350317"/>
                    <a:pt x="275742" y="347878"/>
                    <a:pt x="276961" y="346253"/>
                  </a:cubicBezTo>
                  <a:cubicBezTo>
                    <a:pt x="278180" y="344627"/>
                    <a:pt x="280416" y="342595"/>
                    <a:pt x="283667" y="340157"/>
                  </a:cubicBezTo>
                  <a:cubicBezTo>
                    <a:pt x="290982" y="334467"/>
                    <a:pt x="294640" y="332435"/>
                    <a:pt x="294640" y="334061"/>
                  </a:cubicBezTo>
                  <a:cubicBezTo>
                    <a:pt x="297078" y="335686"/>
                    <a:pt x="299923" y="336093"/>
                    <a:pt x="303174" y="335280"/>
                  </a:cubicBezTo>
                  <a:cubicBezTo>
                    <a:pt x="310489" y="333654"/>
                    <a:pt x="320243" y="330809"/>
                    <a:pt x="332435" y="326745"/>
                  </a:cubicBezTo>
                  <a:cubicBezTo>
                    <a:pt x="344626" y="322681"/>
                    <a:pt x="354380" y="319024"/>
                    <a:pt x="361695" y="315773"/>
                  </a:cubicBezTo>
                  <a:lnTo>
                    <a:pt x="386079" y="307238"/>
                  </a:lnTo>
                  <a:lnTo>
                    <a:pt x="421436" y="295046"/>
                  </a:lnTo>
                  <a:cubicBezTo>
                    <a:pt x="460451" y="280416"/>
                    <a:pt x="507999" y="271475"/>
                    <a:pt x="564082" y="268224"/>
                  </a:cubicBezTo>
                  <a:cubicBezTo>
                    <a:pt x="570585" y="267817"/>
                    <a:pt x="576681" y="267665"/>
                    <a:pt x="582370" y="267767"/>
                  </a:cubicBezTo>
                  <a:close/>
                  <a:moveTo>
                    <a:pt x="365353" y="0"/>
                  </a:moveTo>
                  <a:cubicBezTo>
                    <a:pt x="376732" y="0"/>
                    <a:pt x="388111" y="2844"/>
                    <a:pt x="399490" y="8534"/>
                  </a:cubicBezTo>
                  <a:cubicBezTo>
                    <a:pt x="425500" y="23977"/>
                    <a:pt x="441756" y="35763"/>
                    <a:pt x="448259" y="43891"/>
                  </a:cubicBezTo>
                  <a:cubicBezTo>
                    <a:pt x="452322" y="51206"/>
                    <a:pt x="456183" y="59537"/>
                    <a:pt x="459841" y="68885"/>
                  </a:cubicBezTo>
                  <a:cubicBezTo>
                    <a:pt x="463498" y="78232"/>
                    <a:pt x="465327" y="84937"/>
                    <a:pt x="465327" y="89001"/>
                  </a:cubicBezTo>
                  <a:lnTo>
                    <a:pt x="465327" y="96317"/>
                  </a:lnTo>
                  <a:lnTo>
                    <a:pt x="482396" y="96317"/>
                  </a:lnTo>
                  <a:lnTo>
                    <a:pt x="517753" y="93878"/>
                  </a:lnTo>
                  <a:cubicBezTo>
                    <a:pt x="528319" y="91440"/>
                    <a:pt x="546201" y="89408"/>
                    <a:pt x="571398" y="87782"/>
                  </a:cubicBezTo>
                  <a:cubicBezTo>
                    <a:pt x="590092" y="86969"/>
                    <a:pt x="606754" y="85344"/>
                    <a:pt x="621385" y="82905"/>
                  </a:cubicBezTo>
                  <a:cubicBezTo>
                    <a:pt x="634390" y="81280"/>
                    <a:pt x="646175" y="80873"/>
                    <a:pt x="656742" y="81686"/>
                  </a:cubicBezTo>
                  <a:cubicBezTo>
                    <a:pt x="668121" y="82499"/>
                    <a:pt x="682142" y="84734"/>
                    <a:pt x="698804" y="88392"/>
                  </a:cubicBezTo>
                  <a:cubicBezTo>
                    <a:pt x="715467" y="92049"/>
                    <a:pt x="727862" y="95504"/>
                    <a:pt x="735990" y="98755"/>
                  </a:cubicBezTo>
                  <a:cubicBezTo>
                    <a:pt x="740867" y="101193"/>
                    <a:pt x="746556" y="103225"/>
                    <a:pt x="753058" y="104851"/>
                  </a:cubicBezTo>
                  <a:cubicBezTo>
                    <a:pt x="758748" y="104851"/>
                    <a:pt x="764844" y="108102"/>
                    <a:pt x="771346" y="114605"/>
                  </a:cubicBezTo>
                  <a:lnTo>
                    <a:pt x="788415" y="126797"/>
                  </a:lnTo>
                  <a:cubicBezTo>
                    <a:pt x="792479" y="128422"/>
                    <a:pt x="797763" y="132486"/>
                    <a:pt x="804265" y="138989"/>
                  </a:cubicBezTo>
                  <a:cubicBezTo>
                    <a:pt x="810767" y="145491"/>
                    <a:pt x="813612" y="149555"/>
                    <a:pt x="812799" y="151181"/>
                  </a:cubicBezTo>
                  <a:cubicBezTo>
                    <a:pt x="812799" y="152806"/>
                    <a:pt x="808735" y="155244"/>
                    <a:pt x="800607" y="158496"/>
                  </a:cubicBezTo>
                  <a:cubicBezTo>
                    <a:pt x="789228" y="161747"/>
                    <a:pt x="774191" y="163373"/>
                    <a:pt x="755497" y="163373"/>
                  </a:cubicBezTo>
                  <a:cubicBezTo>
                    <a:pt x="748182" y="163373"/>
                    <a:pt x="731519" y="162560"/>
                    <a:pt x="705510" y="160934"/>
                  </a:cubicBezTo>
                  <a:cubicBezTo>
                    <a:pt x="683564" y="159309"/>
                    <a:pt x="670559" y="159309"/>
                    <a:pt x="666495" y="160934"/>
                  </a:cubicBezTo>
                  <a:cubicBezTo>
                    <a:pt x="664870" y="161747"/>
                    <a:pt x="653084" y="162153"/>
                    <a:pt x="631138" y="162153"/>
                  </a:cubicBezTo>
                  <a:cubicBezTo>
                    <a:pt x="544169" y="162153"/>
                    <a:pt x="494994" y="163373"/>
                    <a:pt x="483615" y="165811"/>
                  </a:cubicBezTo>
                  <a:lnTo>
                    <a:pt x="478738" y="165811"/>
                  </a:lnTo>
                  <a:cubicBezTo>
                    <a:pt x="471423" y="165811"/>
                    <a:pt x="465734" y="165405"/>
                    <a:pt x="461670" y="164592"/>
                  </a:cubicBezTo>
                  <a:cubicBezTo>
                    <a:pt x="458418" y="163779"/>
                    <a:pt x="454761" y="163373"/>
                    <a:pt x="450697" y="163373"/>
                  </a:cubicBezTo>
                  <a:cubicBezTo>
                    <a:pt x="447446" y="163373"/>
                    <a:pt x="441756" y="165405"/>
                    <a:pt x="433628" y="169469"/>
                  </a:cubicBezTo>
                  <a:cubicBezTo>
                    <a:pt x="423062" y="174345"/>
                    <a:pt x="414121" y="178003"/>
                    <a:pt x="406806" y="180441"/>
                  </a:cubicBezTo>
                  <a:cubicBezTo>
                    <a:pt x="399490" y="182880"/>
                    <a:pt x="388111" y="185725"/>
                    <a:pt x="372668" y="188976"/>
                  </a:cubicBezTo>
                  <a:cubicBezTo>
                    <a:pt x="354786" y="193040"/>
                    <a:pt x="341782" y="197104"/>
                    <a:pt x="333654" y="201168"/>
                  </a:cubicBezTo>
                  <a:cubicBezTo>
                    <a:pt x="329590" y="203606"/>
                    <a:pt x="319024" y="207670"/>
                    <a:pt x="301955" y="213360"/>
                  </a:cubicBezTo>
                  <a:lnTo>
                    <a:pt x="282448" y="219456"/>
                  </a:lnTo>
                  <a:lnTo>
                    <a:pt x="283667" y="230429"/>
                  </a:lnTo>
                  <a:cubicBezTo>
                    <a:pt x="283667" y="237744"/>
                    <a:pt x="284480" y="243027"/>
                    <a:pt x="286105" y="246278"/>
                  </a:cubicBezTo>
                  <a:cubicBezTo>
                    <a:pt x="286105" y="248717"/>
                    <a:pt x="287324" y="249936"/>
                    <a:pt x="289763" y="249936"/>
                  </a:cubicBezTo>
                  <a:cubicBezTo>
                    <a:pt x="292201" y="249936"/>
                    <a:pt x="299516" y="247091"/>
                    <a:pt x="311708" y="241401"/>
                  </a:cubicBezTo>
                  <a:cubicBezTo>
                    <a:pt x="311708" y="241401"/>
                    <a:pt x="321462" y="238150"/>
                    <a:pt x="340969" y="231648"/>
                  </a:cubicBezTo>
                  <a:cubicBezTo>
                    <a:pt x="379983" y="221894"/>
                    <a:pt x="403961" y="217017"/>
                    <a:pt x="412902" y="217017"/>
                  </a:cubicBezTo>
                  <a:cubicBezTo>
                    <a:pt x="418591" y="217017"/>
                    <a:pt x="429158" y="214173"/>
                    <a:pt x="444601" y="208483"/>
                  </a:cubicBezTo>
                  <a:cubicBezTo>
                    <a:pt x="455167" y="204419"/>
                    <a:pt x="471017" y="200355"/>
                    <a:pt x="492150" y="196291"/>
                  </a:cubicBezTo>
                  <a:lnTo>
                    <a:pt x="532383" y="186537"/>
                  </a:lnTo>
                  <a:cubicBezTo>
                    <a:pt x="544575" y="184099"/>
                    <a:pt x="560222" y="182270"/>
                    <a:pt x="579322" y="181051"/>
                  </a:cubicBezTo>
                  <a:cubicBezTo>
                    <a:pt x="598423" y="179832"/>
                    <a:pt x="610818" y="179629"/>
                    <a:pt x="616508" y="180441"/>
                  </a:cubicBezTo>
                  <a:cubicBezTo>
                    <a:pt x="618946" y="181254"/>
                    <a:pt x="627074" y="184505"/>
                    <a:pt x="640892" y="190195"/>
                  </a:cubicBezTo>
                  <a:cubicBezTo>
                    <a:pt x="661212" y="199949"/>
                    <a:pt x="671372" y="208483"/>
                    <a:pt x="671372" y="215798"/>
                  </a:cubicBezTo>
                  <a:cubicBezTo>
                    <a:pt x="671372" y="219862"/>
                    <a:pt x="668934" y="223113"/>
                    <a:pt x="664057" y="225552"/>
                  </a:cubicBezTo>
                  <a:cubicBezTo>
                    <a:pt x="657555" y="229616"/>
                    <a:pt x="650442" y="232257"/>
                    <a:pt x="642721" y="233477"/>
                  </a:cubicBezTo>
                  <a:cubicBezTo>
                    <a:pt x="634999" y="234696"/>
                    <a:pt x="620978" y="235305"/>
                    <a:pt x="600658" y="235305"/>
                  </a:cubicBezTo>
                  <a:cubicBezTo>
                    <a:pt x="575462" y="235305"/>
                    <a:pt x="560425" y="236118"/>
                    <a:pt x="555548" y="237744"/>
                  </a:cubicBezTo>
                  <a:cubicBezTo>
                    <a:pt x="553922" y="238557"/>
                    <a:pt x="542543" y="239776"/>
                    <a:pt x="521411" y="241401"/>
                  </a:cubicBezTo>
                  <a:cubicBezTo>
                    <a:pt x="502716" y="242214"/>
                    <a:pt x="491743" y="244246"/>
                    <a:pt x="488492" y="247497"/>
                  </a:cubicBezTo>
                  <a:cubicBezTo>
                    <a:pt x="485241" y="249936"/>
                    <a:pt x="477722" y="253390"/>
                    <a:pt x="465937" y="257861"/>
                  </a:cubicBezTo>
                  <a:cubicBezTo>
                    <a:pt x="454151" y="262331"/>
                    <a:pt x="446226" y="264566"/>
                    <a:pt x="442163" y="264566"/>
                  </a:cubicBezTo>
                  <a:lnTo>
                    <a:pt x="423874" y="267005"/>
                  </a:lnTo>
                  <a:cubicBezTo>
                    <a:pt x="417372" y="269443"/>
                    <a:pt x="406399" y="271475"/>
                    <a:pt x="390956" y="273101"/>
                  </a:cubicBezTo>
                  <a:cubicBezTo>
                    <a:pt x="374700" y="275539"/>
                    <a:pt x="362915" y="278790"/>
                    <a:pt x="355599" y="282854"/>
                  </a:cubicBezTo>
                  <a:cubicBezTo>
                    <a:pt x="345846" y="286918"/>
                    <a:pt x="333451" y="290779"/>
                    <a:pt x="318414" y="294437"/>
                  </a:cubicBezTo>
                  <a:cubicBezTo>
                    <a:pt x="303377" y="298094"/>
                    <a:pt x="293014" y="299517"/>
                    <a:pt x="287324" y="298704"/>
                  </a:cubicBezTo>
                  <a:cubicBezTo>
                    <a:pt x="283260" y="297078"/>
                    <a:pt x="279603" y="293827"/>
                    <a:pt x="276352" y="288950"/>
                  </a:cubicBezTo>
                  <a:lnTo>
                    <a:pt x="256844" y="258470"/>
                  </a:lnTo>
                  <a:cubicBezTo>
                    <a:pt x="252780" y="251155"/>
                    <a:pt x="249123" y="245669"/>
                    <a:pt x="245872" y="242011"/>
                  </a:cubicBezTo>
                  <a:cubicBezTo>
                    <a:pt x="242620" y="238353"/>
                    <a:pt x="238963" y="236525"/>
                    <a:pt x="234899" y="236525"/>
                  </a:cubicBezTo>
                  <a:cubicBezTo>
                    <a:pt x="230835" y="236525"/>
                    <a:pt x="223926" y="237744"/>
                    <a:pt x="214172" y="240182"/>
                  </a:cubicBezTo>
                  <a:cubicBezTo>
                    <a:pt x="189788" y="245059"/>
                    <a:pt x="173532" y="247497"/>
                    <a:pt x="165404" y="247497"/>
                  </a:cubicBezTo>
                  <a:cubicBezTo>
                    <a:pt x="157276" y="247497"/>
                    <a:pt x="151180" y="246685"/>
                    <a:pt x="147116" y="245059"/>
                  </a:cubicBezTo>
                  <a:cubicBezTo>
                    <a:pt x="132486" y="242621"/>
                    <a:pt x="125171" y="241401"/>
                    <a:pt x="125171" y="241401"/>
                  </a:cubicBezTo>
                  <a:cubicBezTo>
                    <a:pt x="120294" y="241401"/>
                    <a:pt x="116230" y="240589"/>
                    <a:pt x="112979" y="238963"/>
                  </a:cubicBezTo>
                  <a:lnTo>
                    <a:pt x="103225" y="234086"/>
                  </a:lnTo>
                  <a:cubicBezTo>
                    <a:pt x="99161" y="232461"/>
                    <a:pt x="94284" y="227584"/>
                    <a:pt x="88595" y="219456"/>
                  </a:cubicBezTo>
                  <a:cubicBezTo>
                    <a:pt x="85344" y="213766"/>
                    <a:pt x="80467" y="207670"/>
                    <a:pt x="73964" y="201168"/>
                  </a:cubicBezTo>
                  <a:cubicBezTo>
                    <a:pt x="71526" y="199542"/>
                    <a:pt x="69494" y="197510"/>
                    <a:pt x="67868" y="195072"/>
                  </a:cubicBezTo>
                  <a:cubicBezTo>
                    <a:pt x="66243" y="192633"/>
                    <a:pt x="65430" y="191008"/>
                    <a:pt x="65430" y="190195"/>
                  </a:cubicBezTo>
                  <a:cubicBezTo>
                    <a:pt x="65430" y="186944"/>
                    <a:pt x="63398" y="183286"/>
                    <a:pt x="59334" y="179222"/>
                  </a:cubicBezTo>
                  <a:cubicBezTo>
                    <a:pt x="57708" y="176784"/>
                    <a:pt x="56692" y="174955"/>
                    <a:pt x="56286" y="173736"/>
                  </a:cubicBezTo>
                  <a:cubicBezTo>
                    <a:pt x="55880" y="172517"/>
                    <a:pt x="56489" y="171094"/>
                    <a:pt x="58115" y="169469"/>
                  </a:cubicBezTo>
                  <a:cubicBezTo>
                    <a:pt x="58928" y="167843"/>
                    <a:pt x="62585" y="165811"/>
                    <a:pt x="69088" y="163373"/>
                  </a:cubicBezTo>
                  <a:cubicBezTo>
                    <a:pt x="73152" y="162560"/>
                    <a:pt x="76403" y="160934"/>
                    <a:pt x="78841" y="158496"/>
                  </a:cubicBezTo>
                  <a:cubicBezTo>
                    <a:pt x="78841" y="156870"/>
                    <a:pt x="79654" y="156057"/>
                    <a:pt x="81280" y="156057"/>
                  </a:cubicBezTo>
                  <a:cubicBezTo>
                    <a:pt x="82905" y="156057"/>
                    <a:pt x="86563" y="158902"/>
                    <a:pt x="92252" y="164592"/>
                  </a:cubicBezTo>
                  <a:cubicBezTo>
                    <a:pt x="101193" y="172720"/>
                    <a:pt x="111760" y="176784"/>
                    <a:pt x="123952" y="176784"/>
                  </a:cubicBezTo>
                  <a:cubicBezTo>
                    <a:pt x="132892" y="176784"/>
                    <a:pt x="143459" y="174345"/>
                    <a:pt x="155651" y="169469"/>
                  </a:cubicBezTo>
                  <a:cubicBezTo>
                    <a:pt x="165404" y="165405"/>
                    <a:pt x="178003" y="162153"/>
                    <a:pt x="193446" y="159715"/>
                  </a:cubicBezTo>
                  <a:lnTo>
                    <a:pt x="228803" y="151181"/>
                  </a:lnTo>
                  <a:cubicBezTo>
                    <a:pt x="231241" y="150368"/>
                    <a:pt x="240182" y="149148"/>
                    <a:pt x="255625" y="147523"/>
                  </a:cubicBezTo>
                  <a:cubicBezTo>
                    <a:pt x="267817" y="146710"/>
                    <a:pt x="279196" y="143865"/>
                    <a:pt x="289763" y="138989"/>
                  </a:cubicBezTo>
                  <a:cubicBezTo>
                    <a:pt x="299516" y="134925"/>
                    <a:pt x="305612" y="132893"/>
                    <a:pt x="308051" y="132893"/>
                  </a:cubicBezTo>
                  <a:cubicBezTo>
                    <a:pt x="312928" y="132893"/>
                    <a:pt x="328777" y="128016"/>
                    <a:pt x="355599" y="118262"/>
                  </a:cubicBezTo>
                  <a:cubicBezTo>
                    <a:pt x="383235" y="108509"/>
                    <a:pt x="400303" y="103632"/>
                    <a:pt x="406806" y="103632"/>
                  </a:cubicBezTo>
                  <a:cubicBezTo>
                    <a:pt x="412495" y="103632"/>
                    <a:pt x="416966" y="102819"/>
                    <a:pt x="420217" y="101193"/>
                  </a:cubicBezTo>
                  <a:cubicBezTo>
                    <a:pt x="421842" y="101193"/>
                    <a:pt x="422859" y="100787"/>
                    <a:pt x="423265" y="99974"/>
                  </a:cubicBezTo>
                  <a:cubicBezTo>
                    <a:pt x="423671" y="99161"/>
                    <a:pt x="423468" y="98349"/>
                    <a:pt x="422655" y="97536"/>
                  </a:cubicBezTo>
                  <a:cubicBezTo>
                    <a:pt x="419404" y="95910"/>
                    <a:pt x="402742" y="95097"/>
                    <a:pt x="372668" y="95097"/>
                  </a:cubicBezTo>
                  <a:cubicBezTo>
                    <a:pt x="350722" y="95097"/>
                    <a:pt x="337312" y="95910"/>
                    <a:pt x="332435" y="97536"/>
                  </a:cubicBezTo>
                  <a:cubicBezTo>
                    <a:pt x="328371" y="99161"/>
                    <a:pt x="325120" y="98755"/>
                    <a:pt x="322681" y="96317"/>
                  </a:cubicBezTo>
                  <a:cubicBezTo>
                    <a:pt x="321056" y="95504"/>
                    <a:pt x="320243" y="94488"/>
                    <a:pt x="320243" y="93269"/>
                  </a:cubicBezTo>
                  <a:cubicBezTo>
                    <a:pt x="320243" y="92049"/>
                    <a:pt x="321056" y="90627"/>
                    <a:pt x="322681" y="89001"/>
                  </a:cubicBezTo>
                  <a:lnTo>
                    <a:pt x="340969" y="71933"/>
                  </a:lnTo>
                  <a:cubicBezTo>
                    <a:pt x="346659" y="67056"/>
                    <a:pt x="353770" y="59131"/>
                    <a:pt x="362305" y="48158"/>
                  </a:cubicBezTo>
                  <a:cubicBezTo>
                    <a:pt x="370839" y="37185"/>
                    <a:pt x="375107" y="30073"/>
                    <a:pt x="375107" y="26822"/>
                  </a:cubicBezTo>
                  <a:cubicBezTo>
                    <a:pt x="375107" y="25197"/>
                    <a:pt x="373481" y="24384"/>
                    <a:pt x="370230" y="24384"/>
                  </a:cubicBezTo>
                  <a:cubicBezTo>
                    <a:pt x="366978" y="22758"/>
                    <a:pt x="364134" y="19507"/>
                    <a:pt x="361695" y="14630"/>
                  </a:cubicBezTo>
                  <a:cubicBezTo>
                    <a:pt x="359257" y="8940"/>
                    <a:pt x="356818" y="6096"/>
                    <a:pt x="354380" y="6096"/>
                  </a:cubicBezTo>
                  <a:cubicBezTo>
                    <a:pt x="352755" y="6096"/>
                    <a:pt x="352348" y="5486"/>
                    <a:pt x="353161" y="4267"/>
                  </a:cubicBezTo>
                  <a:cubicBezTo>
                    <a:pt x="353974" y="3048"/>
                    <a:pt x="355599" y="2032"/>
                    <a:pt x="358038" y="121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BE4E4"/>
                </a:gs>
                <a:gs pos="14000">
                  <a:srgbClr val="FFFFFF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5880" dist="55880" dir="5400000" sx="98000" sy="98000" rotWithShape="0">
                <a:srgbClr val="144D4D">
                  <a:alpha val="50000"/>
                </a:srgbClr>
              </a:outerShdw>
            </a:effectLst>
          </p:spPr>
          <p:txBody>
            <a:bodyPr rot="0" spcFirstLastPara="0" vertOverflow="overflow" horzOverflow="overflow" vert="horz" wrap="square" lIns="100584" tIns="50292" rIns="100584" bIns="5029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056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9BE4E4"/>
                    </a:gs>
                    <a:gs pos="14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blurRad="55880" dist="55880" dir="5400000" sx="98000" sy="98000" rotWithShape="0">
                    <a:srgbClr val="144D4D">
                      <a:alpha val="50000"/>
                    </a:srgbClr>
                  </a:outerShdw>
                </a:effectLst>
                <a:uLnTx/>
                <a:uFillTx/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</p:grpSp>
      <p:pic>
        <p:nvPicPr>
          <p:cNvPr id="53" name="图片 52" descr="黑暗中的灯光&#10;&#10;描述已自动生成"/>
          <p:cNvPicPr>
            <a:picLocks noChangeAspect="1"/>
          </p:cNvPicPr>
          <p:nvPr/>
        </p:nvPicPr>
        <p:blipFill>
          <a:blip r:embed="rId13" cstate="email">
            <a:alphaModFix amt="83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34706">
            <a:off x="8018281" y="3758459"/>
            <a:ext cx="1355294" cy="1228819"/>
          </a:xfrm>
          <a:prstGeom prst="rect">
            <a:avLst/>
          </a:prstGeom>
        </p:spPr>
      </p:pic>
      <p:pic>
        <p:nvPicPr>
          <p:cNvPr id="54" name="图片 53" descr="黑暗中的灯光&#10;&#10;描述已自动生成"/>
          <p:cNvPicPr>
            <a:picLocks noChangeAspect="1"/>
          </p:cNvPicPr>
          <p:nvPr/>
        </p:nvPicPr>
        <p:blipFill>
          <a:blip r:embed="rId13" cstate="email">
            <a:alphaModFix amt="83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34706">
            <a:off x="3472564" y="2615187"/>
            <a:ext cx="1355294" cy="122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58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4.58333E-6 -3.33333E-6 L -0.25 -3.33333E-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1.25E-6 -1.48148E-6 L 0.25 -1.48148E-6 " pathEditMode="relative" rAng="0" ptsTypes="AA">
                                      <p:cBhvr>
                                        <p:cTn id="14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文本框 136" hidden="1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高端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8" name="文本框 137" hidden="1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出版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5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本畅销书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74EB11C-981D-36AE-8BAF-CB1227F26E3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944EF7B-BFFB-FD22-76DC-686ECFF5E8A7}"/>
              </a:ext>
            </a:extLst>
          </p:cNvPr>
          <p:cNvSpPr/>
          <p:nvPr/>
        </p:nvSpPr>
        <p:spPr>
          <a:xfrm>
            <a:off x="658813" y="3568382"/>
            <a:ext cx="420339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徐鑫勇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02DAA5E-A07B-5D79-193B-26C2E180786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694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背景与现状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zh-CN" dirty="0"/>
              <a:t>Background and situation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占位符 27"/>
          <p:cNvSpPr>
            <a:spLocks noGrp="1"/>
          </p:cNvSpPr>
          <p:nvPr>
            <p:ph type="body" sz="quarter" idx="12"/>
          </p:nvPr>
        </p:nvSpPr>
        <p:spPr>
          <a:xfrm>
            <a:off x="669188" y="193569"/>
            <a:ext cx="1436291" cy="38779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建设背景</a:t>
            </a: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112D5AA8-3FCF-845F-4F80-A36161135D12}"/>
              </a:ext>
            </a:extLst>
          </p:cNvPr>
          <p:cNvGrpSpPr/>
          <p:nvPr/>
        </p:nvGrpSpPr>
        <p:grpSpPr>
          <a:xfrm>
            <a:off x="-1200150" y="1087219"/>
            <a:ext cx="6732382" cy="5102462"/>
            <a:chOff x="-1200150" y="1087219"/>
            <a:chExt cx="6732382" cy="5102462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5B28A957-AB78-973B-CB48-B1A2A0DCD1A1}"/>
                </a:ext>
              </a:extLst>
            </p:cNvPr>
            <p:cNvGrpSpPr/>
            <p:nvPr/>
          </p:nvGrpSpPr>
          <p:grpSpPr>
            <a:xfrm>
              <a:off x="515681" y="1975475"/>
              <a:ext cx="5016550" cy="572014"/>
              <a:chOff x="515681" y="2021195"/>
              <a:chExt cx="5016550" cy="572014"/>
            </a:xfrm>
          </p:grpSpPr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18709066-F3AF-0814-88C3-0276B3F2DCC1}"/>
                  </a:ext>
                </a:extLst>
              </p:cNvPr>
              <p:cNvSpPr/>
              <p:nvPr/>
            </p:nvSpPr>
            <p:spPr>
              <a:xfrm>
                <a:off x="515681" y="2021195"/>
                <a:ext cx="5016550" cy="572014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90500" dist="127000" dir="2700000" sx="98000" sy="98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000" kern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3D2494C-B015-FD9E-F722-620E1640BD51}"/>
                  </a:ext>
                </a:extLst>
              </p:cNvPr>
              <p:cNvSpPr txBox="1"/>
              <p:nvPr/>
            </p:nvSpPr>
            <p:spPr>
              <a:xfrm>
                <a:off x="747267" y="2168703"/>
                <a:ext cx="239328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2EC1EB91-380D-DDF4-B448-E1FCF574E00A}"/>
                </a:ext>
              </a:extLst>
            </p:cNvPr>
            <p:cNvGrpSpPr/>
            <p:nvPr/>
          </p:nvGrpSpPr>
          <p:grpSpPr>
            <a:xfrm>
              <a:off x="515681" y="2703913"/>
              <a:ext cx="5016550" cy="572014"/>
              <a:chOff x="515681" y="2021195"/>
              <a:chExt cx="5016550" cy="572014"/>
            </a:xfrm>
          </p:grpSpPr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id="{FB726EBD-24D6-D0D5-DB79-795BEBB22EBF}"/>
                  </a:ext>
                </a:extLst>
              </p:cNvPr>
              <p:cNvSpPr/>
              <p:nvPr/>
            </p:nvSpPr>
            <p:spPr>
              <a:xfrm>
                <a:off x="515681" y="2021195"/>
                <a:ext cx="5016550" cy="572014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90500" dist="127000" dir="2700000" sx="98000" sy="98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000" kern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216B7267-58BB-5E35-CFEB-87254879BFD9}"/>
                  </a:ext>
                </a:extLst>
              </p:cNvPr>
              <p:cNvSpPr txBox="1"/>
              <p:nvPr/>
            </p:nvSpPr>
            <p:spPr>
              <a:xfrm>
                <a:off x="747267" y="2168703"/>
                <a:ext cx="230832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单击此处添加标题文本</a:t>
                </a:r>
                <a:endParaRPr lang="en-US" altLang="zh-CN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A8CF6DFE-506B-D1CB-32D1-229DC4CD31B3}"/>
                </a:ext>
              </a:extLst>
            </p:cNvPr>
            <p:cNvGrpSpPr/>
            <p:nvPr/>
          </p:nvGrpSpPr>
          <p:grpSpPr>
            <a:xfrm>
              <a:off x="515681" y="3432351"/>
              <a:ext cx="5016550" cy="572014"/>
              <a:chOff x="515681" y="2021195"/>
              <a:chExt cx="5016550" cy="572014"/>
            </a:xfrm>
          </p:grpSpPr>
          <p:sp>
            <p:nvSpPr>
              <p:cNvPr id="70" name="矩形: 圆角 69">
                <a:extLst>
                  <a:ext uri="{FF2B5EF4-FFF2-40B4-BE49-F238E27FC236}">
                    <a16:creationId xmlns:a16="http://schemas.microsoft.com/office/drawing/2014/main" id="{F23570BA-178A-A638-3DCC-E82B49848D59}"/>
                  </a:ext>
                </a:extLst>
              </p:cNvPr>
              <p:cNvSpPr/>
              <p:nvPr/>
            </p:nvSpPr>
            <p:spPr>
              <a:xfrm>
                <a:off x="515681" y="2021195"/>
                <a:ext cx="5016550" cy="572014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90500" dist="127000" dir="2700000" sx="98000" sy="98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000" kern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85D6D853-9371-637D-09C3-D97A9D2B3544}"/>
                  </a:ext>
                </a:extLst>
              </p:cNvPr>
              <p:cNvSpPr txBox="1"/>
              <p:nvPr/>
            </p:nvSpPr>
            <p:spPr>
              <a:xfrm>
                <a:off x="747267" y="2168703"/>
                <a:ext cx="230832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FF7CCC24-0ECA-8AA9-A7EC-ED2E647AD5A2}"/>
                </a:ext>
              </a:extLst>
            </p:cNvPr>
            <p:cNvGrpSpPr/>
            <p:nvPr/>
          </p:nvGrpSpPr>
          <p:grpSpPr>
            <a:xfrm>
              <a:off x="515681" y="4160789"/>
              <a:ext cx="5016550" cy="572014"/>
              <a:chOff x="515681" y="2021195"/>
              <a:chExt cx="5016550" cy="572014"/>
            </a:xfrm>
          </p:grpSpPr>
          <p:sp>
            <p:nvSpPr>
              <p:cNvPr id="73" name="矩形: 圆角 72">
                <a:extLst>
                  <a:ext uri="{FF2B5EF4-FFF2-40B4-BE49-F238E27FC236}">
                    <a16:creationId xmlns:a16="http://schemas.microsoft.com/office/drawing/2014/main" id="{5D6819F8-3C4E-A4E3-1398-F26F05531094}"/>
                  </a:ext>
                </a:extLst>
              </p:cNvPr>
              <p:cNvSpPr/>
              <p:nvPr/>
            </p:nvSpPr>
            <p:spPr>
              <a:xfrm>
                <a:off x="515681" y="2021195"/>
                <a:ext cx="5016550" cy="572014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90500" dist="127000" dir="2700000" sx="98000" sy="98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000" kern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8B71AB8F-0C36-4662-73AD-7E95319D8F60}"/>
                  </a:ext>
                </a:extLst>
              </p:cNvPr>
              <p:cNvSpPr txBox="1"/>
              <p:nvPr/>
            </p:nvSpPr>
            <p:spPr>
              <a:xfrm>
                <a:off x="747267" y="2168703"/>
                <a:ext cx="369331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单击此处添加</a:t>
                </a:r>
                <a:r>
                  <a:rPr lang="zh-CN" altLang="en-US" b="1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单击此处添加标题文本</a:t>
                </a: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464BD804-2F15-FE49-2076-1F6591C9449B}"/>
                </a:ext>
              </a:extLst>
            </p:cNvPr>
            <p:cNvGrpSpPr/>
            <p:nvPr/>
          </p:nvGrpSpPr>
          <p:grpSpPr>
            <a:xfrm>
              <a:off x="515681" y="4889227"/>
              <a:ext cx="5016550" cy="572014"/>
              <a:chOff x="515681" y="2021195"/>
              <a:chExt cx="5016550" cy="572014"/>
            </a:xfrm>
          </p:grpSpPr>
          <p:sp>
            <p:nvSpPr>
              <p:cNvPr id="76" name="矩形: 圆角 75">
                <a:extLst>
                  <a:ext uri="{FF2B5EF4-FFF2-40B4-BE49-F238E27FC236}">
                    <a16:creationId xmlns:a16="http://schemas.microsoft.com/office/drawing/2014/main" id="{B358DD2D-C94C-1562-23A6-8DEC8F8359F0}"/>
                  </a:ext>
                </a:extLst>
              </p:cNvPr>
              <p:cNvSpPr/>
              <p:nvPr/>
            </p:nvSpPr>
            <p:spPr>
              <a:xfrm>
                <a:off x="515681" y="2021195"/>
                <a:ext cx="5016550" cy="572014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90500" dist="127000" dir="2700000" sx="98000" sy="98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000" kern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78A4233B-4B40-6018-21D3-4584CDDD1713}"/>
                  </a:ext>
                </a:extLst>
              </p:cNvPr>
              <p:cNvSpPr txBox="1"/>
              <p:nvPr/>
            </p:nvSpPr>
            <p:spPr>
              <a:xfrm>
                <a:off x="747267" y="2168703"/>
                <a:ext cx="323165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单击此处单击此处添加标题文本</a:t>
                </a:r>
                <a:endParaRPr lang="en-US" altLang="zh-CN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520D786A-789F-734F-A9AD-95CA43E13F55}"/>
                </a:ext>
              </a:extLst>
            </p:cNvPr>
            <p:cNvGrpSpPr/>
            <p:nvPr/>
          </p:nvGrpSpPr>
          <p:grpSpPr>
            <a:xfrm>
              <a:off x="515681" y="5617667"/>
              <a:ext cx="5016550" cy="572014"/>
              <a:chOff x="515681" y="2021195"/>
              <a:chExt cx="5016550" cy="572014"/>
            </a:xfrm>
          </p:grpSpPr>
          <p:sp>
            <p:nvSpPr>
              <p:cNvPr id="79" name="矩形: 圆角 78">
                <a:extLst>
                  <a:ext uri="{FF2B5EF4-FFF2-40B4-BE49-F238E27FC236}">
                    <a16:creationId xmlns:a16="http://schemas.microsoft.com/office/drawing/2014/main" id="{692E7EF2-98E3-24CB-46BB-5215B45F0B8B}"/>
                  </a:ext>
                </a:extLst>
              </p:cNvPr>
              <p:cNvSpPr/>
              <p:nvPr/>
            </p:nvSpPr>
            <p:spPr>
              <a:xfrm>
                <a:off x="515681" y="2021195"/>
                <a:ext cx="5016550" cy="572014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90500" dist="127000" dir="2700000" sx="98000" sy="98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000" kern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3CCCD9CE-1FED-6C10-45BD-B8B89CE0B17C}"/>
                  </a:ext>
                </a:extLst>
              </p:cNvPr>
              <p:cNvSpPr txBox="1"/>
              <p:nvPr/>
            </p:nvSpPr>
            <p:spPr>
              <a:xfrm>
                <a:off x="747267" y="2168703"/>
                <a:ext cx="461664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单击此处添加标题文本单击此处添加标题文本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1D519B33-6BAB-1652-964A-A48A2BD5F778}"/>
                </a:ext>
              </a:extLst>
            </p:cNvPr>
            <p:cNvGrpSpPr/>
            <p:nvPr/>
          </p:nvGrpSpPr>
          <p:grpSpPr>
            <a:xfrm>
              <a:off x="-1200150" y="1087219"/>
              <a:ext cx="6732382" cy="639396"/>
              <a:chOff x="-1200150" y="1203449"/>
              <a:chExt cx="6732382" cy="639396"/>
            </a:xfrm>
          </p:grpSpPr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4CD3E594-E392-CFB9-F968-6BF61BC1AFC1}"/>
                  </a:ext>
                </a:extLst>
              </p:cNvPr>
              <p:cNvSpPr/>
              <p:nvPr/>
            </p:nvSpPr>
            <p:spPr>
              <a:xfrm>
                <a:off x="-1200150" y="1203449"/>
                <a:ext cx="6732382" cy="63939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2F6A0FA5-D8F1-4D99-BA8C-7C62380EB9C4}"/>
                  </a:ext>
                </a:extLst>
              </p:cNvPr>
              <p:cNvSpPr txBox="1"/>
              <p:nvPr/>
            </p:nvSpPr>
            <p:spPr>
              <a:xfrm>
                <a:off x="414542" y="1311109"/>
                <a:ext cx="274947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20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单击此处添加标题文本</a:t>
                </a:r>
                <a:endParaRPr kumimoji="1" lang="en-US" altLang="zh-CN" sz="20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2B5F0E6-FD84-A004-89F6-47115A73C5E9}"/>
              </a:ext>
            </a:extLst>
          </p:cNvPr>
          <p:cNvGrpSpPr/>
          <p:nvPr/>
        </p:nvGrpSpPr>
        <p:grpSpPr>
          <a:xfrm>
            <a:off x="6096000" y="-62229"/>
            <a:ext cx="6734479" cy="6920229"/>
            <a:chOff x="6096000" y="-62229"/>
            <a:chExt cx="6734479" cy="6920229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F4ED301A-FD87-19EC-A822-DC77224A3A45}"/>
                </a:ext>
              </a:extLst>
            </p:cNvPr>
            <p:cNvGrpSpPr/>
            <p:nvPr/>
          </p:nvGrpSpPr>
          <p:grpSpPr>
            <a:xfrm>
              <a:off x="6096000" y="-62229"/>
              <a:ext cx="6734479" cy="6920229"/>
              <a:chOff x="6096000" y="-62229"/>
              <a:chExt cx="6734479" cy="6920229"/>
            </a:xfrm>
          </p:grpSpPr>
          <p:sp>
            <p:nvSpPr>
              <p:cNvPr id="23" name="矩形: 圆角 494"/>
              <p:cNvSpPr/>
              <p:nvPr/>
            </p:nvSpPr>
            <p:spPr>
              <a:xfrm>
                <a:off x="6098097" y="0"/>
                <a:ext cx="6732382" cy="6858000"/>
              </a:xfrm>
              <a:prstGeom prst="round2DiagRect">
                <a:avLst>
                  <a:gd name="adj1" fmla="val 9289"/>
                  <a:gd name="adj2" fmla="val 0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1" name="图片 80">
                <a:extLst>
                  <a:ext uri="{FF2B5EF4-FFF2-40B4-BE49-F238E27FC236}">
                    <a16:creationId xmlns:a16="http://schemas.microsoft.com/office/drawing/2014/main" id="{A230480D-B504-471D-0346-640F4BB44D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alphaModFix amt="1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281" b="-1"/>
              <a:stretch/>
            </p:blipFill>
            <p:spPr>
              <a:xfrm>
                <a:off x="6096000" y="-62229"/>
                <a:ext cx="6732382" cy="6920229"/>
              </a:xfrm>
              <a:prstGeom prst="round2DiagRect">
                <a:avLst>
                  <a:gd name="adj1" fmla="val 10336"/>
                  <a:gd name="adj2" fmla="val 0"/>
                </a:avLst>
              </a:prstGeom>
            </p:spPr>
          </p:pic>
        </p:grpSp>
        <p:sp>
          <p:nvSpPr>
            <p:cNvPr id="25" name="文本框 24"/>
            <p:cNvSpPr txBox="1"/>
            <p:nvPr/>
          </p:nvSpPr>
          <p:spPr>
            <a:xfrm>
              <a:off x="6457535" y="881098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b="1" dirty="0">
                  <a:solidFill>
                    <a:schemeClr val="bg1"/>
                  </a:solidFill>
                  <a:effectLst>
                    <a:outerShdw blurRad="127000" dist="50800" dir="5400000" sx="98000" sy="98000" algn="ctr" rotWithShape="0">
                      <a:schemeClr val="accent1">
                        <a:lumMod val="75000"/>
                        <a:alpha val="70000"/>
                      </a:schemeClr>
                    </a:outerShdw>
                  </a:effectLst>
                  <a:latin typeface="+mj-ea"/>
                  <a:ea typeface="+mj-ea"/>
                </a:rPr>
                <a:t>单击此处添加标题文本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02D5A17-23F3-BFE6-99DE-EA0C5552A21E}"/>
                </a:ext>
              </a:extLst>
            </p:cNvPr>
            <p:cNvGrpSpPr/>
            <p:nvPr/>
          </p:nvGrpSpPr>
          <p:grpSpPr>
            <a:xfrm>
              <a:off x="6557091" y="1510498"/>
              <a:ext cx="5001696" cy="4875529"/>
              <a:chOff x="6557091" y="1301775"/>
              <a:chExt cx="5001696" cy="4875529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DD85AC77-1525-E4EF-6390-4E368A003D0F}"/>
                  </a:ext>
                </a:extLst>
              </p:cNvPr>
              <p:cNvGrpSpPr/>
              <p:nvPr/>
            </p:nvGrpSpPr>
            <p:grpSpPr>
              <a:xfrm>
                <a:off x="6557091" y="1301775"/>
                <a:ext cx="5001696" cy="1440000"/>
                <a:chOff x="6557091" y="1448149"/>
                <a:chExt cx="5001696" cy="1440000"/>
              </a:xfrm>
            </p:grpSpPr>
            <p:sp>
              <p:nvSpPr>
                <p:cNvPr id="83" name="矩形: 圆角 82">
                  <a:extLst>
                    <a:ext uri="{FF2B5EF4-FFF2-40B4-BE49-F238E27FC236}">
                      <a16:creationId xmlns:a16="http://schemas.microsoft.com/office/drawing/2014/main" id="{94560B0B-F323-DE74-9A8F-A0A4DD624545}"/>
                    </a:ext>
                  </a:extLst>
                </p:cNvPr>
                <p:cNvSpPr/>
                <p:nvPr/>
              </p:nvSpPr>
              <p:spPr>
                <a:xfrm>
                  <a:off x="6557091" y="1448149"/>
                  <a:ext cx="5001696" cy="1440000"/>
                </a:xfrm>
                <a:prstGeom prst="roundRect">
                  <a:avLst>
                    <a:gd name="adj" fmla="val 8205"/>
                  </a:avLst>
                </a:prstGeom>
                <a:gradFill>
                  <a:gsLst>
                    <a:gs pos="100000">
                      <a:schemeClr val="accent1">
                        <a:lumMod val="20000"/>
                        <a:lumOff val="80000"/>
                        <a:alpha val="68000"/>
                      </a:schemeClr>
                    </a:gs>
                    <a:gs pos="0">
                      <a:schemeClr val="bg1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90500" dist="63500" dir="5400000" sx="98000" sy="98000" algn="ctr" rotWithShape="0">
                    <a:schemeClr val="accent1">
                      <a:lumMod val="50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文本框 29"/>
                <p:cNvSpPr txBox="1"/>
                <p:nvPr/>
              </p:nvSpPr>
              <p:spPr>
                <a:xfrm>
                  <a:off x="6857275" y="1968802"/>
                  <a:ext cx="1449115" cy="7058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spAutoFit/>
                </a:bodyPr>
                <a:lstStyle/>
                <a:p>
                  <a:pPr marL="141750" indent="-216000" fontAlgn="base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/>
                  </a:pPr>
                  <a:r>
                    <a:rPr lang="zh-CN" altLang="en-US" sz="1600" kern="0" dirty="0">
                      <a:ln w="3175"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  <a:cs typeface="思源黑体 CN Normal" panose="020B0400000000000000" pitchFamily="34" charset="-122"/>
                    </a:rPr>
                    <a:t>添加描述文本</a:t>
                  </a:r>
                  <a:endParaRPr lang="en-US" altLang="zh-CN" sz="1600" kern="0" dirty="0">
                    <a:ln w="3175"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cs typeface="思源黑体 CN Normal" panose="020B0400000000000000" pitchFamily="34" charset="-122"/>
                  </a:endParaRPr>
                </a:p>
                <a:p>
                  <a:pPr marL="141750" indent="-216000" fontAlgn="base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/>
                  </a:pPr>
                  <a:r>
                    <a:rPr lang="zh-CN" altLang="en-US" sz="1600" kern="0" dirty="0">
                      <a:ln w="3175"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  <a:cs typeface="思源黑体 CN Normal" panose="020B0400000000000000" pitchFamily="34" charset="-122"/>
                    </a:rPr>
                    <a:t>添加描述文本</a:t>
                  </a:r>
                </a:p>
              </p:txBody>
            </p:sp>
            <p:pic>
              <p:nvPicPr>
                <p:cNvPr id="103" name="图形 102" descr="条形图 纯色填充">
                  <a:extLst>
                    <a:ext uri="{FF2B5EF4-FFF2-40B4-BE49-F238E27FC236}">
                      <a16:creationId xmlns:a16="http://schemas.microsoft.com/office/drawing/2014/main" id="{56ADB0BB-B6CE-E101-E2F2-4B6BE26339D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rcRect/>
                <a:stretch/>
              </p:blipFill>
              <p:spPr>
                <a:xfrm>
                  <a:off x="10412691" y="1771737"/>
                  <a:ext cx="914400" cy="914400"/>
                </a:xfrm>
                <a:prstGeom prst="rect">
                  <a:avLst/>
                </a:prstGeom>
              </p:spPr>
            </p:pic>
            <p:grpSp>
              <p:nvGrpSpPr>
                <p:cNvPr id="6" name="组合 5">
                  <a:extLst>
                    <a:ext uri="{FF2B5EF4-FFF2-40B4-BE49-F238E27FC236}">
                      <a16:creationId xmlns:a16="http://schemas.microsoft.com/office/drawing/2014/main" id="{C54799C6-AD07-2AFF-22D0-D2FA21C44564}"/>
                    </a:ext>
                  </a:extLst>
                </p:cNvPr>
                <p:cNvGrpSpPr/>
                <p:nvPr/>
              </p:nvGrpSpPr>
              <p:grpSpPr>
                <a:xfrm>
                  <a:off x="6879369" y="1633821"/>
                  <a:ext cx="1498401" cy="276999"/>
                  <a:chOff x="6890944" y="1587521"/>
                  <a:chExt cx="1498401" cy="276999"/>
                </a:xfrm>
              </p:grpSpPr>
              <p:sp>
                <p:nvSpPr>
                  <p:cNvPr id="86" name="文本框 85">
                    <a:extLst>
                      <a:ext uri="{FF2B5EF4-FFF2-40B4-BE49-F238E27FC236}">
                        <a16:creationId xmlns:a16="http://schemas.microsoft.com/office/drawing/2014/main" id="{C1F1BFA9-B322-8323-3A5C-D7E9AF7E94B7}"/>
                      </a:ext>
                    </a:extLst>
                  </p:cNvPr>
                  <p:cNvSpPr txBox="1"/>
                  <p:nvPr/>
                </p:nvSpPr>
                <p:spPr>
                  <a:xfrm>
                    <a:off x="7004350" y="1587521"/>
                    <a:ext cx="1384995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r>
                      <a:rPr lang="zh-CN" altLang="en-US" kern="0" dirty="0">
                        <a:solidFill>
                          <a:schemeClr val="accent1"/>
                        </a:solidFill>
                        <a:latin typeface="+mj-ea"/>
                        <a:ea typeface="+mj-ea"/>
                      </a:rPr>
                      <a:t>添加标题文本</a:t>
                    </a:r>
                  </a:p>
                </p:txBody>
              </p:sp>
              <p:cxnSp>
                <p:nvCxnSpPr>
                  <p:cNvPr id="3" name="直线连接符 2">
                    <a:extLst>
                      <a:ext uri="{FF2B5EF4-FFF2-40B4-BE49-F238E27FC236}">
                        <a16:creationId xmlns:a16="http://schemas.microsoft.com/office/drawing/2014/main" id="{94185CA3-1BD3-388C-7333-28EE02BDA04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890944" y="1611596"/>
                    <a:ext cx="0" cy="251999"/>
                  </a:xfrm>
                  <a:prstGeom prst="line">
                    <a:avLst/>
                  </a:prstGeom>
                  <a:ln w="285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26AC276A-D414-D81A-D69F-9C4D02E44804}"/>
                  </a:ext>
                </a:extLst>
              </p:cNvPr>
              <p:cNvGrpSpPr/>
              <p:nvPr/>
            </p:nvGrpSpPr>
            <p:grpSpPr>
              <a:xfrm>
                <a:off x="6557091" y="3019540"/>
                <a:ext cx="5001696" cy="1440000"/>
                <a:chOff x="6557091" y="3187193"/>
                <a:chExt cx="5001696" cy="1440000"/>
              </a:xfrm>
            </p:grpSpPr>
            <p:sp>
              <p:nvSpPr>
                <p:cNvPr id="89" name="矩形: 圆角 82">
                  <a:extLst>
                    <a:ext uri="{FF2B5EF4-FFF2-40B4-BE49-F238E27FC236}">
                      <a16:creationId xmlns:a16="http://schemas.microsoft.com/office/drawing/2014/main" id="{67DAE825-D8C8-1C67-66FB-C7A5E656DFAD}"/>
                    </a:ext>
                  </a:extLst>
                </p:cNvPr>
                <p:cNvSpPr/>
                <p:nvPr/>
              </p:nvSpPr>
              <p:spPr>
                <a:xfrm>
                  <a:off x="6557091" y="3187193"/>
                  <a:ext cx="5001696" cy="1440000"/>
                </a:xfrm>
                <a:prstGeom prst="roundRect">
                  <a:avLst>
                    <a:gd name="adj" fmla="val 8205"/>
                  </a:avLst>
                </a:prstGeom>
                <a:gradFill>
                  <a:gsLst>
                    <a:gs pos="100000">
                      <a:schemeClr val="accent1">
                        <a:lumMod val="20000"/>
                        <a:lumOff val="80000"/>
                        <a:alpha val="68000"/>
                      </a:schemeClr>
                    </a:gs>
                    <a:gs pos="0">
                      <a:schemeClr val="bg1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90500" dist="63500" dir="5400000" sx="98000" sy="98000" algn="ctr" rotWithShape="0">
                    <a:schemeClr val="accent1">
                      <a:lumMod val="50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" name="文本框 89">
                  <a:extLst>
                    <a:ext uri="{FF2B5EF4-FFF2-40B4-BE49-F238E27FC236}">
                      <a16:creationId xmlns:a16="http://schemas.microsoft.com/office/drawing/2014/main" id="{A2D83306-1B19-7EF0-714C-43DC90D6F6D1}"/>
                    </a:ext>
                  </a:extLst>
                </p:cNvPr>
                <p:cNvSpPr txBox="1"/>
                <p:nvPr/>
              </p:nvSpPr>
              <p:spPr>
                <a:xfrm>
                  <a:off x="6857275" y="3707846"/>
                  <a:ext cx="1449115" cy="7058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spAutoFit/>
                </a:bodyPr>
                <a:lstStyle/>
                <a:p>
                  <a:pPr marL="141750" indent="-216000" fontAlgn="base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/>
                  </a:pPr>
                  <a:r>
                    <a:rPr lang="zh-CN" altLang="en-US" sz="1600" kern="0" dirty="0">
                      <a:ln w="3175"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  <a:cs typeface="思源黑体 CN Normal" panose="020B0400000000000000" pitchFamily="34" charset="-122"/>
                    </a:rPr>
                    <a:t>添加描述文本</a:t>
                  </a:r>
                  <a:endParaRPr lang="en-US" altLang="zh-CN" sz="1600" kern="0" dirty="0">
                    <a:ln w="3175"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cs typeface="思源黑体 CN Normal" panose="020B0400000000000000" pitchFamily="34" charset="-122"/>
                  </a:endParaRPr>
                </a:p>
                <a:p>
                  <a:pPr marL="141750" indent="-216000" fontAlgn="base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/>
                  </a:pPr>
                  <a:r>
                    <a:rPr lang="zh-CN" altLang="en-US" sz="1600" kern="0" dirty="0">
                      <a:ln w="3175"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  <a:cs typeface="思源黑体 CN Normal" panose="020B0400000000000000" pitchFamily="34" charset="-122"/>
                    </a:rPr>
                    <a:t>添加描述文本</a:t>
                  </a:r>
                  <a:endParaRPr lang="en-US" altLang="zh-CN" sz="1600" kern="0" dirty="0">
                    <a:ln w="3175"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cs typeface="思源黑体 CN Normal" panose="020B0400000000000000" pitchFamily="34" charset="-122"/>
                  </a:endParaRPr>
                </a:p>
              </p:txBody>
            </p:sp>
            <p:grpSp>
              <p:nvGrpSpPr>
                <p:cNvPr id="92" name="组合 91">
                  <a:extLst>
                    <a:ext uri="{FF2B5EF4-FFF2-40B4-BE49-F238E27FC236}">
                      <a16:creationId xmlns:a16="http://schemas.microsoft.com/office/drawing/2014/main" id="{3C5098FB-33DD-CC15-F3DF-08EFECF47577}"/>
                    </a:ext>
                  </a:extLst>
                </p:cNvPr>
                <p:cNvGrpSpPr/>
                <p:nvPr/>
              </p:nvGrpSpPr>
              <p:grpSpPr>
                <a:xfrm>
                  <a:off x="6879369" y="3372865"/>
                  <a:ext cx="1498401" cy="276999"/>
                  <a:chOff x="6890944" y="1587521"/>
                  <a:chExt cx="1498401" cy="276999"/>
                </a:xfrm>
              </p:grpSpPr>
              <p:sp>
                <p:nvSpPr>
                  <p:cNvPr id="93" name="文本框 92">
                    <a:extLst>
                      <a:ext uri="{FF2B5EF4-FFF2-40B4-BE49-F238E27FC236}">
                        <a16:creationId xmlns:a16="http://schemas.microsoft.com/office/drawing/2014/main" id="{09A2B9E1-C02C-A7CA-604C-40ECB15C0571}"/>
                      </a:ext>
                    </a:extLst>
                  </p:cNvPr>
                  <p:cNvSpPr txBox="1"/>
                  <p:nvPr/>
                </p:nvSpPr>
                <p:spPr>
                  <a:xfrm>
                    <a:off x="7004350" y="1587521"/>
                    <a:ext cx="1384995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r>
                      <a:rPr lang="zh-CN" altLang="en-US" kern="0" dirty="0">
                        <a:solidFill>
                          <a:schemeClr val="accent1"/>
                        </a:solidFill>
                        <a:latin typeface="+mj-ea"/>
                        <a:ea typeface="+mj-ea"/>
                      </a:rPr>
                      <a:t>添加标题文本</a:t>
                    </a:r>
                  </a:p>
                </p:txBody>
              </p:sp>
              <p:cxnSp>
                <p:nvCxnSpPr>
                  <p:cNvPr id="94" name="直线连接符 93">
                    <a:extLst>
                      <a:ext uri="{FF2B5EF4-FFF2-40B4-BE49-F238E27FC236}">
                        <a16:creationId xmlns:a16="http://schemas.microsoft.com/office/drawing/2014/main" id="{1E7AB082-EE12-C726-5E69-3159C518759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890944" y="1611596"/>
                    <a:ext cx="0" cy="251999"/>
                  </a:xfrm>
                  <a:prstGeom prst="line">
                    <a:avLst/>
                  </a:prstGeom>
                  <a:ln w="285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pic>
              <p:nvPicPr>
                <p:cNvPr id="109" name="图形 108" descr="报纸 纯色填充">
                  <a:extLst>
                    <a:ext uri="{FF2B5EF4-FFF2-40B4-BE49-F238E27FC236}">
                      <a16:creationId xmlns:a16="http://schemas.microsoft.com/office/drawing/2014/main" id="{49FAE7C2-AB18-0DDF-B887-ACFD58496E8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rcRect/>
                <a:stretch/>
              </p:blipFill>
              <p:spPr>
                <a:xfrm>
                  <a:off x="10480551" y="3522411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78D3E492-FC09-E408-EA83-FE7B681E0ABB}"/>
                  </a:ext>
                </a:extLst>
              </p:cNvPr>
              <p:cNvGrpSpPr/>
              <p:nvPr/>
            </p:nvGrpSpPr>
            <p:grpSpPr>
              <a:xfrm>
                <a:off x="6557091" y="4737304"/>
                <a:ext cx="5001696" cy="1440000"/>
                <a:chOff x="6557091" y="4838064"/>
                <a:chExt cx="5001696" cy="1440000"/>
              </a:xfrm>
            </p:grpSpPr>
            <p:sp>
              <p:nvSpPr>
                <p:cNvPr id="96" name="矩形: 圆角 82">
                  <a:extLst>
                    <a:ext uri="{FF2B5EF4-FFF2-40B4-BE49-F238E27FC236}">
                      <a16:creationId xmlns:a16="http://schemas.microsoft.com/office/drawing/2014/main" id="{CB9C930F-80CD-35D6-F162-DA8733C10C6E}"/>
                    </a:ext>
                  </a:extLst>
                </p:cNvPr>
                <p:cNvSpPr/>
                <p:nvPr/>
              </p:nvSpPr>
              <p:spPr>
                <a:xfrm>
                  <a:off x="6557091" y="4838064"/>
                  <a:ext cx="5001696" cy="1440000"/>
                </a:xfrm>
                <a:prstGeom prst="roundRect">
                  <a:avLst>
                    <a:gd name="adj" fmla="val 8205"/>
                  </a:avLst>
                </a:prstGeom>
                <a:gradFill>
                  <a:gsLst>
                    <a:gs pos="100000">
                      <a:schemeClr val="accent1">
                        <a:lumMod val="20000"/>
                        <a:lumOff val="80000"/>
                        <a:alpha val="68000"/>
                      </a:schemeClr>
                    </a:gs>
                    <a:gs pos="0">
                      <a:schemeClr val="bg1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90500" dist="63500" dir="5400000" sx="98000" sy="98000" algn="ctr" rotWithShape="0">
                    <a:schemeClr val="accent1">
                      <a:lumMod val="50000"/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7" name="文本框 96">
                  <a:extLst>
                    <a:ext uri="{FF2B5EF4-FFF2-40B4-BE49-F238E27FC236}">
                      <a16:creationId xmlns:a16="http://schemas.microsoft.com/office/drawing/2014/main" id="{754D7EC9-2FC0-C519-458F-53C345B4DFC0}"/>
                    </a:ext>
                  </a:extLst>
                </p:cNvPr>
                <p:cNvSpPr txBox="1"/>
                <p:nvPr/>
              </p:nvSpPr>
              <p:spPr>
                <a:xfrm>
                  <a:off x="6857275" y="5358717"/>
                  <a:ext cx="1449115" cy="7058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spAutoFit/>
                </a:bodyPr>
                <a:lstStyle/>
                <a:p>
                  <a:pPr marL="141750" indent="-216000" fontAlgn="base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/>
                  </a:pPr>
                  <a:r>
                    <a:rPr lang="zh-CN" altLang="en-US" sz="1600" kern="0" dirty="0">
                      <a:ln w="3175"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  <a:cs typeface="思源黑体 CN Normal" panose="020B0400000000000000" pitchFamily="34" charset="-122"/>
                    </a:rPr>
                    <a:t>添加描述文本</a:t>
                  </a:r>
                  <a:endParaRPr lang="en-US" altLang="zh-CN" sz="1600" kern="0" dirty="0">
                    <a:ln w="3175"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cs typeface="思源黑体 CN Normal" panose="020B0400000000000000" pitchFamily="34" charset="-122"/>
                  </a:endParaRPr>
                </a:p>
                <a:p>
                  <a:pPr marL="141750" indent="-216000" fontAlgn="base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/>
                  </a:pPr>
                  <a:r>
                    <a:rPr lang="zh-CN" altLang="en-US" sz="1600" kern="0" dirty="0">
                      <a:ln w="3175"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  <a:cs typeface="思源黑体 CN Normal" panose="020B0400000000000000" pitchFamily="34" charset="-122"/>
                    </a:rPr>
                    <a:t>添加描述文本</a:t>
                  </a:r>
                  <a:endParaRPr lang="en-US" altLang="zh-CN" sz="1600" kern="0" dirty="0">
                    <a:ln w="3175"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cs typeface="思源黑体 CN Normal" panose="020B0400000000000000" pitchFamily="34" charset="-122"/>
                  </a:endParaRPr>
                </a:p>
              </p:txBody>
            </p:sp>
            <p:grpSp>
              <p:nvGrpSpPr>
                <p:cNvPr id="99" name="组合 98">
                  <a:extLst>
                    <a:ext uri="{FF2B5EF4-FFF2-40B4-BE49-F238E27FC236}">
                      <a16:creationId xmlns:a16="http://schemas.microsoft.com/office/drawing/2014/main" id="{070AF0FC-EE0B-0994-1666-C75C885FAAC2}"/>
                    </a:ext>
                  </a:extLst>
                </p:cNvPr>
                <p:cNvGrpSpPr/>
                <p:nvPr/>
              </p:nvGrpSpPr>
              <p:grpSpPr>
                <a:xfrm>
                  <a:off x="6879369" y="5023736"/>
                  <a:ext cx="1498401" cy="276999"/>
                  <a:chOff x="6890944" y="1587521"/>
                  <a:chExt cx="1498401" cy="276999"/>
                </a:xfrm>
              </p:grpSpPr>
              <p:sp>
                <p:nvSpPr>
                  <p:cNvPr id="100" name="文本框 99">
                    <a:extLst>
                      <a:ext uri="{FF2B5EF4-FFF2-40B4-BE49-F238E27FC236}">
                        <a16:creationId xmlns:a16="http://schemas.microsoft.com/office/drawing/2014/main" id="{E6ECF744-3D5F-6289-0E08-F2B3F1C49795}"/>
                      </a:ext>
                    </a:extLst>
                  </p:cNvPr>
                  <p:cNvSpPr txBox="1"/>
                  <p:nvPr/>
                </p:nvSpPr>
                <p:spPr>
                  <a:xfrm>
                    <a:off x="7004350" y="1587521"/>
                    <a:ext cx="1384995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r>
                      <a:rPr lang="zh-CN" altLang="en-US" kern="0" dirty="0">
                        <a:solidFill>
                          <a:schemeClr val="accent1"/>
                        </a:solidFill>
                        <a:latin typeface="+mj-ea"/>
                        <a:ea typeface="+mj-ea"/>
                      </a:rPr>
                      <a:t>添加标题文本</a:t>
                    </a:r>
                  </a:p>
                </p:txBody>
              </p:sp>
              <p:cxnSp>
                <p:nvCxnSpPr>
                  <p:cNvPr id="101" name="直线连接符 100">
                    <a:extLst>
                      <a:ext uri="{FF2B5EF4-FFF2-40B4-BE49-F238E27FC236}">
                        <a16:creationId xmlns:a16="http://schemas.microsoft.com/office/drawing/2014/main" id="{3CB2E03D-049B-01C7-8130-FBD82E870C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890944" y="1611596"/>
                    <a:ext cx="0" cy="251999"/>
                  </a:xfrm>
                  <a:prstGeom prst="line">
                    <a:avLst/>
                  </a:prstGeom>
                  <a:ln w="285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pic>
              <p:nvPicPr>
                <p:cNvPr id="116" name="图形 115" descr="云计算 纯色填充">
                  <a:extLst>
                    <a:ext uri="{FF2B5EF4-FFF2-40B4-BE49-F238E27FC236}">
                      <a16:creationId xmlns:a16="http://schemas.microsoft.com/office/drawing/2014/main" id="{C5C213B8-3C8F-8E7F-F367-7D2A70711E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rcRect/>
                <a:stretch/>
              </p:blipFill>
              <p:spPr>
                <a:xfrm>
                  <a:off x="10480551" y="5120480"/>
                  <a:ext cx="914400" cy="914400"/>
                </a:xfrm>
                <a:prstGeom prst="rect">
                  <a:avLst/>
                </a:prstGeom>
              </p:spPr>
            </p:pic>
          </p:grp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F54C34C-C514-9089-8CE4-137F04F0EE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9188" y="175840"/>
            <a:ext cx="3847207" cy="423257"/>
          </a:xfrm>
        </p:spPr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271A1CD-175D-EF4B-E913-B17CBA0B31DA}"/>
              </a:ext>
            </a:extLst>
          </p:cNvPr>
          <p:cNvSpPr txBox="1"/>
          <p:nvPr/>
        </p:nvSpPr>
        <p:spPr>
          <a:xfrm>
            <a:off x="4492997" y="880452"/>
            <a:ext cx="3206006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2400" b="0" spc="10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b="1" dirty="0"/>
              <a:t>单击此处添加标题文本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5ABFFFA-2806-1FCB-A9AF-54A2DE8908D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9062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1161" y="1660524"/>
            <a:ext cx="5482590" cy="4280590"/>
          </a:xfrm>
          <a:prstGeom prst="rect">
            <a:avLst/>
          </a:prstGeom>
        </p:spPr>
      </p:pic>
      <p:grpSp>
        <p:nvGrpSpPr>
          <p:cNvPr id="86" name="组合 85">
            <a:extLst>
              <a:ext uri="{FF2B5EF4-FFF2-40B4-BE49-F238E27FC236}">
                <a16:creationId xmlns:a16="http://schemas.microsoft.com/office/drawing/2014/main" id="{C8DA4618-DC25-E5DD-F621-3E8E6CAE362C}"/>
              </a:ext>
            </a:extLst>
          </p:cNvPr>
          <p:cNvGrpSpPr/>
          <p:nvPr/>
        </p:nvGrpSpPr>
        <p:grpSpPr>
          <a:xfrm>
            <a:off x="609812" y="1518071"/>
            <a:ext cx="2857783" cy="2082298"/>
            <a:chOff x="609812" y="1591223"/>
            <a:chExt cx="2857783" cy="2082298"/>
          </a:xfrm>
        </p:grpSpPr>
        <p:sp>
          <p:nvSpPr>
            <p:cNvPr id="29" name="圆角矩形 28">
              <a:extLst>
                <a:ext uri="{FF2B5EF4-FFF2-40B4-BE49-F238E27FC236}">
                  <a16:creationId xmlns:a16="http://schemas.microsoft.com/office/drawing/2014/main" id="{13B55AB0-0DFD-57EE-14C9-E8672434FF86}"/>
                </a:ext>
              </a:extLst>
            </p:cNvPr>
            <p:cNvSpPr/>
            <p:nvPr/>
          </p:nvSpPr>
          <p:spPr>
            <a:xfrm>
              <a:off x="609812" y="1798231"/>
              <a:ext cx="2857783" cy="1875290"/>
            </a:xfrm>
            <a:prstGeom prst="roundRect">
              <a:avLst>
                <a:gd name="adj" fmla="val 3113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60000"/>
                  </a:schemeClr>
                </a:gs>
              </a:gsLst>
              <a:lin ang="2700000" scaled="0"/>
            </a:gradFill>
            <a:ln>
              <a:solidFill>
                <a:schemeClr val="bg1"/>
              </a:solidFill>
            </a:ln>
            <a:effectLst>
              <a:outerShdw blurRad="635000" dist="254000" dir="5400000" sx="98000" sy="98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D3493D07-E52E-56F5-6C63-4F4550BFF54B}"/>
                </a:ext>
              </a:extLst>
            </p:cNvPr>
            <p:cNvGrpSpPr/>
            <p:nvPr/>
          </p:nvGrpSpPr>
          <p:grpSpPr>
            <a:xfrm>
              <a:off x="1345252" y="1591223"/>
              <a:ext cx="1325256" cy="415499"/>
              <a:chOff x="738366" y="1173429"/>
              <a:chExt cx="1325256" cy="415499"/>
            </a:xfrm>
          </p:grpSpPr>
          <p:sp>
            <p:nvSpPr>
              <p:cNvPr id="30" name="圆角矩形 29">
                <a:extLst>
                  <a:ext uri="{FF2B5EF4-FFF2-40B4-BE49-F238E27FC236}">
                    <a16:creationId xmlns:a16="http://schemas.microsoft.com/office/drawing/2014/main" id="{00CCBE09-8C82-0625-4A4A-FED2C1C2AD65}"/>
                  </a:ext>
                </a:extLst>
              </p:cNvPr>
              <p:cNvSpPr/>
              <p:nvPr/>
            </p:nvSpPr>
            <p:spPr>
              <a:xfrm>
                <a:off x="738366" y="1173429"/>
                <a:ext cx="1325256" cy="41549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355600" dist="127000" dir="2700000" sx="95000" sy="95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200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B697654A-286E-0E55-8428-60ECE268A50C}"/>
                  </a:ext>
                </a:extLst>
              </p:cNvPr>
              <p:cNvSpPr txBox="1"/>
              <p:nvPr/>
            </p:nvSpPr>
            <p:spPr>
              <a:xfrm>
                <a:off x="1090012" y="1242679"/>
                <a:ext cx="62196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pPr algn="ctr"/>
                <a:r>
                  <a:rPr kumimoji="1" lang="en-US" altLang="zh-CN" dirty="0">
                    <a:solidFill>
                      <a:schemeClr val="bg1"/>
                    </a:solidFill>
                    <a:latin typeface="+mj-ea"/>
                    <a:ea typeface="+mj-ea"/>
                  </a:rPr>
                  <a:t>A</a:t>
                </a:r>
                <a:r>
                  <a:rPr kumimoji="1"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表格</a:t>
                </a:r>
              </a:p>
            </p:txBody>
          </p:sp>
        </p:grpSp>
        <p:sp>
          <p:nvSpPr>
            <p:cNvPr id="34" name="矩形: 圆角 52">
              <a:extLst>
                <a:ext uri="{FF2B5EF4-FFF2-40B4-BE49-F238E27FC236}">
                  <a16:creationId xmlns:a16="http://schemas.microsoft.com/office/drawing/2014/main" id="{B7A6BD08-1CD9-18F6-EDCC-9147CA7B4903}"/>
                </a:ext>
              </a:extLst>
            </p:cNvPr>
            <p:cNvSpPr/>
            <p:nvPr/>
          </p:nvSpPr>
          <p:spPr>
            <a:xfrm>
              <a:off x="731787" y="2097503"/>
              <a:ext cx="1399484" cy="36933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 w="6350">
              <a:solidFill>
                <a:schemeClr val="accent1"/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添加描述文本</a:t>
              </a:r>
              <a:endParaRPr 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5" name="矩形: 圆角 52">
              <a:extLst>
                <a:ext uri="{FF2B5EF4-FFF2-40B4-BE49-F238E27FC236}">
                  <a16:creationId xmlns:a16="http://schemas.microsoft.com/office/drawing/2014/main" id="{3AAF3E76-A20A-F6E5-6722-2D144353C337}"/>
                </a:ext>
              </a:extLst>
            </p:cNvPr>
            <p:cNvSpPr/>
            <p:nvPr/>
          </p:nvSpPr>
          <p:spPr>
            <a:xfrm>
              <a:off x="2241973" y="2164034"/>
              <a:ext cx="1100997" cy="369332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添加描述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6" name="矩形: 圆角 52">
              <a:extLst>
                <a:ext uri="{FF2B5EF4-FFF2-40B4-BE49-F238E27FC236}">
                  <a16:creationId xmlns:a16="http://schemas.microsoft.com/office/drawing/2014/main" id="{6D1FE092-4580-B1B2-3751-D4990FE5FD34}"/>
                </a:ext>
              </a:extLst>
            </p:cNvPr>
            <p:cNvSpPr/>
            <p:nvPr/>
          </p:nvSpPr>
          <p:spPr>
            <a:xfrm>
              <a:off x="731787" y="2637266"/>
              <a:ext cx="1399484" cy="36933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 w="6350">
              <a:solidFill>
                <a:schemeClr val="accent1"/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添加描述文本</a:t>
              </a:r>
              <a:endParaRPr 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7" name="矩形: 圆角 52">
              <a:extLst>
                <a:ext uri="{FF2B5EF4-FFF2-40B4-BE49-F238E27FC236}">
                  <a16:creationId xmlns:a16="http://schemas.microsoft.com/office/drawing/2014/main" id="{B23D9A2C-FA94-4777-E9CC-CEA03B0A08F8}"/>
                </a:ext>
              </a:extLst>
            </p:cNvPr>
            <p:cNvSpPr/>
            <p:nvPr/>
          </p:nvSpPr>
          <p:spPr>
            <a:xfrm>
              <a:off x="2215861" y="2637266"/>
              <a:ext cx="1100997" cy="369332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添加描述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79" name="矩形: 圆角 52">
              <a:extLst>
                <a:ext uri="{FF2B5EF4-FFF2-40B4-BE49-F238E27FC236}">
                  <a16:creationId xmlns:a16="http://schemas.microsoft.com/office/drawing/2014/main" id="{00A1FE0E-8C8A-7387-E0AA-C5500352155F}"/>
                </a:ext>
              </a:extLst>
            </p:cNvPr>
            <p:cNvSpPr/>
            <p:nvPr/>
          </p:nvSpPr>
          <p:spPr>
            <a:xfrm>
              <a:off x="2215861" y="3110499"/>
              <a:ext cx="1100997" cy="369332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……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85" name="矩形: 圆角 52">
              <a:extLst>
                <a:ext uri="{FF2B5EF4-FFF2-40B4-BE49-F238E27FC236}">
                  <a16:creationId xmlns:a16="http://schemas.microsoft.com/office/drawing/2014/main" id="{EAA5552F-D26B-587D-FABD-E918BC22EA2B}"/>
                </a:ext>
              </a:extLst>
            </p:cNvPr>
            <p:cNvSpPr/>
            <p:nvPr/>
          </p:nvSpPr>
          <p:spPr>
            <a:xfrm>
              <a:off x="724992" y="3110499"/>
              <a:ext cx="1399484" cy="36933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 w="6350">
              <a:solidFill>
                <a:schemeClr val="accent1"/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添加描述文本</a:t>
              </a:r>
              <a:endParaRPr 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CDFCB4FE-3070-2449-5D89-DB54FEA72AD2}"/>
              </a:ext>
            </a:extLst>
          </p:cNvPr>
          <p:cNvGrpSpPr/>
          <p:nvPr/>
        </p:nvGrpSpPr>
        <p:grpSpPr>
          <a:xfrm>
            <a:off x="609812" y="4165855"/>
            <a:ext cx="2857783" cy="2082298"/>
            <a:chOff x="609812" y="4056127"/>
            <a:chExt cx="2857783" cy="2082298"/>
          </a:xfrm>
        </p:grpSpPr>
        <p:sp>
          <p:nvSpPr>
            <p:cNvPr id="88" name="圆角矩形 87">
              <a:extLst>
                <a:ext uri="{FF2B5EF4-FFF2-40B4-BE49-F238E27FC236}">
                  <a16:creationId xmlns:a16="http://schemas.microsoft.com/office/drawing/2014/main" id="{FAB2D013-8660-BF55-3BFF-B96D76366780}"/>
                </a:ext>
              </a:extLst>
            </p:cNvPr>
            <p:cNvSpPr/>
            <p:nvPr/>
          </p:nvSpPr>
          <p:spPr>
            <a:xfrm>
              <a:off x="609812" y="4263135"/>
              <a:ext cx="2857783" cy="1875290"/>
            </a:xfrm>
            <a:prstGeom prst="roundRect">
              <a:avLst>
                <a:gd name="adj" fmla="val 3113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60000"/>
                  </a:schemeClr>
                </a:gs>
              </a:gsLst>
              <a:lin ang="2700000" scaled="0"/>
            </a:gradFill>
            <a:ln>
              <a:solidFill>
                <a:schemeClr val="bg1"/>
              </a:solidFill>
            </a:ln>
            <a:effectLst>
              <a:outerShdw blurRad="635000" dist="254000" dir="5400000" sx="98000" sy="98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952982A7-B0D7-6F34-3D3C-6612674B1403}"/>
                </a:ext>
              </a:extLst>
            </p:cNvPr>
            <p:cNvGrpSpPr/>
            <p:nvPr/>
          </p:nvGrpSpPr>
          <p:grpSpPr>
            <a:xfrm>
              <a:off x="1358953" y="4056127"/>
              <a:ext cx="1325258" cy="415499"/>
              <a:chOff x="752067" y="1173429"/>
              <a:chExt cx="1325258" cy="415499"/>
            </a:xfrm>
          </p:grpSpPr>
          <p:sp>
            <p:nvSpPr>
              <p:cNvPr id="96" name="圆角矩形 95">
                <a:extLst>
                  <a:ext uri="{FF2B5EF4-FFF2-40B4-BE49-F238E27FC236}">
                    <a16:creationId xmlns:a16="http://schemas.microsoft.com/office/drawing/2014/main" id="{DA30573B-3939-F8B6-DFA7-9B23BE86AD49}"/>
                  </a:ext>
                </a:extLst>
              </p:cNvPr>
              <p:cNvSpPr/>
              <p:nvPr/>
            </p:nvSpPr>
            <p:spPr>
              <a:xfrm>
                <a:off x="752067" y="1173429"/>
                <a:ext cx="1325258" cy="41549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355600" dist="127000" dir="2700000" sx="95000" sy="95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200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7965CBF0-4A24-21F0-3F2D-5B980BC6DC60}"/>
                  </a:ext>
                </a:extLst>
              </p:cNvPr>
              <p:cNvSpPr txBox="1"/>
              <p:nvPr/>
            </p:nvSpPr>
            <p:spPr>
              <a:xfrm>
                <a:off x="1112529" y="1242679"/>
                <a:ext cx="60433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>
                <a:defPPr>
                  <a:defRPr lang="en-US"/>
                </a:defPPr>
                <a:lvl1pPr algn="ctr">
                  <a:defRPr kumimoji="1">
                    <a:solidFill>
                      <a:schemeClr val="bg1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dirty="0"/>
                  <a:t>B</a:t>
                </a:r>
                <a:r>
                  <a:rPr lang="zh-CN" altLang="en-US" dirty="0"/>
                  <a:t>表格</a:t>
                </a:r>
              </a:p>
            </p:txBody>
          </p:sp>
        </p:grpSp>
        <p:sp>
          <p:nvSpPr>
            <p:cNvPr id="90" name="矩形: 圆角 52">
              <a:extLst>
                <a:ext uri="{FF2B5EF4-FFF2-40B4-BE49-F238E27FC236}">
                  <a16:creationId xmlns:a16="http://schemas.microsoft.com/office/drawing/2014/main" id="{85204832-5C58-13EA-A32A-2C24ED662E9B}"/>
                </a:ext>
              </a:extLst>
            </p:cNvPr>
            <p:cNvSpPr/>
            <p:nvPr/>
          </p:nvSpPr>
          <p:spPr>
            <a:xfrm>
              <a:off x="731787" y="4628938"/>
              <a:ext cx="1399484" cy="36933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 w="6350">
              <a:solidFill>
                <a:schemeClr val="accent1"/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添加描述文本</a:t>
              </a:r>
              <a:endParaRPr 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1" name="矩形: 圆角 52">
              <a:extLst>
                <a:ext uri="{FF2B5EF4-FFF2-40B4-BE49-F238E27FC236}">
                  <a16:creationId xmlns:a16="http://schemas.microsoft.com/office/drawing/2014/main" id="{2F2EDF62-3F64-25B8-FF4C-39E797B6F198}"/>
                </a:ext>
              </a:extLst>
            </p:cNvPr>
            <p:cNvSpPr/>
            <p:nvPr/>
          </p:nvSpPr>
          <p:spPr>
            <a:xfrm>
              <a:off x="2241973" y="4628938"/>
              <a:ext cx="1100997" cy="369332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添加描述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92" name="矩形: 圆角 52">
              <a:extLst>
                <a:ext uri="{FF2B5EF4-FFF2-40B4-BE49-F238E27FC236}">
                  <a16:creationId xmlns:a16="http://schemas.microsoft.com/office/drawing/2014/main" id="{F3443E4A-285A-1590-39F7-EAAA03A12283}"/>
                </a:ext>
              </a:extLst>
            </p:cNvPr>
            <p:cNvSpPr/>
            <p:nvPr/>
          </p:nvSpPr>
          <p:spPr>
            <a:xfrm>
              <a:off x="1917374" y="5102170"/>
              <a:ext cx="1399484" cy="36933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 w="6350">
              <a:solidFill>
                <a:schemeClr val="accent1"/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添加描述文本</a:t>
              </a:r>
              <a:endParaRPr 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3" name="矩形: 圆角 52">
              <a:extLst>
                <a:ext uri="{FF2B5EF4-FFF2-40B4-BE49-F238E27FC236}">
                  <a16:creationId xmlns:a16="http://schemas.microsoft.com/office/drawing/2014/main" id="{B73ECAFD-70B7-A728-C421-F0813C4EE514}"/>
                </a:ext>
              </a:extLst>
            </p:cNvPr>
            <p:cNvSpPr/>
            <p:nvPr/>
          </p:nvSpPr>
          <p:spPr>
            <a:xfrm>
              <a:off x="731787" y="5102170"/>
              <a:ext cx="1100997" cy="36933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 w="6350">
              <a:solidFill>
                <a:schemeClr val="accent1"/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添加描述</a:t>
              </a:r>
              <a:endParaRPr 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4" name="矩形: 圆角 52">
              <a:extLst>
                <a:ext uri="{FF2B5EF4-FFF2-40B4-BE49-F238E27FC236}">
                  <a16:creationId xmlns:a16="http://schemas.microsoft.com/office/drawing/2014/main" id="{C7B7D452-FE4D-5022-A780-A813B36E9DF0}"/>
                </a:ext>
              </a:extLst>
            </p:cNvPr>
            <p:cNvSpPr/>
            <p:nvPr/>
          </p:nvSpPr>
          <p:spPr>
            <a:xfrm>
              <a:off x="2215861" y="5575403"/>
              <a:ext cx="1100997" cy="369332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……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95" name="矩形: 圆角 52">
              <a:extLst>
                <a:ext uri="{FF2B5EF4-FFF2-40B4-BE49-F238E27FC236}">
                  <a16:creationId xmlns:a16="http://schemas.microsoft.com/office/drawing/2014/main" id="{F0EBA69C-07AD-2037-52C0-0801E9324F52}"/>
                </a:ext>
              </a:extLst>
            </p:cNvPr>
            <p:cNvSpPr/>
            <p:nvPr/>
          </p:nvSpPr>
          <p:spPr>
            <a:xfrm>
              <a:off x="724992" y="5575403"/>
              <a:ext cx="1399484" cy="369332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添加描述文本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F4845A9C-E0C8-C8A9-6548-44E10E63C68A}"/>
              </a:ext>
            </a:extLst>
          </p:cNvPr>
          <p:cNvGrpSpPr/>
          <p:nvPr/>
        </p:nvGrpSpPr>
        <p:grpSpPr>
          <a:xfrm>
            <a:off x="8761034" y="1518071"/>
            <a:ext cx="2857783" cy="2082298"/>
            <a:chOff x="8761034" y="1591223"/>
            <a:chExt cx="2857783" cy="2082298"/>
          </a:xfrm>
        </p:grpSpPr>
        <p:sp>
          <p:nvSpPr>
            <p:cNvPr id="100" name="圆角矩形 99">
              <a:extLst>
                <a:ext uri="{FF2B5EF4-FFF2-40B4-BE49-F238E27FC236}">
                  <a16:creationId xmlns:a16="http://schemas.microsoft.com/office/drawing/2014/main" id="{72A4DC04-9512-780E-4E55-30F6A858EBA8}"/>
                </a:ext>
              </a:extLst>
            </p:cNvPr>
            <p:cNvSpPr/>
            <p:nvPr/>
          </p:nvSpPr>
          <p:spPr>
            <a:xfrm>
              <a:off x="8761034" y="1798231"/>
              <a:ext cx="2857783" cy="1875290"/>
            </a:xfrm>
            <a:prstGeom prst="roundRect">
              <a:avLst>
                <a:gd name="adj" fmla="val 3113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60000"/>
                  </a:schemeClr>
                </a:gs>
              </a:gsLst>
              <a:lin ang="2700000" scaled="0"/>
            </a:gradFill>
            <a:ln>
              <a:solidFill>
                <a:schemeClr val="bg1"/>
              </a:solidFill>
            </a:ln>
            <a:effectLst>
              <a:outerShdw blurRad="635000" dist="254000" dir="5400000" sx="98000" sy="98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DF0FB16B-A1D1-CFB8-E2FB-BFE2B977C7DE}"/>
                </a:ext>
              </a:extLst>
            </p:cNvPr>
            <p:cNvGrpSpPr/>
            <p:nvPr/>
          </p:nvGrpSpPr>
          <p:grpSpPr>
            <a:xfrm>
              <a:off x="9521948" y="1591223"/>
              <a:ext cx="1324800" cy="415499"/>
              <a:chOff x="763840" y="1173429"/>
              <a:chExt cx="1324800" cy="415499"/>
            </a:xfrm>
          </p:grpSpPr>
          <p:sp>
            <p:nvSpPr>
              <p:cNvPr id="108" name="圆角矩形 107">
                <a:extLst>
                  <a:ext uri="{FF2B5EF4-FFF2-40B4-BE49-F238E27FC236}">
                    <a16:creationId xmlns:a16="http://schemas.microsoft.com/office/drawing/2014/main" id="{15502922-4B80-5BBF-9E33-56528C152459}"/>
                  </a:ext>
                </a:extLst>
              </p:cNvPr>
              <p:cNvSpPr/>
              <p:nvPr/>
            </p:nvSpPr>
            <p:spPr>
              <a:xfrm>
                <a:off x="763840" y="1173429"/>
                <a:ext cx="1324800" cy="41549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355600" dist="127000" dir="2700000" sx="95000" sy="95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200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9" name="文本框 108">
                <a:extLst>
                  <a:ext uri="{FF2B5EF4-FFF2-40B4-BE49-F238E27FC236}">
                    <a16:creationId xmlns:a16="http://schemas.microsoft.com/office/drawing/2014/main" id="{9AE33623-5B1F-C92D-0D80-D4157419CBAA}"/>
                  </a:ext>
                </a:extLst>
              </p:cNvPr>
              <p:cNvSpPr txBox="1"/>
              <p:nvPr/>
            </p:nvSpPr>
            <p:spPr>
              <a:xfrm>
                <a:off x="1128883" y="1242679"/>
                <a:ext cx="59471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>
                <a:defPPr>
                  <a:defRPr lang="en-US"/>
                </a:defPPr>
                <a:lvl1pPr algn="ctr">
                  <a:defRPr kumimoji="1">
                    <a:solidFill>
                      <a:schemeClr val="bg1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en-US" altLang="zh-CN"/>
                  <a:t>C</a:t>
                </a:r>
                <a:r>
                  <a:rPr lang="zh-CN" altLang="en-US"/>
                  <a:t>表格</a:t>
                </a:r>
              </a:p>
            </p:txBody>
          </p:sp>
        </p:grpSp>
        <p:sp>
          <p:nvSpPr>
            <p:cNvPr id="102" name="矩形: 圆角 52">
              <a:extLst>
                <a:ext uri="{FF2B5EF4-FFF2-40B4-BE49-F238E27FC236}">
                  <a16:creationId xmlns:a16="http://schemas.microsoft.com/office/drawing/2014/main" id="{898EA531-37C1-4B4D-B810-C1C502B6C6C8}"/>
                </a:ext>
              </a:extLst>
            </p:cNvPr>
            <p:cNvSpPr/>
            <p:nvPr/>
          </p:nvSpPr>
          <p:spPr>
            <a:xfrm>
              <a:off x="8883009" y="2164034"/>
              <a:ext cx="1399484" cy="36933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 w="6350">
              <a:solidFill>
                <a:schemeClr val="accent1"/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添加描述文本</a:t>
              </a:r>
              <a:endParaRPr 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3" name="矩形: 圆角 52">
              <a:extLst>
                <a:ext uri="{FF2B5EF4-FFF2-40B4-BE49-F238E27FC236}">
                  <a16:creationId xmlns:a16="http://schemas.microsoft.com/office/drawing/2014/main" id="{AE059DD6-6C1A-FE21-CBBE-4EBBAAE1B809}"/>
                </a:ext>
              </a:extLst>
            </p:cNvPr>
            <p:cNvSpPr/>
            <p:nvPr/>
          </p:nvSpPr>
          <p:spPr>
            <a:xfrm>
              <a:off x="10393195" y="2164034"/>
              <a:ext cx="1100997" cy="369332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添加描述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04" name="矩形: 圆角 52">
              <a:extLst>
                <a:ext uri="{FF2B5EF4-FFF2-40B4-BE49-F238E27FC236}">
                  <a16:creationId xmlns:a16="http://schemas.microsoft.com/office/drawing/2014/main" id="{7F7CED22-4A15-3D3A-9923-02B78505DFE3}"/>
                </a:ext>
              </a:extLst>
            </p:cNvPr>
            <p:cNvSpPr/>
            <p:nvPr/>
          </p:nvSpPr>
          <p:spPr>
            <a:xfrm>
              <a:off x="8883009" y="2637266"/>
              <a:ext cx="1399484" cy="369332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添加描述文本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05" name="矩形: 圆角 52">
              <a:extLst>
                <a:ext uri="{FF2B5EF4-FFF2-40B4-BE49-F238E27FC236}">
                  <a16:creationId xmlns:a16="http://schemas.microsoft.com/office/drawing/2014/main" id="{536761DF-9E69-FE36-4627-C385A360AB39}"/>
                </a:ext>
              </a:extLst>
            </p:cNvPr>
            <p:cNvSpPr/>
            <p:nvPr/>
          </p:nvSpPr>
          <p:spPr>
            <a:xfrm>
              <a:off x="10367083" y="2637266"/>
              <a:ext cx="1100997" cy="369332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添加描述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06" name="矩形: 圆角 52">
              <a:extLst>
                <a:ext uri="{FF2B5EF4-FFF2-40B4-BE49-F238E27FC236}">
                  <a16:creationId xmlns:a16="http://schemas.microsoft.com/office/drawing/2014/main" id="{604DDDAE-A369-0F7F-454E-47D08CF1DA66}"/>
                </a:ext>
              </a:extLst>
            </p:cNvPr>
            <p:cNvSpPr/>
            <p:nvPr/>
          </p:nvSpPr>
          <p:spPr>
            <a:xfrm>
              <a:off x="10367083" y="3110499"/>
              <a:ext cx="1100997" cy="369332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……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07" name="矩形: 圆角 52">
              <a:extLst>
                <a:ext uri="{FF2B5EF4-FFF2-40B4-BE49-F238E27FC236}">
                  <a16:creationId xmlns:a16="http://schemas.microsoft.com/office/drawing/2014/main" id="{DE9FE894-8A9C-0752-DC4A-8AF2A4B7137B}"/>
                </a:ext>
              </a:extLst>
            </p:cNvPr>
            <p:cNvSpPr/>
            <p:nvPr/>
          </p:nvSpPr>
          <p:spPr>
            <a:xfrm>
              <a:off x="8876214" y="3110499"/>
              <a:ext cx="1399484" cy="36933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 w="6350">
              <a:solidFill>
                <a:schemeClr val="accent1"/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添加描述文本</a:t>
              </a:r>
              <a:endParaRPr 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F3E3963D-6C64-5219-5CCA-2DA9C74B5FFE}"/>
              </a:ext>
            </a:extLst>
          </p:cNvPr>
          <p:cNvGrpSpPr/>
          <p:nvPr/>
        </p:nvGrpSpPr>
        <p:grpSpPr>
          <a:xfrm>
            <a:off x="8761034" y="4165855"/>
            <a:ext cx="2857783" cy="2082298"/>
            <a:chOff x="8761034" y="4056127"/>
            <a:chExt cx="2857783" cy="2082298"/>
          </a:xfrm>
        </p:grpSpPr>
        <p:sp>
          <p:nvSpPr>
            <p:cNvPr id="111" name="圆角矩形 110">
              <a:extLst>
                <a:ext uri="{FF2B5EF4-FFF2-40B4-BE49-F238E27FC236}">
                  <a16:creationId xmlns:a16="http://schemas.microsoft.com/office/drawing/2014/main" id="{2F391436-86BB-3A53-68A1-DDD39E341D0E}"/>
                </a:ext>
              </a:extLst>
            </p:cNvPr>
            <p:cNvSpPr/>
            <p:nvPr/>
          </p:nvSpPr>
          <p:spPr>
            <a:xfrm>
              <a:off x="8761034" y="4263135"/>
              <a:ext cx="2857783" cy="1875290"/>
            </a:xfrm>
            <a:prstGeom prst="roundRect">
              <a:avLst>
                <a:gd name="adj" fmla="val 3113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60000"/>
                  </a:schemeClr>
                </a:gs>
              </a:gsLst>
              <a:lin ang="2700000" scaled="0"/>
            </a:gradFill>
            <a:ln>
              <a:solidFill>
                <a:schemeClr val="bg1"/>
              </a:solidFill>
            </a:ln>
            <a:effectLst>
              <a:outerShdw blurRad="635000" dist="254000" dir="5400000" sx="98000" sy="98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C8C60D7F-8416-942E-AA70-C1AD031779C7}"/>
                </a:ext>
              </a:extLst>
            </p:cNvPr>
            <p:cNvGrpSpPr/>
            <p:nvPr/>
          </p:nvGrpSpPr>
          <p:grpSpPr>
            <a:xfrm>
              <a:off x="9550856" y="4056127"/>
              <a:ext cx="1324800" cy="415499"/>
              <a:chOff x="792748" y="1173429"/>
              <a:chExt cx="1324800" cy="415499"/>
            </a:xfrm>
          </p:grpSpPr>
          <p:sp>
            <p:nvSpPr>
              <p:cNvPr id="119" name="圆角矩形 118">
                <a:extLst>
                  <a:ext uri="{FF2B5EF4-FFF2-40B4-BE49-F238E27FC236}">
                    <a16:creationId xmlns:a16="http://schemas.microsoft.com/office/drawing/2014/main" id="{D03E4AC5-8364-7BA6-74AC-626BD949683F}"/>
                  </a:ext>
                </a:extLst>
              </p:cNvPr>
              <p:cNvSpPr/>
              <p:nvPr/>
            </p:nvSpPr>
            <p:spPr>
              <a:xfrm>
                <a:off x="792748" y="1173429"/>
                <a:ext cx="1324800" cy="41549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000">
                    <a:schemeClr val="accent1">
                      <a:lumMod val="40000"/>
                      <a:lumOff val="60000"/>
                    </a:schemeClr>
                  </a:gs>
                  <a:gs pos="5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355600" dist="127000" dir="2700000" sx="95000" sy="95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200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EE2DE80F-AC56-DF38-ED28-AAA614BBA57D}"/>
                  </a:ext>
                </a:extLst>
              </p:cNvPr>
              <p:cNvSpPr txBox="1"/>
              <p:nvPr/>
            </p:nvSpPr>
            <p:spPr>
              <a:xfrm>
                <a:off x="1144967" y="1242679"/>
                <a:ext cx="62036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>
                <a:defPPr>
                  <a:defRPr lang="en-US"/>
                </a:defPPr>
                <a:lvl1pPr algn="ctr">
                  <a:defRPr kumimoji="1">
                    <a:solidFill>
                      <a:schemeClr val="bg1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en-US" altLang="zh-CN"/>
                  <a:t>D</a:t>
                </a:r>
                <a:r>
                  <a:rPr lang="zh-CN" altLang="en-US"/>
                  <a:t>表格</a:t>
                </a:r>
              </a:p>
            </p:txBody>
          </p:sp>
        </p:grpSp>
        <p:sp>
          <p:nvSpPr>
            <p:cNvPr id="113" name="矩形: 圆角 52">
              <a:extLst>
                <a:ext uri="{FF2B5EF4-FFF2-40B4-BE49-F238E27FC236}">
                  <a16:creationId xmlns:a16="http://schemas.microsoft.com/office/drawing/2014/main" id="{B8794AE8-2EFD-BE4D-ECC8-1E2E49344017}"/>
                </a:ext>
              </a:extLst>
            </p:cNvPr>
            <p:cNvSpPr/>
            <p:nvPr/>
          </p:nvSpPr>
          <p:spPr>
            <a:xfrm>
              <a:off x="8883009" y="4628938"/>
              <a:ext cx="1399484" cy="36933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 w="6350">
              <a:solidFill>
                <a:schemeClr val="accent1"/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添加描述文本</a:t>
              </a:r>
              <a:endParaRPr 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4" name="矩形: 圆角 52">
              <a:extLst>
                <a:ext uri="{FF2B5EF4-FFF2-40B4-BE49-F238E27FC236}">
                  <a16:creationId xmlns:a16="http://schemas.microsoft.com/office/drawing/2014/main" id="{451902C7-AD46-8BF5-41D0-EA5C74B3EF0E}"/>
                </a:ext>
              </a:extLst>
            </p:cNvPr>
            <p:cNvSpPr/>
            <p:nvPr/>
          </p:nvSpPr>
          <p:spPr>
            <a:xfrm>
              <a:off x="10393195" y="4628938"/>
              <a:ext cx="1100997" cy="369332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添加描述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15" name="矩形: 圆角 52">
              <a:extLst>
                <a:ext uri="{FF2B5EF4-FFF2-40B4-BE49-F238E27FC236}">
                  <a16:creationId xmlns:a16="http://schemas.microsoft.com/office/drawing/2014/main" id="{FC23A882-C8F5-CFEC-7AAD-A136667A5488}"/>
                </a:ext>
              </a:extLst>
            </p:cNvPr>
            <p:cNvSpPr/>
            <p:nvPr/>
          </p:nvSpPr>
          <p:spPr>
            <a:xfrm>
              <a:off x="10068596" y="5102170"/>
              <a:ext cx="1399484" cy="36933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 w="6350">
              <a:solidFill>
                <a:schemeClr val="accent1"/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添加描述文本</a:t>
              </a:r>
              <a:endParaRPr 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6" name="矩形: 圆角 52">
              <a:extLst>
                <a:ext uri="{FF2B5EF4-FFF2-40B4-BE49-F238E27FC236}">
                  <a16:creationId xmlns:a16="http://schemas.microsoft.com/office/drawing/2014/main" id="{43F13BF2-4CD1-79A8-32F2-5640482D6EDD}"/>
                </a:ext>
              </a:extLst>
            </p:cNvPr>
            <p:cNvSpPr/>
            <p:nvPr/>
          </p:nvSpPr>
          <p:spPr>
            <a:xfrm>
              <a:off x="8883009" y="5102170"/>
              <a:ext cx="1100997" cy="36933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 w="6350">
              <a:solidFill>
                <a:schemeClr val="accent1"/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添加描述</a:t>
              </a:r>
              <a:endParaRPr 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7" name="矩形: 圆角 52">
              <a:extLst>
                <a:ext uri="{FF2B5EF4-FFF2-40B4-BE49-F238E27FC236}">
                  <a16:creationId xmlns:a16="http://schemas.microsoft.com/office/drawing/2014/main" id="{BB8F7BAC-7FCD-6701-87DD-F58E5899AE49}"/>
                </a:ext>
              </a:extLst>
            </p:cNvPr>
            <p:cNvSpPr/>
            <p:nvPr/>
          </p:nvSpPr>
          <p:spPr>
            <a:xfrm>
              <a:off x="8883009" y="5575403"/>
              <a:ext cx="1389119" cy="369332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添加描述文本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4" name="矩形: 圆角 52">
              <a:extLst>
                <a:ext uri="{FF2B5EF4-FFF2-40B4-BE49-F238E27FC236}">
                  <a16:creationId xmlns:a16="http://schemas.microsoft.com/office/drawing/2014/main" id="{F3EE1678-5981-E2E0-21EC-909B63DBD807}"/>
                </a:ext>
              </a:extLst>
            </p:cNvPr>
            <p:cNvSpPr/>
            <p:nvPr/>
          </p:nvSpPr>
          <p:spPr>
            <a:xfrm>
              <a:off x="10350862" y="5575403"/>
              <a:ext cx="1100997" cy="369332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381000" dist="254000" dir="5400000" sx="96000" sy="96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……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9928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33333E-6 L 3.54167E-6 0.25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8.33333E-7 2.96296E-6 L -0.25 2.96296E-6 " pathEditMode="relative" rAng="0" ptsTypes="AA">
                                      <p:cBhvr>
                                        <p:cTn id="14" dur="1000" spd="-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8.33333E-7 2.96296E-6 L -0.25 2.96296E-6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4" dur="100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3" presetClass="path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9" dur="100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解决方案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altLang="zh-CN" dirty="0"/>
              <a:t>Solution and scheme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BC5ACB-D4F9-F245-2D58-A97176ADFCF8}"/>
              </a:ext>
            </a:extLst>
          </p:cNvPr>
          <p:cNvSpPr txBox="1"/>
          <p:nvPr/>
        </p:nvSpPr>
        <p:spPr>
          <a:xfrm>
            <a:off x="4965542" y="5315866"/>
            <a:ext cx="6364113" cy="798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51PPT模板网，幻灯片演示模板及素材免费下载！</a:t>
            </a:r>
            <a:endParaRPr lang="en-US" altLang="zh-CN" sz="16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1381617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4C3D0A6-BCD4-58FB-C16E-27DC132CC050}"/>
              </a:ext>
            </a:extLst>
          </p:cNvPr>
          <p:cNvSpPr>
            <a:spLocks noChangeAspect="1"/>
          </p:cNvSpPr>
          <p:nvPr/>
        </p:nvSpPr>
        <p:spPr>
          <a:xfrm>
            <a:off x="7638086" y="4937991"/>
            <a:ext cx="611612" cy="611612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342900" dir="2700000" sx="95000" sy="95000" algn="tl" rotWithShape="0">
              <a:schemeClr val="accent1">
                <a:alpha val="17000"/>
              </a:scheme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/>
              <a:ea typeface="阿里巴巴普惠体 R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7C18E3F-CA4C-C839-F966-23B3CD0FEAF6}"/>
              </a:ext>
            </a:extLst>
          </p:cNvPr>
          <p:cNvGrpSpPr/>
          <p:nvPr/>
        </p:nvGrpSpPr>
        <p:grpSpPr>
          <a:xfrm>
            <a:off x="3951974" y="1515303"/>
            <a:ext cx="4319981" cy="4320000"/>
            <a:chOff x="3951974" y="1515303"/>
            <a:chExt cx="4319981" cy="4320000"/>
          </a:xfrm>
        </p:grpSpPr>
        <p:sp>
          <p:nvSpPr>
            <p:cNvPr id="8" name="弧形 13">
              <a:extLst>
                <a:ext uri="{FF2B5EF4-FFF2-40B4-BE49-F238E27FC236}">
                  <a16:creationId xmlns:a16="http://schemas.microsoft.com/office/drawing/2014/main" id="{D713DBAD-A3D6-A5A0-FDA9-92C939DAF78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51974" y="1515303"/>
              <a:ext cx="4319981" cy="4320000"/>
            </a:xfrm>
            <a:prstGeom prst="arc">
              <a:avLst>
                <a:gd name="adj1" fmla="val 18300357"/>
                <a:gd name="adj2" fmla="val 6848768"/>
              </a:avLst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80000"/>
                      <a:lumOff val="2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9" name="弧形 14">
              <a:extLst>
                <a:ext uri="{FF2B5EF4-FFF2-40B4-BE49-F238E27FC236}">
                  <a16:creationId xmlns:a16="http://schemas.microsoft.com/office/drawing/2014/main" id="{C8FCCF7F-0F29-19CF-F4DE-049DBC91CC27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3951974" y="1515303"/>
              <a:ext cx="4319981" cy="4320000"/>
            </a:xfrm>
            <a:prstGeom prst="arc">
              <a:avLst>
                <a:gd name="adj1" fmla="val 18300357"/>
                <a:gd name="adj2" fmla="val 6848768"/>
              </a:avLst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80000"/>
                      <a:lumOff val="2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4B74D37E-25C3-C53A-E0D8-436234C1214D}"/>
              </a:ext>
            </a:extLst>
          </p:cNvPr>
          <p:cNvSpPr/>
          <p:nvPr/>
        </p:nvSpPr>
        <p:spPr>
          <a:xfrm>
            <a:off x="1045029" y="-1447131"/>
            <a:ext cx="10101942" cy="10102580"/>
          </a:xfrm>
          <a:prstGeom prst="ellipse">
            <a:avLst/>
          </a:prstGeom>
          <a:noFill/>
          <a:ln w="19050"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0C8332A9-DAD9-B857-6E47-B74E9D9CB86B}"/>
              </a:ext>
            </a:extLst>
          </p:cNvPr>
          <p:cNvSpPr>
            <a:spLocks noChangeAspect="1"/>
          </p:cNvSpPr>
          <p:nvPr/>
        </p:nvSpPr>
        <p:spPr>
          <a:xfrm>
            <a:off x="3401937" y="3244082"/>
            <a:ext cx="611612" cy="611612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30000"/>
                  <a:lumOff val="70000"/>
                </a:schemeClr>
              </a:gs>
              <a:gs pos="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342900" dir="2700000" sx="95000" sy="95000" algn="tl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/>
              <a:ea typeface="阿里巴巴普惠体 R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31C86B98-31FF-FCA9-9472-DEFAC69308BE}"/>
              </a:ext>
            </a:extLst>
          </p:cNvPr>
          <p:cNvSpPr>
            <a:spLocks noChangeAspect="1"/>
          </p:cNvSpPr>
          <p:nvPr/>
        </p:nvSpPr>
        <p:spPr>
          <a:xfrm>
            <a:off x="6978164" y="880798"/>
            <a:ext cx="439019" cy="439019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30000"/>
                  <a:lumOff val="70000"/>
                </a:schemeClr>
              </a:gs>
              <a:gs pos="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342900" dir="2700000" sx="95000" sy="95000" algn="tl" rotWithShape="0">
              <a:schemeClr val="accent1">
                <a:alpha val="17000"/>
              </a:scheme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/>
              <a:ea typeface="阿里巴巴普惠体 R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C7D6FC8-85EA-0F11-64B7-BA7D37A41943}"/>
              </a:ext>
            </a:extLst>
          </p:cNvPr>
          <p:cNvSpPr/>
          <p:nvPr/>
        </p:nvSpPr>
        <p:spPr>
          <a:xfrm>
            <a:off x="4237344" y="1801004"/>
            <a:ext cx="3748599" cy="3748599"/>
          </a:xfrm>
          <a:prstGeom prst="ellipse">
            <a:avLst/>
          </a:prstGeom>
          <a:gradFill flip="none" rotWithShape="1">
            <a:gsLst>
              <a:gs pos="600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55600" dist="749300" dir="2700000" sx="95000" sy="95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/>
              <a:ea typeface="阿里巴巴普惠体 R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4F8F4AA-F98B-879E-97F6-2A4545085E00}"/>
              </a:ext>
            </a:extLst>
          </p:cNvPr>
          <p:cNvSpPr txBox="1"/>
          <p:nvPr/>
        </p:nvSpPr>
        <p:spPr>
          <a:xfrm>
            <a:off x="4897946" y="3689479"/>
            <a:ext cx="2423740" cy="1063561"/>
          </a:xfrm>
          <a:prstGeom prst="rect">
            <a:avLst/>
          </a:prstGeom>
        </p:spPr>
        <p:txBody>
          <a:bodyPr wrap="none" lIns="91440" tIns="45720" rIns="91440" bIns="45720" anchor="ctr" anchorCtr="0">
            <a:noAutofit/>
          </a:bodyPr>
          <a:lstStyle/>
          <a:p>
            <a:pPr lvl="0" algn="ctr" defTabSz="914400">
              <a:defRPr/>
            </a:pPr>
            <a:r>
              <a:rPr lang="zh-CN" altLang="en-US" sz="3200" b="1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2700000" scaled="0"/>
                </a:gradFill>
                <a:effectLst>
                  <a:outerShdw blurRad="228600" dist="165100" dir="2700000" sx="97000" sy="97000" algn="tl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rPr>
              <a:t>单击此处添</a:t>
            </a:r>
            <a:endParaRPr lang="en-US" altLang="zh-CN" sz="3200" b="1" dirty="0"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effectLst>
                <a:outerShdw blurRad="228600" dist="165100" dir="2700000" sx="97000" sy="97000" algn="tl" rotWithShape="0">
                  <a:prstClr val="black">
                    <a:alpha val="30000"/>
                  </a:prstClr>
                </a:outerShdw>
              </a:effectLst>
              <a:latin typeface="+mj-ea"/>
              <a:ea typeface="+mj-ea"/>
            </a:endParaRPr>
          </a:p>
          <a:p>
            <a:pPr lvl="0" algn="ctr" defTabSz="914400">
              <a:defRPr/>
            </a:pPr>
            <a:r>
              <a:rPr lang="zh-CN" altLang="en-US" sz="3200" b="1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2700000" scaled="0"/>
                </a:gradFill>
                <a:effectLst>
                  <a:outerShdw blurRad="228600" dist="165100" dir="2700000" sx="97000" sy="97000" algn="tl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rPr>
              <a:t>加描述文本</a:t>
            </a:r>
          </a:p>
        </p:txBody>
      </p:sp>
      <p:sp>
        <p:nvSpPr>
          <p:cNvPr id="13" name="kindergarten_115425">
            <a:extLst>
              <a:ext uri="{FF2B5EF4-FFF2-40B4-BE49-F238E27FC236}">
                <a16:creationId xmlns:a16="http://schemas.microsoft.com/office/drawing/2014/main" id="{C1A86437-1391-C035-AA6B-44A64A189A87}"/>
              </a:ext>
            </a:extLst>
          </p:cNvPr>
          <p:cNvSpPr/>
          <p:nvPr/>
        </p:nvSpPr>
        <p:spPr>
          <a:xfrm>
            <a:off x="5409149" y="2470233"/>
            <a:ext cx="1373060" cy="1016866"/>
          </a:xfrm>
          <a:custGeom>
            <a:avLst/>
            <a:gdLst>
              <a:gd name="connsiteX0" fmla="*/ 508718 w 605239"/>
              <a:gd name="connsiteY0" fmla="*/ 368634 h 448232"/>
              <a:gd name="connsiteX1" fmla="*/ 537132 w 605239"/>
              <a:gd name="connsiteY1" fmla="*/ 368634 h 448232"/>
              <a:gd name="connsiteX2" fmla="*/ 550974 w 605239"/>
              <a:gd name="connsiteY2" fmla="*/ 382465 h 448232"/>
              <a:gd name="connsiteX3" fmla="*/ 537132 w 605239"/>
              <a:gd name="connsiteY3" fmla="*/ 396296 h 448232"/>
              <a:gd name="connsiteX4" fmla="*/ 508718 w 605239"/>
              <a:gd name="connsiteY4" fmla="*/ 396296 h 448232"/>
              <a:gd name="connsiteX5" fmla="*/ 494875 w 605239"/>
              <a:gd name="connsiteY5" fmla="*/ 382465 h 448232"/>
              <a:gd name="connsiteX6" fmla="*/ 508718 w 605239"/>
              <a:gd name="connsiteY6" fmla="*/ 368634 h 448232"/>
              <a:gd name="connsiteX7" fmla="*/ 384241 w 605239"/>
              <a:gd name="connsiteY7" fmla="*/ 368634 h 448232"/>
              <a:gd name="connsiteX8" fmla="*/ 412655 w 605239"/>
              <a:gd name="connsiteY8" fmla="*/ 368634 h 448232"/>
              <a:gd name="connsiteX9" fmla="*/ 426497 w 605239"/>
              <a:gd name="connsiteY9" fmla="*/ 382465 h 448232"/>
              <a:gd name="connsiteX10" fmla="*/ 412655 w 605239"/>
              <a:gd name="connsiteY10" fmla="*/ 396296 h 448232"/>
              <a:gd name="connsiteX11" fmla="*/ 384241 w 605239"/>
              <a:gd name="connsiteY11" fmla="*/ 396296 h 448232"/>
              <a:gd name="connsiteX12" fmla="*/ 370398 w 605239"/>
              <a:gd name="connsiteY12" fmla="*/ 382465 h 448232"/>
              <a:gd name="connsiteX13" fmla="*/ 384241 w 605239"/>
              <a:gd name="connsiteY13" fmla="*/ 368634 h 448232"/>
              <a:gd name="connsiteX14" fmla="*/ 192540 w 605239"/>
              <a:gd name="connsiteY14" fmla="*/ 368634 h 448232"/>
              <a:gd name="connsiteX15" fmla="*/ 220937 w 605239"/>
              <a:gd name="connsiteY15" fmla="*/ 368634 h 448232"/>
              <a:gd name="connsiteX16" fmla="*/ 234771 w 605239"/>
              <a:gd name="connsiteY16" fmla="*/ 382465 h 448232"/>
              <a:gd name="connsiteX17" fmla="*/ 220937 w 605239"/>
              <a:gd name="connsiteY17" fmla="*/ 396296 h 448232"/>
              <a:gd name="connsiteX18" fmla="*/ 192540 w 605239"/>
              <a:gd name="connsiteY18" fmla="*/ 396296 h 448232"/>
              <a:gd name="connsiteX19" fmla="*/ 178601 w 605239"/>
              <a:gd name="connsiteY19" fmla="*/ 382465 h 448232"/>
              <a:gd name="connsiteX20" fmla="*/ 192540 w 605239"/>
              <a:gd name="connsiteY20" fmla="*/ 368634 h 448232"/>
              <a:gd name="connsiteX21" fmla="*/ 68063 w 605239"/>
              <a:gd name="connsiteY21" fmla="*/ 368634 h 448232"/>
              <a:gd name="connsiteX22" fmla="*/ 96460 w 605239"/>
              <a:gd name="connsiteY22" fmla="*/ 368634 h 448232"/>
              <a:gd name="connsiteX23" fmla="*/ 110294 w 605239"/>
              <a:gd name="connsiteY23" fmla="*/ 382465 h 448232"/>
              <a:gd name="connsiteX24" fmla="*/ 96460 w 605239"/>
              <a:gd name="connsiteY24" fmla="*/ 396296 h 448232"/>
              <a:gd name="connsiteX25" fmla="*/ 68063 w 605239"/>
              <a:gd name="connsiteY25" fmla="*/ 396296 h 448232"/>
              <a:gd name="connsiteX26" fmla="*/ 54124 w 605239"/>
              <a:gd name="connsiteY26" fmla="*/ 382465 h 448232"/>
              <a:gd name="connsiteX27" fmla="*/ 68063 w 605239"/>
              <a:gd name="connsiteY27" fmla="*/ 368634 h 448232"/>
              <a:gd name="connsiteX28" fmla="*/ 273841 w 605239"/>
              <a:gd name="connsiteY28" fmla="*/ 336408 h 448232"/>
              <a:gd name="connsiteX29" fmla="*/ 273841 w 605239"/>
              <a:gd name="connsiteY29" fmla="*/ 420484 h 448232"/>
              <a:gd name="connsiteX30" fmla="*/ 331399 w 605239"/>
              <a:gd name="connsiteY30" fmla="*/ 420484 h 448232"/>
              <a:gd name="connsiteX31" fmla="*/ 331399 w 605239"/>
              <a:gd name="connsiteY31" fmla="*/ 336408 h 448232"/>
              <a:gd name="connsiteX32" fmla="*/ 508718 w 605239"/>
              <a:gd name="connsiteY32" fmla="*/ 308865 h 448232"/>
              <a:gd name="connsiteX33" fmla="*/ 537132 w 605239"/>
              <a:gd name="connsiteY33" fmla="*/ 308865 h 448232"/>
              <a:gd name="connsiteX34" fmla="*/ 550974 w 605239"/>
              <a:gd name="connsiteY34" fmla="*/ 322679 h 448232"/>
              <a:gd name="connsiteX35" fmla="*/ 537132 w 605239"/>
              <a:gd name="connsiteY35" fmla="*/ 336597 h 448232"/>
              <a:gd name="connsiteX36" fmla="*/ 508718 w 605239"/>
              <a:gd name="connsiteY36" fmla="*/ 336597 h 448232"/>
              <a:gd name="connsiteX37" fmla="*/ 494875 w 605239"/>
              <a:gd name="connsiteY37" fmla="*/ 322679 h 448232"/>
              <a:gd name="connsiteX38" fmla="*/ 508718 w 605239"/>
              <a:gd name="connsiteY38" fmla="*/ 308865 h 448232"/>
              <a:gd name="connsiteX39" fmla="*/ 384241 w 605239"/>
              <a:gd name="connsiteY39" fmla="*/ 308865 h 448232"/>
              <a:gd name="connsiteX40" fmla="*/ 412655 w 605239"/>
              <a:gd name="connsiteY40" fmla="*/ 308865 h 448232"/>
              <a:gd name="connsiteX41" fmla="*/ 426497 w 605239"/>
              <a:gd name="connsiteY41" fmla="*/ 322679 h 448232"/>
              <a:gd name="connsiteX42" fmla="*/ 412655 w 605239"/>
              <a:gd name="connsiteY42" fmla="*/ 336597 h 448232"/>
              <a:gd name="connsiteX43" fmla="*/ 384241 w 605239"/>
              <a:gd name="connsiteY43" fmla="*/ 336597 h 448232"/>
              <a:gd name="connsiteX44" fmla="*/ 370398 w 605239"/>
              <a:gd name="connsiteY44" fmla="*/ 322679 h 448232"/>
              <a:gd name="connsiteX45" fmla="*/ 384241 w 605239"/>
              <a:gd name="connsiteY45" fmla="*/ 308865 h 448232"/>
              <a:gd name="connsiteX46" fmla="*/ 192540 w 605239"/>
              <a:gd name="connsiteY46" fmla="*/ 308865 h 448232"/>
              <a:gd name="connsiteX47" fmla="*/ 220937 w 605239"/>
              <a:gd name="connsiteY47" fmla="*/ 308865 h 448232"/>
              <a:gd name="connsiteX48" fmla="*/ 234771 w 605239"/>
              <a:gd name="connsiteY48" fmla="*/ 322679 h 448232"/>
              <a:gd name="connsiteX49" fmla="*/ 220937 w 605239"/>
              <a:gd name="connsiteY49" fmla="*/ 336597 h 448232"/>
              <a:gd name="connsiteX50" fmla="*/ 192540 w 605239"/>
              <a:gd name="connsiteY50" fmla="*/ 336597 h 448232"/>
              <a:gd name="connsiteX51" fmla="*/ 178601 w 605239"/>
              <a:gd name="connsiteY51" fmla="*/ 322679 h 448232"/>
              <a:gd name="connsiteX52" fmla="*/ 192540 w 605239"/>
              <a:gd name="connsiteY52" fmla="*/ 308865 h 448232"/>
              <a:gd name="connsiteX53" fmla="*/ 68063 w 605239"/>
              <a:gd name="connsiteY53" fmla="*/ 308865 h 448232"/>
              <a:gd name="connsiteX54" fmla="*/ 96460 w 605239"/>
              <a:gd name="connsiteY54" fmla="*/ 308865 h 448232"/>
              <a:gd name="connsiteX55" fmla="*/ 110294 w 605239"/>
              <a:gd name="connsiteY55" fmla="*/ 322679 h 448232"/>
              <a:gd name="connsiteX56" fmla="*/ 96460 w 605239"/>
              <a:gd name="connsiteY56" fmla="*/ 336597 h 448232"/>
              <a:gd name="connsiteX57" fmla="*/ 68063 w 605239"/>
              <a:gd name="connsiteY57" fmla="*/ 336597 h 448232"/>
              <a:gd name="connsiteX58" fmla="*/ 54124 w 605239"/>
              <a:gd name="connsiteY58" fmla="*/ 322679 h 448232"/>
              <a:gd name="connsiteX59" fmla="*/ 68063 w 605239"/>
              <a:gd name="connsiteY59" fmla="*/ 308865 h 448232"/>
              <a:gd name="connsiteX60" fmla="*/ 468475 w 605239"/>
              <a:gd name="connsiteY60" fmla="*/ 284445 h 448232"/>
              <a:gd name="connsiteX61" fmla="*/ 468475 w 605239"/>
              <a:gd name="connsiteY61" fmla="*/ 420484 h 448232"/>
              <a:gd name="connsiteX62" fmla="*/ 577449 w 605239"/>
              <a:gd name="connsiteY62" fmla="*/ 420484 h 448232"/>
              <a:gd name="connsiteX63" fmla="*/ 577449 w 605239"/>
              <a:gd name="connsiteY63" fmla="*/ 284445 h 448232"/>
              <a:gd name="connsiteX64" fmla="*/ 27790 w 605239"/>
              <a:gd name="connsiteY64" fmla="*/ 284445 h 448232"/>
              <a:gd name="connsiteX65" fmla="*/ 27790 w 605239"/>
              <a:gd name="connsiteY65" fmla="*/ 420484 h 448232"/>
              <a:gd name="connsiteX66" fmla="*/ 136764 w 605239"/>
              <a:gd name="connsiteY66" fmla="*/ 420484 h 448232"/>
              <a:gd name="connsiteX67" fmla="*/ 136764 w 605239"/>
              <a:gd name="connsiteY67" fmla="*/ 284445 h 448232"/>
              <a:gd name="connsiteX68" fmla="*/ 192547 w 605239"/>
              <a:gd name="connsiteY68" fmla="*/ 249096 h 448232"/>
              <a:gd name="connsiteX69" fmla="*/ 412656 w 605239"/>
              <a:gd name="connsiteY69" fmla="*/ 249096 h 448232"/>
              <a:gd name="connsiteX70" fmla="*/ 426497 w 605239"/>
              <a:gd name="connsiteY70" fmla="*/ 263014 h 448232"/>
              <a:gd name="connsiteX71" fmla="*/ 412656 w 605239"/>
              <a:gd name="connsiteY71" fmla="*/ 276828 h 448232"/>
              <a:gd name="connsiteX72" fmla="*/ 192547 w 605239"/>
              <a:gd name="connsiteY72" fmla="*/ 276828 h 448232"/>
              <a:gd name="connsiteX73" fmla="*/ 178601 w 605239"/>
              <a:gd name="connsiteY73" fmla="*/ 263014 h 448232"/>
              <a:gd name="connsiteX74" fmla="*/ 192547 w 605239"/>
              <a:gd name="connsiteY74" fmla="*/ 249096 h 448232"/>
              <a:gd name="connsiteX75" fmla="*/ 192547 w 605239"/>
              <a:gd name="connsiteY75" fmla="*/ 189327 h 448232"/>
              <a:gd name="connsiteX76" fmla="*/ 412656 w 605239"/>
              <a:gd name="connsiteY76" fmla="*/ 189327 h 448232"/>
              <a:gd name="connsiteX77" fmla="*/ 426497 w 605239"/>
              <a:gd name="connsiteY77" fmla="*/ 203281 h 448232"/>
              <a:gd name="connsiteX78" fmla="*/ 412656 w 605239"/>
              <a:gd name="connsiteY78" fmla="*/ 217130 h 448232"/>
              <a:gd name="connsiteX79" fmla="*/ 192547 w 605239"/>
              <a:gd name="connsiteY79" fmla="*/ 217130 h 448232"/>
              <a:gd name="connsiteX80" fmla="*/ 178601 w 605239"/>
              <a:gd name="connsiteY80" fmla="*/ 203281 h 448232"/>
              <a:gd name="connsiteX81" fmla="*/ 192547 w 605239"/>
              <a:gd name="connsiteY81" fmla="*/ 189327 h 448232"/>
              <a:gd name="connsiteX82" fmla="*/ 164554 w 605239"/>
              <a:gd name="connsiteY82" fmla="*/ 165450 h 448232"/>
              <a:gd name="connsiteX83" fmla="*/ 164554 w 605239"/>
              <a:gd name="connsiteY83" fmla="*/ 420484 h 448232"/>
              <a:gd name="connsiteX84" fmla="*/ 246051 w 605239"/>
              <a:gd name="connsiteY84" fmla="*/ 420484 h 448232"/>
              <a:gd name="connsiteX85" fmla="*/ 246051 w 605239"/>
              <a:gd name="connsiteY85" fmla="*/ 322586 h 448232"/>
              <a:gd name="connsiteX86" fmla="*/ 259894 w 605239"/>
              <a:gd name="connsiteY86" fmla="*/ 308764 h 448232"/>
              <a:gd name="connsiteX87" fmla="*/ 345241 w 605239"/>
              <a:gd name="connsiteY87" fmla="*/ 308764 h 448232"/>
              <a:gd name="connsiteX88" fmla="*/ 359189 w 605239"/>
              <a:gd name="connsiteY88" fmla="*/ 322586 h 448232"/>
              <a:gd name="connsiteX89" fmla="*/ 359189 w 605239"/>
              <a:gd name="connsiteY89" fmla="*/ 420484 h 448232"/>
              <a:gd name="connsiteX90" fmla="*/ 440685 w 605239"/>
              <a:gd name="connsiteY90" fmla="*/ 420484 h 448232"/>
              <a:gd name="connsiteX91" fmla="*/ 440685 w 605239"/>
              <a:gd name="connsiteY91" fmla="*/ 165450 h 448232"/>
              <a:gd name="connsiteX92" fmla="*/ 235330 w 605239"/>
              <a:gd name="connsiteY92" fmla="*/ 107875 h 448232"/>
              <a:gd name="connsiteX93" fmla="*/ 235330 w 605239"/>
              <a:gd name="connsiteY93" fmla="*/ 137806 h 448232"/>
              <a:gd name="connsiteX94" fmla="*/ 369909 w 605239"/>
              <a:gd name="connsiteY94" fmla="*/ 137806 h 448232"/>
              <a:gd name="connsiteX95" fmla="*/ 369909 w 605239"/>
              <a:gd name="connsiteY95" fmla="*/ 107875 h 448232"/>
              <a:gd name="connsiteX96" fmla="*/ 302568 w 605239"/>
              <a:gd name="connsiteY96" fmla="*/ 0 h 448232"/>
              <a:gd name="connsiteX97" fmla="*/ 316515 w 605239"/>
              <a:gd name="connsiteY97" fmla="*/ 13822 h 448232"/>
              <a:gd name="connsiteX98" fmla="*/ 316515 w 605239"/>
              <a:gd name="connsiteY98" fmla="*/ 80127 h 448232"/>
              <a:gd name="connsiteX99" fmla="*/ 383752 w 605239"/>
              <a:gd name="connsiteY99" fmla="*/ 80127 h 448232"/>
              <a:gd name="connsiteX100" fmla="*/ 397699 w 605239"/>
              <a:gd name="connsiteY100" fmla="*/ 93949 h 448232"/>
              <a:gd name="connsiteX101" fmla="*/ 397699 w 605239"/>
              <a:gd name="connsiteY101" fmla="*/ 137806 h 448232"/>
              <a:gd name="connsiteX102" fmla="*/ 454528 w 605239"/>
              <a:gd name="connsiteY102" fmla="*/ 137806 h 448232"/>
              <a:gd name="connsiteX103" fmla="*/ 468475 w 605239"/>
              <a:gd name="connsiteY103" fmla="*/ 151628 h 448232"/>
              <a:gd name="connsiteX104" fmla="*/ 468475 w 605239"/>
              <a:gd name="connsiteY104" fmla="*/ 256697 h 448232"/>
              <a:gd name="connsiteX105" fmla="*/ 591292 w 605239"/>
              <a:gd name="connsiteY105" fmla="*/ 256697 h 448232"/>
              <a:gd name="connsiteX106" fmla="*/ 605239 w 605239"/>
              <a:gd name="connsiteY106" fmla="*/ 270519 h 448232"/>
              <a:gd name="connsiteX107" fmla="*/ 605239 w 605239"/>
              <a:gd name="connsiteY107" fmla="*/ 434306 h 448232"/>
              <a:gd name="connsiteX108" fmla="*/ 591292 w 605239"/>
              <a:gd name="connsiteY108" fmla="*/ 448232 h 448232"/>
              <a:gd name="connsiteX109" fmla="*/ 13843 w 605239"/>
              <a:gd name="connsiteY109" fmla="*/ 448232 h 448232"/>
              <a:gd name="connsiteX110" fmla="*/ 0 w 605239"/>
              <a:gd name="connsiteY110" fmla="*/ 434306 h 448232"/>
              <a:gd name="connsiteX111" fmla="*/ 0 w 605239"/>
              <a:gd name="connsiteY111" fmla="*/ 270519 h 448232"/>
              <a:gd name="connsiteX112" fmla="*/ 13843 w 605239"/>
              <a:gd name="connsiteY112" fmla="*/ 256697 h 448232"/>
              <a:gd name="connsiteX113" fmla="*/ 136764 w 605239"/>
              <a:gd name="connsiteY113" fmla="*/ 256697 h 448232"/>
              <a:gd name="connsiteX114" fmla="*/ 136764 w 605239"/>
              <a:gd name="connsiteY114" fmla="*/ 151628 h 448232"/>
              <a:gd name="connsiteX115" fmla="*/ 150607 w 605239"/>
              <a:gd name="connsiteY115" fmla="*/ 137806 h 448232"/>
              <a:gd name="connsiteX116" fmla="*/ 207540 w 605239"/>
              <a:gd name="connsiteY116" fmla="*/ 137806 h 448232"/>
              <a:gd name="connsiteX117" fmla="*/ 207540 w 605239"/>
              <a:gd name="connsiteY117" fmla="*/ 93949 h 448232"/>
              <a:gd name="connsiteX118" fmla="*/ 221383 w 605239"/>
              <a:gd name="connsiteY118" fmla="*/ 80127 h 448232"/>
              <a:gd name="connsiteX119" fmla="*/ 288725 w 605239"/>
              <a:gd name="connsiteY119" fmla="*/ 80127 h 448232"/>
              <a:gd name="connsiteX120" fmla="*/ 288725 w 605239"/>
              <a:gd name="connsiteY120" fmla="*/ 13822 h 448232"/>
              <a:gd name="connsiteX121" fmla="*/ 302568 w 605239"/>
              <a:gd name="connsiteY121" fmla="*/ 0 h 44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5239" h="448232">
                <a:moveTo>
                  <a:pt x="508718" y="368634"/>
                </a:moveTo>
                <a:lnTo>
                  <a:pt x="537132" y="368634"/>
                </a:lnTo>
                <a:cubicBezTo>
                  <a:pt x="544834" y="368634"/>
                  <a:pt x="550974" y="374874"/>
                  <a:pt x="550974" y="382465"/>
                </a:cubicBezTo>
                <a:cubicBezTo>
                  <a:pt x="550974" y="390160"/>
                  <a:pt x="544834" y="396296"/>
                  <a:pt x="537132" y="396296"/>
                </a:cubicBezTo>
                <a:lnTo>
                  <a:pt x="508718" y="396296"/>
                </a:lnTo>
                <a:cubicBezTo>
                  <a:pt x="501016" y="396296"/>
                  <a:pt x="494875" y="390160"/>
                  <a:pt x="494875" y="382465"/>
                </a:cubicBezTo>
                <a:cubicBezTo>
                  <a:pt x="494875" y="374874"/>
                  <a:pt x="501016" y="368634"/>
                  <a:pt x="508718" y="368634"/>
                </a:cubicBezTo>
                <a:close/>
                <a:moveTo>
                  <a:pt x="384241" y="368634"/>
                </a:moveTo>
                <a:lnTo>
                  <a:pt x="412655" y="368634"/>
                </a:lnTo>
                <a:cubicBezTo>
                  <a:pt x="420357" y="368634"/>
                  <a:pt x="426497" y="374874"/>
                  <a:pt x="426497" y="382465"/>
                </a:cubicBezTo>
                <a:cubicBezTo>
                  <a:pt x="426497" y="390160"/>
                  <a:pt x="420357" y="396296"/>
                  <a:pt x="412655" y="396296"/>
                </a:cubicBezTo>
                <a:lnTo>
                  <a:pt x="384241" y="396296"/>
                </a:lnTo>
                <a:cubicBezTo>
                  <a:pt x="376539" y="396296"/>
                  <a:pt x="370398" y="390160"/>
                  <a:pt x="370398" y="382465"/>
                </a:cubicBezTo>
                <a:cubicBezTo>
                  <a:pt x="370398" y="374874"/>
                  <a:pt x="376539" y="368634"/>
                  <a:pt x="384241" y="368634"/>
                </a:cubicBezTo>
                <a:close/>
                <a:moveTo>
                  <a:pt x="192540" y="368634"/>
                </a:moveTo>
                <a:lnTo>
                  <a:pt x="220937" y="368634"/>
                </a:lnTo>
                <a:cubicBezTo>
                  <a:pt x="228530" y="368634"/>
                  <a:pt x="234771" y="374874"/>
                  <a:pt x="234771" y="382465"/>
                </a:cubicBezTo>
                <a:cubicBezTo>
                  <a:pt x="234771" y="390160"/>
                  <a:pt x="228530" y="396296"/>
                  <a:pt x="220937" y="396296"/>
                </a:cubicBezTo>
                <a:lnTo>
                  <a:pt x="192540" y="396296"/>
                </a:lnTo>
                <a:cubicBezTo>
                  <a:pt x="184842" y="396296"/>
                  <a:pt x="178601" y="390160"/>
                  <a:pt x="178601" y="382465"/>
                </a:cubicBezTo>
                <a:cubicBezTo>
                  <a:pt x="178601" y="374874"/>
                  <a:pt x="184842" y="368634"/>
                  <a:pt x="192540" y="368634"/>
                </a:cubicBezTo>
                <a:close/>
                <a:moveTo>
                  <a:pt x="68063" y="368634"/>
                </a:moveTo>
                <a:lnTo>
                  <a:pt x="96460" y="368634"/>
                </a:lnTo>
                <a:cubicBezTo>
                  <a:pt x="104053" y="368634"/>
                  <a:pt x="110294" y="374874"/>
                  <a:pt x="110294" y="382465"/>
                </a:cubicBezTo>
                <a:cubicBezTo>
                  <a:pt x="110294" y="390160"/>
                  <a:pt x="104053" y="396296"/>
                  <a:pt x="96460" y="396296"/>
                </a:cubicBezTo>
                <a:lnTo>
                  <a:pt x="68063" y="396296"/>
                </a:lnTo>
                <a:cubicBezTo>
                  <a:pt x="60365" y="396296"/>
                  <a:pt x="54124" y="390160"/>
                  <a:pt x="54124" y="382465"/>
                </a:cubicBezTo>
                <a:cubicBezTo>
                  <a:pt x="54124" y="374874"/>
                  <a:pt x="60365" y="368634"/>
                  <a:pt x="68063" y="368634"/>
                </a:cubicBezTo>
                <a:close/>
                <a:moveTo>
                  <a:pt x="273841" y="336408"/>
                </a:moveTo>
                <a:lnTo>
                  <a:pt x="273841" y="420484"/>
                </a:lnTo>
                <a:lnTo>
                  <a:pt x="331399" y="420484"/>
                </a:lnTo>
                <a:lnTo>
                  <a:pt x="331399" y="336408"/>
                </a:lnTo>
                <a:close/>
                <a:moveTo>
                  <a:pt x="508718" y="308865"/>
                </a:moveTo>
                <a:lnTo>
                  <a:pt x="537132" y="308865"/>
                </a:lnTo>
                <a:cubicBezTo>
                  <a:pt x="544834" y="308865"/>
                  <a:pt x="550974" y="315097"/>
                  <a:pt x="550974" y="322679"/>
                </a:cubicBezTo>
                <a:cubicBezTo>
                  <a:pt x="550974" y="330365"/>
                  <a:pt x="544834" y="336597"/>
                  <a:pt x="537132" y="336597"/>
                </a:cubicBezTo>
                <a:lnTo>
                  <a:pt x="508718" y="336597"/>
                </a:lnTo>
                <a:cubicBezTo>
                  <a:pt x="501016" y="336597"/>
                  <a:pt x="494875" y="330365"/>
                  <a:pt x="494875" y="322679"/>
                </a:cubicBezTo>
                <a:cubicBezTo>
                  <a:pt x="494875" y="315097"/>
                  <a:pt x="501016" y="308865"/>
                  <a:pt x="508718" y="308865"/>
                </a:cubicBezTo>
                <a:close/>
                <a:moveTo>
                  <a:pt x="384241" y="308865"/>
                </a:moveTo>
                <a:lnTo>
                  <a:pt x="412655" y="308865"/>
                </a:lnTo>
                <a:cubicBezTo>
                  <a:pt x="420357" y="308865"/>
                  <a:pt x="426497" y="315097"/>
                  <a:pt x="426497" y="322679"/>
                </a:cubicBezTo>
                <a:cubicBezTo>
                  <a:pt x="426497" y="330365"/>
                  <a:pt x="420357" y="336597"/>
                  <a:pt x="412655" y="336597"/>
                </a:cubicBezTo>
                <a:lnTo>
                  <a:pt x="384241" y="336597"/>
                </a:lnTo>
                <a:cubicBezTo>
                  <a:pt x="376539" y="336597"/>
                  <a:pt x="370398" y="330365"/>
                  <a:pt x="370398" y="322679"/>
                </a:cubicBezTo>
                <a:cubicBezTo>
                  <a:pt x="370398" y="315097"/>
                  <a:pt x="376539" y="308865"/>
                  <a:pt x="384241" y="308865"/>
                </a:cubicBezTo>
                <a:close/>
                <a:moveTo>
                  <a:pt x="192540" y="308865"/>
                </a:moveTo>
                <a:lnTo>
                  <a:pt x="220937" y="308865"/>
                </a:lnTo>
                <a:cubicBezTo>
                  <a:pt x="228530" y="308865"/>
                  <a:pt x="234771" y="315097"/>
                  <a:pt x="234771" y="322679"/>
                </a:cubicBezTo>
                <a:cubicBezTo>
                  <a:pt x="234771" y="330365"/>
                  <a:pt x="228530" y="336597"/>
                  <a:pt x="220937" y="336597"/>
                </a:cubicBezTo>
                <a:lnTo>
                  <a:pt x="192540" y="336597"/>
                </a:lnTo>
                <a:cubicBezTo>
                  <a:pt x="184842" y="336597"/>
                  <a:pt x="178601" y="330365"/>
                  <a:pt x="178601" y="322679"/>
                </a:cubicBezTo>
                <a:cubicBezTo>
                  <a:pt x="178601" y="315097"/>
                  <a:pt x="184842" y="308865"/>
                  <a:pt x="192540" y="308865"/>
                </a:cubicBezTo>
                <a:close/>
                <a:moveTo>
                  <a:pt x="68063" y="308865"/>
                </a:moveTo>
                <a:lnTo>
                  <a:pt x="96460" y="308865"/>
                </a:lnTo>
                <a:cubicBezTo>
                  <a:pt x="104053" y="308865"/>
                  <a:pt x="110294" y="315097"/>
                  <a:pt x="110294" y="322679"/>
                </a:cubicBezTo>
                <a:cubicBezTo>
                  <a:pt x="110294" y="330365"/>
                  <a:pt x="104053" y="336597"/>
                  <a:pt x="96460" y="336597"/>
                </a:cubicBezTo>
                <a:lnTo>
                  <a:pt x="68063" y="336597"/>
                </a:lnTo>
                <a:cubicBezTo>
                  <a:pt x="60365" y="336597"/>
                  <a:pt x="54124" y="330365"/>
                  <a:pt x="54124" y="322679"/>
                </a:cubicBezTo>
                <a:cubicBezTo>
                  <a:pt x="54124" y="315097"/>
                  <a:pt x="60365" y="308865"/>
                  <a:pt x="68063" y="308865"/>
                </a:cubicBezTo>
                <a:close/>
                <a:moveTo>
                  <a:pt x="468475" y="284445"/>
                </a:moveTo>
                <a:lnTo>
                  <a:pt x="468475" y="420484"/>
                </a:lnTo>
                <a:lnTo>
                  <a:pt x="577449" y="420484"/>
                </a:lnTo>
                <a:lnTo>
                  <a:pt x="577449" y="284445"/>
                </a:lnTo>
                <a:close/>
                <a:moveTo>
                  <a:pt x="27790" y="284445"/>
                </a:moveTo>
                <a:lnTo>
                  <a:pt x="27790" y="420484"/>
                </a:lnTo>
                <a:lnTo>
                  <a:pt x="136764" y="420484"/>
                </a:lnTo>
                <a:lnTo>
                  <a:pt x="136764" y="284445"/>
                </a:lnTo>
                <a:close/>
                <a:moveTo>
                  <a:pt x="192547" y="249096"/>
                </a:moveTo>
                <a:lnTo>
                  <a:pt x="412656" y="249096"/>
                </a:lnTo>
                <a:cubicBezTo>
                  <a:pt x="420357" y="249096"/>
                  <a:pt x="426497" y="255328"/>
                  <a:pt x="426497" y="263014"/>
                </a:cubicBezTo>
                <a:cubicBezTo>
                  <a:pt x="426497" y="270596"/>
                  <a:pt x="420357" y="276828"/>
                  <a:pt x="412656" y="276828"/>
                </a:cubicBezTo>
                <a:lnTo>
                  <a:pt x="192547" y="276828"/>
                </a:lnTo>
                <a:cubicBezTo>
                  <a:pt x="184845" y="276828"/>
                  <a:pt x="178601" y="270596"/>
                  <a:pt x="178601" y="263014"/>
                </a:cubicBezTo>
                <a:cubicBezTo>
                  <a:pt x="178601" y="255328"/>
                  <a:pt x="184845" y="249096"/>
                  <a:pt x="192547" y="249096"/>
                </a:cubicBezTo>
                <a:close/>
                <a:moveTo>
                  <a:pt x="192547" y="189327"/>
                </a:moveTo>
                <a:lnTo>
                  <a:pt x="412656" y="189327"/>
                </a:lnTo>
                <a:cubicBezTo>
                  <a:pt x="420357" y="189327"/>
                  <a:pt x="426497" y="195575"/>
                  <a:pt x="426497" y="203281"/>
                </a:cubicBezTo>
                <a:cubicBezTo>
                  <a:pt x="426497" y="210882"/>
                  <a:pt x="420357" y="217130"/>
                  <a:pt x="412656" y="217130"/>
                </a:cubicBezTo>
                <a:lnTo>
                  <a:pt x="192547" y="217130"/>
                </a:lnTo>
                <a:cubicBezTo>
                  <a:pt x="184845" y="217130"/>
                  <a:pt x="178601" y="210882"/>
                  <a:pt x="178601" y="203281"/>
                </a:cubicBezTo>
                <a:cubicBezTo>
                  <a:pt x="178601" y="195575"/>
                  <a:pt x="184845" y="189327"/>
                  <a:pt x="192547" y="189327"/>
                </a:cubicBezTo>
                <a:close/>
                <a:moveTo>
                  <a:pt x="164554" y="165450"/>
                </a:moveTo>
                <a:lnTo>
                  <a:pt x="164554" y="420484"/>
                </a:lnTo>
                <a:lnTo>
                  <a:pt x="246051" y="420484"/>
                </a:lnTo>
                <a:lnTo>
                  <a:pt x="246051" y="322586"/>
                </a:lnTo>
                <a:cubicBezTo>
                  <a:pt x="246051" y="314895"/>
                  <a:pt x="252296" y="308764"/>
                  <a:pt x="259894" y="308764"/>
                </a:cubicBezTo>
                <a:lnTo>
                  <a:pt x="345241" y="308764"/>
                </a:lnTo>
                <a:cubicBezTo>
                  <a:pt x="352944" y="308764"/>
                  <a:pt x="359189" y="314895"/>
                  <a:pt x="359189" y="322586"/>
                </a:cubicBezTo>
                <a:lnTo>
                  <a:pt x="359189" y="420484"/>
                </a:lnTo>
                <a:lnTo>
                  <a:pt x="440685" y="420484"/>
                </a:lnTo>
                <a:lnTo>
                  <a:pt x="440685" y="165450"/>
                </a:lnTo>
                <a:close/>
                <a:moveTo>
                  <a:pt x="235330" y="107875"/>
                </a:moveTo>
                <a:lnTo>
                  <a:pt x="235330" y="137806"/>
                </a:lnTo>
                <a:lnTo>
                  <a:pt x="369909" y="137806"/>
                </a:lnTo>
                <a:lnTo>
                  <a:pt x="369909" y="107875"/>
                </a:lnTo>
                <a:close/>
                <a:moveTo>
                  <a:pt x="302568" y="0"/>
                </a:moveTo>
                <a:cubicBezTo>
                  <a:pt x="310270" y="0"/>
                  <a:pt x="316515" y="6236"/>
                  <a:pt x="316515" y="13822"/>
                </a:cubicBezTo>
                <a:lnTo>
                  <a:pt x="316515" y="80127"/>
                </a:lnTo>
                <a:lnTo>
                  <a:pt x="383752" y="80127"/>
                </a:lnTo>
                <a:cubicBezTo>
                  <a:pt x="391454" y="80127"/>
                  <a:pt x="397699" y="86362"/>
                  <a:pt x="397699" y="93949"/>
                </a:cubicBezTo>
                <a:lnTo>
                  <a:pt x="397699" y="137806"/>
                </a:lnTo>
                <a:lnTo>
                  <a:pt x="454528" y="137806"/>
                </a:lnTo>
                <a:cubicBezTo>
                  <a:pt x="462230" y="137806"/>
                  <a:pt x="468475" y="143937"/>
                  <a:pt x="468475" y="151628"/>
                </a:cubicBezTo>
                <a:lnTo>
                  <a:pt x="468475" y="256697"/>
                </a:lnTo>
                <a:lnTo>
                  <a:pt x="591292" y="256697"/>
                </a:lnTo>
                <a:cubicBezTo>
                  <a:pt x="598994" y="256697"/>
                  <a:pt x="605239" y="262932"/>
                  <a:pt x="605239" y="270519"/>
                </a:cubicBezTo>
                <a:lnTo>
                  <a:pt x="605239" y="434306"/>
                </a:lnTo>
                <a:cubicBezTo>
                  <a:pt x="605239" y="441996"/>
                  <a:pt x="598994" y="448232"/>
                  <a:pt x="591292" y="448232"/>
                </a:cubicBezTo>
                <a:lnTo>
                  <a:pt x="13843" y="448232"/>
                </a:lnTo>
                <a:cubicBezTo>
                  <a:pt x="6245" y="448232"/>
                  <a:pt x="0" y="441996"/>
                  <a:pt x="0" y="434306"/>
                </a:cubicBezTo>
                <a:lnTo>
                  <a:pt x="0" y="270519"/>
                </a:lnTo>
                <a:cubicBezTo>
                  <a:pt x="0" y="262932"/>
                  <a:pt x="6245" y="256697"/>
                  <a:pt x="13843" y="256697"/>
                </a:cubicBezTo>
                <a:lnTo>
                  <a:pt x="136764" y="256697"/>
                </a:lnTo>
                <a:lnTo>
                  <a:pt x="136764" y="151628"/>
                </a:lnTo>
                <a:cubicBezTo>
                  <a:pt x="136764" y="143937"/>
                  <a:pt x="143009" y="137806"/>
                  <a:pt x="150607" y="137806"/>
                </a:cubicBezTo>
                <a:lnTo>
                  <a:pt x="207540" y="137806"/>
                </a:lnTo>
                <a:lnTo>
                  <a:pt x="207540" y="93949"/>
                </a:lnTo>
                <a:cubicBezTo>
                  <a:pt x="207540" y="86362"/>
                  <a:pt x="213785" y="80127"/>
                  <a:pt x="221383" y="80127"/>
                </a:cubicBezTo>
                <a:lnTo>
                  <a:pt x="288725" y="80127"/>
                </a:lnTo>
                <a:lnTo>
                  <a:pt x="288725" y="13822"/>
                </a:lnTo>
                <a:cubicBezTo>
                  <a:pt x="288725" y="6236"/>
                  <a:pt x="294970" y="0"/>
                  <a:pt x="302568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77F0EF3-8FEF-A195-E60F-5421C1C67588}"/>
              </a:ext>
            </a:extLst>
          </p:cNvPr>
          <p:cNvGrpSpPr/>
          <p:nvPr/>
        </p:nvGrpSpPr>
        <p:grpSpPr>
          <a:xfrm>
            <a:off x="2328075" y="920986"/>
            <a:ext cx="1512002" cy="1512000"/>
            <a:chOff x="2446409" y="1125429"/>
            <a:chExt cx="1512002" cy="151200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8138413-A149-ACDF-A473-20E9E3D0890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46409" y="1125429"/>
              <a:ext cx="1512002" cy="1512000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342900" dir="2700000" sx="95000" sy="95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0B5778F-8686-E8BF-4F5E-C3AED1CA708E}"/>
                </a:ext>
              </a:extLst>
            </p:cNvPr>
            <p:cNvSpPr txBox="1"/>
            <p:nvPr/>
          </p:nvSpPr>
          <p:spPr>
            <a:xfrm>
              <a:off x="2706186" y="1512097"/>
              <a:ext cx="992448" cy="738664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pPr lvl="0" defTabSz="914400">
                <a:defRPr/>
              </a:pPr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ea typeface="+mn-ea"/>
                </a:rPr>
                <a:t>添加描述文本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OPPOSans M" panose="00020600040101010101" pitchFamily="18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3F4F251-995F-C18E-4283-78E7A3463CAB}"/>
              </a:ext>
            </a:extLst>
          </p:cNvPr>
          <p:cNvGrpSpPr/>
          <p:nvPr/>
        </p:nvGrpSpPr>
        <p:grpSpPr>
          <a:xfrm>
            <a:off x="2673354" y="4862668"/>
            <a:ext cx="1512002" cy="1512000"/>
            <a:chOff x="2673354" y="4862668"/>
            <a:chExt cx="1512002" cy="151200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2372CB9-8B54-1E54-F7A0-E81F9ED352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73354" y="4862668"/>
              <a:ext cx="1512002" cy="1512000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342900" dir="2700000" sx="95000" sy="95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1D837B1-0DA5-B616-D3AD-621C5F7D619A}"/>
                </a:ext>
              </a:extLst>
            </p:cNvPr>
            <p:cNvSpPr txBox="1"/>
            <p:nvPr/>
          </p:nvSpPr>
          <p:spPr>
            <a:xfrm>
              <a:off x="2932539" y="5249336"/>
              <a:ext cx="993632" cy="738664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spAutoFit/>
            </a:bodyPr>
            <a:lstStyle>
              <a:defPPr>
                <a:defRPr lang="en-US"/>
              </a:defPPr>
              <a:lvl1pPr lvl="0" algn="ctr" defTabSz="914400">
                <a:defRPr sz="240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/>
                <a:t>添加描述文本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BA32277-6C5D-F2F1-CED6-64FBC1B8B17E}"/>
              </a:ext>
            </a:extLst>
          </p:cNvPr>
          <p:cNvGrpSpPr/>
          <p:nvPr/>
        </p:nvGrpSpPr>
        <p:grpSpPr>
          <a:xfrm>
            <a:off x="7828450" y="572321"/>
            <a:ext cx="1512002" cy="1512000"/>
            <a:chOff x="7828450" y="572321"/>
            <a:chExt cx="1512002" cy="151200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ACAC0CA-2988-DB7F-18A5-E11BDB6BF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28450" y="572321"/>
              <a:ext cx="1512002" cy="1512000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342900" dir="2700000" sx="95000" sy="95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A865BC4-7D27-083D-90F0-4A5CAA52753B}"/>
                </a:ext>
              </a:extLst>
            </p:cNvPr>
            <p:cNvSpPr txBox="1"/>
            <p:nvPr/>
          </p:nvSpPr>
          <p:spPr>
            <a:xfrm>
              <a:off x="8042822" y="958989"/>
              <a:ext cx="1083258" cy="738664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spAutoFit/>
            </a:bodyPr>
            <a:lstStyle>
              <a:defPPr>
                <a:defRPr lang="en-US"/>
              </a:defPPr>
              <a:lvl1pPr lvl="0" algn="ctr" defTabSz="914400">
                <a:defRPr sz="240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/>
                <a:t>添加描述文本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8639C7E-0685-5A95-61F6-BB0FB523A5A9}"/>
              </a:ext>
            </a:extLst>
          </p:cNvPr>
          <p:cNvGrpSpPr/>
          <p:nvPr/>
        </p:nvGrpSpPr>
        <p:grpSpPr>
          <a:xfrm>
            <a:off x="9053926" y="1917000"/>
            <a:ext cx="1512002" cy="1512000"/>
            <a:chOff x="8989590" y="2155787"/>
            <a:chExt cx="1512002" cy="151200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BB92D61-5736-BA6C-5B67-5F4CF574EB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89590" y="2155787"/>
              <a:ext cx="1512002" cy="1512000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342900" dir="2700000" sx="95000" sy="95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EA3AF9B-424D-8F73-1476-DF57BFCDC187}"/>
                </a:ext>
              </a:extLst>
            </p:cNvPr>
            <p:cNvSpPr txBox="1"/>
            <p:nvPr/>
          </p:nvSpPr>
          <p:spPr>
            <a:xfrm>
              <a:off x="9203962" y="2542455"/>
              <a:ext cx="1083258" cy="738664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spAutoFit/>
            </a:bodyPr>
            <a:lstStyle>
              <a:defPPr>
                <a:defRPr lang="en-US"/>
              </a:defPPr>
              <a:lvl1pPr lvl="0" algn="ctr" defTabSz="914400">
                <a:defRPr sz="240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/>
                <a:t>添加描述文本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C7DE2E2-CC96-31FA-3941-E450AF787379}"/>
              </a:ext>
            </a:extLst>
          </p:cNvPr>
          <p:cNvGrpSpPr/>
          <p:nvPr/>
        </p:nvGrpSpPr>
        <p:grpSpPr>
          <a:xfrm>
            <a:off x="8419020" y="3604159"/>
            <a:ext cx="1512002" cy="1512000"/>
            <a:chOff x="8447961" y="3832005"/>
            <a:chExt cx="1512002" cy="1512000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4B3D9C27-CDF1-30DD-9322-20B62346DF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47961" y="3832005"/>
              <a:ext cx="1512002" cy="1512000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342900" dir="2700000" sx="95000" sy="95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2F5A739-4F81-9DC4-69E0-4882AA0659AA}"/>
                </a:ext>
              </a:extLst>
            </p:cNvPr>
            <p:cNvSpPr txBox="1"/>
            <p:nvPr/>
          </p:nvSpPr>
          <p:spPr>
            <a:xfrm>
              <a:off x="8662333" y="4218673"/>
              <a:ext cx="1083258" cy="738664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spAutoFit/>
            </a:bodyPr>
            <a:lstStyle>
              <a:defPPr>
                <a:defRPr lang="en-US"/>
              </a:defPPr>
              <a:lvl1pPr lvl="0" algn="ctr" defTabSz="914400">
                <a:defRPr sz="240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/>
                <a:t>添加描述文本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0A54609-19F0-A72D-1207-7711FE868DB8}"/>
              </a:ext>
            </a:extLst>
          </p:cNvPr>
          <p:cNvGrpSpPr/>
          <p:nvPr/>
        </p:nvGrpSpPr>
        <p:grpSpPr>
          <a:xfrm>
            <a:off x="518161" y="1858980"/>
            <a:ext cx="1512002" cy="1512000"/>
            <a:chOff x="518161" y="1858980"/>
            <a:chExt cx="1512002" cy="151200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43DFAE3-258C-B72B-BCAC-E71E60B3D0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8161" y="1858980"/>
              <a:ext cx="1512002" cy="1512000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342900" dir="2700000" sx="95000" sy="95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48233B6-0D1D-32D4-2A7C-3FA9209F1B30}"/>
                </a:ext>
              </a:extLst>
            </p:cNvPr>
            <p:cNvSpPr txBox="1"/>
            <p:nvPr/>
          </p:nvSpPr>
          <p:spPr>
            <a:xfrm>
              <a:off x="732533" y="2245648"/>
              <a:ext cx="1083258" cy="738664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spAutoFit/>
            </a:bodyPr>
            <a:lstStyle>
              <a:defPPr>
                <a:defRPr lang="en-US"/>
              </a:defPPr>
              <a:lvl1pPr lvl="0" algn="ctr" defTabSz="914400">
                <a:defRPr sz="240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/>
                <a:t>添加描述文本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2E7C4E3-3825-5978-5D6C-B58CDD0129F6}"/>
              </a:ext>
            </a:extLst>
          </p:cNvPr>
          <p:cNvGrpSpPr/>
          <p:nvPr/>
        </p:nvGrpSpPr>
        <p:grpSpPr>
          <a:xfrm>
            <a:off x="10094918" y="4487797"/>
            <a:ext cx="1512002" cy="1512000"/>
            <a:chOff x="10148242" y="4623738"/>
            <a:chExt cx="1512002" cy="1512000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84A780F6-9681-A6B6-2ABD-7F9DDE67F8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48242" y="4623738"/>
              <a:ext cx="1512002" cy="1512000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342900" dir="2700000" sx="95000" sy="95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8747FA1-3C8D-1A97-862E-7778CF1D2EA5}"/>
                </a:ext>
              </a:extLst>
            </p:cNvPr>
            <p:cNvSpPr txBox="1"/>
            <p:nvPr/>
          </p:nvSpPr>
          <p:spPr>
            <a:xfrm>
              <a:off x="10362614" y="5010406"/>
              <a:ext cx="1083258" cy="738664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spAutoFit/>
            </a:bodyPr>
            <a:lstStyle>
              <a:defPPr>
                <a:defRPr lang="en-US"/>
              </a:defPPr>
              <a:lvl1pPr lvl="0" algn="ctr" defTabSz="914400">
                <a:defRPr sz="240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/>
                <a:t>添加描述文本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126DE68-F979-DB04-5E61-EC6B0F4A8743}"/>
              </a:ext>
            </a:extLst>
          </p:cNvPr>
          <p:cNvGrpSpPr/>
          <p:nvPr/>
        </p:nvGrpSpPr>
        <p:grpSpPr>
          <a:xfrm>
            <a:off x="1753457" y="3249698"/>
            <a:ext cx="1512002" cy="1512000"/>
            <a:chOff x="1753457" y="3249698"/>
            <a:chExt cx="1512002" cy="151200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711C04AE-9F1A-6089-0502-F13E412EF9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53457" y="3249698"/>
              <a:ext cx="1512002" cy="1512000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342900" dir="2700000" sx="95000" sy="95000" algn="tl" rotWithShape="0">
                <a:schemeClr val="accent1"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8EB42CA-ACBD-9C86-E387-5BF8549100D2}"/>
                </a:ext>
              </a:extLst>
            </p:cNvPr>
            <p:cNvSpPr txBox="1"/>
            <p:nvPr/>
          </p:nvSpPr>
          <p:spPr>
            <a:xfrm>
              <a:off x="2012642" y="3636366"/>
              <a:ext cx="993632" cy="738664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spAutoFit/>
            </a:bodyPr>
            <a:lstStyle>
              <a:defPPr>
                <a:defRPr lang="en-US"/>
              </a:defPPr>
              <a:lvl1pPr lvl="0" algn="ctr" defTabSz="914400">
                <a:defRPr sz="240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/>
                <a:t>添加描述文本</a:t>
              </a: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4CBB2087-0F07-5237-5FA0-2D5129459E7F}"/>
              </a:ext>
            </a:extLst>
          </p:cNvPr>
          <p:cNvSpPr>
            <a:spLocks noChangeAspect="1"/>
          </p:cNvSpPr>
          <p:nvPr/>
        </p:nvSpPr>
        <p:spPr>
          <a:xfrm>
            <a:off x="10490674" y="1319211"/>
            <a:ext cx="439019" cy="439019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30000"/>
                  <a:lumOff val="70000"/>
                </a:schemeClr>
              </a:gs>
              <a:gs pos="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342900" dir="2700000" sx="95000" sy="95000" algn="tl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/>
              <a:ea typeface="阿里巴巴普惠体 R"/>
              <a:cs typeface="+mn-cs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C28268A3-9178-66F1-CDF6-AD132494BEEE}"/>
              </a:ext>
            </a:extLst>
          </p:cNvPr>
          <p:cNvSpPr>
            <a:spLocks noChangeAspect="1"/>
          </p:cNvSpPr>
          <p:nvPr/>
        </p:nvSpPr>
        <p:spPr>
          <a:xfrm>
            <a:off x="1141845" y="4579321"/>
            <a:ext cx="611612" cy="611612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30000"/>
                  <a:lumOff val="70000"/>
                </a:schemeClr>
              </a:gs>
              <a:gs pos="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342900" dir="2700000" sx="95000" sy="95000" algn="tl" rotWithShape="0">
              <a:schemeClr val="accent1">
                <a:alpha val="17000"/>
              </a:schemeClr>
            </a:outerShdw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/>
              <a:ea typeface="阿里巴巴普惠体 R"/>
              <a:cs typeface="+mn-cs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FA68DEA0-FB79-E901-8AA7-6EB9B9B1E59C}"/>
              </a:ext>
            </a:extLst>
          </p:cNvPr>
          <p:cNvSpPr>
            <a:spLocks noChangeAspect="1"/>
          </p:cNvSpPr>
          <p:nvPr/>
        </p:nvSpPr>
        <p:spPr>
          <a:xfrm>
            <a:off x="3528507" y="366081"/>
            <a:ext cx="503999" cy="503999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30000"/>
                  <a:lumOff val="70000"/>
                </a:schemeClr>
              </a:gs>
              <a:gs pos="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342900" dir="2700000" sx="95000" sy="95000" algn="tl" rotWithShape="0">
              <a:schemeClr val="accent1">
                <a:alpha val="17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/>
              <a:ea typeface="阿里巴巴普惠体 R"/>
              <a:cs typeface="+mn-cs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9EEABC7E-51BB-4C0C-7F7A-AA67C0CFB655}"/>
              </a:ext>
            </a:extLst>
          </p:cNvPr>
          <p:cNvSpPr>
            <a:spLocks noChangeAspect="1"/>
          </p:cNvSpPr>
          <p:nvPr/>
        </p:nvSpPr>
        <p:spPr>
          <a:xfrm>
            <a:off x="5309109" y="6308625"/>
            <a:ext cx="396000" cy="396000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30000"/>
                  <a:lumOff val="70000"/>
                </a:schemeClr>
              </a:gs>
              <a:gs pos="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342900" dir="2700000" sx="95000" sy="95000" algn="tl" rotWithShape="0">
              <a:schemeClr val="accent1">
                <a:alpha val="17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/>
              <a:ea typeface="阿里巴巴普惠体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07607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accel="5000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accel="5000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accel="5000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0" y="0"/>
                                      <p:to x="85000" y="85000"/>
                                    </p:animScale>
                                    <p:animScale>
                                      <p:cBhvr>
                                        <p:cTn id="20" dur="6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85000" y="85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3" presetClass="entr" presetSubtype="16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3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0" y="0"/>
                                      <p:to x="85000" y="85000"/>
                                    </p:animScale>
                                    <p:animScale>
                                      <p:cBhvr>
                                        <p:cTn id="24" dur="667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85000" y="85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15000" y="115000"/>
                                      <p:from x="100000" y="100000"/>
                                      <p:to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15000" y="115000"/>
                                      <p:from x="100000" y="100000"/>
                                      <p:to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1771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15000" y="115000"/>
                                      <p:from x="100000" y="100000"/>
                                      <p:to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15000" y="115000"/>
                                      <p:from x="100000" y="100000"/>
                                      <p:to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by x="115000" y="115000"/>
                                      <p:from x="100000" y="100000"/>
                                      <p:to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by x="115000" y="115000"/>
                                      <p:from x="100000" y="100000"/>
                                      <p:to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by x="115000" y="115000"/>
                                      <p:from x="100000" y="100000"/>
                                      <p:to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by x="115000" y="115000"/>
                                      <p:from x="100000" y="100000"/>
                                      <p:to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by x="115000" y="115000"/>
                                      <p:from x="100000" y="100000"/>
                                      <p:to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1549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79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79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186" autoRev="1" fill="hold">
                                          <p:stCondLst>
                                            <p:cond delay="27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by x="115000" y="115000"/>
                                      <p:from x="100000" y="100000"/>
                                      <p:to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by x="115000" y="115000"/>
                                      <p:from x="100000" y="100000"/>
                                      <p:to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15000" y="115000"/>
                                      <p:from x="100000" y="100000"/>
                                      <p:to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by x="115000" y="115000"/>
                                      <p:from x="100000" y="100000"/>
                                      <p:to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15000" y="115000"/>
                                      <p:from x="100000" y="100000"/>
                                      <p:to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4" grpId="0" animBg="1"/>
      <p:bldP spid="5" grpId="0" animBg="1"/>
      <p:bldP spid="10" grpId="0" animBg="1"/>
      <p:bldP spid="12" grpId="0"/>
      <p:bldP spid="13" grpId="0" animBg="1"/>
      <p:bldP spid="30" grpId="0" animBg="1"/>
      <p:bldP spid="31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3" name="组合 382">
            <a:extLst>
              <a:ext uri="{FF2B5EF4-FFF2-40B4-BE49-F238E27FC236}">
                <a16:creationId xmlns:a16="http://schemas.microsoft.com/office/drawing/2014/main" id="{8FFD2BB4-B8F3-B566-48D4-6A164EB0E3ED}"/>
              </a:ext>
            </a:extLst>
          </p:cNvPr>
          <p:cNvGrpSpPr/>
          <p:nvPr/>
        </p:nvGrpSpPr>
        <p:grpSpPr>
          <a:xfrm>
            <a:off x="2154779" y="4223538"/>
            <a:ext cx="9807777" cy="3815198"/>
            <a:chOff x="1196136" y="4439515"/>
            <a:chExt cx="9807777" cy="3815198"/>
          </a:xfrm>
        </p:grpSpPr>
        <p:sp>
          <p:nvSpPr>
            <p:cNvPr id="58" name="任意多边形: 形状 45">
              <a:extLst>
                <a:ext uri="{FF2B5EF4-FFF2-40B4-BE49-F238E27FC236}">
                  <a16:creationId xmlns:a16="http://schemas.microsoft.com/office/drawing/2014/main" id="{97B1B7FB-3310-5F98-F7BB-A555728840A3}"/>
                </a:ext>
              </a:extLst>
            </p:cNvPr>
            <p:cNvSpPr/>
            <p:nvPr/>
          </p:nvSpPr>
          <p:spPr>
            <a:xfrm>
              <a:off x="1197862" y="5042098"/>
              <a:ext cx="9804322" cy="3212615"/>
            </a:xfrm>
            <a:custGeom>
              <a:avLst/>
              <a:gdLst>
                <a:gd name="connsiteX0" fmla="*/ 0 w 10893691"/>
                <a:gd name="connsiteY0" fmla="*/ 0 h 3574720"/>
                <a:gd name="connsiteX1" fmla="*/ 165 w 10893691"/>
                <a:gd name="connsiteY1" fmla="*/ 0 h 3574720"/>
                <a:gd name="connsiteX2" fmla="*/ 28132 w 10893691"/>
                <a:gd name="connsiteY2" fmla="*/ 52281 h 3574720"/>
                <a:gd name="connsiteX3" fmla="*/ 5448765 w 10893691"/>
                <a:gd name="connsiteY3" fmla="*/ 514042 h 3574720"/>
                <a:gd name="connsiteX4" fmla="*/ 10869399 w 10893691"/>
                <a:gd name="connsiteY4" fmla="*/ 52281 h 3574720"/>
                <a:gd name="connsiteX5" fmla="*/ 10893691 w 10893691"/>
                <a:gd name="connsiteY5" fmla="*/ 6869 h 3574720"/>
                <a:gd name="connsiteX6" fmla="*/ 10893691 w 10893691"/>
                <a:gd name="connsiteY6" fmla="*/ 3574720 h 3574720"/>
                <a:gd name="connsiteX7" fmla="*/ 0 w 10893691"/>
                <a:gd name="connsiteY7" fmla="*/ 3574720 h 3574720"/>
                <a:gd name="connsiteX0" fmla="*/ 0 w 10893691"/>
                <a:gd name="connsiteY0" fmla="*/ 0 h 3574720"/>
                <a:gd name="connsiteX1" fmla="*/ 165 w 10893691"/>
                <a:gd name="connsiteY1" fmla="*/ 0 h 3574720"/>
                <a:gd name="connsiteX2" fmla="*/ 28132 w 10893691"/>
                <a:gd name="connsiteY2" fmla="*/ 52281 h 3574720"/>
                <a:gd name="connsiteX3" fmla="*/ 5448765 w 10893691"/>
                <a:gd name="connsiteY3" fmla="*/ 653139 h 3574720"/>
                <a:gd name="connsiteX4" fmla="*/ 10869399 w 10893691"/>
                <a:gd name="connsiteY4" fmla="*/ 52281 h 3574720"/>
                <a:gd name="connsiteX5" fmla="*/ 10893691 w 10893691"/>
                <a:gd name="connsiteY5" fmla="*/ 6869 h 3574720"/>
                <a:gd name="connsiteX6" fmla="*/ 10893691 w 10893691"/>
                <a:gd name="connsiteY6" fmla="*/ 3574720 h 3574720"/>
                <a:gd name="connsiteX7" fmla="*/ 0 w 10893691"/>
                <a:gd name="connsiteY7" fmla="*/ 3574720 h 3574720"/>
                <a:gd name="connsiteX8" fmla="*/ 0 w 10893691"/>
                <a:gd name="connsiteY8" fmla="*/ 0 h 3574720"/>
                <a:gd name="connsiteX0" fmla="*/ 0 w 10893691"/>
                <a:gd name="connsiteY0" fmla="*/ 0 h 3574720"/>
                <a:gd name="connsiteX1" fmla="*/ 165 w 10893691"/>
                <a:gd name="connsiteY1" fmla="*/ 0 h 3574720"/>
                <a:gd name="connsiteX2" fmla="*/ 28132 w 10893691"/>
                <a:gd name="connsiteY2" fmla="*/ 52281 h 3574720"/>
                <a:gd name="connsiteX3" fmla="*/ 5448765 w 10893691"/>
                <a:gd name="connsiteY3" fmla="*/ 711095 h 3574720"/>
                <a:gd name="connsiteX4" fmla="*/ 10869399 w 10893691"/>
                <a:gd name="connsiteY4" fmla="*/ 52281 h 3574720"/>
                <a:gd name="connsiteX5" fmla="*/ 10893691 w 10893691"/>
                <a:gd name="connsiteY5" fmla="*/ 6869 h 3574720"/>
                <a:gd name="connsiteX6" fmla="*/ 10893691 w 10893691"/>
                <a:gd name="connsiteY6" fmla="*/ 3574720 h 3574720"/>
                <a:gd name="connsiteX7" fmla="*/ 0 w 10893691"/>
                <a:gd name="connsiteY7" fmla="*/ 3574720 h 3574720"/>
                <a:gd name="connsiteX8" fmla="*/ 0 w 10893691"/>
                <a:gd name="connsiteY8" fmla="*/ 0 h 3574720"/>
                <a:gd name="connsiteX0" fmla="*/ 0 w 10893691"/>
                <a:gd name="connsiteY0" fmla="*/ 0 h 3574720"/>
                <a:gd name="connsiteX1" fmla="*/ 165 w 10893691"/>
                <a:gd name="connsiteY1" fmla="*/ 0 h 3574720"/>
                <a:gd name="connsiteX2" fmla="*/ 28132 w 10893691"/>
                <a:gd name="connsiteY2" fmla="*/ 52281 h 3574720"/>
                <a:gd name="connsiteX3" fmla="*/ 5448765 w 10893691"/>
                <a:gd name="connsiteY3" fmla="*/ 656152 h 3574720"/>
                <a:gd name="connsiteX4" fmla="*/ 10869399 w 10893691"/>
                <a:gd name="connsiteY4" fmla="*/ 52281 h 3574720"/>
                <a:gd name="connsiteX5" fmla="*/ 10893691 w 10893691"/>
                <a:gd name="connsiteY5" fmla="*/ 6869 h 3574720"/>
                <a:gd name="connsiteX6" fmla="*/ 10893691 w 10893691"/>
                <a:gd name="connsiteY6" fmla="*/ 3574720 h 3574720"/>
                <a:gd name="connsiteX7" fmla="*/ 0 w 10893691"/>
                <a:gd name="connsiteY7" fmla="*/ 3574720 h 3574720"/>
                <a:gd name="connsiteX8" fmla="*/ 0 w 10893691"/>
                <a:gd name="connsiteY8" fmla="*/ 0 h 3574720"/>
                <a:gd name="connsiteX0" fmla="*/ 0 w 10893691"/>
                <a:gd name="connsiteY0" fmla="*/ 0 h 3574720"/>
                <a:gd name="connsiteX1" fmla="*/ 165 w 10893691"/>
                <a:gd name="connsiteY1" fmla="*/ 0 h 3574720"/>
                <a:gd name="connsiteX2" fmla="*/ 28132 w 10893691"/>
                <a:gd name="connsiteY2" fmla="*/ 52281 h 3574720"/>
                <a:gd name="connsiteX3" fmla="*/ 5448765 w 10893691"/>
                <a:gd name="connsiteY3" fmla="*/ 656152 h 3574720"/>
                <a:gd name="connsiteX4" fmla="*/ 10869399 w 10893691"/>
                <a:gd name="connsiteY4" fmla="*/ 52281 h 3574720"/>
                <a:gd name="connsiteX5" fmla="*/ 10893691 w 10893691"/>
                <a:gd name="connsiteY5" fmla="*/ 6869 h 3574720"/>
                <a:gd name="connsiteX6" fmla="*/ 10893691 w 10893691"/>
                <a:gd name="connsiteY6" fmla="*/ 3574720 h 3574720"/>
                <a:gd name="connsiteX7" fmla="*/ 0 w 10893691"/>
                <a:gd name="connsiteY7" fmla="*/ 3574720 h 3574720"/>
                <a:gd name="connsiteX8" fmla="*/ 0 w 10893691"/>
                <a:gd name="connsiteY8" fmla="*/ 0 h 3574720"/>
                <a:gd name="connsiteX0" fmla="*/ 0 w 10893691"/>
                <a:gd name="connsiteY0" fmla="*/ 0 h 3574720"/>
                <a:gd name="connsiteX1" fmla="*/ 165 w 10893691"/>
                <a:gd name="connsiteY1" fmla="*/ 0 h 3574720"/>
                <a:gd name="connsiteX2" fmla="*/ 28132 w 10893691"/>
                <a:gd name="connsiteY2" fmla="*/ 52281 h 3574720"/>
                <a:gd name="connsiteX3" fmla="*/ 5448765 w 10893691"/>
                <a:gd name="connsiteY3" fmla="*/ 656152 h 3574720"/>
                <a:gd name="connsiteX4" fmla="*/ 10869399 w 10893691"/>
                <a:gd name="connsiteY4" fmla="*/ 52281 h 3574720"/>
                <a:gd name="connsiteX5" fmla="*/ 10893691 w 10893691"/>
                <a:gd name="connsiteY5" fmla="*/ 6869 h 3574720"/>
                <a:gd name="connsiteX6" fmla="*/ 10893691 w 10893691"/>
                <a:gd name="connsiteY6" fmla="*/ 3574720 h 3574720"/>
                <a:gd name="connsiteX7" fmla="*/ 0 w 10893691"/>
                <a:gd name="connsiteY7" fmla="*/ 3574720 h 3574720"/>
                <a:gd name="connsiteX8" fmla="*/ 0 w 10893691"/>
                <a:gd name="connsiteY8" fmla="*/ 0 h 3574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93691" h="3574720">
                  <a:moveTo>
                    <a:pt x="0" y="0"/>
                  </a:moveTo>
                  <a:lnTo>
                    <a:pt x="165" y="0"/>
                  </a:lnTo>
                  <a:lnTo>
                    <a:pt x="28132" y="52281"/>
                  </a:lnTo>
                  <a:cubicBezTo>
                    <a:pt x="307163" y="311646"/>
                    <a:pt x="2106366" y="656153"/>
                    <a:pt x="5448765" y="656152"/>
                  </a:cubicBezTo>
                  <a:cubicBezTo>
                    <a:pt x="8791164" y="656151"/>
                    <a:pt x="10590368" y="311646"/>
                    <a:pt x="10869399" y="52281"/>
                  </a:cubicBezTo>
                  <a:lnTo>
                    <a:pt x="10893691" y="6869"/>
                  </a:lnTo>
                  <a:lnTo>
                    <a:pt x="10893691" y="3574720"/>
                  </a:lnTo>
                  <a:lnTo>
                    <a:pt x="0" y="357472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8000">
                  <a:schemeClr val="bg1">
                    <a:lumMod val="75000"/>
                    <a:alpha val="0"/>
                  </a:schemeClr>
                </a:gs>
                <a:gs pos="99000">
                  <a:schemeClr val="bg1">
                    <a:lumMod val="75000"/>
                    <a:alpha val="8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2296" tIns="41148" rIns="82296" bIns="41148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AF9E3BD9-4628-6FAA-F442-38245223B7F4}"/>
                </a:ext>
              </a:extLst>
            </p:cNvPr>
            <p:cNvSpPr/>
            <p:nvPr/>
          </p:nvSpPr>
          <p:spPr>
            <a:xfrm>
              <a:off x="1196136" y="4439515"/>
              <a:ext cx="9807777" cy="1182072"/>
            </a:xfrm>
            <a:prstGeom prst="ellipse">
              <a:avLst/>
            </a:prstGeom>
            <a:gradFill>
              <a:gsLst>
                <a:gs pos="60000">
                  <a:schemeClr val="bg1">
                    <a:lumMod val="75000"/>
                    <a:alpha val="40000"/>
                  </a:schemeClr>
                </a:gs>
                <a:gs pos="0">
                  <a:schemeClr val="bg1">
                    <a:lumMod val="75000"/>
                    <a:alpha val="0"/>
                  </a:schemeClr>
                </a:gs>
                <a:gs pos="100000">
                  <a:schemeClr val="bg1">
                    <a:lumMod val="75000"/>
                    <a:alpha val="70000"/>
                  </a:schemeClr>
                </a:gs>
              </a:gsLst>
              <a:lin ang="5400000" scaled="1"/>
            </a:gradFill>
            <a:ln w="11430"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EBBE83BC-D41F-1549-F8D9-69B4B6508ECC}"/>
              </a:ext>
            </a:extLst>
          </p:cNvPr>
          <p:cNvSpPr txBox="1"/>
          <p:nvPr/>
        </p:nvSpPr>
        <p:spPr>
          <a:xfrm>
            <a:off x="6723540" y="5643850"/>
            <a:ext cx="833562" cy="228652"/>
          </a:xfrm>
          <a:prstGeom prst="rect">
            <a:avLst/>
          </a:prstGeom>
          <a:effectLst/>
        </p:spPr>
        <p:txBody>
          <a:bodyPr wrap="none" lIns="0" tIns="0" rIns="0" bIns="0" anchor="ctr" anchorCtr="1">
            <a:spAutoFit/>
          </a:bodyPr>
          <a:lstStyle>
            <a:defPPr>
              <a:defRPr lang="en-US"/>
            </a:defPPr>
            <a:lvl1pPr algn="ctr" defTabSz="914400">
              <a:lnSpc>
                <a:spcPct val="90000"/>
              </a:lnSpc>
              <a:spcBef>
                <a:spcPct val="0"/>
              </a:spcBef>
              <a:buNone/>
              <a:defRPr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  <a:effectLst>
                  <a:reflection blurRad="63500" stA="50000" endA="300" endPos="50000" dist="60007" dir="5400000" sy="-100000" algn="bl" rotWithShape="0"/>
                </a:effectLst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1620" b="1" dirty="0">
                <a:effectLst>
                  <a:reflection blurRad="63500" stA="50000" endA="300" endPos="50000" dist="54006" dir="5400000" sy="-100000" algn="bl" rotWithShape="0"/>
                </a:effectLst>
              </a:rPr>
              <a:t>添加文本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EAF3DE73-8872-8E0E-80DE-6ECFFC6C47CB}"/>
              </a:ext>
            </a:extLst>
          </p:cNvPr>
          <p:cNvSpPr txBox="1"/>
          <p:nvPr/>
        </p:nvSpPr>
        <p:spPr>
          <a:xfrm>
            <a:off x="3606229" y="5611557"/>
            <a:ext cx="827151" cy="166199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1">
            <a:spAutoFit/>
          </a:bodyPr>
          <a:lstStyle/>
          <a:p>
            <a:pPr algn="ctr"/>
            <a:r>
              <a:rPr kumimoji="1" lang="zh-CN" altLang="en-US" sz="108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添加描述文本</a:t>
            </a:r>
          </a:p>
        </p:txBody>
      </p:sp>
      <p:cxnSp>
        <p:nvCxnSpPr>
          <p:cNvPr id="51" name="直线箭头连接符 50">
            <a:extLst>
              <a:ext uri="{FF2B5EF4-FFF2-40B4-BE49-F238E27FC236}">
                <a16:creationId xmlns:a16="http://schemas.microsoft.com/office/drawing/2014/main" id="{0DEB8D32-606B-988D-16BA-F6A5981CC1B0}"/>
              </a:ext>
            </a:extLst>
          </p:cNvPr>
          <p:cNvCxnSpPr/>
          <p:nvPr/>
        </p:nvCxnSpPr>
        <p:spPr>
          <a:xfrm flipV="1">
            <a:off x="4019804" y="4981970"/>
            <a:ext cx="0" cy="637344"/>
          </a:xfrm>
          <a:prstGeom prst="straightConnector1">
            <a:avLst/>
          </a:prstGeom>
          <a:ln w="11430">
            <a:gradFill>
              <a:gsLst>
                <a:gs pos="0">
                  <a:schemeClr val="bg1">
                    <a:lumMod val="65000"/>
                    <a:alpha val="0"/>
                  </a:schemeClr>
                </a:gs>
                <a:gs pos="82000">
                  <a:schemeClr val="bg1">
                    <a:lumMod val="50000"/>
                  </a:schemeClr>
                </a:gs>
              </a:gsLst>
              <a:lin ang="5400000" scaled="1"/>
            </a:gradFill>
            <a:prstDash val="dashDot"/>
            <a:tailEnd type="stealt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EB26E1BF-EC35-C471-0912-BB534F3915B5}"/>
              </a:ext>
            </a:extLst>
          </p:cNvPr>
          <p:cNvSpPr txBox="1"/>
          <p:nvPr/>
        </p:nvSpPr>
        <p:spPr>
          <a:xfrm>
            <a:off x="5360014" y="5622107"/>
            <a:ext cx="827151" cy="166199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1">
            <a:spAutoFit/>
          </a:bodyPr>
          <a:lstStyle/>
          <a:p>
            <a:pPr algn="ctr"/>
            <a:r>
              <a:rPr kumimoji="1" lang="zh-CN" altLang="en-US" sz="108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添加描述文本</a:t>
            </a:r>
          </a:p>
        </p:txBody>
      </p:sp>
      <p:cxnSp>
        <p:nvCxnSpPr>
          <p:cNvPr id="53" name="直线箭头连接符 52">
            <a:extLst>
              <a:ext uri="{FF2B5EF4-FFF2-40B4-BE49-F238E27FC236}">
                <a16:creationId xmlns:a16="http://schemas.microsoft.com/office/drawing/2014/main" id="{894D4590-6B21-EFAA-58E2-CF639FF1A18A}"/>
              </a:ext>
            </a:extLst>
          </p:cNvPr>
          <p:cNvCxnSpPr/>
          <p:nvPr/>
        </p:nvCxnSpPr>
        <p:spPr>
          <a:xfrm flipV="1">
            <a:off x="5773586" y="5237534"/>
            <a:ext cx="0" cy="436644"/>
          </a:xfrm>
          <a:prstGeom prst="straightConnector1">
            <a:avLst/>
          </a:prstGeom>
          <a:ln w="11430">
            <a:gradFill>
              <a:gsLst>
                <a:gs pos="0">
                  <a:schemeClr val="bg1">
                    <a:lumMod val="65000"/>
                    <a:alpha val="0"/>
                  </a:schemeClr>
                </a:gs>
                <a:gs pos="82000">
                  <a:schemeClr val="bg1">
                    <a:lumMod val="50000"/>
                  </a:schemeClr>
                </a:gs>
              </a:gsLst>
              <a:lin ang="5400000" scaled="1"/>
            </a:gradFill>
            <a:prstDash val="dashDot"/>
            <a:tailEnd type="stealt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id="{8202DB78-1946-99E4-D0FE-C2CA8FF1C153}"/>
              </a:ext>
            </a:extLst>
          </p:cNvPr>
          <p:cNvSpPr txBox="1"/>
          <p:nvPr/>
        </p:nvSpPr>
        <p:spPr>
          <a:xfrm>
            <a:off x="8042470" y="5622107"/>
            <a:ext cx="827151" cy="166199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1">
            <a:spAutoFit/>
          </a:bodyPr>
          <a:lstStyle/>
          <a:p>
            <a:pPr algn="ctr"/>
            <a:r>
              <a:rPr kumimoji="1" lang="zh-CN" altLang="en-US" sz="108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添加描述文本</a:t>
            </a:r>
          </a:p>
        </p:txBody>
      </p:sp>
      <p:cxnSp>
        <p:nvCxnSpPr>
          <p:cNvPr id="55" name="直线箭头连接符 54">
            <a:extLst>
              <a:ext uri="{FF2B5EF4-FFF2-40B4-BE49-F238E27FC236}">
                <a16:creationId xmlns:a16="http://schemas.microsoft.com/office/drawing/2014/main" id="{80451EA9-BF4C-DE20-5A2A-5979D0224D8E}"/>
              </a:ext>
            </a:extLst>
          </p:cNvPr>
          <p:cNvCxnSpPr/>
          <p:nvPr/>
        </p:nvCxnSpPr>
        <p:spPr>
          <a:xfrm flipV="1">
            <a:off x="8456046" y="5237534"/>
            <a:ext cx="0" cy="436644"/>
          </a:xfrm>
          <a:prstGeom prst="straightConnector1">
            <a:avLst/>
          </a:prstGeom>
          <a:ln w="11430"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82000">
                  <a:schemeClr val="bg1">
                    <a:lumMod val="50000"/>
                  </a:schemeClr>
                </a:gs>
              </a:gsLst>
              <a:lin ang="5400000" scaled="1"/>
            </a:gradFill>
            <a:prstDash val="dashDot"/>
            <a:tailEnd type="stealt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:a16="http://schemas.microsoft.com/office/drawing/2014/main" id="{4D84CFD3-F7CF-2450-3F83-0CA44CD46B49}"/>
              </a:ext>
            </a:extLst>
          </p:cNvPr>
          <p:cNvSpPr txBox="1"/>
          <p:nvPr/>
        </p:nvSpPr>
        <p:spPr>
          <a:xfrm>
            <a:off x="10091757" y="5550826"/>
            <a:ext cx="276999" cy="166199"/>
          </a:xfrm>
          <a:prstGeom prst="rect">
            <a:avLst/>
          </a:prstGeom>
          <a:noFill/>
          <a:effectLst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kumimoji="1" lang="en-US" altLang="zh-CN" sz="108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……</a:t>
            </a:r>
            <a:endParaRPr kumimoji="1" lang="zh-CN" altLang="en-US" sz="108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57" name="直线箭头连接符 56">
            <a:extLst>
              <a:ext uri="{FF2B5EF4-FFF2-40B4-BE49-F238E27FC236}">
                <a16:creationId xmlns:a16="http://schemas.microsoft.com/office/drawing/2014/main" id="{97289865-C9D7-220B-2035-3A43F56C2516}"/>
              </a:ext>
            </a:extLst>
          </p:cNvPr>
          <p:cNvCxnSpPr/>
          <p:nvPr/>
        </p:nvCxnSpPr>
        <p:spPr>
          <a:xfrm flipV="1">
            <a:off x="10228948" y="5019941"/>
            <a:ext cx="2618" cy="562632"/>
          </a:xfrm>
          <a:prstGeom prst="straightConnector1">
            <a:avLst/>
          </a:prstGeom>
          <a:ln w="11430"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82000">
                  <a:schemeClr val="bg1">
                    <a:lumMod val="50000"/>
                  </a:schemeClr>
                </a:gs>
              </a:gsLst>
              <a:lin ang="5400000" scaled="1"/>
            </a:gradFill>
            <a:prstDash val="dashDot"/>
            <a:tailEnd type="stealt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椭圆 139">
            <a:extLst>
              <a:ext uri="{FF2B5EF4-FFF2-40B4-BE49-F238E27FC236}">
                <a16:creationId xmlns:a16="http://schemas.microsoft.com/office/drawing/2014/main" id="{17A93444-D23B-8A3D-811C-EBDA26000AD3}"/>
              </a:ext>
            </a:extLst>
          </p:cNvPr>
          <p:cNvSpPr/>
          <p:nvPr/>
        </p:nvSpPr>
        <p:spPr>
          <a:xfrm>
            <a:off x="3268938" y="3798148"/>
            <a:ext cx="7579457" cy="1372949"/>
          </a:xfrm>
          <a:prstGeom prst="ellipse">
            <a:avLst/>
          </a:prstGeom>
          <a:gradFill>
            <a:gsLst>
              <a:gs pos="39000">
                <a:schemeClr val="bg1">
                  <a:lumMod val="75000"/>
                  <a:alpha val="16000"/>
                </a:schemeClr>
              </a:gs>
              <a:gs pos="0">
                <a:schemeClr val="bg1">
                  <a:lumMod val="75000"/>
                  <a:alpha val="0"/>
                </a:schemeClr>
              </a:gs>
              <a:gs pos="100000">
                <a:schemeClr val="bg1">
                  <a:lumMod val="75000"/>
                  <a:alpha val="80000"/>
                </a:schemeClr>
              </a:gs>
            </a:gsLst>
            <a:lin ang="5400000" scaled="1"/>
          </a:gradFill>
          <a:ln w="11430">
            <a:gradFill>
              <a:gsLst>
                <a:gs pos="28000">
                  <a:schemeClr val="bg1">
                    <a:lumMod val="75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62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0B8A5EBF-6D5B-7D70-8D2B-A15A6812CF80}"/>
              </a:ext>
            </a:extLst>
          </p:cNvPr>
          <p:cNvSpPr/>
          <p:nvPr/>
        </p:nvSpPr>
        <p:spPr>
          <a:xfrm>
            <a:off x="4799470" y="4043617"/>
            <a:ext cx="4518392" cy="811699"/>
          </a:xfrm>
          <a:prstGeom prst="ellipse">
            <a:avLst/>
          </a:prstGeom>
          <a:noFill/>
          <a:ln w="8573">
            <a:gradFill>
              <a:gsLst>
                <a:gs pos="0">
                  <a:schemeClr val="bg1">
                    <a:lumMod val="85000"/>
                    <a:alpha val="80000"/>
                  </a:schemeClr>
                </a:gs>
                <a:gs pos="51000">
                  <a:schemeClr val="bg1">
                    <a:lumMod val="6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pPr algn="ctr"/>
            <a:endParaRPr kumimoji="1" lang="zh-CN" altLang="en-US" sz="1620"/>
          </a:p>
        </p:txBody>
      </p: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F0B6F9A5-1361-8A2F-F998-BACEA5ACEC7E}"/>
              </a:ext>
            </a:extLst>
          </p:cNvPr>
          <p:cNvGrpSpPr>
            <a:grpSpLocks noChangeAspect="1"/>
          </p:cNvGrpSpPr>
          <p:nvPr/>
        </p:nvGrpSpPr>
        <p:grpSpPr>
          <a:xfrm>
            <a:off x="4843246" y="4356195"/>
            <a:ext cx="689654" cy="453601"/>
            <a:chOff x="11550649" y="2830724"/>
            <a:chExt cx="336869" cy="221564"/>
          </a:xfr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</p:grpSpPr>
        <p:sp>
          <p:nvSpPr>
            <p:cNvPr id="158" name="Freeform 229">
              <a:extLst>
                <a:ext uri="{FF2B5EF4-FFF2-40B4-BE49-F238E27FC236}">
                  <a16:creationId xmlns:a16="http://schemas.microsoft.com/office/drawing/2014/main" id="{BAD7A6CB-11CE-B1AD-EDEA-9ACF0D304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89168" y="2830725"/>
              <a:ext cx="61043" cy="68955"/>
            </a:xfrm>
            <a:custGeom>
              <a:avLst/>
              <a:gdLst>
                <a:gd name="T0" fmla="*/ 1 w 23"/>
                <a:gd name="T1" fmla="*/ 14 h 26"/>
                <a:gd name="T2" fmla="*/ 2 w 23"/>
                <a:gd name="T3" fmla="*/ 11 h 26"/>
                <a:gd name="T4" fmla="*/ 12 w 23"/>
                <a:gd name="T5" fmla="*/ 0 h 26"/>
                <a:gd name="T6" fmla="*/ 22 w 23"/>
                <a:gd name="T7" fmla="*/ 11 h 26"/>
                <a:gd name="T8" fmla="*/ 23 w 23"/>
                <a:gd name="T9" fmla="*/ 14 h 26"/>
                <a:gd name="T10" fmla="*/ 21 w 23"/>
                <a:gd name="T11" fmla="*/ 17 h 26"/>
                <a:gd name="T12" fmla="*/ 12 w 23"/>
                <a:gd name="T13" fmla="*/ 26 h 26"/>
                <a:gd name="T14" fmla="*/ 2 w 23"/>
                <a:gd name="T15" fmla="*/ 17 h 26"/>
                <a:gd name="T16" fmla="*/ 1 w 23"/>
                <a:gd name="T17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6">
                  <a:moveTo>
                    <a:pt x="1" y="14"/>
                  </a:moveTo>
                  <a:cubicBezTo>
                    <a:pt x="0" y="12"/>
                    <a:pt x="1" y="11"/>
                    <a:pt x="2" y="11"/>
                  </a:cubicBezTo>
                  <a:cubicBezTo>
                    <a:pt x="2" y="5"/>
                    <a:pt x="5" y="0"/>
                    <a:pt x="12" y="0"/>
                  </a:cubicBezTo>
                  <a:cubicBezTo>
                    <a:pt x="19" y="0"/>
                    <a:pt x="21" y="5"/>
                    <a:pt x="22" y="11"/>
                  </a:cubicBezTo>
                  <a:cubicBezTo>
                    <a:pt x="22" y="11"/>
                    <a:pt x="23" y="12"/>
                    <a:pt x="23" y="14"/>
                  </a:cubicBezTo>
                  <a:cubicBezTo>
                    <a:pt x="22" y="16"/>
                    <a:pt x="22" y="17"/>
                    <a:pt x="21" y="17"/>
                  </a:cubicBezTo>
                  <a:cubicBezTo>
                    <a:pt x="19" y="22"/>
                    <a:pt x="15" y="26"/>
                    <a:pt x="12" y="26"/>
                  </a:cubicBezTo>
                  <a:cubicBezTo>
                    <a:pt x="9" y="26"/>
                    <a:pt x="4" y="22"/>
                    <a:pt x="2" y="17"/>
                  </a:cubicBezTo>
                  <a:cubicBezTo>
                    <a:pt x="2" y="17"/>
                    <a:pt x="1" y="16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59" name="Freeform 230">
              <a:extLst>
                <a:ext uri="{FF2B5EF4-FFF2-40B4-BE49-F238E27FC236}">
                  <a16:creationId xmlns:a16="http://schemas.microsoft.com/office/drawing/2014/main" id="{00EBA475-15DF-EB4D-8F1F-27CE5F35C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56387" y="2897421"/>
              <a:ext cx="131131" cy="103999"/>
            </a:xfrm>
            <a:custGeom>
              <a:avLst/>
              <a:gdLst>
                <a:gd name="T0" fmla="*/ 19 w 49"/>
                <a:gd name="T1" fmla="*/ 25 h 39"/>
                <a:gd name="T2" fmla="*/ 0 w 49"/>
                <a:gd name="T3" fmla="*/ 7 h 39"/>
                <a:gd name="T4" fmla="*/ 14 w 49"/>
                <a:gd name="T5" fmla="*/ 0 h 39"/>
                <a:gd name="T6" fmla="*/ 24 w 49"/>
                <a:gd name="T7" fmla="*/ 28 h 39"/>
                <a:gd name="T8" fmla="*/ 33 w 49"/>
                <a:gd name="T9" fmla="*/ 0 h 39"/>
                <a:gd name="T10" fmla="*/ 49 w 49"/>
                <a:gd name="T11" fmla="*/ 14 h 39"/>
                <a:gd name="T12" fmla="*/ 49 w 49"/>
                <a:gd name="T13" fmla="*/ 23 h 39"/>
                <a:gd name="T14" fmla="*/ 24 w 49"/>
                <a:gd name="T15" fmla="*/ 39 h 39"/>
                <a:gd name="T16" fmla="*/ 23 w 49"/>
                <a:gd name="T17" fmla="*/ 39 h 39"/>
                <a:gd name="T18" fmla="*/ 18 w 49"/>
                <a:gd name="T19" fmla="*/ 39 h 39"/>
                <a:gd name="T20" fmla="*/ 19 w 49"/>
                <a:gd name="T21" fmla="*/ 37 h 39"/>
                <a:gd name="T22" fmla="*/ 19 w 49"/>
                <a:gd name="T23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39">
                  <a:moveTo>
                    <a:pt x="19" y="25"/>
                  </a:moveTo>
                  <a:cubicBezTo>
                    <a:pt x="19" y="15"/>
                    <a:pt x="9" y="10"/>
                    <a:pt x="0" y="7"/>
                  </a:cubicBezTo>
                  <a:cubicBezTo>
                    <a:pt x="3" y="3"/>
                    <a:pt x="9" y="1"/>
                    <a:pt x="14" y="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0" y="1"/>
                    <a:pt x="49" y="5"/>
                    <a:pt x="49" y="1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6" y="39"/>
                    <a:pt x="2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1" y="39"/>
                    <a:pt x="20" y="39"/>
                    <a:pt x="18" y="39"/>
                  </a:cubicBezTo>
                  <a:cubicBezTo>
                    <a:pt x="19" y="37"/>
                    <a:pt x="19" y="37"/>
                    <a:pt x="19" y="37"/>
                  </a:cubicBezTo>
                  <a:lnTo>
                    <a:pt x="19" y="2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60" name="Freeform 231">
              <a:extLst>
                <a:ext uri="{FF2B5EF4-FFF2-40B4-BE49-F238E27FC236}">
                  <a16:creationId xmlns:a16="http://schemas.microsoft.com/office/drawing/2014/main" id="{E1DDF2B0-BC2F-77AB-B0E8-29800CD01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15172" y="2910985"/>
              <a:ext cx="11304" cy="26000"/>
            </a:xfrm>
            <a:custGeom>
              <a:avLst/>
              <a:gdLst>
                <a:gd name="T0" fmla="*/ 0 w 10"/>
                <a:gd name="T1" fmla="*/ 9 h 23"/>
                <a:gd name="T2" fmla="*/ 3 w 10"/>
                <a:gd name="T3" fmla="*/ 0 h 23"/>
                <a:gd name="T4" fmla="*/ 5 w 10"/>
                <a:gd name="T5" fmla="*/ 0 h 23"/>
                <a:gd name="T6" fmla="*/ 7 w 10"/>
                <a:gd name="T7" fmla="*/ 0 h 23"/>
                <a:gd name="T8" fmla="*/ 10 w 10"/>
                <a:gd name="T9" fmla="*/ 9 h 23"/>
                <a:gd name="T10" fmla="*/ 5 w 10"/>
                <a:gd name="T11" fmla="*/ 23 h 23"/>
                <a:gd name="T12" fmla="*/ 0 w 10"/>
                <a:gd name="T1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3">
                  <a:moveTo>
                    <a:pt x="0" y="9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10" y="9"/>
                  </a:lnTo>
                  <a:lnTo>
                    <a:pt x="5" y="23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62" name="Freeform 232">
              <a:extLst>
                <a:ext uri="{FF2B5EF4-FFF2-40B4-BE49-F238E27FC236}">
                  <a16:creationId xmlns:a16="http://schemas.microsoft.com/office/drawing/2014/main" id="{E3B256FA-1FD0-66B6-B6E5-1721A6E8C8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85170" y="2860117"/>
              <a:ext cx="68956" cy="76868"/>
            </a:xfrm>
            <a:custGeom>
              <a:avLst/>
              <a:gdLst>
                <a:gd name="T0" fmla="*/ 24 w 26"/>
                <a:gd name="T1" fmla="*/ 19 h 29"/>
                <a:gd name="T2" fmla="*/ 13 w 26"/>
                <a:gd name="T3" fmla="*/ 29 h 29"/>
                <a:gd name="T4" fmla="*/ 2 w 26"/>
                <a:gd name="T5" fmla="*/ 19 h 29"/>
                <a:gd name="T6" fmla="*/ 1 w 26"/>
                <a:gd name="T7" fmla="*/ 16 h 29"/>
                <a:gd name="T8" fmla="*/ 2 w 26"/>
                <a:gd name="T9" fmla="*/ 12 h 29"/>
                <a:gd name="T10" fmla="*/ 13 w 26"/>
                <a:gd name="T11" fmla="*/ 0 h 29"/>
                <a:gd name="T12" fmla="*/ 24 w 26"/>
                <a:gd name="T13" fmla="*/ 12 h 29"/>
                <a:gd name="T14" fmla="*/ 25 w 26"/>
                <a:gd name="T15" fmla="*/ 16 h 29"/>
                <a:gd name="T16" fmla="*/ 24 w 26"/>
                <a:gd name="T1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9">
                  <a:moveTo>
                    <a:pt x="24" y="19"/>
                  </a:moveTo>
                  <a:cubicBezTo>
                    <a:pt x="22" y="25"/>
                    <a:pt x="16" y="29"/>
                    <a:pt x="13" y="29"/>
                  </a:cubicBezTo>
                  <a:cubicBezTo>
                    <a:pt x="10" y="29"/>
                    <a:pt x="4" y="25"/>
                    <a:pt x="2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0" y="13"/>
                    <a:pt x="1" y="13"/>
                    <a:pt x="2" y="12"/>
                  </a:cubicBezTo>
                  <a:cubicBezTo>
                    <a:pt x="2" y="5"/>
                    <a:pt x="5" y="0"/>
                    <a:pt x="13" y="0"/>
                  </a:cubicBezTo>
                  <a:cubicBezTo>
                    <a:pt x="21" y="0"/>
                    <a:pt x="24" y="5"/>
                    <a:pt x="24" y="12"/>
                  </a:cubicBezTo>
                  <a:cubicBezTo>
                    <a:pt x="25" y="13"/>
                    <a:pt x="26" y="13"/>
                    <a:pt x="25" y="16"/>
                  </a:cubicBezTo>
                  <a:cubicBezTo>
                    <a:pt x="25" y="18"/>
                    <a:pt x="24" y="19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63" name="Freeform 233">
              <a:extLst>
                <a:ext uri="{FF2B5EF4-FFF2-40B4-BE49-F238E27FC236}">
                  <a16:creationId xmlns:a16="http://schemas.microsoft.com/office/drawing/2014/main" id="{9611971F-7169-C99C-AAE9-1D5411C482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44475" y="2934724"/>
              <a:ext cx="149218" cy="117564"/>
            </a:xfrm>
            <a:custGeom>
              <a:avLst/>
              <a:gdLst>
                <a:gd name="T0" fmla="*/ 56 w 56"/>
                <a:gd name="T1" fmla="*/ 25 h 44"/>
                <a:gd name="T2" fmla="*/ 29 w 56"/>
                <a:gd name="T3" fmla="*/ 44 h 44"/>
                <a:gd name="T4" fmla="*/ 27 w 56"/>
                <a:gd name="T5" fmla="*/ 44 h 44"/>
                <a:gd name="T6" fmla="*/ 0 w 56"/>
                <a:gd name="T7" fmla="*/ 25 h 44"/>
                <a:gd name="T8" fmla="*/ 0 w 56"/>
                <a:gd name="T9" fmla="*/ 16 h 44"/>
                <a:gd name="T10" fmla="*/ 17 w 56"/>
                <a:gd name="T11" fmla="*/ 0 h 44"/>
                <a:gd name="T12" fmla="*/ 28 w 56"/>
                <a:gd name="T13" fmla="*/ 32 h 44"/>
                <a:gd name="T14" fmla="*/ 39 w 56"/>
                <a:gd name="T15" fmla="*/ 0 h 44"/>
                <a:gd name="T16" fmla="*/ 56 w 56"/>
                <a:gd name="T17" fmla="*/ 16 h 44"/>
                <a:gd name="T18" fmla="*/ 56 w 56"/>
                <a:gd name="T19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44">
                  <a:moveTo>
                    <a:pt x="56" y="25"/>
                  </a:moveTo>
                  <a:cubicBezTo>
                    <a:pt x="56" y="25"/>
                    <a:pt x="53" y="44"/>
                    <a:pt x="29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3" y="44"/>
                    <a:pt x="0" y="25"/>
                    <a:pt x="0" y="2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6"/>
                    <a:pt x="9" y="1"/>
                    <a:pt x="17" y="0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1"/>
                    <a:pt x="56" y="6"/>
                    <a:pt x="56" y="16"/>
                  </a:cubicBezTo>
                  <a:lnTo>
                    <a:pt x="56" y="2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64" name="Freeform 234">
              <a:extLst>
                <a:ext uri="{FF2B5EF4-FFF2-40B4-BE49-F238E27FC236}">
                  <a16:creationId xmlns:a16="http://schemas.microsoft.com/office/drawing/2014/main" id="{5FD47455-20B8-1AF6-73D8-3A2B33591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11171" y="2958461"/>
              <a:ext cx="15826" cy="37305"/>
            </a:xfrm>
            <a:custGeom>
              <a:avLst/>
              <a:gdLst>
                <a:gd name="T0" fmla="*/ 7 w 14"/>
                <a:gd name="T1" fmla="*/ 33 h 33"/>
                <a:gd name="T2" fmla="*/ 0 w 14"/>
                <a:gd name="T3" fmla="*/ 14 h 33"/>
                <a:gd name="T4" fmla="*/ 5 w 14"/>
                <a:gd name="T5" fmla="*/ 0 h 33"/>
                <a:gd name="T6" fmla="*/ 7 w 14"/>
                <a:gd name="T7" fmla="*/ 0 h 33"/>
                <a:gd name="T8" fmla="*/ 10 w 14"/>
                <a:gd name="T9" fmla="*/ 0 h 33"/>
                <a:gd name="T10" fmla="*/ 14 w 14"/>
                <a:gd name="T11" fmla="*/ 14 h 33"/>
                <a:gd name="T12" fmla="*/ 7 w 14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3">
                  <a:moveTo>
                    <a:pt x="7" y="33"/>
                  </a:moveTo>
                  <a:lnTo>
                    <a:pt x="0" y="14"/>
                  </a:lnTo>
                  <a:lnTo>
                    <a:pt x="5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4" y="14"/>
                  </a:lnTo>
                  <a:lnTo>
                    <a:pt x="7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65" name="Freeform 235">
              <a:extLst>
                <a:ext uri="{FF2B5EF4-FFF2-40B4-BE49-F238E27FC236}">
                  <a16:creationId xmlns:a16="http://schemas.microsoft.com/office/drawing/2014/main" id="{746074B4-569D-C788-A56B-EF7C1360D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2822" y="2910983"/>
              <a:ext cx="10175" cy="26000"/>
            </a:xfrm>
            <a:custGeom>
              <a:avLst/>
              <a:gdLst>
                <a:gd name="T0" fmla="*/ 7 w 9"/>
                <a:gd name="T1" fmla="*/ 0 h 23"/>
                <a:gd name="T2" fmla="*/ 9 w 9"/>
                <a:gd name="T3" fmla="*/ 9 h 23"/>
                <a:gd name="T4" fmla="*/ 4 w 9"/>
                <a:gd name="T5" fmla="*/ 23 h 23"/>
                <a:gd name="T6" fmla="*/ 0 w 9"/>
                <a:gd name="T7" fmla="*/ 9 h 23"/>
                <a:gd name="T8" fmla="*/ 2 w 9"/>
                <a:gd name="T9" fmla="*/ 0 h 23"/>
                <a:gd name="T10" fmla="*/ 4 w 9"/>
                <a:gd name="T11" fmla="*/ 0 h 23"/>
                <a:gd name="T12" fmla="*/ 7 w 9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7" y="0"/>
                  </a:moveTo>
                  <a:lnTo>
                    <a:pt x="9" y="9"/>
                  </a:lnTo>
                  <a:lnTo>
                    <a:pt x="4" y="23"/>
                  </a:lnTo>
                  <a:lnTo>
                    <a:pt x="0" y="9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66" name="Freeform 236">
              <a:extLst>
                <a:ext uri="{FF2B5EF4-FFF2-40B4-BE49-F238E27FC236}">
                  <a16:creationId xmlns:a16="http://schemas.microsoft.com/office/drawing/2014/main" id="{CD2CC8CD-2A14-A204-B3D9-943460552A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50649" y="2897420"/>
              <a:ext cx="128870" cy="103999"/>
            </a:xfrm>
            <a:custGeom>
              <a:avLst/>
              <a:gdLst>
                <a:gd name="T0" fmla="*/ 24 w 48"/>
                <a:gd name="T1" fmla="*/ 39 h 39"/>
                <a:gd name="T2" fmla="*/ 0 w 48"/>
                <a:gd name="T3" fmla="*/ 23 h 39"/>
                <a:gd name="T4" fmla="*/ 0 w 48"/>
                <a:gd name="T5" fmla="*/ 14 h 39"/>
                <a:gd name="T6" fmla="*/ 15 w 48"/>
                <a:gd name="T7" fmla="*/ 0 h 39"/>
                <a:gd name="T8" fmla="*/ 25 w 48"/>
                <a:gd name="T9" fmla="*/ 28 h 39"/>
                <a:gd name="T10" fmla="*/ 34 w 48"/>
                <a:gd name="T11" fmla="*/ 0 h 39"/>
                <a:gd name="T12" fmla="*/ 48 w 48"/>
                <a:gd name="T13" fmla="*/ 8 h 39"/>
                <a:gd name="T14" fmla="*/ 30 w 48"/>
                <a:gd name="T15" fmla="*/ 26 h 39"/>
                <a:gd name="T16" fmla="*/ 30 w 48"/>
                <a:gd name="T17" fmla="*/ 37 h 39"/>
                <a:gd name="T18" fmla="*/ 30 w 48"/>
                <a:gd name="T19" fmla="*/ 39 h 39"/>
                <a:gd name="T20" fmla="*/ 25 w 48"/>
                <a:gd name="T21" fmla="*/ 39 h 39"/>
                <a:gd name="T22" fmla="*/ 24 w 48"/>
                <a:gd name="T2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39">
                  <a:moveTo>
                    <a:pt x="24" y="39"/>
                  </a:moveTo>
                  <a:cubicBezTo>
                    <a:pt x="3" y="39"/>
                    <a:pt x="0" y="23"/>
                    <a:pt x="0" y="2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5"/>
                    <a:pt x="8" y="1"/>
                    <a:pt x="15" y="0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9" y="1"/>
                    <a:pt x="45" y="3"/>
                    <a:pt x="48" y="8"/>
                  </a:cubicBezTo>
                  <a:cubicBezTo>
                    <a:pt x="39" y="10"/>
                    <a:pt x="30" y="15"/>
                    <a:pt x="30" y="26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8"/>
                    <a:pt x="30" y="39"/>
                  </a:cubicBezTo>
                  <a:cubicBezTo>
                    <a:pt x="29" y="39"/>
                    <a:pt x="27" y="39"/>
                    <a:pt x="25" y="39"/>
                  </a:cubicBezTo>
                  <a:lnTo>
                    <a:pt x="24" y="3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67" name="Freeform 237">
              <a:extLst>
                <a:ext uri="{FF2B5EF4-FFF2-40B4-BE49-F238E27FC236}">
                  <a16:creationId xmlns:a16="http://schemas.microsoft.com/office/drawing/2014/main" id="{5CDBE800-1BFB-8906-5A0D-BFF65E3C5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7961" y="2830724"/>
              <a:ext cx="58783" cy="71217"/>
            </a:xfrm>
            <a:custGeom>
              <a:avLst/>
              <a:gdLst>
                <a:gd name="T0" fmla="*/ 1 w 22"/>
                <a:gd name="T1" fmla="*/ 17 h 27"/>
                <a:gd name="T2" fmla="*/ 0 w 22"/>
                <a:gd name="T3" fmla="*/ 14 h 27"/>
                <a:gd name="T4" fmla="*/ 1 w 22"/>
                <a:gd name="T5" fmla="*/ 11 h 27"/>
                <a:gd name="T6" fmla="*/ 11 w 22"/>
                <a:gd name="T7" fmla="*/ 0 h 27"/>
                <a:gd name="T8" fmla="*/ 21 w 22"/>
                <a:gd name="T9" fmla="*/ 11 h 27"/>
                <a:gd name="T10" fmla="*/ 22 w 22"/>
                <a:gd name="T11" fmla="*/ 14 h 27"/>
                <a:gd name="T12" fmla="*/ 20 w 22"/>
                <a:gd name="T13" fmla="*/ 17 h 27"/>
                <a:gd name="T14" fmla="*/ 11 w 22"/>
                <a:gd name="T15" fmla="*/ 27 h 27"/>
                <a:gd name="T16" fmla="*/ 1 w 22"/>
                <a:gd name="T17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7">
                  <a:moveTo>
                    <a:pt x="1" y="17"/>
                  </a:moveTo>
                  <a:cubicBezTo>
                    <a:pt x="1" y="17"/>
                    <a:pt x="0" y="16"/>
                    <a:pt x="0" y="14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5"/>
                    <a:pt x="4" y="0"/>
                    <a:pt x="11" y="0"/>
                  </a:cubicBezTo>
                  <a:cubicBezTo>
                    <a:pt x="18" y="0"/>
                    <a:pt x="20" y="5"/>
                    <a:pt x="21" y="11"/>
                  </a:cubicBezTo>
                  <a:cubicBezTo>
                    <a:pt x="22" y="11"/>
                    <a:pt x="22" y="12"/>
                    <a:pt x="22" y="14"/>
                  </a:cubicBezTo>
                  <a:cubicBezTo>
                    <a:pt x="21" y="16"/>
                    <a:pt x="21" y="17"/>
                    <a:pt x="20" y="17"/>
                  </a:cubicBezTo>
                  <a:cubicBezTo>
                    <a:pt x="19" y="23"/>
                    <a:pt x="14" y="27"/>
                    <a:pt x="11" y="27"/>
                  </a:cubicBezTo>
                  <a:cubicBezTo>
                    <a:pt x="8" y="27"/>
                    <a:pt x="3" y="23"/>
                    <a:pt x="1" y="1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C8ACD56F-00C0-5A1B-7C26-EFE629E3A2E7}"/>
              </a:ext>
            </a:extLst>
          </p:cNvPr>
          <p:cNvGrpSpPr>
            <a:grpSpLocks noChangeAspect="1"/>
          </p:cNvGrpSpPr>
          <p:nvPr/>
        </p:nvGrpSpPr>
        <p:grpSpPr>
          <a:xfrm>
            <a:off x="6426504" y="3698262"/>
            <a:ext cx="689641" cy="453595"/>
            <a:chOff x="11464712" y="2865197"/>
            <a:chExt cx="336862" cy="221566"/>
          </a:xfr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</p:grpSpPr>
        <p:sp>
          <p:nvSpPr>
            <p:cNvPr id="170" name="Freeform 229">
              <a:extLst>
                <a:ext uri="{FF2B5EF4-FFF2-40B4-BE49-F238E27FC236}">
                  <a16:creationId xmlns:a16="http://schemas.microsoft.com/office/drawing/2014/main" id="{D461F4E0-6FC6-1482-DF33-B95973B367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03224" y="2865197"/>
              <a:ext cx="61043" cy="68957"/>
            </a:xfrm>
            <a:custGeom>
              <a:avLst/>
              <a:gdLst>
                <a:gd name="T0" fmla="*/ 1 w 23"/>
                <a:gd name="T1" fmla="*/ 14 h 26"/>
                <a:gd name="T2" fmla="*/ 2 w 23"/>
                <a:gd name="T3" fmla="*/ 11 h 26"/>
                <a:gd name="T4" fmla="*/ 12 w 23"/>
                <a:gd name="T5" fmla="*/ 0 h 26"/>
                <a:gd name="T6" fmla="*/ 22 w 23"/>
                <a:gd name="T7" fmla="*/ 11 h 26"/>
                <a:gd name="T8" fmla="*/ 23 w 23"/>
                <a:gd name="T9" fmla="*/ 14 h 26"/>
                <a:gd name="T10" fmla="*/ 21 w 23"/>
                <a:gd name="T11" fmla="*/ 17 h 26"/>
                <a:gd name="T12" fmla="*/ 12 w 23"/>
                <a:gd name="T13" fmla="*/ 26 h 26"/>
                <a:gd name="T14" fmla="*/ 2 w 23"/>
                <a:gd name="T15" fmla="*/ 17 h 26"/>
                <a:gd name="T16" fmla="*/ 1 w 23"/>
                <a:gd name="T17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6">
                  <a:moveTo>
                    <a:pt x="1" y="14"/>
                  </a:moveTo>
                  <a:cubicBezTo>
                    <a:pt x="0" y="12"/>
                    <a:pt x="1" y="11"/>
                    <a:pt x="2" y="11"/>
                  </a:cubicBezTo>
                  <a:cubicBezTo>
                    <a:pt x="2" y="5"/>
                    <a:pt x="5" y="0"/>
                    <a:pt x="12" y="0"/>
                  </a:cubicBezTo>
                  <a:cubicBezTo>
                    <a:pt x="19" y="0"/>
                    <a:pt x="21" y="5"/>
                    <a:pt x="22" y="11"/>
                  </a:cubicBezTo>
                  <a:cubicBezTo>
                    <a:pt x="22" y="11"/>
                    <a:pt x="23" y="12"/>
                    <a:pt x="23" y="14"/>
                  </a:cubicBezTo>
                  <a:cubicBezTo>
                    <a:pt x="22" y="16"/>
                    <a:pt x="22" y="17"/>
                    <a:pt x="21" y="17"/>
                  </a:cubicBezTo>
                  <a:cubicBezTo>
                    <a:pt x="19" y="22"/>
                    <a:pt x="15" y="26"/>
                    <a:pt x="12" y="26"/>
                  </a:cubicBezTo>
                  <a:cubicBezTo>
                    <a:pt x="9" y="26"/>
                    <a:pt x="4" y="22"/>
                    <a:pt x="2" y="17"/>
                  </a:cubicBezTo>
                  <a:cubicBezTo>
                    <a:pt x="2" y="17"/>
                    <a:pt x="1" y="16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71" name="Freeform 230">
              <a:extLst>
                <a:ext uri="{FF2B5EF4-FFF2-40B4-BE49-F238E27FC236}">
                  <a16:creationId xmlns:a16="http://schemas.microsoft.com/office/drawing/2014/main" id="{6B5F1C6D-6CCF-635F-58F1-4396BC35A6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70443" y="2931892"/>
              <a:ext cx="131131" cy="104001"/>
            </a:xfrm>
            <a:custGeom>
              <a:avLst/>
              <a:gdLst>
                <a:gd name="T0" fmla="*/ 19 w 49"/>
                <a:gd name="T1" fmla="*/ 25 h 39"/>
                <a:gd name="T2" fmla="*/ 0 w 49"/>
                <a:gd name="T3" fmla="*/ 7 h 39"/>
                <a:gd name="T4" fmla="*/ 14 w 49"/>
                <a:gd name="T5" fmla="*/ 0 h 39"/>
                <a:gd name="T6" fmla="*/ 24 w 49"/>
                <a:gd name="T7" fmla="*/ 28 h 39"/>
                <a:gd name="T8" fmla="*/ 33 w 49"/>
                <a:gd name="T9" fmla="*/ 0 h 39"/>
                <a:gd name="T10" fmla="*/ 49 w 49"/>
                <a:gd name="T11" fmla="*/ 14 h 39"/>
                <a:gd name="T12" fmla="*/ 49 w 49"/>
                <a:gd name="T13" fmla="*/ 23 h 39"/>
                <a:gd name="T14" fmla="*/ 24 w 49"/>
                <a:gd name="T15" fmla="*/ 39 h 39"/>
                <a:gd name="T16" fmla="*/ 23 w 49"/>
                <a:gd name="T17" fmla="*/ 39 h 39"/>
                <a:gd name="T18" fmla="*/ 18 w 49"/>
                <a:gd name="T19" fmla="*/ 39 h 39"/>
                <a:gd name="T20" fmla="*/ 19 w 49"/>
                <a:gd name="T21" fmla="*/ 37 h 39"/>
                <a:gd name="T22" fmla="*/ 19 w 49"/>
                <a:gd name="T23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39">
                  <a:moveTo>
                    <a:pt x="19" y="25"/>
                  </a:moveTo>
                  <a:cubicBezTo>
                    <a:pt x="19" y="15"/>
                    <a:pt x="9" y="10"/>
                    <a:pt x="0" y="7"/>
                  </a:cubicBezTo>
                  <a:cubicBezTo>
                    <a:pt x="3" y="3"/>
                    <a:pt x="9" y="1"/>
                    <a:pt x="14" y="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0" y="1"/>
                    <a:pt x="49" y="5"/>
                    <a:pt x="49" y="1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6" y="39"/>
                    <a:pt x="2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1" y="39"/>
                    <a:pt x="20" y="39"/>
                    <a:pt x="18" y="39"/>
                  </a:cubicBezTo>
                  <a:cubicBezTo>
                    <a:pt x="19" y="37"/>
                    <a:pt x="19" y="37"/>
                    <a:pt x="19" y="37"/>
                  </a:cubicBezTo>
                  <a:lnTo>
                    <a:pt x="19" y="2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72" name="Freeform 231">
              <a:extLst>
                <a:ext uri="{FF2B5EF4-FFF2-40B4-BE49-F238E27FC236}">
                  <a16:creationId xmlns:a16="http://schemas.microsoft.com/office/drawing/2014/main" id="{490D6EF8-20F9-7864-58D3-690E6BED6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9235" y="2945456"/>
              <a:ext cx="11304" cy="26001"/>
            </a:xfrm>
            <a:custGeom>
              <a:avLst/>
              <a:gdLst>
                <a:gd name="T0" fmla="*/ 0 w 10"/>
                <a:gd name="T1" fmla="*/ 9 h 23"/>
                <a:gd name="T2" fmla="*/ 3 w 10"/>
                <a:gd name="T3" fmla="*/ 0 h 23"/>
                <a:gd name="T4" fmla="*/ 5 w 10"/>
                <a:gd name="T5" fmla="*/ 0 h 23"/>
                <a:gd name="T6" fmla="*/ 7 w 10"/>
                <a:gd name="T7" fmla="*/ 0 h 23"/>
                <a:gd name="T8" fmla="*/ 10 w 10"/>
                <a:gd name="T9" fmla="*/ 9 h 23"/>
                <a:gd name="T10" fmla="*/ 5 w 10"/>
                <a:gd name="T11" fmla="*/ 23 h 23"/>
                <a:gd name="T12" fmla="*/ 0 w 10"/>
                <a:gd name="T1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3">
                  <a:moveTo>
                    <a:pt x="0" y="9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10" y="9"/>
                  </a:lnTo>
                  <a:lnTo>
                    <a:pt x="5" y="23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73" name="Freeform 232">
              <a:extLst>
                <a:ext uri="{FF2B5EF4-FFF2-40B4-BE49-F238E27FC236}">
                  <a16:creationId xmlns:a16="http://schemas.microsoft.com/office/drawing/2014/main" id="{8DC49CFB-4785-0BB4-997C-CECF88F65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99233" y="2894587"/>
              <a:ext cx="68956" cy="76870"/>
            </a:xfrm>
            <a:custGeom>
              <a:avLst/>
              <a:gdLst>
                <a:gd name="T0" fmla="*/ 24 w 26"/>
                <a:gd name="T1" fmla="*/ 19 h 29"/>
                <a:gd name="T2" fmla="*/ 13 w 26"/>
                <a:gd name="T3" fmla="*/ 29 h 29"/>
                <a:gd name="T4" fmla="*/ 2 w 26"/>
                <a:gd name="T5" fmla="*/ 19 h 29"/>
                <a:gd name="T6" fmla="*/ 1 w 26"/>
                <a:gd name="T7" fmla="*/ 16 h 29"/>
                <a:gd name="T8" fmla="*/ 2 w 26"/>
                <a:gd name="T9" fmla="*/ 12 h 29"/>
                <a:gd name="T10" fmla="*/ 13 w 26"/>
                <a:gd name="T11" fmla="*/ 0 h 29"/>
                <a:gd name="T12" fmla="*/ 24 w 26"/>
                <a:gd name="T13" fmla="*/ 12 h 29"/>
                <a:gd name="T14" fmla="*/ 25 w 26"/>
                <a:gd name="T15" fmla="*/ 16 h 29"/>
                <a:gd name="T16" fmla="*/ 24 w 26"/>
                <a:gd name="T1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9">
                  <a:moveTo>
                    <a:pt x="24" y="19"/>
                  </a:moveTo>
                  <a:cubicBezTo>
                    <a:pt x="22" y="25"/>
                    <a:pt x="16" y="29"/>
                    <a:pt x="13" y="29"/>
                  </a:cubicBezTo>
                  <a:cubicBezTo>
                    <a:pt x="10" y="29"/>
                    <a:pt x="4" y="25"/>
                    <a:pt x="2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0" y="13"/>
                    <a:pt x="1" y="13"/>
                    <a:pt x="2" y="12"/>
                  </a:cubicBezTo>
                  <a:cubicBezTo>
                    <a:pt x="2" y="5"/>
                    <a:pt x="5" y="0"/>
                    <a:pt x="13" y="0"/>
                  </a:cubicBezTo>
                  <a:cubicBezTo>
                    <a:pt x="21" y="0"/>
                    <a:pt x="24" y="5"/>
                    <a:pt x="24" y="12"/>
                  </a:cubicBezTo>
                  <a:cubicBezTo>
                    <a:pt x="25" y="13"/>
                    <a:pt x="26" y="13"/>
                    <a:pt x="25" y="16"/>
                  </a:cubicBezTo>
                  <a:cubicBezTo>
                    <a:pt x="25" y="18"/>
                    <a:pt x="24" y="19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75" name="Freeform 233">
              <a:extLst>
                <a:ext uri="{FF2B5EF4-FFF2-40B4-BE49-F238E27FC236}">
                  <a16:creationId xmlns:a16="http://schemas.microsoft.com/office/drawing/2014/main" id="{4226F27B-E950-8DF1-294B-304D84922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58537" y="2969196"/>
              <a:ext cx="149218" cy="117567"/>
            </a:xfrm>
            <a:custGeom>
              <a:avLst/>
              <a:gdLst>
                <a:gd name="T0" fmla="*/ 56 w 56"/>
                <a:gd name="T1" fmla="*/ 25 h 44"/>
                <a:gd name="T2" fmla="*/ 29 w 56"/>
                <a:gd name="T3" fmla="*/ 44 h 44"/>
                <a:gd name="T4" fmla="*/ 27 w 56"/>
                <a:gd name="T5" fmla="*/ 44 h 44"/>
                <a:gd name="T6" fmla="*/ 0 w 56"/>
                <a:gd name="T7" fmla="*/ 25 h 44"/>
                <a:gd name="T8" fmla="*/ 0 w 56"/>
                <a:gd name="T9" fmla="*/ 16 h 44"/>
                <a:gd name="T10" fmla="*/ 17 w 56"/>
                <a:gd name="T11" fmla="*/ 0 h 44"/>
                <a:gd name="T12" fmla="*/ 28 w 56"/>
                <a:gd name="T13" fmla="*/ 32 h 44"/>
                <a:gd name="T14" fmla="*/ 39 w 56"/>
                <a:gd name="T15" fmla="*/ 0 h 44"/>
                <a:gd name="T16" fmla="*/ 56 w 56"/>
                <a:gd name="T17" fmla="*/ 16 h 44"/>
                <a:gd name="T18" fmla="*/ 56 w 56"/>
                <a:gd name="T19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44">
                  <a:moveTo>
                    <a:pt x="56" y="25"/>
                  </a:moveTo>
                  <a:cubicBezTo>
                    <a:pt x="56" y="25"/>
                    <a:pt x="53" y="44"/>
                    <a:pt x="29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3" y="44"/>
                    <a:pt x="0" y="25"/>
                    <a:pt x="0" y="2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6"/>
                    <a:pt x="9" y="1"/>
                    <a:pt x="17" y="0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1"/>
                    <a:pt x="56" y="6"/>
                    <a:pt x="56" y="16"/>
                  </a:cubicBezTo>
                  <a:lnTo>
                    <a:pt x="56" y="2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76" name="Freeform 234">
              <a:extLst>
                <a:ext uri="{FF2B5EF4-FFF2-40B4-BE49-F238E27FC236}">
                  <a16:creationId xmlns:a16="http://schemas.microsoft.com/office/drawing/2014/main" id="{96BA7266-E284-7B99-0A56-60308A0C2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25234" y="2992939"/>
              <a:ext cx="15826" cy="37306"/>
            </a:xfrm>
            <a:custGeom>
              <a:avLst/>
              <a:gdLst>
                <a:gd name="T0" fmla="*/ 7 w 14"/>
                <a:gd name="T1" fmla="*/ 33 h 33"/>
                <a:gd name="T2" fmla="*/ 0 w 14"/>
                <a:gd name="T3" fmla="*/ 14 h 33"/>
                <a:gd name="T4" fmla="*/ 5 w 14"/>
                <a:gd name="T5" fmla="*/ 0 h 33"/>
                <a:gd name="T6" fmla="*/ 7 w 14"/>
                <a:gd name="T7" fmla="*/ 0 h 33"/>
                <a:gd name="T8" fmla="*/ 10 w 14"/>
                <a:gd name="T9" fmla="*/ 0 h 33"/>
                <a:gd name="T10" fmla="*/ 14 w 14"/>
                <a:gd name="T11" fmla="*/ 14 h 33"/>
                <a:gd name="T12" fmla="*/ 7 w 14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3">
                  <a:moveTo>
                    <a:pt x="7" y="33"/>
                  </a:moveTo>
                  <a:lnTo>
                    <a:pt x="0" y="14"/>
                  </a:lnTo>
                  <a:lnTo>
                    <a:pt x="5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4" y="14"/>
                  </a:lnTo>
                  <a:lnTo>
                    <a:pt x="7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77" name="Freeform 235">
              <a:extLst>
                <a:ext uri="{FF2B5EF4-FFF2-40B4-BE49-F238E27FC236}">
                  <a16:creationId xmlns:a16="http://schemas.microsoft.com/office/drawing/2014/main" id="{9E35FDBD-0606-11D6-C730-2744F147F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26885" y="2945461"/>
              <a:ext cx="10175" cy="26001"/>
            </a:xfrm>
            <a:custGeom>
              <a:avLst/>
              <a:gdLst>
                <a:gd name="T0" fmla="*/ 7 w 9"/>
                <a:gd name="T1" fmla="*/ 0 h 23"/>
                <a:gd name="T2" fmla="*/ 9 w 9"/>
                <a:gd name="T3" fmla="*/ 9 h 23"/>
                <a:gd name="T4" fmla="*/ 4 w 9"/>
                <a:gd name="T5" fmla="*/ 23 h 23"/>
                <a:gd name="T6" fmla="*/ 0 w 9"/>
                <a:gd name="T7" fmla="*/ 9 h 23"/>
                <a:gd name="T8" fmla="*/ 2 w 9"/>
                <a:gd name="T9" fmla="*/ 0 h 23"/>
                <a:gd name="T10" fmla="*/ 4 w 9"/>
                <a:gd name="T11" fmla="*/ 0 h 23"/>
                <a:gd name="T12" fmla="*/ 7 w 9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7" y="0"/>
                  </a:moveTo>
                  <a:lnTo>
                    <a:pt x="9" y="9"/>
                  </a:lnTo>
                  <a:lnTo>
                    <a:pt x="4" y="23"/>
                  </a:lnTo>
                  <a:lnTo>
                    <a:pt x="0" y="9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78" name="Freeform 236">
              <a:extLst>
                <a:ext uri="{FF2B5EF4-FFF2-40B4-BE49-F238E27FC236}">
                  <a16:creationId xmlns:a16="http://schemas.microsoft.com/office/drawing/2014/main" id="{0E266047-BBEE-4D51-DC87-866C55FB4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64712" y="2931897"/>
              <a:ext cx="128869" cy="104001"/>
            </a:xfrm>
            <a:custGeom>
              <a:avLst/>
              <a:gdLst>
                <a:gd name="T0" fmla="*/ 24 w 48"/>
                <a:gd name="T1" fmla="*/ 39 h 39"/>
                <a:gd name="T2" fmla="*/ 0 w 48"/>
                <a:gd name="T3" fmla="*/ 23 h 39"/>
                <a:gd name="T4" fmla="*/ 0 w 48"/>
                <a:gd name="T5" fmla="*/ 14 h 39"/>
                <a:gd name="T6" fmla="*/ 15 w 48"/>
                <a:gd name="T7" fmla="*/ 0 h 39"/>
                <a:gd name="T8" fmla="*/ 25 w 48"/>
                <a:gd name="T9" fmla="*/ 28 h 39"/>
                <a:gd name="T10" fmla="*/ 34 w 48"/>
                <a:gd name="T11" fmla="*/ 0 h 39"/>
                <a:gd name="T12" fmla="*/ 48 w 48"/>
                <a:gd name="T13" fmla="*/ 8 h 39"/>
                <a:gd name="T14" fmla="*/ 30 w 48"/>
                <a:gd name="T15" fmla="*/ 26 h 39"/>
                <a:gd name="T16" fmla="*/ 30 w 48"/>
                <a:gd name="T17" fmla="*/ 37 h 39"/>
                <a:gd name="T18" fmla="*/ 30 w 48"/>
                <a:gd name="T19" fmla="*/ 39 h 39"/>
                <a:gd name="T20" fmla="*/ 25 w 48"/>
                <a:gd name="T21" fmla="*/ 39 h 39"/>
                <a:gd name="T22" fmla="*/ 24 w 48"/>
                <a:gd name="T2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39">
                  <a:moveTo>
                    <a:pt x="24" y="39"/>
                  </a:moveTo>
                  <a:cubicBezTo>
                    <a:pt x="3" y="39"/>
                    <a:pt x="0" y="23"/>
                    <a:pt x="0" y="2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5"/>
                    <a:pt x="8" y="1"/>
                    <a:pt x="15" y="0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9" y="1"/>
                    <a:pt x="45" y="3"/>
                    <a:pt x="48" y="8"/>
                  </a:cubicBezTo>
                  <a:cubicBezTo>
                    <a:pt x="39" y="10"/>
                    <a:pt x="30" y="15"/>
                    <a:pt x="30" y="26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8"/>
                    <a:pt x="30" y="39"/>
                  </a:cubicBezTo>
                  <a:cubicBezTo>
                    <a:pt x="29" y="39"/>
                    <a:pt x="27" y="39"/>
                    <a:pt x="25" y="39"/>
                  </a:cubicBezTo>
                  <a:lnTo>
                    <a:pt x="24" y="3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82" name="Freeform 237">
              <a:extLst>
                <a:ext uri="{FF2B5EF4-FFF2-40B4-BE49-F238E27FC236}">
                  <a16:creationId xmlns:a16="http://schemas.microsoft.com/office/drawing/2014/main" id="{EA4DB25A-2AC1-3A0D-7068-458699C13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2009" y="2865200"/>
              <a:ext cx="58783" cy="71219"/>
            </a:xfrm>
            <a:custGeom>
              <a:avLst/>
              <a:gdLst>
                <a:gd name="T0" fmla="*/ 1 w 22"/>
                <a:gd name="T1" fmla="*/ 17 h 27"/>
                <a:gd name="T2" fmla="*/ 0 w 22"/>
                <a:gd name="T3" fmla="*/ 14 h 27"/>
                <a:gd name="T4" fmla="*/ 1 w 22"/>
                <a:gd name="T5" fmla="*/ 11 h 27"/>
                <a:gd name="T6" fmla="*/ 11 w 22"/>
                <a:gd name="T7" fmla="*/ 0 h 27"/>
                <a:gd name="T8" fmla="*/ 21 w 22"/>
                <a:gd name="T9" fmla="*/ 11 h 27"/>
                <a:gd name="T10" fmla="*/ 22 w 22"/>
                <a:gd name="T11" fmla="*/ 14 h 27"/>
                <a:gd name="T12" fmla="*/ 20 w 22"/>
                <a:gd name="T13" fmla="*/ 17 h 27"/>
                <a:gd name="T14" fmla="*/ 11 w 22"/>
                <a:gd name="T15" fmla="*/ 27 h 27"/>
                <a:gd name="T16" fmla="*/ 1 w 22"/>
                <a:gd name="T17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7">
                  <a:moveTo>
                    <a:pt x="1" y="17"/>
                  </a:moveTo>
                  <a:cubicBezTo>
                    <a:pt x="1" y="17"/>
                    <a:pt x="0" y="16"/>
                    <a:pt x="0" y="14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5"/>
                    <a:pt x="4" y="0"/>
                    <a:pt x="11" y="0"/>
                  </a:cubicBezTo>
                  <a:cubicBezTo>
                    <a:pt x="18" y="0"/>
                    <a:pt x="20" y="5"/>
                    <a:pt x="21" y="11"/>
                  </a:cubicBezTo>
                  <a:cubicBezTo>
                    <a:pt x="22" y="11"/>
                    <a:pt x="22" y="12"/>
                    <a:pt x="22" y="14"/>
                  </a:cubicBezTo>
                  <a:cubicBezTo>
                    <a:pt x="21" y="16"/>
                    <a:pt x="21" y="17"/>
                    <a:pt x="20" y="17"/>
                  </a:cubicBezTo>
                  <a:cubicBezTo>
                    <a:pt x="19" y="23"/>
                    <a:pt x="14" y="27"/>
                    <a:pt x="11" y="27"/>
                  </a:cubicBezTo>
                  <a:cubicBezTo>
                    <a:pt x="8" y="27"/>
                    <a:pt x="3" y="23"/>
                    <a:pt x="1" y="1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</p:grpSp>
      <p:grpSp>
        <p:nvGrpSpPr>
          <p:cNvPr id="69" name="线">
            <a:extLst>
              <a:ext uri="{FF2B5EF4-FFF2-40B4-BE49-F238E27FC236}">
                <a16:creationId xmlns:a16="http://schemas.microsoft.com/office/drawing/2014/main" id="{AC284E32-B7F1-CDDF-19E5-AA09F597C808}"/>
              </a:ext>
            </a:extLst>
          </p:cNvPr>
          <p:cNvGrpSpPr/>
          <p:nvPr/>
        </p:nvGrpSpPr>
        <p:grpSpPr>
          <a:xfrm>
            <a:off x="4030494" y="2721565"/>
            <a:ext cx="6056345" cy="1685997"/>
            <a:chOff x="3044379" y="2661304"/>
            <a:chExt cx="6056345" cy="1685997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3BA4DA0C-9B4B-B362-AC42-EA264A65BB1A}"/>
                </a:ext>
              </a:extLst>
            </p:cNvPr>
            <p:cNvGrpSpPr/>
            <p:nvPr/>
          </p:nvGrpSpPr>
          <p:grpSpPr>
            <a:xfrm>
              <a:off x="3044379" y="2661304"/>
              <a:ext cx="6056345" cy="1685997"/>
              <a:chOff x="3044379" y="2661304"/>
              <a:chExt cx="6056345" cy="1685997"/>
            </a:xfrm>
          </p:grpSpPr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id="{59541302-B0E5-737C-5060-D957559239B2}"/>
                  </a:ext>
                </a:extLst>
              </p:cNvPr>
              <p:cNvGrpSpPr/>
              <p:nvPr/>
            </p:nvGrpSpPr>
            <p:grpSpPr>
              <a:xfrm>
                <a:off x="4765410" y="2754283"/>
                <a:ext cx="0" cy="1229073"/>
                <a:chOff x="4781886" y="2713093"/>
                <a:chExt cx="0" cy="1229073"/>
              </a:xfrm>
            </p:grpSpPr>
            <p:cxnSp>
              <p:nvCxnSpPr>
                <p:cNvPr id="122" name="直接连接符 304">
                  <a:extLst>
                    <a:ext uri="{FF2B5EF4-FFF2-40B4-BE49-F238E27FC236}">
                      <a16:creationId xmlns:a16="http://schemas.microsoft.com/office/drawing/2014/main" id="{5EFAC93F-1E43-997E-F56A-C77AFCF2F530}"/>
                    </a:ext>
                  </a:extLst>
                </p:cNvPr>
                <p:cNvCxnSpPr/>
                <p:nvPr/>
              </p:nvCxnSpPr>
              <p:spPr>
                <a:xfrm>
                  <a:off x="4781886" y="3341969"/>
                  <a:ext cx="0" cy="600197"/>
                </a:xfrm>
                <a:prstGeom prst="line">
                  <a:avLst/>
                </a:prstGeom>
                <a:noFill/>
                <a:ln w="14288" cap="flat" cmpd="sng" algn="ctr">
                  <a:gradFill>
                    <a:gsLst>
                      <a:gs pos="0">
                        <a:schemeClr val="bg1">
                          <a:lumMod val="50000"/>
                          <a:alpha val="80000"/>
                        </a:schemeClr>
                      </a:gs>
                      <a:gs pos="100000">
                        <a:schemeClr val="bg1">
                          <a:lumMod val="50000"/>
                          <a:alpha val="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132" name="直接连接符 305">
                  <a:extLst>
                    <a:ext uri="{FF2B5EF4-FFF2-40B4-BE49-F238E27FC236}">
                      <a16:creationId xmlns:a16="http://schemas.microsoft.com/office/drawing/2014/main" id="{AB243475-DE07-40A4-B444-60F8167C5316}"/>
                    </a:ext>
                  </a:extLst>
                </p:cNvPr>
                <p:cNvCxnSpPr/>
                <p:nvPr/>
              </p:nvCxnSpPr>
              <p:spPr>
                <a:xfrm flipV="1">
                  <a:off x="4781886" y="2713093"/>
                  <a:ext cx="0" cy="628522"/>
                </a:xfrm>
                <a:prstGeom prst="line">
                  <a:avLst/>
                </a:prstGeom>
                <a:noFill/>
                <a:ln w="14288" cap="flat" cmpd="sng" algn="ctr">
                  <a:gradFill>
                    <a:gsLst>
                      <a:gs pos="0">
                        <a:schemeClr val="bg1">
                          <a:lumMod val="50000"/>
                          <a:alpha val="50000"/>
                        </a:schemeClr>
                      </a:gs>
                      <a:gs pos="100000">
                        <a:schemeClr val="bg1">
                          <a:lumMod val="50000"/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  <a:miter lim="800000"/>
                </a:ln>
                <a:effectLst/>
              </p:spPr>
            </p:cxnSp>
          </p:grpSp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id="{2A6B6E8F-86EE-CEB2-C7DE-3917E5195DE2}"/>
                  </a:ext>
                </a:extLst>
              </p:cNvPr>
              <p:cNvGrpSpPr/>
              <p:nvPr/>
            </p:nvGrpSpPr>
            <p:grpSpPr>
              <a:xfrm>
                <a:off x="7363883" y="2661304"/>
                <a:ext cx="0" cy="1289436"/>
                <a:chOff x="3793930" y="2593040"/>
                <a:chExt cx="0" cy="1289436"/>
              </a:xfrm>
            </p:grpSpPr>
            <p:cxnSp>
              <p:nvCxnSpPr>
                <p:cNvPr id="97" name="直接连接符 304">
                  <a:extLst>
                    <a:ext uri="{FF2B5EF4-FFF2-40B4-BE49-F238E27FC236}">
                      <a16:creationId xmlns:a16="http://schemas.microsoft.com/office/drawing/2014/main" id="{CFF741BB-AD4E-263B-881F-295680BEF764}"/>
                    </a:ext>
                  </a:extLst>
                </p:cNvPr>
                <p:cNvCxnSpPr/>
                <p:nvPr/>
              </p:nvCxnSpPr>
              <p:spPr>
                <a:xfrm>
                  <a:off x="3793930" y="3221917"/>
                  <a:ext cx="0" cy="660559"/>
                </a:xfrm>
                <a:prstGeom prst="line">
                  <a:avLst/>
                </a:prstGeom>
                <a:noFill/>
                <a:ln w="14288" cap="flat" cmpd="sng" algn="ctr">
                  <a:gradFill>
                    <a:gsLst>
                      <a:gs pos="0">
                        <a:schemeClr val="bg1">
                          <a:lumMod val="50000"/>
                          <a:alpha val="80000"/>
                        </a:schemeClr>
                      </a:gs>
                      <a:gs pos="100000">
                        <a:schemeClr val="bg1">
                          <a:lumMod val="50000"/>
                          <a:alpha val="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98" name="直接连接符 305">
                  <a:extLst>
                    <a:ext uri="{FF2B5EF4-FFF2-40B4-BE49-F238E27FC236}">
                      <a16:creationId xmlns:a16="http://schemas.microsoft.com/office/drawing/2014/main" id="{E3623CD6-72B6-144B-622A-DD58C0714858}"/>
                    </a:ext>
                  </a:extLst>
                </p:cNvPr>
                <p:cNvCxnSpPr/>
                <p:nvPr/>
              </p:nvCxnSpPr>
              <p:spPr>
                <a:xfrm flipV="1">
                  <a:off x="3793930" y="2593040"/>
                  <a:ext cx="0" cy="628522"/>
                </a:xfrm>
                <a:prstGeom prst="line">
                  <a:avLst/>
                </a:prstGeom>
                <a:noFill/>
                <a:ln w="14288" cap="flat" cmpd="sng" algn="ctr">
                  <a:gradFill>
                    <a:gsLst>
                      <a:gs pos="0">
                        <a:schemeClr val="bg1">
                          <a:lumMod val="50000"/>
                          <a:alpha val="50000"/>
                        </a:schemeClr>
                      </a:gs>
                      <a:gs pos="100000">
                        <a:schemeClr val="bg1">
                          <a:lumMod val="50000"/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  <a:miter lim="800000"/>
                </a:ln>
                <a:effectLst/>
              </p:spPr>
            </p:cxnSp>
          </p:grpSp>
          <p:grpSp>
            <p:nvGrpSpPr>
              <p:cNvPr id="87" name="组合 86">
                <a:extLst>
                  <a:ext uri="{FF2B5EF4-FFF2-40B4-BE49-F238E27FC236}">
                    <a16:creationId xmlns:a16="http://schemas.microsoft.com/office/drawing/2014/main" id="{B7425F89-9A45-BBE5-10A7-3D982599E6A4}"/>
                  </a:ext>
                </a:extLst>
              </p:cNvPr>
              <p:cNvGrpSpPr/>
              <p:nvPr/>
            </p:nvGrpSpPr>
            <p:grpSpPr>
              <a:xfrm>
                <a:off x="9100724" y="3739475"/>
                <a:ext cx="0" cy="607826"/>
                <a:chOff x="9100724" y="3664096"/>
                <a:chExt cx="0" cy="607826"/>
              </a:xfrm>
            </p:grpSpPr>
            <p:cxnSp>
              <p:nvCxnSpPr>
                <p:cNvPr id="95" name="直接连接符 304">
                  <a:extLst>
                    <a:ext uri="{FF2B5EF4-FFF2-40B4-BE49-F238E27FC236}">
                      <a16:creationId xmlns:a16="http://schemas.microsoft.com/office/drawing/2014/main" id="{C4CF74AE-E346-1310-E652-EB5F393AEC5E}"/>
                    </a:ext>
                  </a:extLst>
                </p:cNvPr>
                <p:cNvCxnSpPr/>
                <p:nvPr/>
              </p:nvCxnSpPr>
              <p:spPr>
                <a:xfrm>
                  <a:off x="9100724" y="3976169"/>
                  <a:ext cx="0" cy="295753"/>
                </a:xfrm>
                <a:prstGeom prst="line">
                  <a:avLst/>
                </a:prstGeom>
                <a:noFill/>
                <a:ln w="14288" cap="flat" cmpd="sng" algn="ctr">
                  <a:gradFill>
                    <a:gsLst>
                      <a:gs pos="0">
                        <a:schemeClr val="bg1">
                          <a:lumMod val="50000"/>
                          <a:alpha val="80000"/>
                        </a:schemeClr>
                      </a:gs>
                      <a:gs pos="100000">
                        <a:schemeClr val="bg1">
                          <a:lumMod val="50000"/>
                          <a:alpha val="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96" name="直接连接符 305">
                  <a:extLst>
                    <a:ext uri="{FF2B5EF4-FFF2-40B4-BE49-F238E27FC236}">
                      <a16:creationId xmlns:a16="http://schemas.microsoft.com/office/drawing/2014/main" id="{B16CF43B-397A-276C-B9A8-8133CC5F53FF}"/>
                    </a:ext>
                  </a:extLst>
                </p:cNvPr>
                <p:cNvCxnSpPr/>
                <p:nvPr/>
              </p:nvCxnSpPr>
              <p:spPr>
                <a:xfrm flipV="1">
                  <a:off x="9100724" y="3664096"/>
                  <a:ext cx="0" cy="311720"/>
                </a:xfrm>
                <a:prstGeom prst="line">
                  <a:avLst/>
                </a:prstGeom>
                <a:noFill/>
                <a:ln w="14288" cap="flat" cmpd="sng" algn="ctr">
                  <a:gradFill>
                    <a:gsLst>
                      <a:gs pos="0">
                        <a:schemeClr val="bg1">
                          <a:lumMod val="50000"/>
                          <a:alpha val="50000"/>
                        </a:schemeClr>
                      </a:gs>
                      <a:gs pos="100000">
                        <a:schemeClr val="bg1">
                          <a:lumMod val="50000"/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  <a:miter lim="800000"/>
                </a:ln>
                <a:effectLst/>
              </p:spPr>
            </p:cxnSp>
          </p:grpSp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4A9A1A33-DA77-D4C4-0113-C439CEAE4E02}"/>
                  </a:ext>
                </a:extLst>
              </p:cNvPr>
              <p:cNvGrpSpPr/>
              <p:nvPr/>
            </p:nvGrpSpPr>
            <p:grpSpPr>
              <a:xfrm>
                <a:off x="3044379" y="3739475"/>
                <a:ext cx="0" cy="607826"/>
                <a:chOff x="9773652" y="3672974"/>
                <a:chExt cx="0" cy="607826"/>
              </a:xfrm>
            </p:grpSpPr>
            <p:cxnSp>
              <p:nvCxnSpPr>
                <p:cNvPr id="89" name="直接连接符 304">
                  <a:extLst>
                    <a:ext uri="{FF2B5EF4-FFF2-40B4-BE49-F238E27FC236}">
                      <a16:creationId xmlns:a16="http://schemas.microsoft.com/office/drawing/2014/main" id="{C85F3BC8-E33C-2EC5-CAAC-092632B89CE1}"/>
                    </a:ext>
                  </a:extLst>
                </p:cNvPr>
                <p:cNvCxnSpPr/>
                <p:nvPr/>
              </p:nvCxnSpPr>
              <p:spPr>
                <a:xfrm>
                  <a:off x="9773652" y="3985047"/>
                  <a:ext cx="0" cy="295753"/>
                </a:xfrm>
                <a:prstGeom prst="line">
                  <a:avLst/>
                </a:prstGeom>
                <a:noFill/>
                <a:ln w="14288" cap="flat" cmpd="sng" algn="ctr">
                  <a:gradFill>
                    <a:gsLst>
                      <a:gs pos="0">
                        <a:schemeClr val="bg1">
                          <a:lumMod val="50000"/>
                          <a:alpha val="80000"/>
                        </a:schemeClr>
                      </a:gs>
                      <a:gs pos="100000">
                        <a:schemeClr val="bg1">
                          <a:lumMod val="50000"/>
                          <a:alpha val="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91" name="直接连接符 305">
                  <a:extLst>
                    <a:ext uri="{FF2B5EF4-FFF2-40B4-BE49-F238E27FC236}">
                      <a16:creationId xmlns:a16="http://schemas.microsoft.com/office/drawing/2014/main" id="{08085514-FB71-8E30-8956-B618646C24C8}"/>
                    </a:ext>
                  </a:extLst>
                </p:cNvPr>
                <p:cNvCxnSpPr/>
                <p:nvPr/>
              </p:nvCxnSpPr>
              <p:spPr>
                <a:xfrm flipV="1">
                  <a:off x="9773652" y="3672974"/>
                  <a:ext cx="0" cy="311720"/>
                </a:xfrm>
                <a:prstGeom prst="line">
                  <a:avLst/>
                </a:prstGeom>
                <a:noFill/>
                <a:ln w="14288" cap="flat" cmpd="sng" algn="ctr">
                  <a:gradFill>
                    <a:gsLst>
                      <a:gs pos="0">
                        <a:schemeClr val="bg1">
                          <a:lumMod val="50000"/>
                          <a:alpha val="50000"/>
                        </a:schemeClr>
                      </a:gs>
                      <a:gs pos="100000">
                        <a:schemeClr val="bg1">
                          <a:lumMod val="50000"/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  <a:miter lim="800000"/>
                </a:ln>
                <a:effectLst/>
              </p:spPr>
            </p:cxnSp>
          </p:grp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2273464E-F719-F4A7-68FA-0E194B79A7B7}"/>
                </a:ext>
              </a:extLst>
            </p:cNvPr>
            <p:cNvGrpSpPr/>
            <p:nvPr/>
          </p:nvGrpSpPr>
          <p:grpSpPr>
            <a:xfrm>
              <a:off x="4343414" y="3236030"/>
              <a:ext cx="3783427" cy="363416"/>
              <a:chOff x="4343414" y="3118984"/>
              <a:chExt cx="3783427" cy="363416"/>
            </a:xfrm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87C324EE-C191-3B38-24B5-A37D34261FA3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V="1">
                <a:off x="5846879" y="3118984"/>
                <a:ext cx="64800" cy="64800"/>
              </a:xfrm>
              <a:prstGeom prst="ellipse">
                <a:avLst/>
              </a:prstGeom>
              <a:noFill/>
              <a:ln w="5715" cap="flat" cmpd="sng" algn="ctr">
                <a:solidFill>
                  <a:schemeClr val="bg1">
                    <a:lumMod val="65000"/>
                  </a:schemeClr>
                </a:solidFill>
                <a:prstDash val="solid"/>
                <a:miter lim="800000"/>
              </a:ln>
              <a:effectLst/>
            </p:spPr>
            <p:txBody>
              <a:bodyPr lIns="82296" tIns="41148" rIns="82296" bIns="41148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endParaRPr kumimoji="0" lang="zh-CN" altLang="en-US" sz="162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445C4FB4-CDCE-13FD-734C-D33917521E91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6304191" y="3358434"/>
                <a:ext cx="104756" cy="104756"/>
              </a:xfrm>
              <a:prstGeom prst="ellipse">
                <a:avLst/>
              </a:prstGeom>
              <a:noFill/>
              <a:ln w="5715" cap="flat" cmpd="sng" algn="ctr">
                <a:solidFill>
                  <a:schemeClr val="bg1">
                    <a:lumMod val="65000"/>
                  </a:schemeClr>
                </a:solidFill>
                <a:prstDash val="solid"/>
                <a:miter lim="800000"/>
              </a:ln>
              <a:effectLst/>
            </p:spPr>
            <p:txBody>
              <a:bodyPr lIns="82296" tIns="41148" rIns="82296" bIns="41148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endParaRPr kumimoji="0" lang="zh-CN" altLang="en-US" sz="162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9FFF733D-FDBB-01AE-975A-DF3EF9895239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474509" flipV="1">
                <a:off x="8062041" y="3350735"/>
                <a:ext cx="64800" cy="64800"/>
              </a:xfrm>
              <a:prstGeom prst="ellipse">
                <a:avLst/>
              </a:prstGeom>
              <a:noFill/>
              <a:ln w="5715" cap="flat" cmpd="sng" algn="ctr">
                <a:solidFill>
                  <a:schemeClr val="bg1">
                    <a:lumMod val="65000"/>
                    <a:alpha val="39000"/>
                  </a:schemeClr>
                </a:solidFill>
                <a:prstDash val="solid"/>
                <a:miter lim="800000"/>
              </a:ln>
              <a:effectLst/>
            </p:spPr>
            <p:txBody>
              <a:bodyPr lIns="82296" tIns="41148" rIns="82296" bIns="41148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endParaRPr kumimoji="0" lang="zh-CN" altLang="en-US" sz="162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AEB923C6-79A6-B906-3D75-57EFF6605B4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474509" flipV="1">
                <a:off x="6731202" y="3348684"/>
                <a:ext cx="32400" cy="32400"/>
              </a:xfrm>
              <a:prstGeom prst="ellipse">
                <a:avLst/>
              </a:prstGeom>
              <a:noFill/>
              <a:ln w="5715" cap="flat" cmpd="sng" algn="ctr">
                <a:solidFill>
                  <a:schemeClr val="bg1">
                    <a:lumMod val="50000"/>
                    <a:alpha val="54000"/>
                  </a:schemeClr>
                </a:solidFill>
                <a:prstDash val="solid"/>
                <a:miter lim="800000"/>
              </a:ln>
              <a:effectLst/>
            </p:spPr>
            <p:txBody>
              <a:bodyPr lIns="82296" tIns="41148" rIns="82296" bIns="41148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endParaRPr kumimoji="0" lang="zh-CN" altLang="en-US" sz="162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93A6FFCD-885A-3EE7-FB58-B3E3B91C0AFA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V="1">
                <a:off x="4343414" y="3417600"/>
                <a:ext cx="64800" cy="64800"/>
              </a:xfrm>
              <a:prstGeom prst="ellipse">
                <a:avLst/>
              </a:prstGeom>
              <a:noFill/>
              <a:ln w="5715" cap="flat" cmpd="sng" algn="ctr">
                <a:solidFill>
                  <a:schemeClr val="bg1">
                    <a:lumMod val="50000"/>
                    <a:alpha val="76000"/>
                  </a:schemeClr>
                </a:solidFill>
                <a:prstDash val="solid"/>
                <a:miter lim="800000"/>
              </a:ln>
              <a:effectLst/>
            </p:spPr>
            <p:txBody>
              <a:bodyPr lIns="82296" tIns="41148" rIns="82296" bIns="41148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endParaRPr kumimoji="0" lang="zh-CN" altLang="en-US" sz="162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  <p:sp>
        <p:nvSpPr>
          <p:cNvPr id="71" name="圆弧">
            <a:extLst>
              <a:ext uri="{FF2B5EF4-FFF2-40B4-BE49-F238E27FC236}">
                <a16:creationId xmlns:a16="http://schemas.microsoft.com/office/drawing/2014/main" id="{2422B944-7DF4-0E2E-08EE-FE4453766A9B}"/>
              </a:ext>
            </a:extLst>
          </p:cNvPr>
          <p:cNvSpPr/>
          <p:nvPr/>
        </p:nvSpPr>
        <p:spPr>
          <a:xfrm flipV="1">
            <a:off x="3057199" y="2851915"/>
            <a:ext cx="8002935" cy="2798392"/>
          </a:xfrm>
          <a:custGeom>
            <a:avLst/>
            <a:gdLst>
              <a:gd name="connsiteX0" fmla="*/ 4446075 w 8892150"/>
              <a:gd name="connsiteY0" fmla="*/ 3109325 h 3109325"/>
              <a:gd name="connsiteX1" fmla="*/ 8892150 w 8892150"/>
              <a:gd name="connsiteY1" fmla="*/ 38857 h 3109325"/>
              <a:gd name="connsiteX2" fmla="*/ 8890727 w 8892150"/>
              <a:gd name="connsiteY2" fmla="*/ 0 h 3109325"/>
              <a:gd name="connsiteX3" fmla="*/ 1423 w 8892150"/>
              <a:gd name="connsiteY3" fmla="*/ 0 h 3109325"/>
              <a:gd name="connsiteX4" fmla="*/ 0 w 8892150"/>
              <a:gd name="connsiteY4" fmla="*/ 38857 h 3109325"/>
              <a:gd name="connsiteX5" fmla="*/ 4446075 w 8892150"/>
              <a:gd name="connsiteY5" fmla="*/ 3109325 h 310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92150" h="3109325">
                <a:moveTo>
                  <a:pt x="4446075" y="3109325"/>
                </a:moveTo>
                <a:cubicBezTo>
                  <a:pt x="6901574" y="3109325"/>
                  <a:pt x="8892150" y="1734630"/>
                  <a:pt x="8892150" y="38857"/>
                </a:cubicBezTo>
                <a:lnTo>
                  <a:pt x="8890727" y="0"/>
                </a:lnTo>
                <a:lnTo>
                  <a:pt x="1423" y="0"/>
                </a:lnTo>
                <a:lnTo>
                  <a:pt x="0" y="38857"/>
                </a:lnTo>
                <a:cubicBezTo>
                  <a:pt x="0" y="1734630"/>
                  <a:pt x="1990576" y="3109325"/>
                  <a:pt x="4446075" y="3109325"/>
                </a:cubicBezTo>
                <a:close/>
              </a:path>
            </a:pathLst>
          </a:custGeom>
          <a:gradFill>
            <a:gsLst>
              <a:gs pos="77000">
                <a:schemeClr val="bg1">
                  <a:lumMod val="75000"/>
                  <a:alpha val="5000"/>
                </a:schemeClr>
              </a:gs>
              <a:gs pos="42000">
                <a:schemeClr val="bg1">
                  <a:lumMod val="75000"/>
                  <a:alpha val="0"/>
                </a:schemeClr>
              </a:gs>
              <a:gs pos="100000">
                <a:schemeClr val="bg1">
                  <a:lumMod val="75000"/>
                  <a:alpha val="25000"/>
                </a:schemeClr>
              </a:gs>
            </a:gsLst>
            <a:lin ang="5400000" scaled="1"/>
          </a:gradFill>
          <a:ln w="11430">
            <a:gradFill>
              <a:gsLst>
                <a:gs pos="65000">
                  <a:schemeClr val="bg1">
                    <a:lumMod val="75000"/>
                    <a:alpha val="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296" tIns="41148" rIns="82296" bIns="41148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62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0" name="向上箭头">
            <a:extLst>
              <a:ext uri="{FF2B5EF4-FFF2-40B4-BE49-F238E27FC236}">
                <a16:creationId xmlns:a16="http://schemas.microsoft.com/office/drawing/2014/main" id="{54E007AF-51B0-6A7D-4075-C7484709699E}"/>
              </a:ext>
            </a:extLst>
          </p:cNvPr>
          <p:cNvSpPr/>
          <p:nvPr/>
        </p:nvSpPr>
        <p:spPr bwMode="auto">
          <a:xfrm rot="16200000" flipV="1">
            <a:off x="6721784" y="2194787"/>
            <a:ext cx="668755" cy="1119772"/>
          </a:xfrm>
          <a:custGeom>
            <a:avLst/>
            <a:gdLst>
              <a:gd name="connsiteX0" fmla="*/ 0 w 2385058"/>
              <a:gd name="connsiteY0" fmla="*/ 3779520 h 3779520"/>
              <a:gd name="connsiteX1" fmla="*/ 1851658 w 2385058"/>
              <a:gd name="connsiteY1" fmla="*/ 2293620 h 3779520"/>
              <a:gd name="connsiteX2" fmla="*/ 1851658 w 2385058"/>
              <a:gd name="connsiteY2" fmla="*/ 2560320 h 3779520"/>
              <a:gd name="connsiteX3" fmla="*/ 2385058 w 2385058"/>
              <a:gd name="connsiteY3" fmla="*/ 1889760 h 3779520"/>
              <a:gd name="connsiteX4" fmla="*/ 1851658 w 2385058"/>
              <a:gd name="connsiteY4" fmla="*/ 1219200 h 3779520"/>
              <a:gd name="connsiteX5" fmla="*/ 1851658 w 2385058"/>
              <a:gd name="connsiteY5" fmla="*/ 1485900 h 3779520"/>
              <a:gd name="connsiteX6" fmla="*/ 0 w 2385058"/>
              <a:gd name="connsiteY6" fmla="*/ 0 h 3779520"/>
              <a:gd name="connsiteX7" fmla="*/ 0 w 2385058"/>
              <a:gd name="connsiteY7" fmla="*/ 1889760 h 377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5058" h="3779520">
                <a:moveTo>
                  <a:pt x="0" y="3779520"/>
                </a:moveTo>
                <a:cubicBezTo>
                  <a:pt x="495300" y="2994660"/>
                  <a:pt x="929640" y="2369820"/>
                  <a:pt x="1851658" y="2293620"/>
                </a:cubicBezTo>
                <a:lnTo>
                  <a:pt x="1851658" y="2560320"/>
                </a:lnTo>
                <a:lnTo>
                  <a:pt x="2385058" y="1889760"/>
                </a:lnTo>
                <a:lnTo>
                  <a:pt x="1851658" y="1219200"/>
                </a:lnTo>
                <a:lnTo>
                  <a:pt x="1851658" y="1485900"/>
                </a:lnTo>
                <a:cubicBezTo>
                  <a:pt x="929640" y="1409700"/>
                  <a:pt x="495300" y="784860"/>
                  <a:pt x="0" y="0"/>
                </a:cubicBezTo>
                <a:lnTo>
                  <a:pt x="0" y="1889760"/>
                </a:lnTo>
                <a:close/>
              </a:path>
            </a:pathLst>
          </a:custGeom>
          <a:gradFill flip="none" rotWithShape="0">
            <a:gsLst>
              <a:gs pos="0">
                <a:schemeClr val="bg1">
                  <a:lumMod val="50000"/>
                  <a:alpha val="35000"/>
                </a:schemeClr>
              </a:gs>
              <a:gs pos="100000">
                <a:schemeClr val="bg1">
                  <a:lumMod val="50000"/>
                  <a:alpha val="0"/>
                </a:schemeClr>
              </a:gs>
            </a:gsLst>
            <a:lin ang="5400000" scaled="1"/>
            <a:tileRect/>
          </a:gradFill>
          <a:ln w="11430" cap="flat" cmpd="sng" algn="ctr">
            <a:gradFill>
              <a:gsLst>
                <a:gs pos="100000">
                  <a:schemeClr val="bg1">
                    <a:lumMod val="50000"/>
                  </a:schemeClr>
                </a:gs>
                <a:gs pos="65000">
                  <a:schemeClr val="bg1">
                    <a:lumMod val="50000"/>
                    <a:alpha val="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62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58" name="椭圆 357">
            <a:extLst>
              <a:ext uri="{FF2B5EF4-FFF2-40B4-BE49-F238E27FC236}">
                <a16:creationId xmlns:a16="http://schemas.microsoft.com/office/drawing/2014/main" id="{16ACE2E5-0614-03B5-7B49-4D2112AEF414}"/>
              </a:ext>
            </a:extLst>
          </p:cNvPr>
          <p:cNvSpPr/>
          <p:nvPr/>
        </p:nvSpPr>
        <p:spPr>
          <a:xfrm>
            <a:off x="3551553" y="1440342"/>
            <a:ext cx="7020943" cy="953271"/>
          </a:xfrm>
          <a:prstGeom prst="ellipse">
            <a:avLst/>
          </a:prstGeom>
          <a:gradFill>
            <a:gsLst>
              <a:gs pos="48000">
                <a:schemeClr val="bg1">
                  <a:lumMod val="75000"/>
                  <a:alpha val="20000"/>
                </a:schemeClr>
              </a:gs>
              <a:gs pos="0">
                <a:schemeClr val="bg1">
                  <a:lumMod val="75000"/>
                  <a:alpha val="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 w="11430">
            <a:gradFill>
              <a:gsLst>
                <a:gs pos="28000">
                  <a:schemeClr val="bg1">
                    <a:lumMod val="65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62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9" name="标题 2">
            <a:extLst>
              <a:ext uri="{FF2B5EF4-FFF2-40B4-BE49-F238E27FC236}">
                <a16:creationId xmlns:a16="http://schemas.microsoft.com/office/drawing/2014/main" id="{CA5DFE00-DD74-72E1-24A4-353658E791C1}"/>
              </a:ext>
            </a:extLst>
          </p:cNvPr>
          <p:cNvSpPr txBox="1"/>
          <p:nvPr/>
        </p:nvSpPr>
        <p:spPr>
          <a:xfrm>
            <a:off x="6645243" y="1903890"/>
            <a:ext cx="833562" cy="228652"/>
          </a:xfrm>
          <a:prstGeom prst="rect">
            <a:avLst/>
          </a:prstGeom>
          <a:effectLst/>
        </p:spPr>
        <p:txBody>
          <a:bodyPr wrap="none" lIns="0" tIns="0" rIns="0" bIns="0" anchor="ctr" anchorCtr="1">
            <a:spAutoFit/>
          </a:bodyPr>
          <a:lstStyle>
            <a:defPPr>
              <a:defRPr lang="en-US"/>
            </a:defPPr>
            <a:lvl1pPr algn="ctr" defTabSz="914400">
              <a:lnSpc>
                <a:spcPct val="90000"/>
              </a:lnSpc>
              <a:spcBef>
                <a:spcPct val="0"/>
              </a:spcBef>
              <a:buNone/>
              <a:defRPr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  <a:effectLst>
                  <a:reflection blurRad="63500" stA="50000" endA="300" endPos="50000" dist="60007" dir="5400000" sy="-100000" algn="bl" rotWithShape="0"/>
                </a:effectLst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1620" dirty="0">
                <a:effectLst>
                  <a:reflection blurRad="63500" stA="50000" endA="300" endPos="50000" dist="54006" dir="5400000" sy="-100000" algn="bl" rotWithShape="0"/>
                </a:effectLst>
              </a:rPr>
              <a:t>添加文本</a:t>
            </a:r>
          </a:p>
        </p:txBody>
      </p:sp>
      <p:grpSp>
        <p:nvGrpSpPr>
          <p:cNvPr id="445" name="组合 444">
            <a:extLst>
              <a:ext uri="{FF2B5EF4-FFF2-40B4-BE49-F238E27FC236}">
                <a16:creationId xmlns:a16="http://schemas.microsoft.com/office/drawing/2014/main" id="{86FFF683-936C-E74C-D4A5-0EB4E147F23F}"/>
              </a:ext>
            </a:extLst>
          </p:cNvPr>
          <p:cNvGrpSpPr/>
          <p:nvPr/>
        </p:nvGrpSpPr>
        <p:grpSpPr>
          <a:xfrm>
            <a:off x="4176909" y="1361137"/>
            <a:ext cx="957426" cy="781955"/>
            <a:chOff x="3210513" y="1653079"/>
            <a:chExt cx="957426" cy="781955"/>
          </a:xfrm>
        </p:grpSpPr>
        <p:grpSp>
          <p:nvGrpSpPr>
            <p:cNvPr id="353" name="组合 352">
              <a:extLst>
                <a:ext uri="{FF2B5EF4-FFF2-40B4-BE49-F238E27FC236}">
                  <a16:creationId xmlns:a16="http://schemas.microsoft.com/office/drawing/2014/main" id="{CF0655DA-DFDE-D6C4-5F0D-E2493044BEB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552029" y="1653079"/>
              <a:ext cx="615910" cy="712804"/>
              <a:chOff x="3735341" y="4073174"/>
              <a:chExt cx="724393" cy="838348"/>
            </a:xfrm>
          </p:grpSpPr>
          <p:sp>
            <p:nvSpPr>
              <p:cNvPr id="355" name="矩形: 圆角 1335">
                <a:extLst>
                  <a:ext uri="{FF2B5EF4-FFF2-40B4-BE49-F238E27FC236}">
                    <a16:creationId xmlns:a16="http://schemas.microsoft.com/office/drawing/2014/main" id="{2A240A05-5D70-13BA-21E0-930836F74E77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3735341" y="4187133"/>
                <a:ext cx="724393" cy="724389"/>
              </a:xfrm>
              <a:prstGeom prst="roundRect">
                <a:avLst>
                  <a:gd name="adj" fmla="val 2205"/>
                </a:avLst>
              </a:prstGeom>
              <a:gradFill flip="none" rotWithShape="1">
                <a:gsLst>
                  <a:gs pos="0">
                    <a:schemeClr val="bg1">
                      <a:lumMod val="50000"/>
                      <a:alpha val="46000"/>
                    </a:schemeClr>
                  </a:gs>
                  <a:gs pos="69000">
                    <a:schemeClr val="bg1">
                      <a:lumMod val="50000"/>
                      <a:alpha val="27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  <a:scene3d>
                <a:camera prst="isometricTopUp"/>
                <a:lightRig rig="threePt" dir="t"/>
              </a:scene3d>
              <a:sp3d extrusionH="57150">
                <a:bevelT w="0" h="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 sz="1620"/>
              </a:p>
            </p:txBody>
          </p:sp>
          <p:sp>
            <p:nvSpPr>
              <p:cNvPr id="356" name="矩形: 圆角 1336">
                <a:extLst>
                  <a:ext uri="{FF2B5EF4-FFF2-40B4-BE49-F238E27FC236}">
                    <a16:creationId xmlns:a16="http://schemas.microsoft.com/office/drawing/2014/main" id="{2CBD7297-845E-B2B6-6361-63A765E71AAF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3790723" y="4073174"/>
                <a:ext cx="577108" cy="577104"/>
              </a:xfrm>
              <a:prstGeom prst="roundRect">
                <a:avLst>
                  <a:gd name="adj" fmla="val 2205"/>
                </a:avLst>
              </a:prstGeom>
              <a:gradFill flip="none" rotWithShape="1">
                <a:gsLst>
                  <a:gs pos="29000">
                    <a:schemeClr val="bg1">
                      <a:lumMod val="65000"/>
                      <a:alpha val="0"/>
                    </a:schemeClr>
                  </a:gs>
                  <a:gs pos="74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  <a:ln w="0" cap="flat" cmpd="sng" algn="ctr">
                <a:gradFill>
                  <a:gsLst>
                    <a:gs pos="16000">
                      <a:schemeClr val="bg1">
                        <a:lumMod val="50000"/>
                        <a:alpha val="37000"/>
                      </a:schemeClr>
                    </a:gs>
                    <a:gs pos="95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171450" sy="23000" kx="-1200000" algn="bl" rotWithShape="0">
                  <a:schemeClr val="accent1">
                    <a:lumMod val="75000"/>
                    <a:alpha val="9000"/>
                  </a:schemeClr>
                </a:outerShdw>
              </a:effectLst>
              <a:scene3d>
                <a:camera prst="isometricLeftDown"/>
                <a:lightRig rig="contrasting" dir="t"/>
              </a:scene3d>
              <a:sp3d extrusionH="108585" contourW="11430">
                <a:bevelT w="0" h="0"/>
                <a:bevelB w="0" h="0"/>
                <a:contourClr>
                  <a:schemeClr val="bg1">
                    <a:lumMod val="85000"/>
                  </a:schemeClr>
                </a:contourClr>
              </a:sp3d>
            </p:spPr>
            <p:txBody>
              <a:bodyPr lIns="82296" tIns="41148" rIns="82296" bIns="41148" rtlCol="0" anchor="ctr">
                <a:sp3d>
                  <a:bevelT w="0" h="0"/>
                  <a:bevelB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endParaRPr kumimoji="0" lang="zh-CN" altLang="en-US" sz="162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pic>
            <p:nvPicPr>
              <p:cNvPr id="357" name="图形 356" descr="用户">
                <a:extLst>
                  <a:ext uri="{FF2B5EF4-FFF2-40B4-BE49-F238E27FC236}">
                    <a16:creationId xmlns:a16="http://schemas.microsoft.com/office/drawing/2014/main" id="{5B48E036-59F7-2832-7B46-963FDD8C76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3871430" y="4146378"/>
                <a:ext cx="440787" cy="440787"/>
              </a:xfrm>
              <a:prstGeom prst="rect">
                <a:avLst/>
              </a:prstGeom>
              <a:effectLst/>
              <a:scene3d>
                <a:camera prst="isometricOffAxis1Left">
                  <a:rot lat="2100000" lon="2700000" rev="0"/>
                </a:camera>
                <a:lightRig rig="threePt" dir="t"/>
              </a:scene3d>
              <a:sp3d>
                <a:bevelT w="0" h="0"/>
                <a:bevelB w="0" h="0"/>
              </a:sp3d>
            </p:spPr>
          </p:pic>
        </p:grpSp>
        <p:sp>
          <p:nvSpPr>
            <p:cNvPr id="354" name="文本框 353">
              <a:extLst>
                <a:ext uri="{FF2B5EF4-FFF2-40B4-BE49-F238E27FC236}">
                  <a16:creationId xmlns:a16="http://schemas.microsoft.com/office/drawing/2014/main" id="{E79C87FF-0CDF-8D87-791B-6F69B0D0067C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3210513" y="2185735"/>
              <a:ext cx="717633" cy="249299"/>
            </a:xfrm>
            <a:prstGeom prst="rect">
              <a:avLst/>
            </a:prstGeom>
            <a:noFill/>
            <a:effectLst>
              <a:outerShdw blurRad="114300" dist="57150" dir="2099988" algn="ctr" rotWithShape="0">
                <a:schemeClr val="bg1">
                  <a:lumMod val="50000"/>
                  <a:alpha val="40000"/>
                </a:schemeClr>
              </a:outerShdw>
            </a:effectLst>
            <a:scene3d>
              <a:camera prst="orthographicFront">
                <a:rot lat="1800000" lon="270000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none" lIns="82296" tIns="41148" rIns="82296" bIns="41148" rtlCol="0">
              <a:spAutoFit/>
              <a:sp3d>
                <a:bevelT w="0" h="0"/>
                <a:bevelB w="0" h="0"/>
              </a:sp3d>
            </a:bodyPr>
            <a:lstStyle/>
            <a:p>
              <a:pPr algn="ctr"/>
              <a:r>
                <a:rPr kumimoji="1" lang="zh-CN" altLang="en-US" sz="108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添加文本</a:t>
              </a:r>
              <a:endParaRPr kumimoji="1" lang="en-US" altLang="zh-CN" sz="108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61" name="组合 360">
            <a:extLst>
              <a:ext uri="{FF2B5EF4-FFF2-40B4-BE49-F238E27FC236}">
                <a16:creationId xmlns:a16="http://schemas.microsoft.com/office/drawing/2014/main" id="{D9F2B857-8C55-4C47-0E6F-B62DA145544E}"/>
              </a:ext>
            </a:extLst>
          </p:cNvPr>
          <p:cNvGrpSpPr/>
          <p:nvPr/>
        </p:nvGrpSpPr>
        <p:grpSpPr>
          <a:xfrm>
            <a:off x="5573824" y="1354488"/>
            <a:ext cx="954774" cy="780754"/>
            <a:chOff x="4676780" y="1572087"/>
            <a:chExt cx="954774" cy="780754"/>
          </a:xfrm>
        </p:grpSpPr>
        <p:grpSp>
          <p:nvGrpSpPr>
            <p:cNvPr id="348" name="组合 347">
              <a:extLst>
                <a:ext uri="{FF2B5EF4-FFF2-40B4-BE49-F238E27FC236}">
                  <a16:creationId xmlns:a16="http://schemas.microsoft.com/office/drawing/2014/main" id="{153D9D12-6C7D-2FDC-D8E6-8F1FD18140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15644" y="1572087"/>
              <a:ext cx="615910" cy="712797"/>
              <a:chOff x="3553139" y="4074065"/>
              <a:chExt cx="724393" cy="838344"/>
            </a:xfrm>
          </p:grpSpPr>
          <p:sp>
            <p:nvSpPr>
              <p:cNvPr id="350" name="矩形: 圆角 1335">
                <a:extLst>
                  <a:ext uri="{FF2B5EF4-FFF2-40B4-BE49-F238E27FC236}">
                    <a16:creationId xmlns:a16="http://schemas.microsoft.com/office/drawing/2014/main" id="{1382B5F9-D417-FB71-E3AC-B72739CEC881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3553139" y="4188017"/>
                <a:ext cx="724393" cy="724392"/>
              </a:xfrm>
              <a:prstGeom prst="roundRect">
                <a:avLst>
                  <a:gd name="adj" fmla="val 2205"/>
                </a:avLst>
              </a:prstGeom>
              <a:gradFill flip="none" rotWithShape="1">
                <a:gsLst>
                  <a:gs pos="0">
                    <a:schemeClr val="bg1">
                      <a:lumMod val="50000"/>
                      <a:alpha val="46000"/>
                    </a:schemeClr>
                  </a:gs>
                  <a:gs pos="69000">
                    <a:schemeClr val="bg1">
                      <a:lumMod val="50000"/>
                      <a:alpha val="27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  <a:scene3d>
                <a:camera prst="isometricTopUp"/>
                <a:lightRig rig="threePt" dir="t"/>
              </a:scene3d>
              <a:sp3d extrusionH="57150">
                <a:bevelT w="0" h="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 sz="1620"/>
              </a:p>
            </p:txBody>
          </p:sp>
          <p:sp>
            <p:nvSpPr>
              <p:cNvPr id="351" name="矩形: 圆角 1336">
                <a:extLst>
                  <a:ext uri="{FF2B5EF4-FFF2-40B4-BE49-F238E27FC236}">
                    <a16:creationId xmlns:a16="http://schemas.microsoft.com/office/drawing/2014/main" id="{6D1356B5-6E58-B955-2ADB-8781A2C2CFF4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3608520" y="4074065"/>
                <a:ext cx="577108" cy="577107"/>
              </a:xfrm>
              <a:prstGeom prst="roundRect">
                <a:avLst>
                  <a:gd name="adj" fmla="val 2205"/>
                </a:avLst>
              </a:prstGeom>
              <a:gradFill flip="none" rotWithShape="1">
                <a:gsLst>
                  <a:gs pos="29000">
                    <a:schemeClr val="bg1">
                      <a:lumMod val="65000"/>
                      <a:alpha val="0"/>
                    </a:schemeClr>
                  </a:gs>
                  <a:gs pos="74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  <a:ln w="0" cap="flat" cmpd="sng" algn="ctr">
                <a:gradFill>
                  <a:gsLst>
                    <a:gs pos="16000">
                      <a:schemeClr val="bg1">
                        <a:lumMod val="50000"/>
                        <a:alpha val="37000"/>
                      </a:schemeClr>
                    </a:gs>
                    <a:gs pos="95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171450" sy="23000" kx="-1200000" algn="bl" rotWithShape="0">
                  <a:schemeClr val="accent1">
                    <a:lumMod val="75000"/>
                    <a:alpha val="9000"/>
                  </a:schemeClr>
                </a:outerShdw>
              </a:effectLst>
              <a:scene3d>
                <a:camera prst="isometricLeftDown"/>
                <a:lightRig rig="contrasting" dir="t"/>
              </a:scene3d>
              <a:sp3d extrusionH="108585" contourW="11430">
                <a:bevelT w="0" h="0"/>
                <a:bevelB w="0" h="0"/>
                <a:contourClr>
                  <a:schemeClr val="bg1">
                    <a:lumMod val="85000"/>
                  </a:schemeClr>
                </a:contourClr>
              </a:sp3d>
            </p:spPr>
            <p:txBody>
              <a:bodyPr lIns="82296" tIns="41148" rIns="82296" bIns="41148" rtlCol="0" anchor="ctr">
                <a:sp3d>
                  <a:bevelT w="0" h="0"/>
                  <a:bevelB w="0" h="0"/>
                </a:sp3d>
              </a:bodyPr>
              <a:lstStyle/>
              <a:p>
                <a:pPr algn="ctr" defTabSz="914400"/>
                <a:endParaRPr lang="zh-CN" altLang="en-US" sz="1620" kern="0" dirty="0">
                  <a:solidFill>
                    <a:prstClr val="white"/>
                  </a:solidFill>
                  <a:latin typeface="+mn-ea"/>
                </a:endParaRPr>
              </a:p>
            </p:txBody>
          </p:sp>
          <p:pic>
            <p:nvPicPr>
              <p:cNvPr id="352" name="图形 351" descr="教授">
                <a:extLst>
                  <a:ext uri="{FF2B5EF4-FFF2-40B4-BE49-F238E27FC236}">
                    <a16:creationId xmlns:a16="http://schemas.microsoft.com/office/drawing/2014/main" id="{D8A7A68D-DC8D-EB6C-5F44-D6D531B142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3689228" y="4147272"/>
                <a:ext cx="440787" cy="440789"/>
              </a:xfrm>
              <a:prstGeom prst="rect">
                <a:avLst/>
              </a:prstGeom>
              <a:effectLst/>
              <a:scene3d>
                <a:camera prst="isometricOffAxis1Left">
                  <a:rot lat="2100000" lon="2700000" rev="0"/>
                </a:camera>
                <a:lightRig rig="threePt" dir="t"/>
              </a:scene3d>
              <a:sp3d>
                <a:bevelT w="0" h="0"/>
                <a:bevelB w="0" h="0"/>
              </a:sp3d>
            </p:spPr>
          </p:pic>
        </p:grpSp>
        <p:sp>
          <p:nvSpPr>
            <p:cNvPr id="349" name="文本框 348">
              <a:extLst>
                <a:ext uri="{FF2B5EF4-FFF2-40B4-BE49-F238E27FC236}">
                  <a16:creationId xmlns:a16="http://schemas.microsoft.com/office/drawing/2014/main" id="{D6963D19-81A3-2700-8CD7-4E863F72C961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4676780" y="2103542"/>
              <a:ext cx="717633" cy="249299"/>
            </a:xfrm>
            <a:prstGeom prst="rect">
              <a:avLst/>
            </a:prstGeom>
            <a:noFill/>
            <a:effectLst>
              <a:outerShdw blurRad="114300" dist="57150" dir="2099988" algn="ctr" rotWithShape="0">
                <a:schemeClr val="bg1">
                  <a:lumMod val="50000"/>
                  <a:alpha val="40000"/>
                </a:schemeClr>
              </a:outerShdw>
            </a:effectLst>
            <a:scene3d>
              <a:camera prst="orthographicFront">
                <a:rot lat="1800000" lon="270000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none" lIns="82296" tIns="41148" rIns="82296" bIns="41148" rtlCol="0">
              <a:spAutoFit/>
              <a:sp3d>
                <a:bevelT w="0" h="0"/>
                <a:bevelB w="0" h="0"/>
              </a:sp3d>
            </a:bodyPr>
            <a:lstStyle>
              <a:defPPr>
                <a:defRPr lang="en-US"/>
              </a:defPPr>
              <a:lvl1pPr algn="ctr">
                <a:defRPr kumimoji="1" sz="12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sz="1080" dirty="0"/>
                <a:t>添加文本</a:t>
              </a:r>
              <a:endParaRPr lang="en-US" altLang="zh-CN" sz="1080" dirty="0"/>
            </a:p>
          </p:txBody>
        </p:sp>
      </p:grpSp>
      <p:grpSp>
        <p:nvGrpSpPr>
          <p:cNvPr id="362" name="组合 361">
            <a:extLst>
              <a:ext uri="{FF2B5EF4-FFF2-40B4-BE49-F238E27FC236}">
                <a16:creationId xmlns:a16="http://schemas.microsoft.com/office/drawing/2014/main" id="{C25BF9B2-D6E5-5760-DA86-0E10B469D83F}"/>
              </a:ext>
            </a:extLst>
          </p:cNvPr>
          <p:cNvGrpSpPr/>
          <p:nvPr/>
        </p:nvGrpSpPr>
        <p:grpSpPr>
          <a:xfrm>
            <a:off x="7435339" y="1330682"/>
            <a:ext cx="960409" cy="791005"/>
            <a:chOff x="6502361" y="1571005"/>
            <a:chExt cx="960409" cy="791005"/>
          </a:xfrm>
        </p:grpSpPr>
        <p:grpSp>
          <p:nvGrpSpPr>
            <p:cNvPr id="343" name="组合 342">
              <a:extLst>
                <a:ext uri="{FF2B5EF4-FFF2-40B4-BE49-F238E27FC236}">
                  <a16:creationId xmlns:a16="http://schemas.microsoft.com/office/drawing/2014/main" id="{6CE0838F-0A66-0131-EDBA-EAA28BFC45B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46860" y="1571005"/>
              <a:ext cx="615910" cy="712799"/>
              <a:chOff x="3309137" y="4077168"/>
              <a:chExt cx="724393" cy="838345"/>
            </a:xfrm>
          </p:grpSpPr>
          <p:sp>
            <p:nvSpPr>
              <p:cNvPr id="345" name="矩形: 圆角 1335">
                <a:extLst>
                  <a:ext uri="{FF2B5EF4-FFF2-40B4-BE49-F238E27FC236}">
                    <a16:creationId xmlns:a16="http://schemas.microsoft.com/office/drawing/2014/main" id="{C8BA12E5-54C9-EAED-01AF-2E443443B845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3309137" y="4191122"/>
                <a:ext cx="724393" cy="724391"/>
              </a:xfrm>
              <a:prstGeom prst="roundRect">
                <a:avLst>
                  <a:gd name="adj" fmla="val 2205"/>
                </a:avLst>
              </a:prstGeom>
              <a:gradFill flip="none" rotWithShape="1">
                <a:gsLst>
                  <a:gs pos="0">
                    <a:schemeClr val="bg1">
                      <a:lumMod val="50000"/>
                      <a:alpha val="46000"/>
                    </a:schemeClr>
                  </a:gs>
                  <a:gs pos="69000">
                    <a:schemeClr val="bg1">
                      <a:lumMod val="50000"/>
                      <a:alpha val="27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  <a:scene3d>
                <a:camera prst="isometricTopUp"/>
                <a:lightRig rig="threePt" dir="t"/>
              </a:scene3d>
              <a:sp3d extrusionH="57150">
                <a:bevelT w="0" h="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 sz="1620"/>
              </a:p>
            </p:txBody>
          </p:sp>
          <p:sp>
            <p:nvSpPr>
              <p:cNvPr id="346" name="矩形: 圆角 1336">
                <a:extLst>
                  <a:ext uri="{FF2B5EF4-FFF2-40B4-BE49-F238E27FC236}">
                    <a16:creationId xmlns:a16="http://schemas.microsoft.com/office/drawing/2014/main" id="{CC0D92EB-2A98-5ADA-5F70-581A20DAA2B3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3364516" y="4077168"/>
                <a:ext cx="577108" cy="577106"/>
              </a:xfrm>
              <a:prstGeom prst="roundRect">
                <a:avLst>
                  <a:gd name="adj" fmla="val 2205"/>
                </a:avLst>
              </a:prstGeom>
              <a:gradFill flip="none" rotWithShape="1">
                <a:gsLst>
                  <a:gs pos="29000">
                    <a:schemeClr val="bg1">
                      <a:lumMod val="65000"/>
                      <a:alpha val="0"/>
                    </a:schemeClr>
                  </a:gs>
                  <a:gs pos="74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  <a:ln w="0" cap="flat" cmpd="sng" algn="ctr">
                <a:gradFill>
                  <a:gsLst>
                    <a:gs pos="16000">
                      <a:schemeClr val="bg1">
                        <a:lumMod val="50000"/>
                        <a:alpha val="37000"/>
                      </a:schemeClr>
                    </a:gs>
                    <a:gs pos="95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171450" sy="23000" kx="-1200000" algn="bl" rotWithShape="0">
                  <a:schemeClr val="accent1">
                    <a:lumMod val="75000"/>
                    <a:alpha val="9000"/>
                  </a:schemeClr>
                </a:outerShdw>
              </a:effectLst>
              <a:scene3d>
                <a:camera prst="isometricLeftDown"/>
                <a:lightRig rig="contrasting" dir="t"/>
              </a:scene3d>
              <a:sp3d extrusionH="108585" contourW="11430">
                <a:bevelT w="0" h="0"/>
                <a:bevelB w="0" h="0"/>
                <a:contourClr>
                  <a:schemeClr val="bg1">
                    <a:lumMod val="85000"/>
                  </a:schemeClr>
                </a:contourClr>
              </a:sp3d>
            </p:spPr>
            <p:txBody>
              <a:bodyPr lIns="82296" tIns="41148" rIns="82296" bIns="41148" rtlCol="0" anchor="ctr">
                <a:sp3d>
                  <a:bevelT w="0" h="0"/>
                  <a:bevelB w="0" h="0"/>
                </a:sp3d>
              </a:bodyPr>
              <a:lstStyle/>
              <a:p>
                <a:pPr algn="ctr" defTabSz="914400"/>
                <a:endParaRPr lang="zh-CN" altLang="en-US" sz="1620" kern="0" dirty="0">
                  <a:solidFill>
                    <a:prstClr val="white"/>
                  </a:solidFill>
                  <a:latin typeface="+mn-ea"/>
                </a:endParaRPr>
              </a:p>
            </p:txBody>
          </p:sp>
          <p:pic>
            <p:nvPicPr>
              <p:cNvPr id="347" name="图形 346" descr="员工徽章">
                <a:extLst>
                  <a:ext uri="{FF2B5EF4-FFF2-40B4-BE49-F238E27FC236}">
                    <a16:creationId xmlns:a16="http://schemas.microsoft.com/office/drawing/2014/main" id="{0487BB5C-1213-682D-4EA3-994B5327D5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3445226" y="4150374"/>
                <a:ext cx="440791" cy="440788"/>
              </a:xfrm>
              <a:prstGeom prst="rect">
                <a:avLst/>
              </a:prstGeom>
              <a:effectLst/>
              <a:scene3d>
                <a:camera prst="isometricOffAxis1Left">
                  <a:rot lat="2100000" lon="2700000" rev="0"/>
                </a:camera>
                <a:lightRig rig="threePt" dir="t"/>
              </a:scene3d>
              <a:sp3d>
                <a:bevelT w="0" h="0"/>
                <a:bevelB w="0" h="0"/>
              </a:sp3d>
            </p:spPr>
          </p:pic>
        </p:grpSp>
        <p:sp>
          <p:nvSpPr>
            <p:cNvPr id="344" name="文本框 343">
              <a:extLst>
                <a:ext uri="{FF2B5EF4-FFF2-40B4-BE49-F238E27FC236}">
                  <a16:creationId xmlns:a16="http://schemas.microsoft.com/office/drawing/2014/main" id="{C0ECCB4F-E238-24AC-450B-CEB85FA4F3FE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502361" y="2112711"/>
              <a:ext cx="717633" cy="249299"/>
            </a:xfrm>
            <a:prstGeom prst="rect">
              <a:avLst/>
            </a:prstGeom>
            <a:noFill/>
            <a:effectLst>
              <a:outerShdw blurRad="114300" dist="57150" dir="2099988" algn="ctr" rotWithShape="0">
                <a:schemeClr val="bg1">
                  <a:lumMod val="50000"/>
                  <a:alpha val="40000"/>
                </a:schemeClr>
              </a:outerShdw>
            </a:effectLst>
            <a:scene3d>
              <a:camera prst="orthographicFront">
                <a:rot lat="1800000" lon="270000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none" lIns="82296" tIns="41148" rIns="82296" bIns="41148" rtlCol="0">
              <a:spAutoFit/>
              <a:sp3d>
                <a:bevelT w="0" h="0"/>
                <a:bevelB w="0" h="0"/>
              </a:sp3d>
            </a:bodyPr>
            <a:lstStyle>
              <a:defPPr>
                <a:defRPr lang="en-US"/>
              </a:defPPr>
              <a:lvl1pPr algn="ctr">
                <a:defRPr kumimoji="1" sz="12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sz="1080" dirty="0"/>
                <a:t>添加文本</a:t>
              </a:r>
              <a:endParaRPr lang="en-US" altLang="zh-CN" sz="1080" dirty="0"/>
            </a:p>
          </p:txBody>
        </p:sp>
      </p:grpSp>
      <p:grpSp>
        <p:nvGrpSpPr>
          <p:cNvPr id="363" name="组合 362">
            <a:extLst>
              <a:ext uri="{FF2B5EF4-FFF2-40B4-BE49-F238E27FC236}">
                <a16:creationId xmlns:a16="http://schemas.microsoft.com/office/drawing/2014/main" id="{A0D47B91-7438-87B1-45D6-54E5DF4ACB29}"/>
              </a:ext>
            </a:extLst>
          </p:cNvPr>
          <p:cNvGrpSpPr/>
          <p:nvPr/>
        </p:nvGrpSpPr>
        <p:grpSpPr>
          <a:xfrm>
            <a:off x="8748881" y="1360687"/>
            <a:ext cx="966543" cy="780175"/>
            <a:chOff x="7782485" y="1795226"/>
            <a:chExt cx="966543" cy="780175"/>
          </a:xfrm>
        </p:grpSpPr>
        <p:grpSp>
          <p:nvGrpSpPr>
            <p:cNvPr id="289" name="组合 288">
              <a:extLst>
                <a:ext uri="{FF2B5EF4-FFF2-40B4-BE49-F238E27FC236}">
                  <a16:creationId xmlns:a16="http://schemas.microsoft.com/office/drawing/2014/main" id="{9C1F6CEC-B3BB-30C7-51CA-C7E54E6F89D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33118" y="1795226"/>
              <a:ext cx="615910" cy="712801"/>
              <a:chOff x="3136677" y="4073262"/>
              <a:chExt cx="724393" cy="838350"/>
            </a:xfrm>
          </p:grpSpPr>
          <p:sp>
            <p:nvSpPr>
              <p:cNvPr id="340" name="矩形: 圆角 1335">
                <a:extLst>
                  <a:ext uri="{FF2B5EF4-FFF2-40B4-BE49-F238E27FC236}">
                    <a16:creationId xmlns:a16="http://schemas.microsoft.com/office/drawing/2014/main" id="{44368B94-FF35-7094-6F15-96CD5E64F0FA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3136677" y="4187219"/>
                <a:ext cx="724393" cy="724393"/>
              </a:xfrm>
              <a:prstGeom prst="roundRect">
                <a:avLst>
                  <a:gd name="adj" fmla="val 2205"/>
                </a:avLst>
              </a:prstGeom>
              <a:gradFill flip="none" rotWithShape="1">
                <a:gsLst>
                  <a:gs pos="0">
                    <a:schemeClr val="bg1">
                      <a:lumMod val="50000"/>
                      <a:alpha val="46000"/>
                    </a:schemeClr>
                  </a:gs>
                  <a:gs pos="69000">
                    <a:schemeClr val="bg1">
                      <a:lumMod val="50000"/>
                      <a:alpha val="27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  <a:scene3d>
                <a:camera prst="isometricTopUp"/>
                <a:lightRig rig="threePt" dir="t"/>
              </a:scene3d>
              <a:sp3d extrusionH="57150">
                <a:bevelT w="0" h="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 sz="1620"/>
              </a:p>
            </p:txBody>
          </p:sp>
          <p:sp>
            <p:nvSpPr>
              <p:cNvPr id="341" name="矩形: 圆角 1336">
                <a:extLst>
                  <a:ext uri="{FF2B5EF4-FFF2-40B4-BE49-F238E27FC236}">
                    <a16:creationId xmlns:a16="http://schemas.microsoft.com/office/drawing/2014/main" id="{36113CB8-499E-BE26-3F71-F8863B2C9925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3192059" y="4073262"/>
                <a:ext cx="577108" cy="577108"/>
              </a:xfrm>
              <a:prstGeom prst="roundRect">
                <a:avLst>
                  <a:gd name="adj" fmla="val 2205"/>
                </a:avLst>
              </a:prstGeom>
              <a:gradFill flip="none" rotWithShape="1">
                <a:gsLst>
                  <a:gs pos="29000">
                    <a:schemeClr val="bg1">
                      <a:lumMod val="65000"/>
                      <a:alpha val="0"/>
                    </a:schemeClr>
                  </a:gs>
                  <a:gs pos="74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  <a:ln w="0" cap="flat" cmpd="sng" algn="ctr">
                <a:gradFill>
                  <a:gsLst>
                    <a:gs pos="16000">
                      <a:schemeClr val="bg1">
                        <a:lumMod val="50000"/>
                        <a:alpha val="37000"/>
                      </a:schemeClr>
                    </a:gs>
                    <a:gs pos="95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171450" sy="23000" kx="-1200000" algn="bl" rotWithShape="0">
                  <a:schemeClr val="accent1">
                    <a:lumMod val="75000"/>
                    <a:alpha val="9000"/>
                  </a:schemeClr>
                </a:outerShdw>
              </a:effectLst>
              <a:scene3d>
                <a:camera prst="isometricLeftDown"/>
                <a:lightRig rig="contrasting" dir="t"/>
              </a:scene3d>
              <a:sp3d extrusionH="108585" contourW="11430">
                <a:bevelT w="0" h="0"/>
                <a:bevelB w="0" h="0"/>
                <a:contourClr>
                  <a:schemeClr val="bg1">
                    <a:lumMod val="85000"/>
                  </a:schemeClr>
                </a:contourClr>
              </a:sp3d>
            </p:spPr>
            <p:txBody>
              <a:bodyPr lIns="82296" tIns="41148" rIns="82296" bIns="41148" rtlCol="0" anchor="ctr">
                <a:sp3d>
                  <a:bevelT w="0" h="0"/>
                  <a:bevelB w="0" h="0"/>
                </a:sp3d>
              </a:bodyPr>
              <a:lstStyle/>
              <a:p>
                <a:pPr algn="ctr" defTabSz="914400"/>
                <a:endParaRPr lang="zh-CN" altLang="en-US" sz="1620" kern="0" dirty="0">
                  <a:solidFill>
                    <a:prstClr val="white"/>
                  </a:solidFill>
                  <a:latin typeface="+mn-ea"/>
                </a:endParaRPr>
              </a:p>
            </p:txBody>
          </p:sp>
          <p:pic>
            <p:nvPicPr>
              <p:cNvPr id="342" name="图形 341" descr="打开的书">
                <a:extLst>
                  <a:ext uri="{FF2B5EF4-FFF2-40B4-BE49-F238E27FC236}">
                    <a16:creationId xmlns:a16="http://schemas.microsoft.com/office/drawing/2014/main" id="{19C17DB4-5180-4DD5-36CD-D286FB273E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3272768" y="4146471"/>
                <a:ext cx="440788" cy="440789"/>
              </a:xfrm>
              <a:prstGeom prst="rect">
                <a:avLst/>
              </a:prstGeom>
              <a:effectLst/>
              <a:scene3d>
                <a:camera prst="isometricOffAxis1Left">
                  <a:rot lat="2100000" lon="2700000" rev="0"/>
                </a:camera>
                <a:lightRig rig="threePt" dir="t"/>
              </a:scene3d>
              <a:sp3d>
                <a:bevelT w="0" h="0"/>
                <a:bevelB w="0" h="0"/>
              </a:sp3d>
            </p:spPr>
          </p:pic>
        </p:grpSp>
        <p:sp>
          <p:nvSpPr>
            <p:cNvPr id="290" name="文本框 289">
              <a:extLst>
                <a:ext uri="{FF2B5EF4-FFF2-40B4-BE49-F238E27FC236}">
                  <a16:creationId xmlns:a16="http://schemas.microsoft.com/office/drawing/2014/main" id="{99992462-431A-86D2-DFD2-E63A2F02459D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782485" y="2326102"/>
              <a:ext cx="717633" cy="249299"/>
            </a:xfrm>
            <a:prstGeom prst="rect">
              <a:avLst/>
            </a:prstGeom>
            <a:noFill/>
            <a:effectLst>
              <a:outerShdw blurRad="114300" dist="57150" dir="2099988" algn="ctr" rotWithShape="0">
                <a:schemeClr val="bg1">
                  <a:lumMod val="50000"/>
                  <a:alpha val="40000"/>
                </a:schemeClr>
              </a:outerShdw>
            </a:effectLst>
            <a:scene3d>
              <a:camera prst="orthographicFront">
                <a:rot lat="1800000" lon="270000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none" lIns="82296" tIns="41148" rIns="82296" bIns="41148" rtlCol="0">
              <a:spAutoFit/>
              <a:sp3d>
                <a:bevelT w="0" h="0"/>
                <a:bevelB w="0" h="0"/>
              </a:sp3d>
            </a:bodyPr>
            <a:lstStyle>
              <a:defPPr>
                <a:defRPr lang="en-US"/>
              </a:defPPr>
              <a:lvl1pPr algn="ctr">
                <a:defRPr kumimoji="1" sz="12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sz="1080" dirty="0"/>
                <a:t>添加文本</a:t>
              </a:r>
              <a:endParaRPr lang="en-US" altLang="zh-CN" sz="1080" dirty="0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FAF31A4-D0F0-BAA1-BB49-7978848676C0}"/>
              </a:ext>
            </a:extLst>
          </p:cNvPr>
          <p:cNvGrpSpPr/>
          <p:nvPr/>
        </p:nvGrpSpPr>
        <p:grpSpPr>
          <a:xfrm>
            <a:off x="2481903" y="1901949"/>
            <a:ext cx="9160240" cy="3256828"/>
            <a:chOff x="1523260" y="2117926"/>
            <a:chExt cx="9160240" cy="3256828"/>
          </a:xfrm>
        </p:grpSpPr>
        <p:grpSp>
          <p:nvGrpSpPr>
            <p:cNvPr id="373" name="组合 372">
              <a:extLst>
                <a:ext uri="{FF2B5EF4-FFF2-40B4-BE49-F238E27FC236}">
                  <a16:creationId xmlns:a16="http://schemas.microsoft.com/office/drawing/2014/main" id="{3F7DCD44-D1CE-87C6-01F8-088533DFD351}"/>
                </a:ext>
              </a:extLst>
            </p:cNvPr>
            <p:cNvGrpSpPr/>
            <p:nvPr/>
          </p:nvGrpSpPr>
          <p:grpSpPr>
            <a:xfrm>
              <a:off x="9810584" y="2130440"/>
              <a:ext cx="872916" cy="3244314"/>
              <a:chOff x="9810584" y="2273037"/>
              <a:chExt cx="872916" cy="3244314"/>
            </a:xfrm>
          </p:grpSpPr>
          <p:sp>
            <p:nvSpPr>
              <p:cNvPr id="368" name="任意形状 367">
                <a:extLst>
                  <a:ext uri="{FF2B5EF4-FFF2-40B4-BE49-F238E27FC236}">
                    <a16:creationId xmlns:a16="http://schemas.microsoft.com/office/drawing/2014/main" id="{997B90EC-4393-825C-0FC6-1C547B24EA87}"/>
                  </a:ext>
                </a:extLst>
              </p:cNvPr>
              <p:cNvSpPr/>
              <p:nvPr/>
            </p:nvSpPr>
            <p:spPr>
              <a:xfrm rot="21130385">
                <a:off x="9810584" y="2273037"/>
                <a:ext cx="729577" cy="3244314"/>
              </a:xfrm>
              <a:custGeom>
                <a:avLst/>
                <a:gdLst>
                  <a:gd name="connsiteX0" fmla="*/ 0 w 749217"/>
                  <a:gd name="connsiteY0" fmla="*/ 0 h 3455582"/>
                  <a:gd name="connsiteX1" fmla="*/ 744279 w 749217"/>
                  <a:gd name="connsiteY1" fmla="*/ 1584252 h 3455582"/>
                  <a:gd name="connsiteX2" fmla="*/ 265814 w 749217"/>
                  <a:gd name="connsiteY2" fmla="*/ 3455582 h 3455582"/>
                  <a:gd name="connsiteX0" fmla="*/ 0 w 763326"/>
                  <a:gd name="connsiteY0" fmla="*/ 0 h 3499161"/>
                  <a:gd name="connsiteX1" fmla="*/ 744279 w 763326"/>
                  <a:gd name="connsiteY1" fmla="*/ 1584252 h 3499161"/>
                  <a:gd name="connsiteX2" fmla="*/ 511037 w 763326"/>
                  <a:gd name="connsiteY2" fmla="*/ 3499161 h 3499161"/>
                  <a:gd name="connsiteX0" fmla="*/ 0 w 753683"/>
                  <a:gd name="connsiteY0" fmla="*/ 0 h 3493782"/>
                  <a:gd name="connsiteX1" fmla="*/ 744279 w 753683"/>
                  <a:gd name="connsiteY1" fmla="*/ 1584252 h 3493782"/>
                  <a:gd name="connsiteX2" fmla="*/ 414598 w 753683"/>
                  <a:gd name="connsiteY2" fmla="*/ 3493782 h 3493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3683" h="3493782">
                    <a:moveTo>
                      <a:pt x="0" y="0"/>
                    </a:moveTo>
                    <a:cubicBezTo>
                      <a:pt x="349988" y="504161"/>
                      <a:pt x="699977" y="1008322"/>
                      <a:pt x="744279" y="1584252"/>
                    </a:cubicBezTo>
                    <a:cubicBezTo>
                      <a:pt x="788581" y="2160182"/>
                      <a:pt x="675981" y="2846082"/>
                      <a:pt x="414598" y="3493782"/>
                    </a:cubicBezTo>
                  </a:path>
                </a:pathLst>
              </a:custGeom>
              <a:noFill/>
              <a:ln w="14288">
                <a:solidFill>
                  <a:schemeClr val="accent4"/>
                </a:solidFill>
                <a:prstDash val="lgDashDotDot"/>
                <a:tailEnd type="stealth" w="lg" len="lg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kumimoji="1" lang="zh-CN" altLang="en-US" sz="1620"/>
              </a:p>
            </p:txBody>
          </p:sp>
          <p:grpSp>
            <p:nvGrpSpPr>
              <p:cNvPr id="372" name="组合 371">
                <a:extLst>
                  <a:ext uri="{FF2B5EF4-FFF2-40B4-BE49-F238E27FC236}">
                    <a16:creationId xmlns:a16="http://schemas.microsoft.com/office/drawing/2014/main" id="{7554801A-81B2-0B08-B174-8B0B40AA75CD}"/>
                  </a:ext>
                </a:extLst>
              </p:cNvPr>
              <p:cNvGrpSpPr/>
              <p:nvPr/>
            </p:nvGrpSpPr>
            <p:grpSpPr>
              <a:xfrm>
                <a:off x="10323401" y="3158544"/>
                <a:ext cx="360099" cy="1440071"/>
                <a:chOff x="10374192" y="3297099"/>
                <a:chExt cx="360099" cy="1440071"/>
              </a:xfrm>
            </p:grpSpPr>
            <p:sp>
              <p:nvSpPr>
                <p:cNvPr id="370" name="椭圆 369">
                  <a:extLst>
                    <a:ext uri="{FF2B5EF4-FFF2-40B4-BE49-F238E27FC236}">
                      <a16:creationId xmlns:a16="http://schemas.microsoft.com/office/drawing/2014/main" id="{997A3E3F-86BE-8AA4-EF91-4700CC92BBC0}"/>
                    </a:ext>
                  </a:extLst>
                </p:cNvPr>
                <p:cNvSpPr/>
                <p:nvPr>
                  <p:custDataLst>
                    <p:tags r:id="rId2"/>
                  </p:custDataLst>
                </p:nvPr>
              </p:nvSpPr>
              <p:spPr>
                <a:xfrm>
                  <a:off x="10396993" y="3297099"/>
                  <a:ext cx="302359" cy="302359"/>
                </a:xfrm>
                <a:prstGeom prst="ellipse">
                  <a:avLst/>
                </a:prstGeom>
                <a:ln w="34290">
                  <a:solidFill>
                    <a:schemeClr val="accent4">
                      <a:alpha val="50000"/>
                    </a:schemeClr>
                  </a:solidFill>
                </a:ln>
                <a:effectLst/>
                <a:scene3d>
                  <a:camera prst="perspectiveRelaxedModerately" fov="1800000">
                    <a:rot lat="16800000" lon="0" rev="0"/>
                  </a:camera>
                  <a:lightRig rig="balanced" dir="t"/>
                </a:scene3d>
                <a:sp3d extrusionH="1257300">
                  <a:bevelT w="0" h="0"/>
                  <a:bevelB w="0" h="0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82296" tIns="41148" rIns="82296" bIns="41148" rtlCol="0" anchor="ctr">
                  <a:sp3d>
                    <a:bevelT w="0" h="0"/>
                    <a:bevelB w="0" h="0"/>
                  </a:sp3d>
                </a:bodyPr>
                <a:lstStyle/>
                <a:p>
                  <a:pPr algn="ctr" defTabSz="914400"/>
                  <a:endParaRPr lang="zh-CN" altLang="en-US" sz="2520">
                    <a:solidFill>
                      <a:prstClr val="black"/>
                    </a:solidFill>
                    <a:latin typeface="等线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371" name="文本框 370">
                  <a:extLst>
                    <a:ext uri="{FF2B5EF4-FFF2-40B4-BE49-F238E27FC236}">
                      <a16:creationId xmlns:a16="http://schemas.microsoft.com/office/drawing/2014/main" id="{ED3E853F-2119-46C5-DBEB-017A81F6171C}"/>
                    </a:ext>
                  </a:extLst>
                </p:cNvPr>
                <p:cNvSpPr txBox="1"/>
                <p:nvPr/>
              </p:nvSpPr>
              <p:spPr>
                <a:xfrm>
                  <a:off x="10374192" y="3451818"/>
                  <a:ext cx="360099" cy="1285352"/>
                </a:xfrm>
                <a:prstGeom prst="rect">
                  <a:avLst/>
                </a:prstGeom>
                <a:noFill/>
                <a:effectLst/>
              </p:spPr>
              <p:txBody>
                <a:bodyPr vert="eaVert" wrap="none" lIns="82296" tIns="41148" rIns="82296" bIns="41148" rtlCol="0" anchor="ctr">
                  <a:spAutoFit/>
                </a:bodyPr>
                <a:lstStyle>
                  <a:defPPr>
                    <a:defRPr lang="en-US"/>
                  </a:defPPr>
                  <a:lvl1pPr marR="0" lv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kumimoji="0" sz="1400" b="0" i="0" u="none" strike="noStrike" cap="none" spc="300" normalizeH="0" baseline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阿里巴巴普惠体 R" panose="00020600040101010101" pitchFamily="18" charset="-122"/>
                    </a:defRPr>
                  </a:lvl1pPr>
                </a:lstStyle>
                <a:p>
                  <a:r>
                    <a:rPr lang="zh-CN" altLang="en-US" sz="1260" dirty="0"/>
                    <a:t>添加标题文本</a:t>
                  </a:r>
                </a:p>
              </p:txBody>
            </p:sp>
          </p:grpSp>
        </p:grpSp>
        <p:grpSp>
          <p:nvGrpSpPr>
            <p:cNvPr id="374" name="组合 373">
              <a:extLst>
                <a:ext uri="{FF2B5EF4-FFF2-40B4-BE49-F238E27FC236}">
                  <a16:creationId xmlns:a16="http://schemas.microsoft.com/office/drawing/2014/main" id="{4626042D-C297-4458-D9F0-426EB57DDC65}"/>
                </a:ext>
              </a:extLst>
            </p:cNvPr>
            <p:cNvGrpSpPr/>
            <p:nvPr/>
          </p:nvGrpSpPr>
          <p:grpSpPr>
            <a:xfrm flipH="1">
              <a:off x="1523260" y="2117926"/>
              <a:ext cx="872993" cy="3244314"/>
              <a:chOff x="9811253" y="2273201"/>
              <a:chExt cx="872993" cy="3244314"/>
            </a:xfrm>
          </p:grpSpPr>
          <p:sp>
            <p:nvSpPr>
              <p:cNvPr id="375" name="任意形状 374">
                <a:extLst>
                  <a:ext uri="{FF2B5EF4-FFF2-40B4-BE49-F238E27FC236}">
                    <a16:creationId xmlns:a16="http://schemas.microsoft.com/office/drawing/2014/main" id="{D231073E-6960-A49C-B7C4-C858D7CD9C7C}"/>
                  </a:ext>
                </a:extLst>
              </p:cNvPr>
              <p:cNvSpPr/>
              <p:nvPr/>
            </p:nvSpPr>
            <p:spPr>
              <a:xfrm rot="21130385">
                <a:off x="9811253" y="2273201"/>
                <a:ext cx="729577" cy="3244314"/>
              </a:xfrm>
              <a:custGeom>
                <a:avLst/>
                <a:gdLst>
                  <a:gd name="connsiteX0" fmla="*/ 0 w 749217"/>
                  <a:gd name="connsiteY0" fmla="*/ 0 h 3455582"/>
                  <a:gd name="connsiteX1" fmla="*/ 744279 w 749217"/>
                  <a:gd name="connsiteY1" fmla="*/ 1584252 h 3455582"/>
                  <a:gd name="connsiteX2" fmla="*/ 265814 w 749217"/>
                  <a:gd name="connsiteY2" fmla="*/ 3455582 h 3455582"/>
                  <a:gd name="connsiteX0" fmla="*/ 0 w 763326"/>
                  <a:gd name="connsiteY0" fmla="*/ 0 h 3499161"/>
                  <a:gd name="connsiteX1" fmla="*/ 744279 w 763326"/>
                  <a:gd name="connsiteY1" fmla="*/ 1584252 h 3499161"/>
                  <a:gd name="connsiteX2" fmla="*/ 511037 w 763326"/>
                  <a:gd name="connsiteY2" fmla="*/ 3499161 h 3499161"/>
                  <a:gd name="connsiteX0" fmla="*/ 0 w 753683"/>
                  <a:gd name="connsiteY0" fmla="*/ 0 h 3493782"/>
                  <a:gd name="connsiteX1" fmla="*/ 744279 w 753683"/>
                  <a:gd name="connsiteY1" fmla="*/ 1584252 h 3493782"/>
                  <a:gd name="connsiteX2" fmla="*/ 414598 w 753683"/>
                  <a:gd name="connsiteY2" fmla="*/ 3493782 h 3493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3683" h="3493782">
                    <a:moveTo>
                      <a:pt x="0" y="0"/>
                    </a:moveTo>
                    <a:cubicBezTo>
                      <a:pt x="349988" y="504161"/>
                      <a:pt x="699977" y="1008322"/>
                      <a:pt x="744279" y="1584252"/>
                    </a:cubicBezTo>
                    <a:cubicBezTo>
                      <a:pt x="788581" y="2160182"/>
                      <a:pt x="675981" y="2846082"/>
                      <a:pt x="414598" y="3493782"/>
                    </a:cubicBezTo>
                  </a:path>
                </a:pathLst>
              </a:custGeom>
              <a:noFill/>
              <a:ln w="14288">
                <a:solidFill>
                  <a:schemeClr val="accent4"/>
                </a:solidFill>
                <a:prstDash val="lgDashDotDot"/>
                <a:headEnd type="none" w="lg" len="lg"/>
                <a:tailEnd type="stealth" w="lg" len="lg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kumimoji="1" lang="zh-CN" altLang="en-US" sz="1620"/>
              </a:p>
            </p:txBody>
          </p:sp>
          <p:grpSp>
            <p:nvGrpSpPr>
              <p:cNvPr id="376" name="组合 375">
                <a:extLst>
                  <a:ext uri="{FF2B5EF4-FFF2-40B4-BE49-F238E27FC236}">
                    <a16:creationId xmlns:a16="http://schemas.microsoft.com/office/drawing/2014/main" id="{C0F70FF4-656D-4117-FF38-C36CDEF00A41}"/>
                  </a:ext>
                </a:extLst>
              </p:cNvPr>
              <p:cNvGrpSpPr/>
              <p:nvPr/>
            </p:nvGrpSpPr>
            <p:grpSpPr>
              <a:xfrm>
                <a:off x="10324147" y="3159811"/>
                <a:ext cx="360099" cy="1440072"/>
                <a:chOff x="10374938" y="3298366"/>
                <a:chExt cx="360099" cy="1440072"/>
              </a:xfrm>
            </p:grpSpPr>
            <p:sp>
              <p:nvSpPr>
                <p:cNvPr id="377" name="椭圆 376">
                  <a:extLst>
                    <a:ext uri="{FF2B5EF4-FFF2-40B4-BE49-F238E27FC236}">
                      <a16:creationId xmlns:a16="http://schemas.microsoft.com/office/drawing/2014/main" id="{85B8E0C9-5EF6-8C02-5116-657175BF4B53}"/>
                    </a:ext>
                  </a:extLst>
                </p:cNvPr>
                <p:cNvSpPr/>
                <p:nvPr>
                  <p:custDataLst>
                    <p:tags r:id="rId1"/>
                  </p:custDataLst>
                </p:nvPr>
              </p:nvSpPr>
              <p:spPr>
                <a:xfrm>
                  <a:off x="10397740" y="3298366"/>
                  <a:ext cx="302359" cy="302359"/>
                </a:xfrm>
                <a:prstGeom prst="ellipse">
                  <a:avLst/>
                </a:prstGeom>
                <a:ln w="34290">
                  <a:solidFill>
                    <a:schemeClr val="accent4">
                      <a:alpha val="50000"/>
                    </a:schemeClr>
                  </a:solidFill>
                </a:ln>
                <a:effectLst/>
                <a:scene3d>
                  <a:camera prst="perspectiveRelaxedModerately" fov="1800000">
                    <a:rot lat="16800000" lon="0" rev="0"/>
                  </a:camera>
                  <a:lightRig rig="balanced" dir="t"/>
                </a:scene3d>
                <a:sp3d extrusionH="1257300">
                  <a:bevelT w="0" h="0"/>
                  <a:bevelB w="0" h="0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82296" tIns="41148" rIns="82296" bIns="41148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52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8" name="文本框 377">
                  <a:extLst>
                    <a:ext uri="{FF2B5EF4-FFF2-40B4-BE49-F238E27FC236}">
                      <a16:creationId xmlns:a16="http://schemas.microsoft.com/office/drawing/2014/main" id="{2F411ED5-B43F-39F3-0BCE-9C8B31A5A61A}"/>
                    </a:ext>
                  </a:extLst>
                </p:cNvPr>
                <p:cNvSpPr txBox="1"/>
                <p:nvPr/>
              </p:nvSpPr>
              <p:spPr>
                <a:xfrm>
                  <a:off x="10374938" y="3453086"/>
                  <a:ext cx="360099" cy="1285352"/>
                </a:xfrm>
                <a:prstGeom prst="rect">
                  <a:avLst/>
                </a:prstGeom>
                <a:noFill/>
                <a:effectLst/>
              </p:spPr>
              <p:txBody>
                <a:bodyPr vert="eaVert" wrap="none" lIns="82296" tIns="41148" rIns="82296" bIns="41148" rtlCol="0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60" b="0" i="0" u="none" strike="noStrike" kern="1200" cap="none" spc="30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n-ea"/>
                      <a:cs typeface="阿里巴巴普惠体 R" panose="00020600040101010101" pitchFamily="18" charset="-122"/>
                    </a:rPr>
                    <a:t>添加标题文本</a:t>
                  </a:r>
                </a:p>
              </p:txBody>
            </p:sp>
          </p:grpSp>
        </p:grpSp>
      </p:grpSp>
      <p:sp>
        <p:nvSpPr>
          <p:cNvPr id="379" name="文本框 378">
            <a:extLst>
              <a:ext uri="{FF2B5EF4-FFF2-40B4-BE49-F238E27FC236}">
                <a16:creationId xmlns:a16="http://schemas.microsoft.com/office/drawing/2014/main" id="{67EF1D48-A3FF-4246-D4FF-B50F6FB6B65F}"/>
              </a:ext>
            </a:extLst>
          </p:cNvPr>
          <p:cNvSpPr txBox="1"/>
          <p:nvPr/>
        </p:nvSpPr>
        <p:spPr>
          <a:xfrm>
            <a:off x="4924308" y="3746997"/>
            <a:ext cx="647613" cy="193899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0">
            <a:spAutoFit/>
          </a:bodyPr>
          <a:lstStyle/>
          <a:p>
            <a:r>
              <a:rPr kumimoji="1" lang="zh-CN" altLang="en-US" sz="1260" dirty="0">
                <a:solidFill>
                  <a:schemeClr val="accent4"/>
                </a:solidFill>
                <a:latin typeface="+mn-ea"/>
              </a:rPr>
              <a:t>添加文本</a:t>
            </a:r>
          </a:p>
        </p:txBody>
      </p:sp>
      <p:sp>
        <p:nvSpPr>
          <p:cNvPr id="380" name="文本框 379">
            <a:extLst>
              <a:ext uri="{FF2B5EF4-FFF2-40B4-BE49-F238E27FC236}">
                <a16:creationId xmlns:a16="http://schemas.microsoft.com/office/drawing/2014/main" id="{700BE0AC-B878-0D4C-C0B4-928E6097E487}"/>
              </a:ext>
            </a:extLst>
          </p:cNvPr>
          <p:cNvSpPr txBox="1"/>
          <p:nvPr/>
        </p:nvSpPr>
        <p:spPr>
          <a:xfrm>
            <a:off x="7364034" y="3339238"/>
            <a:ext cx="647613" cy="193899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0">
            <a:spAutoFit/>
          </a:bodyPr>
          <a:lstStyle/>
          <a:p>
            <a:r>
              <a:rPr kumimoji="1" lang="zh-CN" altLang="en-US" sz="1260" dirty="0">
                <a:solidFill>
                  <a:schemeClr val="accent4"/>
                </a:solidFill>
                <a:latin typeface="+mn-ea"/>
              </a:rPr>
              <a:t>添加文本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90E40C4-5E6A-02AF-1F50-887589F92A91}"/>
              </a:ext>
            </a:extLst>
          </p:cNvPr>
          <p:cNvGrpSpPr/>
          <p:nvPr/>
        </p:nvGrpSpPr>
        <p:grpSpPr>
          <a:xfrm>
            <a:off x="2954749" y="3240731"/>
            <a:ext cx="8345292" cy="383356"/>
            <a:chOff x="2954749" y="3240731"/>
            <a:chExt cx="8345292" cy="383356"/>
          </a:xfrm>
        </p:grpSpPr>
        <p:sp>
          <p:nvSpPr>
            <p:cNvPr id="381" name="文本框 380">
              <a:extLst>
                <a:ext uri="{FF2B5EF4-FFF2-40B4-BE49-F238E27FC236}">
                  <a16:creationId xmlns:a16="http://schemas.microsoft.com/office/drawing/2014/main" id="{07AF4798-6418-1DBB-606D-8C0F9EDCD969}"/>
                </a:ext>
              </a:extLst>
            </p:cNvPr>
            <p:cNvSpPr txBox="1"/>
            <p:nvPr/>
          </p:nvSpPr>
          <p:spPr>
            <a:xfrm>
              <a:off x="10652428" y="3430188"/>
              <a:ext cx="647613" cy="1938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ctr" anchorCtr="0">
              <a:spAutoFit/>
            </a:bodyPr>
            <a:lstStyle/>
            <a:p>
              <a:pPr algn="l"/>
              <a:r>
                <a:rPr kumimoji="1" lang="zh-CN" altLang="en-US" sz="1260" dirty="0">
                  <a:solidFill>
                    <a:schemeClr val="accent4"/>
                  </a:solidFill>
                  <a:latin typeface="+mn-ea"/>
                </a:rPr>
                <a:t>添加文本</a:t>
              </a:r>
            </a:p>
          </p:txBody>
        </p:sp>
        <p:sp>
          <p:nvSpPr>
            <p:cNvPr id="382" name="文本框 381">
              <a:extLst>
                <a:ext uri="{FF2B5EF4-FFF2-40B4-BE49-F238E27FC236}">
                  <a16:creationId xmlns:a16="http://schemas.microsoft.com/office/drawing/2014/main" id="{CC72DE8E-2FE6-69D9-DB25-713FFC3251E7}"/>
                </a:ext>
              </a:extLst>
            </p:cNvPr>
            <p:cNvSpPr txBox="1"/>
            <p:nvPr/>
          </p:nvSpPr>
          <p:spPr>
            <a:xfrm>
              <a:off x="2954749" y="3240731"/>
              <a:ext cx="647613" cy="1938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ctr" anchorCtr="0">
              <a:spAutoFit/>
            </a:bodyPr>
            <a:lstStyle/>
            <a:p>
              <a:pPr algn="l"/>
              <a:r>
                <a:rPr kumimoji="1" lang="zh-CN" altLang="en-US" sz="1260" dirty="0">
                  <a:solidFill>
                    <a:schemeClr val="accent4"/>
                  </a:solidFill>
                  <a:latin typeface="+mn-ea"/>
                </a:rPr>
                <a:t>添加文本</a:t>
              </a:r>
            </a:p>
          </p:txBody>
        </p:sp>
      </p:grpSp>
      <p:sp>
        <p:nvSpPr>
          <p:cNvPr id="4" name="矩形: 圆角 13">
            <a:extLst>
              <a:ext uri="{FF2B5EF4-FFF2-40B4-BE49-F238E27FC236}">
                <a16:creationId xmlns:a16="http://schemas.microsoft.com/office/drawing/2014/main" id="{A5758F79-A053-E90E-3234-90E62AD356E6}"/>
              </a:ext>
            </a:extLst>
          </p:cNvPr>
          <p:cNvSpPr/>
          <p:nvPr/>
        </p:nvSpPr>
        <p:spPr>
          <a:xfrm>
            <a:off x="107552" y="3033380"/>
            <a:ext cx="1728000" cy="43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70000">
                <a:schemeClr val="accent1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6350">
            <a:solidFill>
              <a:schemeClr val="bg1">
                <a:alpha val="50000"/>
              </a:schemeClr>
            </a:solidFill>
          </a:ln>
          <a:effectLst>
            <a:outerShdw blurRad="381000" dist="127000" dir="5400000" sx="110000" sy="110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22A573-35A2-F0CB-CBEE-6CC8291A2BB6}"/>
              </a:ext>
            </a:extLst>
          </p:cNvPr>
          <p:cNvSpPr txBox="1"/>
          <p:nvPr/>
        </p:nvSpPr>
        <p:spPr>
          <a:xfrm>
            <a:off x="432943" y="2668343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0">
                <a:solidFill>
                  <a:schemeClr val="bg1">
                    <a:alpha val="7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添加描述文本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C77A31C-6EFC-B743-3958-C0697F45197D}"/>
              </a:ext>
            </a:extLst>
          </p:cNvPr>
          <p:cNvSpPr txBox="1"/>
          <p:nvPr/>
        </p:nvSpPr>
        <p:spPr>
          <a:xfrm>
            <a:off x="432943" y="2195030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0">
                <a:solidFill>
                  <a:schemeClr val="bg1">
                    <a:alpha val="7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添加描述文本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CCDC18-A1CA-59A1-292D-B0EF31484F14}"/>
              </a:ext>
            </a:extLst>
          </p:cNvPr>
          <p:cNvSpPr txBox="1"/>
          <p:nvPr/>
        </p:nvSpPr>
        <p:spPr>
          <a:xfrm>
            <a:off x="432943" y="1752494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0">
                <a:solidFill>
                  <a:schemeClr val="bg1">
                    <a:alpha val="7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添加描述文本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DB9885-CF63-5926-E3AA-787A74D45D1D}"/>
              </a:ext>
            </a:extLst>
          </p:cNvPr>
          <p:cNvSpPr txBox="1"/>
          <p:nvPr/>
        </p:nvSpPr>
        <p:spPr>
          <a:xfrm>
            <a:off x="351190" y="3126269"/>
            <a:ext cx="1240724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600" b="0" spc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b="1" dirty="0"/>
              <a:t>添加描述文本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E3EAE98-8632-F718-6672-05DA468897FA}"/>
              </a:ext>
            </a:extLst>
          </p:cNvPr>
          <p:cNvSpPr txBox="1"/>
          <p:nvPr/>
        </p:nvSpPr>
        <p:spPr>
          <a:xfrm>
            <a:off x="432943" y="3584193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0">
                <a:solidFill>
                  <a:schemeClr val="bg1">
                    <a:alpha val="7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添加描述文本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636A88E-0FB7-D740-C035-CEFD1DBBEA59}"/>
              </a:ext>
            </a:extLst>
          </p:cNvPr>
          <p:cNvSpPr txBox="1"/>
          <p:nvPr/>
        </p:nvSpPr>
        <p:spPr>
          <a:xfrm>
            <a:off x="432943" y="4026729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0">
                <a:solidFill>
                  <a:schemeClr val="bg1">
                    <a:alpha val="7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添加描述文本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D050686-CC4F-5B39-C0F1-1339BAD03347}"/>
              </a:ext>
            </a:extLst>
          </p:cNvPr>
          <p:cNvSpPr txBox="1"/>
          <p:nvPr/>
        </p:nvSpPr>
        <p:spPr>
          <a:xfrm>
            <a:off x="432943" y="4469265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0">
                <a:solidFill>
                  <a:schemeClr val="bg1">
                    <a:alpha val="7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添加描述文本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26C70D7-4175-D883-BE9B-7DD016964B67}"/>
              </a:ext>
            </a:extLst>
          </p:cNvPr>
          <p:cNvSpPr txBox="1"/>
          <p:nvPr/>
        </p:nvSpPr>
        <p:spPr>
          <a:xfrm>
            <a:off x="432943" y="4911799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0">
                <a:solidFill>
                  <a:schemeClr val="bg1">
                    <a:alpha val="7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添加描述文本</a:t>
            </a:r>
          </a:p>
        </p:txBody>
      </p:sp>
      <p:sp>
        <p:nvSpPr>
          <p:cNvPr id="13" name="kindergarten_115425">
            <a:extLst>
              <a:ext uri="{FF2B5EF4-FFF2-40B4-BE49-F238E27FC236}">
                <a16:creationId xmlns:a16="http://schemas.microsoft.com/office/drawing/2014/main" id="{8015E106-E604-0080-8D2C-C9742A642B39}"/>
              </a:ext>
            </a:extLst>
          </p:cNvPr>
          <p:cNvSpPr/>
          <p:nvPr/>
        </p:nvSpPr>
        <p:spPr>
          <a:xfrm>
            <a:off x="578857" y="188812"/>
            <a:ext cx="785390" cy="581647"/>
          </a:xfrm>
          <a:custGeom>
            <a:avLst/>
            <a:gdLst>
              <a:gd name="connsiteX0" fmla="*/ 508718 w 605239"/>
              <a:gd name="connsiteY0" fmla="*/ 368634 h 448232"/>
              <a:gd name="connsiteX1" fmla="*/ 537132 w 605239"/>
              <a:gd name="connsiteY1" fmla="*/ 368634 h 448232"/>
              <a:gd name="connsiteX2" fmla="*/ 550974 w 605239"/>
              <a:gd name="connsiteY2" fmla="*/ 382465 h 448232"/>
              <a:gd name="connsiteX3" fmla="*/ 537132 w 605239"/>
              <a:gd name="connsiteY3" fmla="*/ 396296 h 448232"/>
              <a:gd name="connsiteX4" fmla="*/ 508718 w 605239"/>
              <a:gd name="connsiteY4" fmla="*/ 396296 h 448232"/>
              <a:gd name="connsiteX5" fmla="*/ 494875 w 605239"/>
              <a:gd name="connsiteY5" fmla="*/ 382465 h 448232"/>
              <a:gd name="connsiteX6" fmla="*/ 508718 w 605239"/>
              <a:gd name="connsiteY6" fmla="*/ 368634 h 448232"/>
              <a:gd name="connsiteX7" fmla="*/ 384241 w 605239"/>
              <a:gd name="connsiteY7" fmla="*/ 368634 h 448232"/>
              <a:gd name="connsiteX8" fmla="*/ 412655 w 605239"/>
              <a:gd name="connsiteY8" fmla="*/ 368634 h 448232"/>
              <a:gd name="connsiteX9" fmla="*/ 426497 w 605239"/>
              <a:gd name="connsiteY9" fmla="*/ 382465 h 448232"/>
              <a:gd name="connsiteX10" fmla="*/ 412655 w 605239"/>
              <a:gd name="connsiteY10" fmla="*/ 396296 h 448232"/>
              <a:gd name="connsiteX11" fmla="*/ 384241 w 605239"/>
              <a:gd name="connsiteY11" fmla="*/ 396296 h 448232"/>
              <a:gd name="connsiteX12" fmla="*/ 370398 w 605239"/>
              <a:gd name="connsiteY12" fmla="*/ 382465 h 448232"/>
              <a:gd name="connsiteX13" fmla="*/ 384241 w 605239"/>
              <a:gd name="connsiteY13" fmla="*/ 368634 h 448232"/>
              <a:gd name="connsiteX14" fmla="*/ 192540 w 605239"/>
              <a:gd name="connsiteY14" fmla="*/ 368634 h 448232"/>
              <a:gd name="connsiteX15" fmla="*/ 220937 w 605239"/>
              <a:gd name="connsiteY15" fmla="*/ 368634 h 448232"/>
              <a:gd name="connsiteX16" fmla="*/ 234771 w 605239"/>
              <a:gd name="connsiteY16" fmla="*/ 382465 h 448232"/>
              <a:gd name="connsiteX17" fmla="*/ 220937 w 605239"/>
              <a:gd name="connsiteY17" fmla="*/ 396296 h 448232"/>
              <a:gd name="connsiteX18" fmla="*/ 192540 w 605239"/>
              <a:gd name="connsiteY18" fmla="*/ 396296 h 448232"/>
              <a:gd name="connsiteX19" fmla="*/ 178601 w 605239"/>
              <a:gd name="connsiteY19" fmla="*/ 382465 h 448232"/>
              <a:gd name="connsiteX20" fmla="*/ 192540 w 605239"/>
              <a:gd name="connsiteY20" fmla="*/ 368634 h 448232"/>
              <a:gd name="connsiteX21" fmla="*/ 68063 w 605239"/>
              <a:gd name="connsiteY21" fmla="*/ 368634 h 448232"/>
              <a:gd name="connsiteX22" fmla="*/ 96460 w 605239"/>
              <a:gd name="connsiteY22" fmla="*/ 368634 h 448232"/>
              <a:gd name="connsiteX23" fmla="*/ 110294 w 605239"/>
              <a:gd name="connsiteY23" fmla="*/ 382465 h 448232"/>
              <a:gd name="connsiteX24" fmla="*/ 96460 w 605239"/>
              <a:gd name="connsiteY24" fmla="*/ 396296 h 448232"/>
              <a:gd name="connsiteX25" fmla="*/ 68063 w 605239"/>
              <a:gd name="connsiteY25" fmla="*/ 396296 h 448232"/>
              <a:gd name="connsiteX26" fmla="*/ 54124 w 605239"/>
              <a:gd name="connsiteY26" fmla="*/ 382465 h 448232"/>
              <a:gd name="connsiteX27" fmla="*/ 68063 w 605239"/>
              <a:gd name="connsiteY27" fmla="*/ 368634 h 448232"/>
              <a:gd name="connsiteX28" fmla="*/ 273841 w 605239"/>
              <a:gd name="connsiteY28" fmla="*/ 336408 h 448232"/>
              <a:gd name="connsiteX29" fmla="*/ 273841 w 605239"/>
              <a:gd name="connsiteY29" fmla="*/ 420484 h 448232"/>
              <a:gd name="connsiteX30" fmla="*/ 331399 w 605239"/>
              <a:gd name="connsiteY30" fmla="*/ 420484 h 448232"/>
              <a:gd name="connsiteX31" fmla="*/ 331399 w 605239"/>
              <a:gd name="connsiteY31" fmla="*/ 336408 h 448232"/>
              <a:gd name="connsiteX32" fmla="*/ 508718 w 605239"/>
              <a:gd name="connsiteY32" fmla="*/ 308865 h 448232"/>
              <a:gd name="connsiteX33" fmla="*/ 537132 w 605239"/>
              <a:gd name="connsiteY33" fmla="*/ 308865 h 448232"/>
              <a:gd name="connsiteX34" fmla="*/ 550974 w 605239"/>
              <a:gd name="connsiteY34" fmla="*/ 322679 h 448232"/>
              <a:gd name="connsiteX35" fmla="*/ 537132 w 605239"/>
              <a:gd name="connsiteY35" fmla="*/ 336597 h 448232"/>
              <a:gd name="connsiteX36" fmla="*/ 508718 w 605239"/>
              <a:gd name="connsiteY36" fmla="*/ 336597 h 448232"/>
              <a:gd name="connsiteX37" fmla="*/ 494875 w 605239"/>
              <a:gd name="connsiteY37" fmla="*/ 322679 h 448232"/>
              <a:gd name="connsiteX38" fmla="*/ 508718 w 605239"/>
              <a:gd name="connsiteY38" fmla="*/ 308865 h 448232"/>
              <a:gd name="connsiteX39" fmla="*/ 384241 w 605239"/>
              <a:gd name="connsiteY39" fmla="*/ 308865 h 448232"/>
              <a:gd name="connsiteX40" fmla="*/ 412655 w 605239"/>
              <a:gd name="connsiteY40" fmla="*/ 308865 h 448232"/>
              <a:gd name="connsiteX41" fmla="*/ 426497 w 605239"/>
              <a:gd name="connsiteY41" fmla="*/ 322679 h 448232"/>
              <a:gd name="connsiteX42" fmla="*/ 412655 w 605239"/>
              <a:gd name="connsiteY42" fmla="*/ 336597 h 448232"/>
              <a:gd name="connsiteX43" fmla="*/ 384241 w 605239"/>
              <a:gd name="connsiteY43" fmla="*/ 336597 h 448232"/>
              <a:gd name="connsiteX44" fmla="*/ 370398 w 605239"/>
              <a:gd name="connsiteY44" fmla="*/ 322679 h 448232"/>
              <a:gd name="connsiteX45" fmla="*/ 384241 w 605239"/>
              <a:gd name="connsiteY45" fmla="*/ 308865 h 448232"/>
              <a:gd name="connsiteX46" fmla="*/ 192540 w 605239"/>
              <a:gd name="connsiteY46" fmla="*/ 308865 h 448232"/>
              <a:gd name="connsiteX47" fmla="*/ 220937 w 605239"/>
              <a:gd name="connsiteY47" fmla="*/ 308865 h 448232"/>
              <a:gd name="connsiteX48" fmla="*/ 234771 w 605239"/>
              <a:gd name="connsiteY48" fmla="*/ 322679 h 448232"/>
              <a:gd name="connsiteX49" fmla="*/ 220937 w 605239"/>
              <a:gd name="connsiteY49" fmla="*/ 336597 h 448232"/>
              <a:gd name="connsiteX50" fmla="*/ 192540 w 605239"/>
              <a:gd name="connsiteY50" fmla="*/ 336597 h 448232"/>
              <a:gd name="connsiteX51" fmla="*/ 178601 w 605239"/>
              <a:gd name="connsiteY51" fmla="*/ 322679 h 448232"/>
              <a:gd name="connsiteX52" fmla="*/ 192540 w 605239"/>
              <a:gd name="connsiteY52" fmla="*/ 308865 h 448232"/>
              <a:gd name="connsiteX53" fmla="*/ 68063 w 605239"/>
              <a:gd name="connsiteY53" fmla="*/ 308865 h 448232"/>
              <a:gd name="connsiteX54" fmla="*/ 96460 w 605239"/>
              <a:gd name="connsiteY54" fmla="*/ 308865 h 448232"/>
              <a:gd name="connsiteX55" fmla="*/ 110294 w 605239"/>
              <a:gd name="connsiteY55" fmla="*/ 322679 h 448232"/>
              <a:gd name="connsiteX56" fmla="*/ 96460 w 605239"/>
              <a:gd name="connsiteY56" fmla="*/ 336597 h 448232"/>
              <a:gd name="connsiteX57" fmla="*/ 68063 w 605239"/>
              <a:gd name="connsiteY57" fmla="*/ 336597 h 448232"/>
              <a:gd name="connsiteX58" fmla="*/ 54124 w 605239"/>
              <a:gd name="connsiteY58" fmla="*/ 322679 h 448232"/>
              <a:gd name="connsiteX59" fmla="*/ 68063 w 605239"/>
              <a:gd name="connsiteY59" fmla="*/ 308865 h 448232"/>
              <a:gd name="connsiteX60" fmla="*/ 468475 w 605239"/>
              <a:gd name="connsiteY60" fmla="*/ 284445 h 448232"/>
              <a:gd name="connsiteX61" fmla="*/ 468475 w 605239"/>
              <a:gd name="connsiteY61" fmla="*/ 420484 h 448232"/>
              <a:gd name="connsiteX62" fmla="*/ 577449 w 605239"/>
              <a:gd name="connsiteY62" fmla="*/ 420484 h 448232"/>
              <a:gd name="connsiteX63" fmla="*/ 577449 w 605239"/>
              <a:gd name="connsiteY63" fmla="*/ 284445 h 448232"/>
              <a:gd name="connsiteX64" fmla="*/ 27790 w 605239"/>
              <a:gd name="connsiteY64" fmla="*/ 284445 h 448232"/>
              <a:gd name="connsiteX65" fmla="*/ 27790 w 605239"/>
              <a:gd name="connsiteY65" fmla="*/ 420484 h 448232"/>
              <a:gd name="connsiteX66" fmla="*/ 136764 w 605239"/>
              <a:gd name="connsiteY66" fmla="*/ 420484 h 448232"/>
              <a:gd name="connsiteX67" fmla="*/ 136764 w 605239"/>
              <a:gd name="connsiteY67" fmla="*/ 284445 h 448232"/>
              <a:gd name="connsiteX68" fmla="*/ 192547 w 605239"/>
              <a:gd name="connsiteY68" fmla="*/ 249096 h 448232"/>
              <a:gd name="connsiteX69" fmla="*/ 412656 w 605239"/>
              <a:gd name="connsiteY69" fmla="*/ 249096 h 448232"/>
              <a:gd name="connsiteX70" fmla="*/ 426497 w 605239"/>
              <a:gd name="connsiteY70" fmla="*/ 263014 h 448232"/>
              <a:gd name="connsiteX71" fmla="*/ 412656 w 605239"/>
              <a:gd name="connsiteY71" fmla="*/ 276828 h 448232"/>
              <a:gd name="connsiteX72" fmla="*/ 192547 w 605239"/>
              <a:gd name="connsiteY72" fmla="*/ 276828 h 448232"/>
              <a:gd name="connsiteX73" fmla="*/ 178601 w 605239"/>
              <a:gd name="connsiteY73" fmla="*/ 263014 h 448232"/>
              <a:gd name="connsiteX74" fmla="*/ 192547 w 605239"/>
              <a:gd name="connsiteY74" fmla="*/ 249096 h 448232"/>
              <a:gd name="connsiteX75" fmla="*/ 192547 w 605239"/>
              <a:gd name="connsiteY75" fmla="*/ 189327 h 448232"/>
              <a:gd name="connsiteX76" fmla="*/ 412656 w 605239"/>
              <a:gd name="connsiteY76" fmla="*/ 189327 h 448232"/>
              <a:gd name="connsiteX77" fmla="*/ 426497 w 605239"/>
              <a:gd name="connsiteY77" fmla="*/ 203281 h 448232"/>
              <a:gd name="connsiteX78" fmla="*/ 412656 w 605239"/>
              <a:gd name="connsiteY78" fmla="*/ 217130 h 448232"/>
              <a:gd name="connsiteX79" fmla="*/ 192547 w 605239"/>
              <a:gd name="connsiteY79" fmla="*/ 217130 h 448232"/>
              <a:gd name="connsiteX80" fmla="*/ 178601 w 605239"/>
              <a:gd name="connsiteY80" fmla="*/ 203281 h 448232"/>
              <a:gd name="connsiteX81" fmla="*/ 192547 w 605239"/>
              <a:gd name="connsiteY81" fmla="*/ 189327 h 448232"/>
              <a:gd name="connsiteX82" fmla="*/ 164554 w 605239"/>
              <a:gd name="connsiteY82" fmla="*/ 165450 h 448232"/>
              <a:gd name="connsiteX83" fmla="*/ 164554 w 605239"/>
              <a:gd name="connsiteY83" fmla="*/ 420484 h 448232"/>
              <a:gd name="connsiteX84" fmla="*/ 246051 w 605239"/>
              <a:gd name="connsiteY84" fmla="*/ 420484 h 448232"/>
              <a:gd name="connsiteX85" fmla="*/ 246051 w 605239"/>
              <a:gd name="connsiteY85" fmla="*/ 322586 h 448232"/>
              <a:gd name="connsiteX86" fmla="*/ 259894 w 605239"/>
              <a:gd name="connsiteY86" fmla="*/ 308764 h 448232"/>
              <a:gd name="connsiteX87" fmla="*/ 345241 w 605239"/>
              <a:gd name="connsiteY87" fmla="*/ 308764 h 448232"/>
              <a:gd name="connsiteX88" fmla="*/ 359189 w 605239"/>
              <a:gd name="connsiteY88" fmla="*/ 322586 h 448232"/>
              <a:gd name="connsiteX89" fmla="*/ 359189 w 605239"/>
              <a:gd name="connsiteY89" fmla="*/ 420484 h 448232"/>
              <a:gd name="connsiteX90" fmla="*/ 440685 w 605239"/>
              <a:gd name="connsiteY90" fmla="*/ 420484 h 448232"/>
              <a:gd name="connsiteX91" fmla="*/ 440685 w 605239"/>
              <a:gd name="connsiteY91" fmla="*/ 165450 h 448232"/>
              <a:gd name="connsiteX92" fmla="*/ 235330 w 605239"/>
              <a:gd name="connsiteY92" fmla="*/ 107875 h 448232"/>
              <a:gd name="connsiteX93" fmla="*/ 235330 w 605239"/>
              <a:gd name="connsiteY93" fmla="*/ 137806 h 448232"/>
              <a:gd name="connsiteX94" fmla="*/ 369909 w 605239"/>
              <a:gd name="connsiteY94" fmla="*/ 137806 h 448232"/>
              <a:gd name="connsiteX95" fmla="*/ 369909 w 605239"/>
              <a:gd name="connsiteY95" fmla="*/ 107875 h 448232"/>
              <a:gd name="connsiteX96" fmla="*/ 302568 w 605239"/>
              <a:gd name="connsiteY96" fmla="*/ 0 h 448232"/>
              <a:gd name="connsiteX97" fmla="*/ 316515 w 605239"/>
              <a:gd name="connsiteY97" fmla="*/ 13822 h 448232"/>
              <a:gd name="connsiteX98" fmla="*/ 316515 w 605239"/>
              <a:gd name="connsiteY98" fmla="*/ 80127 h 448232"/>
              <a:gd name="connsiteX99" fmla="*/ 383752 w 605239"/>
              <a:gd name="connsiteY99" fmla="*/ 80127 h 448232"/>
              <a:gd name="connsiteX100" fmla="*/ 397699 w 605239"/>
              <a:gd name="connsiteY100" fmla="*/ 93949 h 448232"/>
              <a:gd name="connsiteX101" fmla="*/ 397699 w 605239"/>
              <a:gd name="connsiteY101" fmla="*/ 137806 h 448232"/>
              <a:gd name="connsiteX102" fmla="*/ 454528 w 605239"/>
              <a:gd name="connsiteY102" fmla="*/ 137806 h 448232"/>
              <a:gd name="connsiteX103" fmla="*/ 468475 w 605239"/>
              <a:gd name="connsiteY103" fmla="*/ 151628 h 448232"/>
              <a:gd name="connsiteX104" fmla="*/ 468475 w 605239"/>
              <a:gd name="connsiteY104" fmla="*/ 256697 h 448232"/>
              <a:gd name="connsiteX105" fmla="*/ 591292 w 605239"/>
              <a:gd name="connsiteY105" fmla="*/ 256697 h 448232"/>
              <a:gd name="connsiteX106" fmla="*/ 605239 w 605239"/>
              <a:gd name="connsiteY106" fmla="*/ 270519 h 448232"/>
              <a:gd name="connsiteX107" fmla="*/ 605239 w 605239"/>
              <a:gd name="connsiteY107" fmla="*/ 434306 h 448232"/>
              <a:gd name="connsiteX108" fmla="*/ 591292 w 605239"/>
              <a:gd name="connsiteY108" fmla="*/ 448232 h 448232"/>
              <a:gd name="connsiteX109" fmla="*/ 13843 w 605239"/>
              <a:gd name="connsiteY109" fmla="*/ 448232 h 448232"/>
              <a:gd name="connsiteX110" fmla="*/ 0 w 605239"/>
              <a:gd name="connsiteY110" fmla="*/ 434306 h 448232"/>
              <a:gd name="connsiteX111" fmla="*/ 0 w 605239"/>
              <a:gd name="connsiteY111" fmla="*/ 270519 h 448232"/>
              <a:gd name="connsiteX112" fmla="*/ 13843 w 605239"/>
              <a:gd name="connsiteY112" fmla="*/ 256697 h 448232"/>
              <a:gd name="connsiteX113" fmla="*/ 136764 w 605239"/>
              <a:gd name="connsiteY113" fmla="*/ 256697 h 448232"/>
              <a:gd name="connsiteX114" fmla="*/ 136764 w 605239"/>
              <a:gd name="connsiteY114" fmla="*/ 151628 h 448232"/>
              <a:gd name="connsiteX115" fmla="*/ 150607 w 605239"/>
              <a:gd name="connsiteY115" fmla="*/ 137806 h 448232"/>
              <a:gd name="connsiteX116" fmla="*/ 207540 w 605239"/>
              <a:gd name="connsiteY116" fmla="*/ 137806 h 448232"/>
              <a:gd name="connsiteX117" fmla="*/ 207540 w 605239"/>
              <a:gd name="connsiteY117" fmla="*/ 93949 h 448232"/>
              <a:gd name="connsiteX118" fmla="*/ 221383 w 605239"/>
              <a:gd name="connsiteY118" fmla="*/ 80127 h 448232"/>
              <a:gd name="connsiteX119" fmla="*/ 288725 w 605239"/>
              <a:gd name="connsiteY119" fmla="*/ 80127 h 448232"/>
              <a:gd name="connsiteX120" fmla="*/ 288725 w 605239"/>
              <a:gd name="connsiteY120" fmla="*/ 13822 h 448232"/>
              <a:gd name="connsiteX121" fmla="*/ 302568 w 605239"/>
              <a:gd name="connsiteY121" fmla="*/ 0 h 44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5239" h="448232">
                <a:moveTo>
                  <a:pt x="508718" y="368634"/>
                </a:moveTo>
                <a:lnTo>
                  <a:pt x="537132" y="368634"/>
                </a:lnTo>
                <a:cubicBezTo>
                  <a:pt x="544834" y="368634"/>
                  <a:pt x="550974" y="374874"/>
                  <a:pt x="550974" y="382465"/>
                </a:cubicBezTo>
                <a:cubicBezTo>
                  <a:pt x="550974" y="390160"/>
                  <a:pt x="544834" y="396296"/>
                  <a:pt x="537132" y="396296"/>
                </a:cubicBezTo>
                <a:lnTo>
                  <a:pt x="508718" y="396296"/>
                </a:lnTo>
                <a:cubicBezTo>
                  <a:pt x="501016" y="396296"/>
                  <a:pt x="494875" y="390160"/>
                  <a:pt x="494875" y="382465"/>
                </a:cubicBezTo>
                <a:cubicBezTo>
                  <a:pt x="494875" y="374874"/>
                  <a:pt x="501016" y="368634"/>
                  <a:pt x="508718" y="368634"/>
                </a:cubicBezTo>
                <a:close/>
                <a:moveTo>
                  <a:pt x="384241" y="368634"/>
                </a:moveTo>
                <a:lnTo>
                  <a:pt x="412655" y="368634"/>
                </a:lnTo>
                <a:cubicBezTo>
                  <a:pt x="420357" y="368634"/>
                  <a:pt x="426497" y="374874"/>
                  <a:pt x="426497" y="382465"/>
                </a:cubicBezTo>
                <a:cubicBezTo>
                  <a:pt x="426497" y="390160"/>
                  <a:pt x="420357" y="396296"/>
                  <a:pt x="412655" y="396296"/>
                </a:cubicBezTo>
                <a:lnTo>
                  <a:pt x="384241" y="396296"/>
                </a:lnTo>
                <a:cubicBezTo>
                  <a:pt x="376539" y="396296"/>
                  <a:pt x="370398" y="390160"/>
                  <a:pt x="370398" y="382465"/>
                </a:cubicBezTo>
                <a:cubicBezTo>
                  <a:pt x="370398" y="374874"/>
                  <a:pt x="376539" y="368634"/>
                  <a:pt x="384241" y="368634"/>
                </a:cubicBezTo>
                <a:close/>
                <a:moveTo>
                  <a:pt x="192540" y="368634"/>
                </a:moveTo>
                <a:lnTo>
                  <a:pt x="220937" y="368634"/>
                </a:lnTo>
                <a:cubicBezTo>
                  <a:pt x="228530" y="368634"/>
                  <a:pt x="234771" y="374874"/>
                  <a:pt x="234771" y="382465"/>
                </a:cubicBezTo>
                <a:cubicBezTo>
                  <a:pt x="234771" y="390160"/>
                  <a:pt x="228530" y="396296"/>
                  <a:pt x="220937" y="396296"/>
                </a:cubicBezTo>
                <a:lnTo>
                  <a:pt x="192540" y="396296"/>
                </a:lnTo>
                <a:cubicBezTo>
                  <a:pt x="184842" y="396296"/>
                  <a:pt x="178601" y="390160"/>
                  <a:pt x="178601" y="382465"/>
                </a:cubicBezTo>
                <a:cubicBezTo>
                  <a:pt x="178601" y="374874"/>
                  <a:pt x="184842" y="368634"/>
                  <a:pt x="192540" y="368634"/>
                </a:cubicBezTo>
                <a:close/>
                <a:moveTo>
                  <a:pt x="68063" y="368634"/>
                </a:moveTo>
                <a:lnTo>
                  <a:pt x="96460" y="368634"/>
                </a:lnTo>
                <a:cubicBezTo>
                  <a:pt x="104053" y="368634"/>
                  <a:pt x="110294" y="374874"/>
                  <a:pt x="110294" y="382465"/>
                </a:cubicBezTo>
                <a:cubicBezTo>
                  <a:pt x="110294" y="390160"/>
                  <a:pt x="104053" y="396296"/>
                  <a:pt x="96460" y="396296"/>
                </a:cubicBezTo>
                <a:lnTo>
                  <a:pt x="68063" y="396296"/>
                </a:lnTo>
                <a:cubicBezTo>
                  <a:pt x="60365" y="396296"/>
                  <a:pt x="54124" y="390160"/>
                  <a:pt x="54124" y="382465"/>
                </a:cubicBezTo>
                <a:cubicBezTo>
                  <a:pt x="54124" y="374874"/>
                  <a:pt x="60365" y="368634"/>
                  <a:pt x="68063" y="368634"/>
                </a:cubicBezTo>
                <a:close/>
                <a:moveTo>
                  <a:pt x="273841" y="336408"/>
                </a:moveTo>
                <a:lnTo>
                  <a:pt x="273841" y="420484"/>
                </a:lnTo>
                <a:lnTo>
                  <a:pt x="331399" y="420484"/>
                </a:lnTo>
                <a:lnTo>
                  <a:pt x="331399" y="336408"/>
                </a:lnTo>
                <a:close/>
                <a:moveTo>
                  <a:pt x="508718" y="308865"/>
                </a:moveTo>
                <a:lnTo>
                  <a:pt x="537132" y="308865"/>
                </a:lnTo>
                <a:cubicBezTo>
                  <a:pt x="544834" y="308865"/>
                  <a:pt x="550974" y="315097"/>
                  <a:pt x="550974" y="322679"/>
                </a:cubicBezTo>
                <a:cubicBezTo>
                  <a:pt x="550974" y="330365"/>
                  <a:pt x="544834" y="336597"/>
                  <a:pt x="537132" y="336597"/>
                </a:cubicBezTo>
                <a:lnTo>
                  <a:pt x="508718" y="336597"/>
                </a:lnTo>
                <a:cubicBezTo>
                  <a:pt x="501016" y="336597"/>
                  <a:pt x="494875" y="330365"/>
                  <a:pt x="494875" y="322679"/>
                </a:cubicBezTo>
                <a:cubicBezTo>
                  <a:pt x="494875" y="315097"/>
                  <a:pt x="501016" y="308865"/>
                  <a:pt x="508718" y="308865"/>
                </a:cubicBezTo>
                <a:close/>
                <a:moveTo>
                  <a:pt x="384241" y="308865"/>
                </a:moveTo>
                <a:lnTo>
                  <a:pt x="412655" y="308865"/>
                </a:lnTo>
                <a:cubicBezTo>
                  <a:pt x="420357" y="308865"/>
                  <a:pt x="426497" y="315097"/>
                  <a:pt x="426497" y="322679"/>
                </a:cubicBezTo>
                <a:cubicBezTo>
                  <a:pt x="426497" y="330365"/>
                  <a:pt x="420357" y="336597"/>
                  <a:pt x="412655" y="336597"/>
                </a:cubicBezTo>
                <a:lnTo>
                  <a:pt x="384241" y="336597"/>
                </a:lnTo>
                <a:cubicBezTo>
                  <a:pt x="376539" y="336597"/>
                  <a:pt x="370398" y="330365"/>
                  <a:pt x="370398" y="322679"/>
                </a:cubicBezTo>
                <a:cubicBezTo>
                  <a:pt x="370398" y="315097"/>
                  <a:pt x="376539" y="308865"/>
                  <a:pt x="384241" y="308865"/>
                </a:cubicBezTo>
                <a:close/>
                <a:moveTo>
                  <a:pt x="192540" y="308865"/>
                </a:moveTo>
                <a:lnTo>
                  <a:pt x="220937" y="308865"/>
                </a:lnTo>
                <a:cubicBezTo>
                  <a:pt x="228530" y="308865"/>
                  <a:pt x="234771" y="315097"/>
                  <a:pt x="234771" y="322679"/>
                </a:cubicBezTo>
                <a:cubicBezTo>
                  <a:pt x="234771" y="330365"/>
                  <a:pt x="228530" y="336597"/>
                  <a:pt x="220937" y="336597"/>
                </a:cubicBezTo>
                <a:lnTo>
                  <a:pt x="192540" y="336597"/>
                </a:lnTo>
                <a:cubicBezTo>
                  <a:pt x="184842" y="336597"/>
                  <a:pt x="178601" y="330365"/>
                  <a:pt x="178601" y="322679"/>
                </a:cubicBezTo>
                <a:cubicBezTo>
                  <a:pt x="178601" y="315097"/>
                  <a:pt x="184842" y="308865"/>
                  <a:pt x="192540" y="308865"/>
                </a:cubicBezTo>
                <a:close/>
                <a:moveTo>
                  <a:pt x="68063" y="308865"/>
                </a:moveTo>
                <a:lnTo>
                  <a:pt x="96460" y="308865"/>
                </a:lnTo>
                <a:cubicBezTo>
                  <a:pt x="104053" y="308865"/>
                  <a:pt x="110294" y="315097"/>
                  <a:pt x="110294" y="322679"/>
                </a:cubicBezTo>
                <a:cubicBezTo>
                  <a:pt x="110294" y="330365"/>
                  <a:pt x="104053" y="336597"/>
                  <a:pt x="96460" y="336597"/>
                </a:cubicBezTo>
                <a:lnTo>
                  <a:pt x="68063" y="336597"/>
                </a:lnTo>
                <a:cubicBezTo>
                  <a:pt x="60365" y="336597"/>
                  <a:pt x="54124" y="330365"/>
                  <a:pt x="54124" y="322679"/>
                </a:cubicBezTo>
                <a:cubicBezTo>
                  <a:pt x="54124" y="315097"/>
                  <a:pt x="60365" y="308865"/>
                  <a:pt x="68063" y="308865"/>
                </a:cubicBezTo>
                <a:close/>
                <a:moveTo>
                  <a:pt x="468475" y="284445"/>
                </a:moveTo>
                <a:lnTo>
                  <a:pt x="468475" y="420484"/>
                </a:lnTo>
                <a:lnTo>
                  <a:pt x="577449" y="420484"/>
                </a:lnTo>
                <a:lnTo>
                  <a:pt x="577449" y="284445"/>
                </a:lnTo>
                <a:close/>
                <a:moveTo>
                  <a:pt x="27790" y="284445"/>
                </a:moveTo>
                <a:lnTo>
                  <a:pt x="27790" y="420484"/>
                </a:lnTo>
                <a:lnTo>
                  <a:pt x="136764" y="420484"/>
                </a:lnTo>
                <a:lnTo>
                  <a:pt x="136764" y="284445"/>
                </a:lnTo>
                <a:close/>
                <a:moveTo>
                  <a:pt x="192547" y="249096"/>
                </a:moveTo>
                <a:lnTo>
                  <a:pt x="412656" y="249096"/>
                </a:lnTo>
                <a:cubicBezTo>
                  <a:pt x="420357" y="249096"/>
                  <a:pt x="426497" y="255328"/>
                  <a:pt x="426497" y="263014"/>
                </a:cubicBezTo>
                <a:cubicBezTo>
                  <a:pt x="426497" y="270596"/>
                  <a:pt x="420357" y="276828"/>
                  <a:pt x="412656" y="276828"/>
                </a:cubicBezTo>
                <a:lnTo>
                  <a:pt x="192547" y="276828"/>
                </a:lnTo>
                <a:cubicBezTo>
                  <a:pt x="184845" y="276828"/>
                  <a:pt x="178601" y="270596"/>
                  <a:pt x="178601" y="263014"/>
                </a:cubicBezTo>
                <a:cubicBezTo>
                  <a:pt x="178601" y="255328"/>
                  <a:pt x="184845" y="249096"/>
                  <a:pt x="192547" y="249096"/>
                </a:cubicBezTo>
                <a:close/>
                <a:moveTo>
                  <a:pt x="192547" y="189327"/>
                </a:moveTo>
                <a:lnTo>
                  <a:pt x="412656" y="189327"/>
                </a:lnTo>
                <a:cubicBezTo>
                  <a:pt x="420357" y="189327"/>
                  <a:pt x="426497" y="195575"/>
                  <a:pt x="426497" y="203281"/>
                </a:cubicBezTo>
                <a:cubicBezTo>
                  <a:pt x="426497" y="210882"/>
                  <a:pt x="420357" y="217130"/>
                  <a:pt x="412656" y="217130"/>
                </a:cubicBezTo>
                <a:lnTo>
                  <a:pt x="192547" y="217130"/>
                </a:lnTo>
                <a:cubicBezTo>
                  <a:pt x="184845" y="217130"/>
                  <a:pt x="178601" y="210882"/>
                  <a:pt x="178601" y="203281"/>
                </a:cubicBezTo>
                <a:cubicBezTo>
                  <a:pt x="178601" y="195575"/>
                  <a:pt x="184845" y="189327"/>
                  <a:pt x="192547" y="189327"/>
                </a:cubicBezTo>
                <a:close/>
                <a:moveTo>
                  <a:pt x="164554" y="165450"/>
                </a:moveTo>
                <a:lnTo>
                  <a:pt x="164554" y="420484"/>
                </a:lnTo>
                <a:lnTo>
                  <a:pt x="246051" y="420484"/>
                </a:lnTo>
                <a:lnTo>
                  <a:pt x="246051" y="322586"/>
                </a:lnTo>
                <a:cubicBezTo>
                  <a:pt x="246051" y="314895"/>
                  <a:pt x="252296" y="308764"/>
                  <a:pt x="259894" y="308764"/>
                </a:cubicBezTo>
                <a:lnTo>
                  <a:pt x="345241" y="308764"/>
                </a:lnTo>
                <a:cubicBezTo>
                  <a:pt x="352944" y="308764"/>
                  <a:pt x="359189" y="314895"/>
                  <a:pt x="359189" y="322586"/>
                </a:cubicBezTo>
                <a:lnTo>
                  <a:pt x="359189" y="420484"/>
                </a:lnTo>
                <a:lnTo>
                  <a:pt x="440685" y="420484"/>
                </a:lnTo>
                <a:lnTo>
                  <a:pt x="440685" y="165450"/>
                </a:lnTo>
                <a:close/>
                <a:moveTo>
                  <a:pt x="235330" y="107875"/>
                </a:moveTo>
                <a:lnTo>
                  <a:pt x="235330" y="137806"/>
                </a:lnTo>
                <a:lnTo>
                  <a:pt x="369909" y="137806"/>
                </a:lnTo>
                <a:lnTo>
                  <a:pt x="369909" y="107875"/>
                </a:lnTo>
                <a:close/>
                <a:moveTo>
                  <a:pt x="302568" y="0"/>
                </a:moveTo>
                <a:cubicBezTo>
                  <a:pt x="310270" y="0"/>
                  <a:pt x="316515" y="6236"/>
                  <a:pt x="316515" y="13822"/>
                </a:cubicBezTo>
                <a:lnTo>
                  <a:pt x="316515" y="80127"/>
                </a:lnTo>
                <a:lnTo>
                  <a:pt x="383752" y="80127"/>
                </a:lnTo>
                <a:cubicBezTo>
                  <a:pt x="391454" y="80127"/>
                  <a:pt x="397699" y="86362"/>
                  <a:pt x="397699" y="93949"/>
                </a:cubicBezTo>
                <a:lnTo>
                  <a:pt x="397699" y="137806"/>
                </a:lnTo>
                <a:lnTo>
                  <a:pt x="454528" y="137806"/>
                </a:lnTo>
                <a:cubicBezTo>
                  <a:pt x="462230" y="137806"/>
                  <a:pt x="468475" y="143937"/>
                  <a:pt x="468475" y="151628"/>
                </a:cubicBezTo>
                <a:lnTo>
                  <a:pt x="468475" y="256697"/>
                </a:lnTo>
                <a:lnTo>
                  <a:pt x="591292" y="256697"/>
                </a:lnTo>
                <a:cubicBezTo>
                  <a:pt x="598994" y="256697"/>
                  <a:pt x="605239" y="262932"/>
                  <a:pt x="605239" y="270519"/>
                </a:cubicBezTo>
                <a:lnTo>
                  <a:pt x="605239" y="434306"/>
                </a:lnTo>
                <a:cubicBezTo>
                  <a:pt x="605239" y="441996"/>
                  <a:pt x="598994" y="448232"/>
                  <a:pt x="591292" y="448232"/>
                </a:cubicBezTo>
                <a:lnTo>
                  <a:pt x="13843" y="448232"/>
                </a:lnTo>
                <a:cubicBezTo>
                  <a:pt x="6245" y="448232"/>
                  <a:pt x="0" y="441996"/>
                  <a:pt x="0" y="434306"/>
                </a:cubicBezTo>
                <a:lnTo>
                  <a:pt x="0" y="270519"/>
                </a:lnTo>
                <a:cubicBezTo>
                  <a:pt x="0" y="262932"/>
                  <a:pt x="6245" y="256697"/>
                  <a:pt x="13843" y="256697"/>
                </a:cubicBezTo>
                <a:lnTo>
                  <a:pt x="136764" y="256697"/>
                </a:lnTo>
                <a:lnTo>
                  <a:pt x="136764" y="151628"/>
                </a:lnTo>
                <a:cubicBezTo>
                  <a:pt x="136764" y="143937"/>
                  <a:pt x="143009" y="137806"/>
                  <a:pt x="150607" y="137806"/>
                </a:cubicBezTo>
                <a:lnTo>
                  <a:pt x="207540" y="137806"/>
                </a:lnTo>
                <a:lnTo>
                  <a:pt x="207540" y="93949"/>
                </a:lnTo>
                <a:cubicBezTo>
                  <a:pt x="207540" y="86362"/>
                  <a:pt x="213785" y="80127"/>
                  <a:pt x="221383" y="80127"/>
                </a:cubicBezTo>
                <a:lnTo>
                  <a:pt x="288725" y="80127"/>
                </a:lnTo>
                <a:lnTo>
                  <a:pt x="288725" y="13822"/>
                </a:lnTo>
                <a:cubicBezTo>
                  <a:pt x="288725" y="6236"/>
                  <a:pt x="294970" y="0"/>
                  <a:pt x="302568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304" tIns="26151" rIns="52304" bIns="26151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en-US" sz="103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D9FBA91-61CE-3425-505C-B31D9D2231D2}"/>
              </a:ext>
            </a:extLst>
          </p:cNvPr>
          <p:cNvSpPr txBox="1"/>
          <p:nvPr/>
        </p:nvSpPr>
        <p:spPr>
          <a:xfrm>
            <a:off x="330350" y="864777"/>
            <a:ext cx="1282402" cy="61555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/>
          <a:p>
            <a:pPr lvl="0" algn="ctr" defTabSz="914400">
              <a:defRPr/>
            </a:pPr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2700000" scaled="0"/>
                </a:gradFill>
                <a:effectLst>
                  <a:outerShdw blurRad="228600" dist="165100" dir="2700000" sx="97000" sy="97000" algn="tl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rPr>
              <a:t>单击此处添</a:t>
            </a:r>
            <a:endParaRPr lang="en-US" altLang="zh-CN" sz="2000" b="1" dirty="0"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effectLst>
                <a:outerShdw blurRad="228600" dist="165100" dir="2700000" sx="97000" sy="97000" algn="tl" rotWithShape="0">
                  <a:prstClr val="black">
                    <a:alpha val="30000"/>
                  </a:prstClr>
                </a:outerShdw>
              </a:effectLst>
              <a:latin typeface="+mj-ea"/>
              <a:ea typeface="+mj-ea"/>
            </a:endParaRPr>
          </a:p>
          <a:p>
            <a:pPr lvl="0" algn="ctr" defTabSz="914400">
              <a:defRPr/>
            </a:pPr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2700000" scaled="0"/>
                </a:gradFill>
                <a:effectLst>
                  <a:outerShdw blurRad="228600" dist="165100" dir="2700000" sx="97000" sy="97000" algn="tl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rPr>
              <a:t>加标题文本</a:t>
            </a:r>
          </a:p>
        </p:txBody>
      </p:sp>
      <p:sp>
        <p:nvSpPr>
          <p:cNvPr id="15" name="文本占位符 3">
            <a:extLst>
              <a:ext uri="{FF2B5EF4-FFF2-40B4-BE49-F238E27FC236}">
                <a16:creationId xmlns:a16="http://schemas.microsoft.com/office/drawing/2014/main" id="{E37E82EA-50A0-0BEB-AA1D-2D2C939C1A75}"/>
              </a:ext>
            </a:extLst>
          </p:cNvPr>
          <p:cNvSpPr txBox="1">
            <a:spLocks/>
          </p:cNvSpPr>
          <p:nvPr/>
        </p:nvSpPr>
        <p:spPr>
          <a:xfrm>
            <a:off x="2183807" y="159600"/>
            <a:ext cx="3077766" cy="3386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400" b="0" i="0" kern="1200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effectLst/>
                <a:latin typeface="+mj-ea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b="1" dirty="0"/>
              <a:t>单击此处添加标题文本</a:t>
            </a:r>
          </a:p>
        </p:txBody>
      </p:sp>
      <p:sp>
        <p:nvSpPr>
          <p:cNvPr id="141" name="标题 2">
            <a:extLst>
              <a:ext uri="{FF2B5EF4-FFF2-40B4-BE49-F238E27FC236}">
                <a16:creationId xmlns:a16="http://schemas.microsoft.com/office/drawing/2014/main" id="{02D73D3A-01D2-3FA7-1AAC-45C6CC6E5015}"/>
              </a:ext>
            </a:extLst>
          </p:cNvPr>
          <p:cNvSpPr txBox="1"/>
          <p:nvPr/>
        </p:nvSpPr>
        <p:spPr>
          <a:xfrm>
            <a:off x="6700666" y="4265072"/>
            <a:ext cx="833562" cy="228652"/>
          </a:xfrm>
          <a:prstGeom prst="rect">
            <a:avLst/>
          </a:prstGeom>
          <a:effectLst/>
        </p:spPr>
        <p:txBody>
          <a:bodyPr wrap="none" lIns="0" tIns="0" rIns="0" bIns="0" anchor="ctr" anchorCtr="1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sz="1620" b="1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  <a:effectLst>
                  <a:reflection blurRad="63500" stA="50000" endA="300" endPos="50000" dist="54006" dir="5400000" sy="-100000" algn="bl" rotWithShape="0"/>
                </a:effectLst>
                <a:latin typeface="+mj-ea"/>
                <a:ea typeface="+mj-ea"/>
              </a:rPr>
              <a:t>添加文本</a:t>
            </a:r>
          </a:p>
        </p:txBody>
      </p: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BD6B2A91-453D-4C90-AF0D-21CDB39E4A45}"/>
              </a:ext>
            </a:extLst>
          </p:cNvPr>
          <p:cNvGrpSpPr>
            <a:grpSpLocks noChangeAspect="1"/>
          </p:cNvGrpSpPr>
          <p:nvPr/>
        </p:nvGrpSpPr>
        <p:grpSpPr>
          <a:xfrm>
            <a:off x="8595093" y="3959461"/>
            <a:ext cx="689645" cy="453599"/>
            <a:chOff x="11347014" y="2852291"/>
            <a:chExt cx="336864" cy="221566"/>
          </a:xfr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</p:grpSpPr>
        <p:sp>
          <p:nvSpPr>
            <p:cNvPr id="184" name="Freeform 229">
              <a:extLst>
                <a:ext uri="{FF2B5EF4-FFF2-40B4-BE49-F238E27FC236}">
                  <a16:creationId xmlns:a16="http://schemas.microsoft.com/office/drawing/2014/main" id="{62B0F22A-105F-25D1-F542-CA211FCD1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5529" y="2852291"/>
              <a:ext cx="61043" cy="68956"/>
            </a:xfrm>
            <a:custGeom>
              <a:avLst/>
              <a:gdLst>
                <a:gd name="T0" fmla="*/ 1 w 23"/>
                <a:gd name="T1" fmla="*/ 14 h 26"/>
                <a:gd name="T2" fmla="*/ 2 w 23"/>
                <a:gd name="T3" fmla="*/ 11 h 26"/>
                <a:gd name="T4" fmla="*/ 12 w 23"/>
                <a:gd name="T5" fmla="*/ 0 h 26"/>
                <a:gd name="T6" fmla="*/ 22 w 23"/>
                <a:gd name="T7" fmla="*/ 11 h 26"/>
                <a:gd name="T8" fmla="*/ 23 w 23"/>
                <a:gd name="T9" fmla="*/ 14 h 26"/>
                <a:gd name="T10" fmla="*/ 21 w 23"/>
                <a:gd name="T11" fmla="*/ 17 h 26"/>
                <a:gd name="T12" fmla="*/ 12 w 23"/>
                <a:gd name="T13" fmla="*/ 26 h 26"/>
                <a:gd name="T14" fmla="*/ 2 w 23"/>
                <a:gd name="T15" fmla="*/ 17 h 26"/>
                <a:gd name="T16" fmla="*/ 1 w 23"/>
                <a:gd name="T17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6">
                  <a:moveTo>
                    <a:pt x="1" y="14"/>
                  </a:moveTo>
                  <a:cubicBezTo>
                    <a:pt x="0" y="12"/>
                    <a:pt x="1" y="11"/>
                    <a:pt x="2" y="11"/>
                  </a:cubicBezTo>
                  <a:cubicBezTo>
                    <a:pt x="2" y="5"/>
                    <a:pt x="5" y="0"/>
                    <a:pt x="12" y="0"/>
                  </a:cubicBezTo>
                  <a:cubicBezTo>
                    <a:pt x="19" y="0"/>
                    <a:pt x="21" y="5"/>
                    <a:pt x="22" y="11"/>
                  </a:cubicBezTo>
                  <a:cubicBezTo>
                    <a:pt x="22" y="11"/>
                    <a:pt x="23" y="12"/>
                    <a:pt x="23" y="14"/>
                  </a:cubicBezTo>
                  <a:cubicBezTo>
                    <a:pt x="22" y="16"/>
                    <a:pt x="22" y="17"/>
                    <a:pt x="21" y="17"/>
                  </a:cubicBezTo>
                  <a:cubicBezTo>
                    <a:pt x="19" y="22"/>
                    <a:pt x="15" y="26"/>
                    <a:pt x="12" y="26"/>
                  </a:cubicBezTo>
                  <a:cubicBezTo>
                    <a:pt x="9" y="26"/>
                    <a:pt x="4" y="22"/>
                    <a:pt x="2" y="17"/>
                  </a:cubicBezTo>
                  <a:cubicBezTo>
                    <a:pt x="2" y="17"/>
                    <a:pt x="1" y="16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85" name="Freeform 230">
              <a:extLst>
                <a:ext uri="{FF2B5EF4-FFF2-40B4-BE49-F238E27FC236}">
                  <a16:creationId xmlns:a16="http://schemas.microsoft.com/office/drawing/2014/main" id="{4D7B6E20-7EC2-5F8A-119C-558361A95E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52747" y="2918987"/>
              <a:ext cx="131131" cy="104000"/>
            </a:xfrm>
            <a:custGeom>
              <a:avLst/>
              <a:gdLst>
                <a:gd name="T0" fmla="*/ 19 w 49"/>
                <a:gd name="T1" fmla="*/ 25 h 39"/>
                <a:gd name="T2" fmla="*/ 0 w 49"/>
                <a:gd name="T3" fmla="*/ 7 h 39"/>
                <a:gd name="T4" fmla="*/ 14 w 49"/>
                <a:gd name="T5" fmla="*/ 0 h 39"/>
                <a:gd name="T6" fmla="*/ 24 w 49"/>
                <a:gd name="T7" fmla="*/ 28 h 39"/>
                <a:gd name="T8" fmla="*/ 33 w 49"/>
                <a:gd name="T9" fmla="*/ 0 h 39"/>
                <a:gd name="T10" fmla="*/ 49 w 49"/>
                <a:gd name="T11" fmla="*/ 14 h 39"/>
                <a:gd name="T12" fmla="*/ 49 w 49"/>
                <a:gd name="T13" fmla="*/ 23 h 39"/>
                <a:gd name="T14" fmla="*/ 24 w 49"/>
                <a:gd name="T15" fmla="*/ 39 h 39"/>
                <a:gd name="T16" fmla="*/ 23 w 49"/>
                <a:gd name="T17" fmla="*/ 39 h 39"/>
                <a:gd name="T18" fmla="*/ 18 w 49"/>
                <a:gd name="T19" fmla="*/ 39 h 39"/>
                <a:gd name="T20" fmla="*/ 19 w 49"/>
                <a:gd name="T21" fmla="*/ 37 h 39"/>
                <a:gd name="T22" fmla="*/ 19 w 49"/>
                <a:gd name="T23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39">
                  <a:moveTo>
                    <a:pt x="19" y="25"/>
                  </a:moveTo>
                  <a:cubicBezTo>
                    <a:pt x="19" y="15"/>
                    <a:pt x="9" y="10"/>
                    <a:pt x="0" y="7"/>
                  </a:cubicBezTo>
                  <a:cubicBezTo>
                    <a:pt x="3" y="3"/>
                    <a:pt x="9" y="1"/>
                    <a:pt x="14" y="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0" y="1"/>
                    <a:pt x="49" y="5"/>
                    <a:pt x="49" y="1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6" y="39"/>
                    <a:pt x="2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1" y="39"/>
                    <a:pt x="20" y="39"/>
                    <a:pt x="18" y="39"/>
                  </a:cubicBezTo>
                  <a:cubicBezTo>
                    <a:pt x="19" y="37"/>
                    <a:pt x="19" y="37"/>
                    <a:pt x="19" y="37"/>
                  </a:cubicBezTo>
                  <a:lnTo>
                    <a:pt x="19" y="2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86" name="Freeform 231">
              <a:extLst>
                <a:ext uri="{FF2B5EF4-FFF2-40B4-BE49-F238E27FC236}">
                  <a16:creationId xmlns:a16="http://schemas.microsoft.com/office/drawing/2014/main" id="{1A5DAD7D-0786-28AF-7813-C7EE82B8A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1536" y="2932553"/>
              <a:ext cx="11304" cy="26000"/>
            </a:xfrm>
            <a:custGeom>
              <a:avLst/>
              <a:gdLst>
                <a:gd name="T0" fmla="*/ 0 w 10"/>
                <a:gd name="T1" fmla="*/ 9 h 23"/>
                <a:gd name="T2" fmla="*/ 3 w 10"/>
                <a:gd name="T3" fmla="*/ 0 h 23"/>
                <a:gd name="T4" fmla="*/ 5 w 10"/>
                <a:gd name="T5" fmla="*/ 0 h 23"/>
                <a:gd name="T6" fmla="*/ 7 w 10"/>
                <a:gd name="T7" fmla="*/ 0 h 23"/>
                <a:gd name="T8" fmla="*/ 10 w 10"/>
                <a:gd name="T9" fmla="*/ 9 h 23"/>
                <a:gd name="T10" fmla="*/ 5 w 10"/>
                <a:gd name="T11" fmla="*/ 23 h 23"/>
                <a:gd name="T12" fmla="*/ 0 w 10"/>
                <a:gd name="T1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3">
                  <a:moveTo>
                    <a:pt x="0" y="9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10" y="9"/>
                  </a:lnTo>
                  <a:lnTo>
                    <a:pt x="5" y="23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87" name="Freeform 232">
              <a:extLst>
                <a:ext uri="{FF2B5EF4-FFF2-40B4-BE49-F238E27FC236}">
                  <a16:creationId xmlns:a16="http://schemas.microsoft.com/office/drawing/2014/main" id="{A479B49B-B8AA-F2AB-9917-BE8DA9AE1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81534" y="2881683"/>
              <a:ext cx="68956" cy="76869"/>
            </a:xfrm>
            <a:custGeom>
              <a:avLst/>
              <a:gdLst>
                <a:gd name="T0" fmla="*/ 24 w 26"/>
                <a:gd name="T1" fmla="*/ 19 h 29"/>
                <a:gd name="T2" fmla="*/ 13 w 26"/>
                <a:gd name="T3" fmla="*/ 29 h 29"/>
                <a:gd name="T4" fmla="*/ 2 w 26"/>
                <a:gd name="T5" fmla="*/ 19 h 29"/>
                <a:gd name="T6" fmla="*/ 1 w 26"/>
                <a:gd name="T7" fmla="*/ 16 h 29"/>
                <a:gd name="T8" fmla="*/ 2 w 26"/>
                <a:gd name="T9" fmla="*/ 12 h 29"/>
                <a:gd name="T10" fmla="*/ 13 w 26"/>
                <a:gd name="T11" fmla="*/ 0 h 29"/>
                <a:gd name="T12" fmla="*/ 24 w 26"/>
                <a:gd name="T13" fmla="*/ 12 h 29"/>
                <a:gd name="T14" fmla="*/ 25 w 26"/>
                <a:gd name="T15" fmla="*/ 16 h 29"/>
                <a:gd name="T16" fmla="*/ 24 w 26"/>
                <a:gd name="T1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9">
                  <a:moveTo>
                    <a:pt x="24" y="19"/>
                  </a:moveTo>
                  <a:cubicBezTo>
                    <a:pt x="22" y="25"/>
                    <a:pt x="16" y="29"/>
                    <a:pt x="13" y="29"/>
                  </a:cubicBezTo>
                  <a:cubicBezTo>
                    <a:pt x="10" y="29"/>
                    <a:pt x="4" y="25"/>
                    <a:pt x="2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0" y="13"/>
                    <a:pt x="1" y="13"/>
                    <a:pt x="2" y="12"/>
                  </a:cubicBezTo>
                  <a:cubicBezTo>
                    <a:pt x="2" y="5"/>
                    <a:pt x="5" y="0"/>
                    <a:pt x="13" y="0"/>
                  </a:cubicBezTo>
                  <a:cubicBezTo>
                    <a:pt x="21" y="0"/>
                    <a:pt x="24" y="5"/>
                    <a:pt x="24" y="12"/>
                  </a:cubicBezTo>
                  <a:cubicBezTo>
                    <a:pt x="25" y="13"/>
                    <a:pt x="26" y="13"/>
                    <a:pt x="25" y="16"/>
                  </a:cubicBezTo>
                  <a:cubicBezTo>
                    <a:pt x="25" y="18"/>
                    <a:pt x="24" y="19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88" name="Freeform 233">
              <a:extLst>
                <a:ext uri="{FF2B5EF4-FFF2-40B4-BE49-F238E27FC236}">
                  <a16:creationId xmlns:a16="http://schemas.microsoft.com/office/drawing/2014/main" id="{4A93E70C-41DE-A99D-B2A2-71DD73860C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40839" y="2956291"/>
              <a:ext cx="149218" cy="117566"/>
            </a:xfrm>
            <a:custGeom>
              <a:avLst/>
              <a:gdLst>
                <a:gd name="T0" fmla="*/ 56 w 56"/>
                <a:gd name="T1" fmla="*/ 25 h 44"/>
                <a:gd name="T2" fmla="*/ 29 w 56"/>
                <a:gd name="T3" fmla="*/ 44 h 44"/>
                <a:gd name="T4" fmla="*/ 27 w 56"/>
                <a:gd name="T5" fmla="*/ 44 h 44"/>
                <a:gd name="T6" fmla="*/ 0 w 56"/>
                <a:gd name="T7" fmla="*/ 25 h 44"/>
                <a:gd name="T8" fmla="*/ 0 w 56"/>
                <a:gd name="T9" fmla="*/ 16 h 44"/>
                <a:gd name="T10" fmla="*/ 17 w 56"/>
                <a:gd name="T11" fmla="*/ 0 h 44"/>
                <a:gd name="T12" fmla="*/ 28 w 56"/>
                <a:gd name="T13" fmla="*/ 32 h 44"/>
                <a:gd name="T14" fmla="*/ 39 w 56"/>
                <a:gd name="T15" fmla="*/ 0 h 44"/>
                <a:gd name="T16" fmla="*/ 56 w 56"/>
                <a:gd name="T17" fmla="*/ 16 h 44"/>
                <a:gd name="T18" fmla="*/ 56 w 56"/>
                <a:gd name="T19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44">
                  <a:moveTo>
                    <a:pt x="56" y="25"/>
                  </a:moveTo>
                  <a:cubicBezTo>
                    <a:pt x="56" y="25"/>
                    <a:pt x="53" y="44"/>
                    <a:pt x="29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3" y="44"/>
                    <a:pt x="0" y="25"/>
                    <a:pt x="0" y="2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6"/>
                    <a:pt x="9" y="1"/>
                    <a:pt x="17" y="0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1"/>
                    <a:pt x="56" y="6"/>
                    <a:pt x="56" y="16"/>
                  </a:cubicBezTo>
                  <a:lnTo>
                    <a:pt x="56" y="2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89" name="Freeform 234">
              <a:extLst>
                <a:ext uri="{FF2B5EF4-FFF2-40B4-BE49-F238E27FC236}">
                  <a16:creationId xmlns:a16="http://schemas.microsoft.com/office/drawing/2014/main" id="{B775DB40-2F49-1CC0-3940-6D6FECEF8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7536" y="2980035"/>
              <a:ext cx="15826" cy="37305"/>
            </a:xfrm>
            <a:custGeom>
              <a:avLst/>
              <a:gdLst>
                <a:gd name="T0" fmla="*/ 7 w 14"/>
                <a:gd name="T1" fmla="*/ 33 h 33"/>
                <a:gd name="T2" fmla="*/ 0 w 14"/>
                <a:gd name="T3" fmla="*/ 14 h 33"/>
                <a:gd name="T4" fmla="*/ 5 w 14"/>
                <a:gd name="T5" fmla="*/ 0 h 33"/>
                <a:gd name="T6" fmla="*/ 7 w 14"/>
                <a:gd name="T7" fmla="*/ 0 h 33"/>
                <a:gd name="T8" fmla="*/ 10 w 14"/>
                <a:gd name="T9" fmla="*/ 0 h 33"/>
                <a:gd name="T10" fmla="*/ 14 w 14"/>
                <a:gd name="T11" fmla="*/ 14 h 33"/>
                <a:gd name="T12" fmla="*/ 7 w 14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3">
                  <a:moveTo>
                    <a:pt x="7" y="33"/>
                  </a:moveTo>
                  <a:lnTo>
                    <a:pt x="0" y="14"/>
                  </a:lnTo>
                  <a:lnTo>
                    <a:pt x="5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4" y="14"/>
                  </a:lnTo>
                  <a:lnTo>
                    <a:pt x="7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90" name="Freeform 235">
              <a:extLst>
                <a:ext uri="{FF2B5EF4-FFF2-40B4-BE49-F238E27FC236}">
                  <a16:creationId xmlns:a16="http://schemas.microsoft.com/office/drawing/2014/main" id="{DF91A96D-4EAF-2DC9-AB31-63CC0DEF9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09187" y="2932557"/>
              <a:ext cx="10175" cy="26000"/>
            </a:xfrm>
            <a:custGeom>
              <a:avLst/>
              <a:gdLst>
                <a:gd name="T0" fmla="*/ 7 w 9"/>
                <a:gd name="T1" fmla="*/ 0 h 23"/>
                <a:gd name="T2" fmla="*/ 9 w 9"/>
                <a:gd name="T3" fmla="*/ 9 h 23"/>
                <a:gd name="T4" fmla="*/ 4 w 9"/>
                <a:gd name="T5" fmla="*/ 23 h 23"/>
                <a:gd name="T6" fmla="*/ 0 w 9"/>
                <a:gd name="T7" fmla="*/ 9 h 23"/>
                <a:gd name="T8" fmla="*/ 2 w 9"/>
                <a:gd name="T9" fmla="*/ 0 h 23"/>
                <a:gd name="T10" fmla="*/ 4 w 9"/>
                <a:gd name="T11" fmla="*/ 0 h 23"/>
                <a:gd name="T12" fmla="*/ 7 w 9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7" y="0"/>
                  </a:moveTo>
                  <a:lnTo>
                    <a:pt x="9" y="9"/>
                  </a:lnTo>
                  <a:lnTo>
                    <a:pt x="4" y="23"/>
                  </a:lnTo>
                  <a:lnTo>
                    <a:pt x="0" y="9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191" name="Freeform 236">
              <a:extLst>
                <a:ext uri="{FF2B5EF4-FFF2-40B4-BE49-F238E27FC236}">
                  <a16:creationId xmlns:a16="http://schemas.microsoft.com/office/drawing/2014/main" id="{6CB294BF-076B-DAC5-AC4A-CA300EEC5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47014" y="2918991"/>
              <a:ext cx="128869" cy="104000"/>
            </a:xfrm>
            <a:custGeom>
              <a:avLst/>
              <a:gdLst>
                <a:gd name="T0" fmla="*/ 24 w 48"/>
                <a:gd name="T1" fmla="*/ 39 h 39"/>
                <a:gd name="T2" fmla="*/ 0 w 48"/>
                <a:gd name="T3" fmla="*/ 23 h 39"/>
                <a:gd name="T4" fmla="*/ 0 w 48"/>
                <a:gd name="T5" fmla="*/ 14 h 39"/>
                <a:gd name="T6" fmla="*/ 15 w 48"/>
                <a:gd name="T7" fmla="*/ 0 h 39"/>
                <a:gd name="T8" fmla="*/ 25 w 48"/>
                <a:gd name="T9" fmla="*/ 28 h 39"/>
                <a:gd name="T10" fmla="*/ 34 w 48"/>
                <a:gd name="T11" fmla="*/ 0 h 39"/>
                <a:gd name="T12" fmla="*/ 48 w 48"/>
                <a:gd name="T13" fmla="*/ 8 h 39"/>
                <a:gd name="T14" fmla="*/ 30 w 48"/>
                <a:gd name="T15" fmla="*/ 26 h 39"/>
                <a:gd name="T16" fmla="*/ 30 w 48"/>
                <a:gd name="T17" fmla="*/ 37 h 39"/>
                <a:gd name="T18" fmla="*/ 30 w 48"/>
                <a:gd name="T19" fmla="*/ 39 h 39"/>
                <a:gd name="T20" fmla="*/ 25 w 48"/>
                <a:gd name="T21" fmla="*/ 39 h 39"/>
                <a:gd name="T22" fmla="*/ 24 w 48"/>
                <a:gd name="T2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39">
                  <a:moveTo>
                    <a:pt x="24" y="39"/>
                  </a:moveTo>
                  <a:cubicBezTo>
                    <a:pt x="3" y="39"/>
                    <a:pt x="0" y="23"/>
                    <a:pt x="0" y="2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5"/>
                    <a:pt x="8" y="1"/>
                    <a:pt x="15" y="0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9" y="1"/>
                    <a:pt x="45" y="3"/>
                    <a:pt x="48" y="8"/>
                  </a:cubicBezTo>
                  <a:cubicBezTo>
                    <a:pt x="39" y="10"/>
                    <a:pt x="30" y="15"/>
                    <a:pt x="30" y="26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8"/>
                    <a:pt x="30" y="39"/>
                  </a:cubicBezTo>
                  <a:cubicBezTo>
                    <a:pt x="29" y="39"/>
                    <a:pt x="27" y="39"/>
                    <a:pt x="25" y="39"/>
                  </a:cubicBezTo>
                  <a:lnTo>
                    <a:pt x="24" y="3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256" name="Freeform 237">
              <a:extLst>
                <a:ext uri="{FF2B5EF4-FFF2-40B4-BE49-F238E27FC236}">
                  <a16:creationId xmlns:a16="http://schemas.microsoft.com/office/drawing/2014/main" id="{C464D966-94EF-709E-3095-8EDD85B00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84314" y="2852295"/>
              <a:ext cx="58783" cy="71218"/>
            </a:xfrm>
            <a:custGeom>
              <a:avLst/>
              <a:gdLst>
                <a:gd name="T0" fmla="*/ 1 w 22"/>
                <a:gd name="T1" fmla="*/ 17 h 27"/>
                <a:gd name="T2" fmla="*/ 0 w 22"/>
                <a:gd name="T3" fmla="*/ 14 h 27"/>
                <a:gd name="T4" fmla="*/ 1 w 22"/>
                <a:gd name="T5" fmla="*/ 11 h 27"/>
                <a:gd name="T6" fmla="*/ 11 w 22"/>
                <a:gd name="T7" fmla="*/ 0 h 27"/>
                <a:gd name="T8" fmla="*/ 21 w 22"/>
                <a:gd name="T9" fmla="*/ 11 h 27"/>
                <a:gd name="T10" fmla="*/ 22 w 22"/>
                <a:gd name="T11" fmla="*/ 14 h 27"/>
                <a:gd name="T12" fmla="*/ 20 w 22"/>
                <a:gd name="T13" fmla="*/ 17 h 27"/>
                <a:gd name="T14" fmla="*/ 11 w 22"/>
                <a:gd name="T15" fmla="*/ 27 h 27"/>
                <a:gd name="T16" fmla="*/ 1 w 22"/>
                <a:gd name="T17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7">
                  <a:moveTo>
                    <a:pt x="1" y="17"/>
                  </a:moveTo>
                  <a:cubicBezTo>
                    <a:pt x="1" y="17"/>
                    <a:pt x="0" y="16"/>
                    <a:pt x="0" y="14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5"/>
                    <a:pt x="4" y="0"/>
                    <a:pt x="11" y="0"/>
                  </a:cubicBezTo>
                  <a:cubicBezTo>
                    <a:pt x="18" y="0"/>
                    <a:pt x="20" y="5"/>
                    <a:pt x="21" y="11"/>
                  </a:cubicBezTo>
                  <a:cubicBezTo>
                    <a:pt x="22" y="11"/>
                    <a:pt x="22" y="12"/>
                    <a:pt x="22" y="14"/>
                  </a:cubicBezTo>
                  <a:cubicBezTo>
                    <a:pt x="21" y="16"/>
                    <a:pt x="21" y="17"/>
                    <a:pt x="20" y="17"/>
                  </a:cubicBezTo>
                  <a:cubicBezTo>
                    <a:pt x="19" y="23"/>
                    <a:pt x="14" y="27"/>
                    <a:pt x="11" y="27"/>
                  </a:cubicBezTo>
                  <a:cubicBezTo>
                    <a:pt x="8" y="27"/>
                    <a:pt x="3" y="23"/>
                    <a:pt x="1" y="1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</p:grpSp>
      <p:grpSp>
        <p:nvGrpSpPr>
          <p:cNvPr id="272" name="组合 271">
            <a:extLst>
              <a:ext uri="{FF2B5EF4-FFF2-40B4-BE49-F238E27FC236}">
                <a16:creationId xmlns:a16="http://schemas.microsoft.com/office/drawing/2014/main" id="{AEFC4271-F330-D72C-A702-D69BFD15228A}"/>
              </a:ext>
            </a:extLst>
          </p:cNvPr>
          <p:cNvGrpSpPr>
            <a:grpSpLocks noChangeAspect="1"/>
          </p:cNvGrpSpPr>
          <p:nvPr/>
        </p:nvGrpSpPr>
        <p:grpSpPr>
          <a:xfrm>
            <a:off x="7219231" y="4541111"/>
            <a:ext cx="689653" cy="453599"/>
            <a:chOff x="11421682" y="2820744"/>
            <a:chExt cx="336868" cy="221568"/>
          </a:xfr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</p:grpSpPr>
        <p:sp>
          <p:nvSpPr>
            <p:cNvPr id="273" name="Freeform 229">
              <a:extLst>
                <a:ext uri="{FF2B5EF4-FFF2-40B4-BE49-F238E27FC236}">
                  <a16:creationId xmlns:a16="http://schemas.microsoft.com/office/drawing/2014/main" id="{C329F111-ACE9-EEB2-0A36-D802C54402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60202" y="2820744"/>
              <a:ext cx="61043" cy="68957"/>
            </a:xfrm>
            <a:custGeom>
              <a:avLst/>
              <a:gdLst>
                <a:gd name="T0" fmla="*/ 1 w 23"/>
                <a:gd name="T1" fmla="*/ 14 h 26"/>
                <a:gd name="T2" fmla="*/ 2 w 23"/>
                <a:gd name="T3" fmla="*/ 11 h 26"/>
                <a:gd name="T4" fmla="*/ 12 w 23"/>
                <a:gd name="T5" fmla="*/ 0 h 26"/>
                <a:gd name="T6" fmla="*/ 22 w 23"/>
                <a:gd name="T7" fmla="*/ 11 h 26"/>
                <a:gd name="T8" fmla="*/ 23 w 23"/>
                <a:gd name="T9" fmla="*/ 14 h 26"/>
                <a:gd name="T10" fmla="*/ 21 w 23"/>
                <a:gd name="T11" fmla="*/ 17 h 26"/>
                <a:gd name="T12" fmla="*/ 12 w 23"/>
                <a:gd name="T13" fmla="*/ 26 h 26"/>
                <a:gd name="T14" fmla="*/ 2 w 23"/>
                <a:gd name="T15" fmla="*/ 17 h 26"/>
                <a:gd name="T16" fmla="*/ 1 w 23"/>
                <a:gd name="T17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6">
                  <a:moveTo>
                    <a:pt x="1" y="14"/>
                  </a:moveTo>
                  <a:cubicBezTo>
                    <a:pt x="0" y="12"/>
                    <a:pt x="1" y="11"/>
                    <a:pt x="2" y="11"/>
                  </a:cubicBezTo>
                  <a:cubicBezTo>
                    <a:pt x="2" y="5"/>
                    <a:pt x="5" y="0"/>
                    <a:pt x="12" y="0"/>
                  </a:cubicBezTo>
                  <a:cubicBezTo>
                    <a:pt x="19" y="0"/>
                    <a:pt x="21" y="5"/>
                    <a:pt x="22" y="11"/>
                  </a:cubicBezTo>
                  <a:cubicBezTo>
                    <a:pt x="22" y="11"/>
                    <a:pt x="23" y="12"/>
                    <a:pt x="23" y="14"/>
                  </a:cubicBezTo>
                  <a:cubicBezTo>
                    <a:pt x="22" y="16"/>
                    <a:pt x="22" y="17"/>
                    <a:pt x="21" y="17"/>
                  </a:cubicBezTo>
                  <a:cubicBezTo>
                    <a:pt x="19" y="22"/>
                    <a:pt x="15" y="26"/>
                    <a:pt x="12" y="26"/>
                  </a:cubicBezTo>
                  <a:cubicBezTo>
                    <a:pt x="9" y="26"/>
                    <a:pt x="4" y="22"/>
                    <a:pt x="2" y="17"/>
                  </a:cubicBezTo>
                  <a:cubicBezTo>
                    <a:pt x="2" y="17"/>
                    <a:pt x="1" y="16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274" name="Freeform 230">
              <a:extLst>
                <a:ext uri="{FF2B5EF4-FFF2-40B4-BE49-F238E27FC236}">
                  <a16:creationId xmlns:a16="http://schemas.microsoft.com/office/drawing/2014/main" id="{12657801-9863-8952-F0A0-9533486C8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27420" y="2887441"/>
              <a:ext cx="131130" cy="104001"/>
            </a:xfrm>
            <a:custGeom>
              <a:avLst/>
              <a:gdLst>
                <a:gd name="T0" fmla="*/ 19 w 49"/>
                <a:gd name="T1" fmla="*/ 25 h 39"/>
                <a:gd name="T2" fmla="*/ 0 w 49"/>
                <a:gd name="T3" fmla="*/ 7 h 39"/>
                <a:gd name="T4" fmla="*/ 14 w 49"/>
                <a:gd name="T5" fmla="*/ 0 h 39"/>
                <a:gd name="T6" fmla="*/ 24 w 49"/>
                <a:gd name="T7" fmla="*/ 28 h 39"/>
                <a:gd name="T8" fmla="*/ 33 w 49"/>
                <a:gd name="T9" fmla="*/ 0 h 39"/>
                <a:gd name="T10" fmla="*/ 49 w 49"/>
                <a:gd name="T11" fmla="*/ 14 h 39"/>
                <a:gd name="T12" fmla="*/ 49 w 49"/>
                <a:gd name="T13" fmla="*/ 23 h 39"/>
                <a:gd name="T14" fmla="*/ 24 w 49"/>
                <a:gd name="T15" fmla="*/ 39 h 39"/>
                <a:gd name="T16" fmla="*/ 23 w 49"/>
                <a:gd name="T17" fmla="*/ 39 h 39"/>
                <a:gd name="T18" fmla="*/ 18 w 49"/>
                <a:gd name="T19" fmla="*/ 39 h 39"/>
                <a:gd name="T20" fmla="*/ 19 w 49"/>
                <a:gd name="T21" fmla="*/ 37 h 39"/>
                <a:gd name="T22" fmla="*/ 19 w 49"/>
                <a:gd name="T23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39">
                  <a:moveTo>
                    <a:pt x="19" y="25"/>
                  </a:moveTo>
                  <a:cubicBezTo>
                    <a:pt x="19" y="15"/>
                    <a:pt x="9" y="10"/>
                    <a:pt x="0" y="7"/>
                  </a:cubicBezTo>
                  <a:cubicBezTo>
                    <a:pt x="3" y="3"/>
                    <a:pt x="9" y="1"/>
                    <a:pt x="14" y="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0" y="1"/>
                    <a:pt x="49" y="5"/>
                    <a:pt x="49" y="1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6" y="39"/>
                    <a:pt x="2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1" y="39"/>
                    <a:pt x="20" y="39"/>
                    <a:pt x="18" y="39"/>
                  </a:cubicBezTo>
                  <a:cubicBezTo>
                    <a:pt x="19" y="37"/>
                    <a:pt x="19" y="37"/>
                    <a:pt x="19" y="37"/>
                  </a:cubicBezTo>
                  <a:lnTo>
                    <a:pt x="19" y="2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275" name="Freeform 231">
              <a:extLst>
                <a:ext uri="{FF2B5EF4-FFF2-40B4-BE49-F238E27FC236}">
                  <a16:creationId xmlns:a16="http://schemas.microsoft.com/office/drawing/2014/main" id="{46F86360-F982-B0DB-DC90-DB4EC415F1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86204" y="2901005"/>
              <a:ext cx="11304" cy="26001"/>
            </a:xfrm>
            <a:custGeom>
              <a:avLst/>
              <a:gdLst>
                <a:gd name="T0" fmla="*/ 0 w 10"/>
                <a:gd name="T1" fmla="*/ 9 h 23"/>
                <a:gd name="T2" fmla="*/ 3 w 10"/>
                <a:gd name="T3" fmla="*/ 0 h 23"/>
                <a:gd name="T4" fmla="*/ 5 w 10"/>
                <a:gd name="T5" fmla="*/ 0 h 23"/>
                <a:gd name="T6" fmla="*/ 7 w 10"/>
                <a:gd name="T7" fmla="*/ 0 h 23"/>
                <a:gd name="T8" fmla="*/ 10 w 10"/>
                <a:gd name="T9" fmla="*/ 9 h 23"/>
                <a:gd name="T10" fmla="*/ 5 w 10"/>
                <a:gd name="T11" fmla="*/ 23 h 23"/>
                <a:gd name="T12" fmla="*/ 0 w 10"/>
                <a:gd name="T1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3">
                  <a:moveTo>
                    <a:pt x="0" y="9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10" y="9"/>
                  </a:lnTo>
                  <a:lnTo>
                    <a:pt x="5" y="23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276" name="Freeform 232">
              <a:extLst>
                <a:ext uri="{FF2B5EF4-FFF2-40B4-BE49-F238E27FC236}">
                  <a16:creationId xmlns:a16="http://schemas.microsoft.com/office/drawing/2014/main" id="{19649B54-91CE-D7A1-3EE8-4AA96C464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56202" y="2850135"/>
              <a:ext cx="68956" cy="76870"/>
            </a:xfrm>
            <a:custGeom>
              <a:avLst/>
              <a:gdLst>
                <a:gd name="T0" fmla="*/ 24 w 26"/>
                <a:gd name="T1" fmla="*/ 19 h 29"/>
                <a:gd name="T2" fmla="*/ 13 w 26"/>
                <a:gd name="T3" fmla="*/ 29 h 29"/>
                <a:gd name="T4" fmla="*/ 2 w 26"/>
                <a:gd name="T5" fmla="*/ 19 h 29"/>
                <a:gd name="T6" fmla="*/ 1 w 26"/>
                <a:gd name="T7" fmla="*/ 16 h 29"/>
                <a:gd name="T8" fmla="*/ 2 w 26"/>
                <a:gd name="T9" fmla="*/ 12 h 29"/>
                <a:gd name="T10" fmla="*/ 13 w 26"/>
                <a:gd name="T11" fmla="*/ 0 h 29"/>
                <a:gd name="T12" fmla="*/ 24 w 26"/>
                <a:gd name="T13" fmla="*/ 12 h 29"/>
                <a:gd name="T14" fmla="*/ 25 w 26"/>
                <a:gd name="T15" fmla="*/ 16 h 29"/>
                <a:gd name="T16" fmla="*/ 24 w 26"/>
                <a:gd name="T1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9">
                  <a:moveTo>
                    <a:pt x="24" y="19"/>
                  </a:moveTo>
                  <a:cubicBezTo>
                    <a:pt x="22" y="25"/>
                    <a:pt x="16" y="29"/>
                    <a:pt x="13" y="29"/>
                  </a:cubicBezTo>
                  <a:cubicBezTo>
                    <a:pt x="10" y="29"/>
                    <a:pt x="4" y="25"/>
                    <a:pt x="2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0" y="13"/>
                    <a:pt x="1" y="13"/>
                    <a:pt x="2" y="12"/>
                  </a:cubicBezTo>
                  <a:cubicBezTo>
                    <a:pt x="2" y="5"/>
                    <a:pt x="5" y="0"/>
                    <a:pt x="13" y="0"/>
                  </a:cubicBezTo>
                  <a:cubicBezTo>
                    <a:pt x="21" y="0"/>
                    <a:pt x="24" y="5"/>
                    <a:pt x="24" y="12"/>
                  </a:cubicBezTo>
                  <a:cubicBezTo>
                    <a:pt x="25" y="13"/>
                    <a:pt x="26" y="13"/>
                    <a:pt x="25" y="16"/>
                  </a:cubicBezTo>
                  <a:cubicBezTo>
                    <a:pt x="25" y="18"/>
                    <a:pt x="24" y="19"/>
                    <a:pt x="24" y="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277" name="Freeform 233">
              <a:extLst>
                <a:ext uri="{FF2B5EF4-FFF2-40B4-BE49-F238E27FC236}">
                  <a16:creationId xmlns:a16="http://schemas.microsoft.com/office/drawing/2014/main" id="{8C46FC65-4B24-FCA1-AF36-828568028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15506" y="2924745"/>
              <a:ext cx="149218" cy="117567"/>
            </a:xfrm>
            <a:custGeom>
              <a:avLst/>
              <a:gdLst>
                <a:gd name="T0" fmla="*/ 56 w 56"/>
                <a:gd name="T1" fmla="*/ 25 h 44"/>
                <a:gd name="T2" fmla="*/ 29 w 56"/>
                <a:gd name="T3" fmla="*/ 44 h 44"/>
                <a:gd name="T4" fmla="*/ 27 w 56"/>
                <a:gd name="T5" fmla="*/ 44 h 44"/>
                <a:gd name="T6" fmla="*/ 0 w 56"/>
                <a:gd name="T7" fmla="*/ 25 h 44"/>
                <a:gd name="T8" fmla="*/ 0 w 56"/>
                <a:gd name="T9" fmla="*/ 16 h 44"/>
                <a:gd name="T10" fmla="*/ 17 w 56"/>
                <a:gd name="T11" fmla="*/ 0 h 44"/>
                <a:gd name="T12" fmla="*/ 28 w 56"/>
                <a:gd name="T13" fmla="*/ 32 h 44"/>
                <a:gd name="T14" fmla="*/ 39 w 56"/>
                <a:gd name="T15" fmla="*/ 0 h 44"/>
                <a:gd name="T16" fmla="*/ 56 w 56"/>
                <a:gd name="T17" fmla="*/ 16 h 44"/>
                <a:gd name="T18" fmla="*/ 56 w 56"/>
                <a:gd name="T19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44">
                  <a:moveTo>
                    <a:pt x="56" y="25"/>
                  </a:moveTo>
                  <a:cubicBezTo>
                    <a:pt x="56" y="25"/>
                    <a:pt x="53" y="44"/>
                    <a:pt x="29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3" y="44"/>
                    <a:pt x="0" y="25"/>
                    <a:pt x="0" y="2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6"/>
                    <a:pt x="9" y="1"/>
                    <a:pt x="17" y="0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1"/>
                    <a:pt x="56" y="6"/>
                    <a:pt x="56" y="16"/>
                  </a:cubicBezTo>
                  <a:lnTo>
                    <a:pt x="56" y="2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278" name="Freeform 234">
              <a:extLst>
                <a:ext uri="{FF2B5EF4-FFF2-40B4-BE49-F238E27FC236}">
                  <a16:creationId xmlns:a16="http://schemas.microsoft.com/office/drawing/2014/main" id="{2BD3B95D-A464-E151-511D-2D1200A99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2202" y="2948488"/>
              <a:ext cx="15826" cy="37306"/>
            </a:xfrm>
            <a:custGeom>
              <a:avLst/>
              <a:gdLst>
                <a:gd name="T0" fmla="*/ 7 w 14"/>
                <a:gd name="T1" fmla="*/ 33 h 33"/>
                <a:gd name="T2" fmla="*/ 0 w 14"/>
                <a:gd name="T3" fmla="*/ 14 h 33"/>
                <a:gd name="T4" fmla="*/ 5 w 14"/>
                <a:gd name="T5" fmla="*/ 0 h 33"/>
                <a:gd name="T6" fmla="*/ 7 w 14"/>
                <a:gd name="T7" fmla="*/ 0 h 33"/>
                <a:gd name="T8" fmla="*/ 10 w 14"/>
                <a:gd name="T9" fmla="*/ 0 h 33"/>
                <a:gd name="T10" fmla="*/ 14 w 14"/>
                <a:gd name="T11" fmla="*/ 14 h 33"/>
                <a:gd name="T12" fmla="*/ 7 w 14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3">
                  <a:moveTo>
                    <a:pt x="7" y="33"/>
                  </a:moveTo>
                  <a:lnTo>
                    <a:pt x="0" y="14"/>
                  </a:lnTo>
                  <a:lnTo>
                    <a:pt x="5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4" y="14"/>
                  </a:lnTo>
                  <a:lnTo>
                    <a:pt x="7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279" name="Freeform 235">
              <a:extLst>
                <a:ext uri="{FF2B5EF4-FFF2-40B4-BE49-F238E27FC236}">
                  <a16:creationId xmlns:a16="http://schemas.microsoft.com/office/drawing/2014/main" id="{47CDA500-6E81-E153-A76C-51FAF4D22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83854" y="2901010"/>
              <a:ext cx="10175" cy="26001"/>
            </a:xfrm>
            <a:custGeom>
              <a:avLst/>
              <a:gdLst>
                <a:gd name="T0" fmla="*/ 7 w 9"/>
                <a:gd name="T1" fmla="*/ 0 h 23"/>
                <a:gd name="T2" fmla="*/ 9 w 9"/>
                <a:gd name="T3" fmla="*/ 9 h 23"/>
                <a:gd name="T4" fmla="*/ 4 w 9"/>
                <a:gd name="T5" fmla="*/ 23 h 23"/>
                <a:gd name="T6" fmla="*/ 0 w 9"/>
                <a:gd name="T7" fmla="*/ 9 h 23"/>
                <a:gd name="T8" fmla="*/ 2 w 9"/>
                <a:gd name="T9" fmla="*/ 0 h 23"/>
                <a:gd name="T10" fmla="*/ 4 w 9"/>
                <a:gd name="T11" fmla="*/ 0 h 23"/>
                <a:gd name="T12" fmla="*/ 7 w 9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7" y="0"/>
                  </a:moveTo>
                  <a:lnTo>
                    <a:pt x="9" y="9"/>
                  </a:lnTo>
                  <a:lnTo>
                    <a:pt x="4" y="23"/>
                  </a:lnTo>
                  <a:lnTo>
                    <a:pt x="0" y="9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280" name="Freeform 236">
              <a:extLst>
                <a:ext uri="{FF2B5EF4-FFF2-40B4-BE49-F238E27FC236}">
                  <a16:creationId xmlns:a16="http://schemas.microsoft.com/office/drawing/2014/main" id="{A0FFE22D-4874-A9BC-65F6-A16F058C9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21682" y="2887446"/>
              <a:ext cx="128869" cy="104001"/>
            </a:xfrm>
            <a:custGeom>
              <a:avLst/>
              <a:gdLst>
                <a:gd name="T0" fmla="*/ 24 w 48"/>
                <a:gd name="T1" fmla="*/ 39 h 39"/>
                <a:gd name="T2" fmla="*/ 0 w 48"/>
                <a:gd name="T3" fmla="*/ 23 h 39"/>
                <a:gd name="T4" fmla="*/ 0 w 48"/>
                <a:gd name="T5" fmla="*/ 14 h 39"/>
                <a:gd name="T6" fmla="*/ 15 w 48"/>
                <a:gd name="T7" fmla="*/ 0 h 39"/>
                <a:gd name="T8" fmla="*/ 25 w 48"/>
                <a:gd name="T9" fmla="*/ 28 h 39"/>
                <a:gd name="T10" fmla="*/ 34 w 48"/>
                <a:gd name="T11" fmla="*/ 0 h 39"/>
                <a:gd name="T12" fmla="*/ 48 w 48"/>
                <a:gd name="T13" fmla="*/ 8 h 39"/>
                <a:gd name="T14" fmla="*/ 30 w 48"/>
                <a:gd name="T15" fmla="*/ 26 h 39"/>
                <a:gd name="T16" fmla="*/ 30 w 48"/>
                <a:gd name="T17" fmla="*/ 37 h 39"/>
                <a:gd name="T18" fmla="*/ 30 w 48"/>
                <a:gd name="T19" fmla="*/ 39 h 39"/>
                <a:gd name="T20" fmla="*/ 25 w 48"/>
                <a:gd name="T21" fmla="*/ 39 h 39"/>
                <a:gd name="T22" fmla="*/ 24 w 48"/>
                <a:gd name="T2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39">
                  <a:moveTo>
                    <a:pt x="24" y="39"/>
                  </a:moveTo>
                  <a:cubicBezTo>
                    <a:pt x="3" y="39"/>
                    <a:pt x="0" y="23"/>
                    <a:pt x="0" y="2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5"/>
                    <a:pt x="8" y="1"/>
                    <a:pt x="15" y="0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9" y="1"/>
                    <a:pt x="45" y="3"/>
                    <a:pt x="48" y="8"/>
                  </a:cubicBezTo>
                  <a:cubicBezTo>
                    <a:pt x="39" y="10"/>
                    <a:pt x="30" y="15"/>
                    <a:pt x="30" y="26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8"/>
                    <a:pt x="30" y="39"/>
                  </a:cubicBezTo>
                  <a:cubicBezTo>
                    <a:pt x="29" y="39"/>
                    <a:pt x="27" y="39"/>
                    <a:pt x="25" y="39"/>
                  </a:cubicBezTo>
                  <a:lnTo>
                    <a:pt x="24" y="3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  <p:sp>
          <p:nvSpPr>
            <p:cNvPr id="281" name="Freeform 237">
              <a:extLst>
                <a:ext uri="{FF2B5EF4-FFF2-40B4-BE49-F238E27FC236}">
                  <a16:creationId xmlns:a16="http://schemas.microsoft.com/office/drawing/2014/main" id="{79089D67-EF58-3A87-6ED7-8D6ADE1A7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58989" y="2820748"/>
              <a:ext cx="58783" cy="71219"/>
            </a:xfrm>
            <a:custGeom>
              <a:avLst/>
              <a:gdLst>
                <a:gd name="T0" fmla="*/ 1 w 22"/>
                <a:gd name="T1" fmla="*/ 17 h 27"/>
                <a:gd name="T2" fmla="*/ 0 w 22"/>
                <a:gd name="T3" fmla="*/ 14 h 27"/>
                <a:gd name="T4" fmla="*/ 1 w 22"/>
                <a:gd name="T5" fmla="*/ 11 h 27"/>
                <a:gd name="T6" fmla="*/ 11 w 22"/>
                <a:gd name="T7" fmla="*/ 0 h 27"/>
                <a:gd name="T8" fmla="*/ 21 w 22"/>
                <a:gd name="T9" fmla="*/ 11 h 27"/>
                <a:gd name="T10" fmla="*/ 22 w 22"/>
                <a:gd name="T11" fmla="*/ 14 h 27"/>
                <a:gd name="T12" fmla="*/ 20 w 22"/>
                <a:gd name="T13" fmla="*/ 17 h 27"/>
                <a:gd name="T14" fmla="*/ 11 w 22"/>
                <a:gd name="T15" fmla="*/ 27 h 27"/>
                <a:gd name="T16" fmla="*/ 1 w 22"/>
                <a:gd name="T17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7">
                  <a:moveTo>
                    <a:pt x="1" y="17"/>
                  </a:moveTo>
                  <a:cubicBezTo>
                    <a:pt x="1" y="17"/>
                    <a:pt x="0" y="16"/>
                    <a:pt x="0" y="14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5"/>
                    <a:pt x="4" y="0"/>
                    <a:pt x="11" y="0"/>
                  </a:cubicBezTo>
                  <a:cubicBezTo>
                    <a:pt x="18" y="0"/>
                    <a:pt x="20" y="5"/>
                    <a:pt x="21" y="11"/>
                  </a:cubicBezTo>
                  <a:cubicBezTo>
                    <a:pt x="22" y="11"/>
                    <a:pt x="22" y="12"/>
                    <a:pt x="22" y="14"/>
                  </a:cubicBezTo>
                  <a:cubicBezTo>
                    <a:pt x="21" y="16"/>
                    <a:pt x="21" y="17"/>
                    <a:pt x="20" y="17"/>
                  </a:cubicBezTo>
                  <a:cubicBezTo>
                    <a:pt x="19" y="23"/>
                    <a:pt x="14" y="27"/>
                    <a:pt x="11" y="27"/>
                  </a:cubicBezTo>
                  <a:cubicBezTo>
                    <a:pt x="8" y="27"/>
                    <a:pt x="3" y="23"/>
                    <a:pt x="1" y="1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20"/>
            </a:p>
          </p:txBody>
        </p:sp>
      </p:grpSp>
    </p:spTree>
    <p:extLst>
      <p:ext uri="{BB962C8B-B14F-4D97-AF65-F5344CB8AC3E}">
        <p14:creationId xmlns:p14="http://schemas.microsoft.com/office/powerpoint/2010/main" val="2834265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decel="10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decel="10000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1.25E-6 3.33333E-6 L 1.25E-6 0.09722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6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decel="100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1.45833E-6 4.07407E-6 L 1.45833E-6 0.09768 " pathEditMode="relative" rAng="0" ptsTypes="AA">
                                      <p:cBhvr>
                                        <p:cTn id="45" dur="1000" spd="-100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84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path" presetSubtype="0" decel="10000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1.45833E-6 2.96296E-6 L 1.45833E-6 0.25 " pathEditMode="relative" rAng="0" ptsTypes="AA">
                                      <p:cBhvr>
                                        <p:cTn id="50" dur="10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decel="10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3.75E-6 4.07407E-6 L -0.00013 0.075 " pathEditMode="relative" rAng="0" ptsTypes="AA">
                                      <p:cBhvr>
                                        <p:cTn id="55" dur="1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375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16" decel="10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4" presetClass="path" presetSubtype="0" decel="10000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8.33333E-7 -4.07407E-6 L -8.33333E-7 -0.12986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50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4" presetClass="path" presetSubtype="0" decel="10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4.16667E-6 1.85185E-6 L -4.16667E-6 -0.12986 " pathEditMode="relative" rAng="0" ptsTypes="AA">
                                      <p:cBhvr>
                                        <p:cTn id="75" dur="1000" spd="-100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505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4" presetClass="path" presetSubtype="0" decel="100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1.25E-6 -3.7037E-7 L 1.25E-6 -0.12986 " pathEditMode="relative" rAng="0" ptsTypes="AA">
                                      <p:cBhvr>
                                        <p:cTn id="80" dur="1000" spd="-100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505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4" presetClass="path" presetSubtype="0" decel="10000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1.45833E-6 -4.07407E-6 L -1.45833E-6 -0.12986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505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644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0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46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9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0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46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9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0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46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0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46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0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46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1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0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46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0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46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0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46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2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1.48148E-6 L 3.75E-6 0.20602 " pathEditMode="relative" rAng="0" ptsTypes="AA">
                                      <p:cBhvr>
                                        <p:cTn id="128" dur="1000" spd="-100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301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0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46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3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2" grpId="0"/>
      <p:bldP spid="54" grpId="0"/>
      <p:bldP spid="56" grpId="0"/>
      <p:bldP spid="140" grpId="0" animBg="1"/>
      <p:bldP spid="60" grpId="0" animBg="1"/>
      <p:bldP spid="71" grpId="0" animBg="1"/>
      <p:bldP spid="71" grpId="1" animBg="1"/>
      <p:bldP spid="70" grpId="0" animBg="1"/>
      <p:bldP spid="358" grpId="0" animBg="1"/>
      <p:bldP spid="359" grpId="0"/>
      <p:bldP spid="379" grpId="0"/>
      <p:bldP spid="379" grpId="1"/>
      <p:bldP spid="380" grpId="0"/>
      <p:bldP spid="380" grpId="1"/>
      <p:bldP spid="1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13">
            <a:extLst>
              <a:ext uri="{FF2B5EF4-FFF2-40B4-BE49-F238E27FC236}">
                <a16:creationId xmlns:a16="http://schemas.microsoft.com/office/drawing/2014/main" id="{A5758F79-A053-E90E-3234-90E62AD356E6}"/>
              </a:ext>
            </a:extLst>
          </p:cNvPr>
          <p:cNvSpPr/>
          <p:nvPr/>
        </p:nvSpPr>
        <p:spPr>
          <a:xfrm>
            <a:off x="107552" y="3033380"/>
            <a:ext cx="1728000" cy="43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70000">
                <a:schemeClr val="accent1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6350">
            <a:solidFill>
              <a:schemeClr val="bg1">
                <a:alpha val="50000"/>
              </a:schemeClr>
            </a:solidFill>
          </a:ln>
          <a:effectLst>
            <a:outerShdw blurRad="381000" dist="127000" dir="5400000" sx="110000" sy="110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22A573-35A2-F0CB-CBEE-6CC8291A2BB6}"/>
              </a:ext>
            </a:extLst>
          </p:cNvPr>
          <p:cNvSpPr txBox="1"/>
          <p:nvPr/>
        </p:nvSpPr>
        <p:spPr>
          <a:xfrm>
            <a:off x="432943" y="2668343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0">
                <a:solidFill>
                  <a:schemeClr val="bg1">
                    <a:alpha val="7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C77A31C-6EFC-B743-3958-C0697F45197D}"/>
              </a:ext>
            </a:extLst>
          </p:cNvPr>
          <p:cNvSpPr txBox="1"/>
          <p:nvPr/>
        </p:nvSpPr>
        <p:spPr>
          <a:xfrm>
            <a:off x="432943" y="2195030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0">
                <a:solidFill>
                  <a:schemeClr val="bg1">
                    <a:alpha val="7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CCDC18-A1CA-59A1-292D-B0EF31484F14}"/>
              </a:ext>
            </a:extLst>
          </p:cNvPr>
          <p:cNvSpPr txBox="1"/>
          <p:nvPr/>
        </p:nvSpPr>
        <p:spPr>
          <a:xfrm>
            <a:off x="432943" y="1752494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0">
                <a:solidFill>
                  <a:schemeClr val="bg1">
                    <a:alpha val="7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DB9885-CF63-5926-E3AA-787A74D45D1D}"/>
              </a:ext>
            </a:extLst>
          </p:cNvPr>
          <p:cNvSpPr txBox="1"/>
          <p:nvPr/>
        </p:nvSpPr>
        <p:spPr>
          <a:xfrm>
            <a:off x="351190" y="3126269"/>
            <a:ext cx="1240724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600" b="0" spc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b="1" dirty="0"/>
              <a:t>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E3EAE98-8632-F718-6672-05DA468897FA}"/>
              </a:ext>
            </a:extLst>
          </p:cNvPr>
          <p:cNvSpPr txBox="1"/>
          <p:nvPr/>
        </p:nvSpPr>
        <p:spPr>
          <a:xfrm>
            <a:off x="432943" y="3584193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0">
                <a:solidFill>
                  <a:schemeClr val="bg1">
                    <a:alpha val="7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636A88E-0FB7-D740-C035-CEFD1DBBEA59}"/>
              </a:ext>
            </a:extLst>
          </p:cNvPr>
          <p:cNvSpPr txBox="1"/>
          <p:nvPr/>
        </p:nvSpPr>
        <p:spPr>
          <a:xfrm>
            <a:off x="432943" y="4026729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0">
                <a:solidFill>
                  <a:schemeClr val="bg1">
                    <a:alpha val="7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D050686-CC4F-5B39-C0F1-1339BAD03347}"/>
              </a:ext>
            </a:extLst>
          </p:cNvPr>
          <p:cNvSpPr txBox="1"/>
          <p:nvPr/>
        </p:nvSpPr>
        <p:spPr>
          <a:xfrm>
            <a:off x="432943" y="4469265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0">
                <a:solidFill>
                  <a:schemeClr val="bg1">
                    <a:alpha val="7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26C70D7-4175-D883-BE9B-7DD016964B67}"/>
              </a:ext>
            </a:extLst>
          </p:cNvPr>
          <p:cNvSpPr txBox="1"/>
          <p:nvPr/>
        </p:nvSpPr>
        <p:spPr>
          <a:xfrm>
            <a:off x="432943" y="4911799"/>
            <a:ext cx="1077219" cy="21544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en-US"/>
            </a:defPPr>
            <a:lvl1pPr algn="ctr">
              <a:defRPr sz="1400" b="0" spc="0">
                <a:solidFill>
                  <a:schemeClr val="bg1">
                    <a:alpha val="7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13" name="kindergarten_115425">
            <a:extLst>
              <a:ext uri="{FF2B5EF4-FFF2-40B4-BE49-F238E27FC236}">
                <a16:creationId xmlns:a16="http://schemas.microsoft.com/office/drawing/2014/main" id="{8015E106-E604-0080-8D2C-C9742A642B39}"/>
              </a:ext>
            </a:extLst>
          </p:cNvPr>
          <p:cNvSpPr/>
          <p:nvPr/>
        </p:nvSpPr>
        <p:spPr>
          <a:xfrm>
            <a:off x="578857" y="188812"/>
            <a:ext cx="785390" cy="581647"/>
          </a:xfrm>
          <a:custGeom>
            <a:avLst/>
            <a:gdLst>
              <a:gd name="connsiteX0" fmla="*/ 508718 w 605239"/>
              <a:gd name="connsiteY0" fmla="*/ 368634 h 448232"/>
              <a:gd name="connsiteX1" fmla="*/ 537132 w 605239"/>
              <a:gd name="connsiteY1" fmla="*/ 368634 h 448232"/>
              <a:gd name="connsiteX2" fmla="*/ 550974 w 605239"/>
              <a:gd name="connsiteY2" fmla="*/ 382465 h 448232"/>
              <a:gd name="connsiteX3" fmla="*/ 537132 w 605239"/>
              <a:gd name="connsiteY3" fmla="*/ 396296 h 448232"/>
              <a:gd name="connsiteX4" fmla="*/ 508718 w 605239"/>
              <a:gd name="connsiteY4" fmla="*/ 396296 h 448232"/>
              <a:gd name="connsiteX5" fmla="*/ 494875 w 605239"/>
              <a:gd name="connsiteY5" fmla="*/ 382465 h 448232"/>
              <a:gd name="connsiteX6" fmla="*/ 508718 w 605239"/>
              <a:gd name="connsiteY6" fmla="*/ 368634 h 448232"/>
              <a:gd name="connsiteX7" fmla="*/ 384241 w 605239"/>
              <a:gd name="connsiteY7" fmla="*/ 368634 h 448232"/>
              <a:gd name="connsiteX8" fmla="*/ 412655 w 605239"/>
              <a:gd name="connsiteY8" fmla="*/ 368634 h 448232"/>
              <a:gd name="connsiteX9" fmla="*/ 426497 w 605239"/>
              <a:gd name="connsiteY9" fmla="*/ 382465 h 448232"/>
              <a:gd name="connsiteX10" fmla="*/ 412655 w 605239"/>
              <a:gd name="connsiteY10" fmla="*/ 396296 h 448232"/>
              <a:gd name="connsiteX11" fmla="*/ 384241 w 605239"/>
              <a:gd name="connsiteY11" fmla="*/ 396296 h 448232"/>
              <a:gd name="connsiteX12" fmla="*/ 370398 w 605239"/>
              <a:gd name="connsiteY12" fmla="*/ 382465 h 448232"/>
              <a:gd name="connsiteX13" fmla="*/ 384241 w 605239"/>
              <a:gd name="connsiteY13" fmla="*/ 368634 h 448232"/>
              <a:gd name="connsiteX14" fmla="*/ 192540 w 605239"/>
              <a:gd name="connsiteY14" fmla="*/ 368634 h 448232"/>
              <a:gd name="connsiteX15" fmla="*/ 220937 w 605239"/>
              <a:gd name="connsiteY15" fmla="*/ 368634 h 448232"/>
              <a:gd name="connsiteX16" fmla="*/ 234771 w 605239"/>
              <a:gd name="connsiteY16" fmla="*/ 382465 h 448232"/>
              <a:gd name="connsiteX17" fmla="*/ 220937 w 605239"/>
              <a:gd name="connsiteY17" fmla="*/ 396296 h 448232"/>
              <a:gd name="connsiteX18" fmla="*/ 192540 w 605239"/>
              <a:gd name="connsiteY18" fmla="*/ 396296 h 448232"/>
              <a:gd name="connsiteX19" fmla="*/ 178601 w 605239"/>
              <a:gd name="connsiteY19" fmla="*/ 382465 h 448232"/>
              <a:gd name="connsiteX20" fmla="*/ 192540 w 605239"/>
              <a:gd name="connsiteY20" fmla="*/ 368634 h 448232"/>
              <a:gd name="connsiteX21" fmla="*/ 68063 w 605239"/>
              <a:gd name="connsiteY21" fmla="*/ 368634 h 448232"/>
              <a:gd name="connsiteX22" fmla="*/ 96460 w 605239"/>
              <a:gd name="connsiteY22" fmla="*/ 368634 h 448232"/>
              <a:gd name="connsiteX23" fmla="*/ 110294 w 605239"/>
              <a:gd name="connsiteY23" fmla="*/ 382465 h 448232"/>
              <a:gd name="connsiteX24" fmla="*/ 96460 w 605239"/>
              <a:gd name="connsiteY24" fmla="*/ 396296 h 448232"/>
              <a:gd name="connsiteX25" fmla="*/ 68063 w 605239"/>
              <a:gd name="connsiteY25" fmla="*/ 396296 h 448232"/>
              <a:gd name="connsiteX26" fmla="*/ 54124 w 605239"/>
              <a:gd name="connsiteY26" fmla="*/ 382465 h 448232"/>
              <a:gd name="connsiteX27" fmla="*/ 68063 w 605239"/>
              <a:gd name="connsiteY27" fmla="*/ 368634 h 448232"/>
              <a:gd name="connsiteX28" fmla="*/ 273841 w 605239"/>
              <a:gd name="connsiteY28" fmla="*/ 336408 h 448232"/>
              <a:gd name="connsiteX29" fmla="*/ 273841 w 605239"/>
              <a:gd name="connsiteY29" fmla="*/ 420484 h 448232"/>
              <a:gd name="connsiteX30" fmla="*/ 331399 w 605239"/>
              <a:gd name="connsiteY30" fmla="*/ 420484 h 448232"/>
              <a:gd name="connsiteX31" fmla="*/ 331399 w 605239"/>
              <a:gd name="connsiteY31" fmla="*/ 336408 h 448232"/>
              <a:gd name="connsiteX32" fmla="*/ 508718 w 605239"/>
              <a:gd name="connsiteY32" fmla="*/ 308865 h 448232"/>
              <a:gd name="connsiteX33" fmla="*/ 537132 w 605239"/>
              <a:gd name="connsiteY33" fmla="*/ 308865 h 448232"/>
              <a:gd name="connsiteX34" fmla="*/ 550974 w 605239"/>
              <a:gd name="connsiteY34" fmla="*/ 322679 h 448232"/>
              <a:gd name="connsiteX35" fmla="*/ 537132 w 605239"/>
              <a:gd name="connsiteY35" fmla="*/ 336597 h 448232"/>
              <a:gd name="connsiteX36" fmla="*/ 508718 w 605239"/>
              <a:gd name="connsiteY36" fmla="*/ 336597 h 448232"/>
              <a:gd name="connsiteX37" fmla="*/ 494875 w 605239"/>
              <a:gd name="connsiteY37" fmla="*/ 322679 h 448232"/>
              <a:gd name="connsiteX38" fmla="*/ 508718 w 605239"/>
              <a:gd name="connsiteY38" fmla="*/ 308865 h 448232"/>
              <a:gd name="connsiteX39" fmla="*/ 384241 w 605239"/>
              <a:gd name="connsiteY39" fmla="*/ 308865 h 448232"/>
              <a:gd name="connsiteX40" fmla="*/ 412655 w 605239"/>
              <a:gd name="connsiteY40" fmla="*/ 308865 h 448232"/>
              <a:gd name="connsiteX41" fmla="*/ 426497 w 605239"/>
              <a:gd name="connsiteY41" fmla="*/ 322679 h 448232"/>
              <a:gd name="connsiteX42" fmla="*/ 412655 w 605239"/>
              <a:gd name="connsiteY42" fmla="*/ 336597 h 448232"/>
              <a:gd name="connsiteX43" fmla="*/ 384241 w 605239"/>
              <a:gd name="connsiteY43" fmla="*/ 336597 h 448232"/>
              <a:gd name="connsiteX44" fmla="*/ 370398 w 605239"/>
              <a:gd name="connsiteY44" fmla="*/ 322679 h 448232"/>
              <a:gd name="connsiteX45" fmla="*/ 384241 w 605239"/>
              <a:gd name="connsiteY45" fmla="*/ 308865 h 448232"/>
              <a:gd name="connsiteX46" fmla="*/ 192540 w 605239"/>
              <a:gd name="connsiteY46" fmla="*/ 308865 h 448232"/>
              <a:gd name="connsiteX47" fmla="*/ 220937 w 605239"/>
              <a:gd name="connsiteY47" fmla="*/ 308865 h 448232"/>
              <a:gd name="connsiteX48" fmla="*/ 234771 w 605239"/>
              <a:gd name="connsiteY48" fmla="*/ 322679 h 448232"/>
              <a:gd name="connsiteX49" fmla="*/ 220937 w 605239"/>
              <a:gd name="connsiteY49" fmla="*/ 336597 h 448232"/>
              <a:gd name="connsiteX50" fmla="*/ 192540 w 605239"/>
              <a:gd name="connsiteY50" fmla="*/ 336597 h 448232"/>
              <a:gd name="connsiteX51" fmla="*/ 178601 w 605239"/>
              <a:gd name="connsiteY51" fmla="*/ 322679 h 448232"/>
              <a:gd name="connsiteX52" fmla="*/ 192540 w 605239"/>
              <a:gd name="connsiteY52" fmla="*/ 308865 h 448232"/>
              <a:gd name="connsiteX53" fmla="*/ 68063 w 605239"/>
              <a:gd name="connsiteY53" fmla="*/ 308865 h 448232"/>
              <a:gd name="connsiteX54" fmla="*/ 96460 w 605239"/>
              <a:gd name="connsiteY54" fmla="*/ 308865 h 448232"/>
              <a:gd name="connsiteX55" fmla="*/ 110294 w 605239"/>
              <a:gd name="connsiteY55" fmla="*/ 322679 h 448232"/>
              <a:gd name="connsiteX56" fmla="*/ 96460 w 605239"/>
              <a:gd name="connsiteY56" fmla="*/ 336597 h 448232"/>
              <a:gd name="connsiteX57" fmla="*/ 68063 w 605239"/>
              <a:gd name="connsiteY57" fmla="*/ 336597 h 448232"/>
              <a:gd name="connsiteX58" fmla="*/ 54124 w 605239"/>
              <a:gd name="connsiteY58" fmla="*/ 322679 h 448232"/>
              <a:gd name="connsiteX59" fmla="*/ 68063 w 605239"/>
              <a:gd name="connsiteY59" fmla="*/ 308865 h 448232"/>
              <a:gd name="connsiteX60" fmla="*/ 468475 w 605239"/>
              <a:gd name="connsiteY60" fmla="*/ 284445 h 448232"/>
              <a:gd name="connsiteX61" fmla="*/ 468475 w 605239"/>
              <a:gd name="connsiteY61" fmla="*/ 420484 h 448232"/>
              <a:gd name="connsiteX62" fmla="*/ 577449 w 605239"/>
              <a:gd name="connsiteY62" fmla="*/ 420484 h 448232"/>
              <a:gd name="connsiteX63" fmla="*/ 577449 w 605239"/>
              <a:gd name="connsiteY63" fmla="*/ 284445 h 448232"/>
              <a:gd name="connsiteX64" fmla="*/ 27790 w 605239"/>
              <a:gd name="connsiteY64" fmla="*/ 284445 h 448232"/>
              <a:gd name="connsiteX65" fmla="*/ 27790 w 605239"/>
              <a:gd name="connsiteY65" fmla="*/ 420484 h 448232"/>
              <a:gd name="connsiteX66" fmla="*/ 136764 w 605239"/>
              <a:gd name="connsiteY66" fmla="*/ 420484 h 448232"/>
              <a:gd name="connsiteX67" fmla="*/ 136764 w 605239"/>
              <a:gd name="connsiteY67" fmla="*/ 284445 h 448232"/>
              <a:gd name="connsiteX68" fmla="*/ 192547 w 605239"/>
              <a:gd name="connsiteY68" fmla="*/ 249096 h 448232"/>
              <a:gd name="connsiteX69" fmla="*/ 412656 w 605239"/>
              <a:gd name="connsiteY69" fmla="*/ 249096 h 448232"/>
              <a:gd name="connsiteX70" fmla="*/ 426497 w 605239"/>
              <a:gd name="connsiteY70" fmla="*/ 263014 h 448232"/>
              <a:gd name="connsiteX71" fmla="*/ 412656 w 605239"/>
              <a:gd name="connsiteY71" fmla="*/ 276828 h 448232"/>
              <a:gd name="connsiteX72" fmla="*/ 192547 w 605239"/>
              <a:gd name="connsiteY72" fmla="*/ 276828 h 448232"/>
              <a:gd name="connsiteX73" fmla="*/ 178601 w 605239"/>
              <a:gd name="connsiteY73" fmla="*/ 263014 h 448232"/>
              <a:gd name="connsiteX74" fmla="*/ 192547 w 605239"/>
              <a:gd name="connsiteY74" fmla="*/ 249096 h 448232"/>
              <a:gd name="connsiteX75" fmla="*/ 192547 w 605239"/>
              <a:gd name="connsiteY75" fmla="*/ 189327 h 448232"/>
              <a:gd name="connsiteX76" fmla="*/ 412656 w 605239"/>
              <a:gd name="connsiteY76" fmla="*/ 189327 h 448232"/>
              <a:gd name="connsiteX77" fmla="*/ 426497 w 605239"/>
              <a:gd name="connsiteY77" fmla="*/ 203281 h 448232"/>
              <a:gd name="connsiteX78" fmla="*/ 412656 w 605239"/>
              <a:gd name="connsiteY78" fmla="*/ 217130 h 448232"/>
              <a:gd name="connsiteX79" fmla="*/ 192547 w 605239"/>
              <a:gd name="connsiteY79" fmla="*/ 217130 h 448232"/>
              <a:gd name="connsiteX80" fmla="*/ 178601 w 605239"/>
              <a:gd name="connsiteY80" fmla="*/ 203281 h 448232"/>
              <a:gd name="connsiteX81" fmla="*/ 192547 w 605239"/>
              <a:gd name="connsiteY81" fmla="*/ 189327 h 448232"/>
              <a:gd name="connsiteX82" fmla="*/ 164554 w 605239"/>
              <a:gd name="connsiteY82" fmla="*/ 165450 h 448232"/>
              <a:gd name="connsiteX83" fmla="*/ 164554 w 605239"/>
              <a:gd name="connsiteY83" fmla="*/ 420484 h 448232"/>
              <a:gd name="connsiteX84" fmla="*/ 246051 w 605239"/>
              <a:gd name="connsiteY84" fmla="*/ 420484 h 448232"/>
              <a:gd name="connsiteX85" fmla="*/ 246051 w 605239"/>
              <a:gd name="connsiteY85" fmla="*/ 322586 h 448232"/>
              <a:gd name="connsiteX86" fmla="*/ 259894 w 605239"/>
              <a:gd name="connsiteY86" fmla="*/ 308764 h 448232"/>
              <a:gd name="connsiteX87" fmla="*/ 345241 w 605239"/>
              <a:gd name="connsiteY87" fmla="*/ 308764 h 448232"/>
              <a:gd name="connsiteX88" fmla="*/ 359189 w 605239"/>
              <a:gd name="connsiteY88" fmla="*/ 322586 h 448232"/>
              <a:gd name="connsiteX89" fmla="*/ 359189 w 605239"/>
              <a:gd name="connsiteY89" fmla="*/ 420484 h 448232"/>
              <a:gd name="connsiteX90" fmla="*/ 440685 w 605239"/>
              <a:gd name="connsiteY90" fmla="*/ 420484 h 448232"/>
              <a:gd name="connsiteX91" fmla="*/ 440685 w 605239"/>
              <a:gd name="connsiteY91" fmla="*/ 165450 h 448232"/>
              <a:gd name="connsiteX92" fmla="*/ 235330 w 605239"/>
              <a:gd name="connsiteY92" fmla="*/ 107875 h 448232"/>
              <a:gd name="connsiteX93" fmla="*/ 235330 w 605239"/>
              <a:gd name="connsiteY93" fmla="*/ 137806 h 448232"/>
              <a:gd name="connsiteX94" fmla="*/ 369909 w 605239"/>
              <a:gd name="connsiteY94" fmla="*/ 137806 h 448232"/>
              <a:gd name="connsiteX95" fmla="*/ 369909 w 605239"/>
              <a:gd name="connsiteY95" fmla="*/ 107875 h 448232"/>
              <a:gd name="connsiteX96" fmla="*/ 302568 w 605239"/>
              <a:gd name="connsiteY96" fmla="*/ 0 h 448232"/>
              <a:gd name="connsiteX97" fmla="*/ 316515 w 605239"/>
              <a:gd name="connsiteY97" fmla="*/ 13822 h 448232"/>
              <a:gd name="connsiteX98" fmla="*/ 316515 w 605239"/>
              <a:gd name="connsiteY98" fmla="*/ 80127 h 448232"/>
              <a:gd name="connsiteX99" fmla="*/ 383752 w 605239"/>
              <a:gd name="connsiteY99" fmla="*/ 80127 h 448232"/>
              <a:gd name="connsiteX100" fmla="*/ 397699 w 605239"/>
              <a:gd name="connsiteY100" fmla="*/ 93949 h 448232"/>
              <a:gd name="connsiteX101" fmla="*/ 397699 w 605239"/>
              <a:gd name="connsiteY101" fmla="*/ 137806 h 448232"/>
              <a:gd name="connsiteX102" fmla="*/ 454528 w 605239"/>
              <a:gd name="connsiteY102" fmla="*/ 137806 h 448232"/>
              <a:gd name="connsiteX103" fmla="*/ 468475 w 605239"/>
              <a:gd name="connsiteY103" fmla="*/ 151628 h 448232"/>
              <a:gd name="connsiteX104" fmla="*/ 468475 w 605239"/>
              <a:gd name="connsiteY104" fmla="*/ 256697 h 448232"/>
              <a:gd name="connsiteX105" fmla="*/ 591292 w 605239"/>
              <a:gd name="connsiteY105" fmla="*/ 256697 h 448232"/>
              <a:gd name="connsiteX106" fmla="*/ 605239 w 605239"/>
              <a:gd name="connsiteY106" fmla="*/ 270519 h 448232"/>
              <a:gd name="connsiteX107" fmla="*/ 605239 w 605239"/>
              <a:gd name="connsiteY107" fmla="*/ 434306 h 448232"/>
              <a:gd name="connsiteX108" fmla="*/ 591292 w 605239"/>
              <a:gd name="connsiteY108" fmla="*/ 448232 h 448232"/>
              <a:gd name="connsiteX109" fmla="*/ 13843 w 605239"/>
              <a:gd name="connsiteY109" fmla="*/ 448232 h 448232"/>
              <a:gd name="connsiteX110" fmla="*/ 0 w 605239"/>
              <a:gd name="connsiteY110" fmla="*/ 434306 h 448232"/>
              <a:gd name="connsiteX111" fmla="*/ 0 w 605239"/>
              <a:gd name="connsiteY111" fmla="*/ 270519 h 448232"/>
              <a:gd name="connsiteX112" fmla="*/ 13843 w 605239"/>
              <a:gd name="connsiteY112" fmla="*/ 256697 h 448232"/>
              <a:gd name="connsiteX113" fmla="*/ 136764 w 605239"/>
              <a:gd name="connsiteY113" fmla="*/ 256697 h 448232"/>
              <a:gd name="connsiteX114" fmla="*/ 136764 w 605239"/>
              <a:gd name="connsiteY114" fmla="*/ 151628 h 448232"/>
              <a:gd name="connsiteX115" fmla="*/ 150607 w 605239"/>
              <a:gd name="connsiteY115" fmla="*/ 137806 h 448232"/>
              <a:gd name="connsiteX116" fmla="*/ 207540 w 605239"/>
              <a:gd name="connsiteY116" fmla="*/ 137806 h 448232"/>
              <a:gd name="connsiteX117" fmla="*/ 207540 w 605239"/>
              <a:gd name="connsiteY117" fmla="*/ 93949 h 448232"/>
              <a:gd name="connsiteX118" fmla="*/ 221383 w 605239"/>
              <a:gd name="connsiteY118" fmla="*/ 80127 h 448232"/>
              <a:gd name="connsiteX119" fmla="*/ 288725 w 605239"/>
              <a:gd name="connsiteY119" fmla="*/ 80127 h 448232"/>
              <a:gd name="connsiteX120" fmla="*/ 288725 w 605239"/>
              <a:gd name="connsiteY120" fmla="*/ 13822 h 448232"/>
              <a:gd name="connsiteX121" fmla="*/ 302568 w 605239"/>
              <a:gd name="connsiteY121" fmla="*/ 0 h 44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5239" h="448232">
                <a:moveTo>
                  <a:pt x="508718" y="368634"/>
                </a:moveTo>
                <a:lnTo>
                  <a:pt x="537132" y="368634"/>
                </a:lnTo>
                <a:cubicBezTo>
                  <a:pt x="544834" y="368634"/>
                  <a:pt x="550974" y="374874"/>
                  <a:pt x="550974" y="382465"/>
                </a:cubicBezTo>
                <a:cubicBezTo>
                  <a:pt x="550974" y="390160"/>
                  <a:pt x="544834" y="396296"/>
                  <a:pt x="537132" y="396296"/>
                </a:cubicBezTo>
                <a:lnTo>
                  <a:pt x="508718" y="396296"/>
                </a:lnTo>
                <a:cubicBezTo>
                  <a:pt x="501016" y="396296"/>
                  <a:pt x="494875" y="390160"/>
                  <a:pt x="494875" y="382465"/>
                </a:cubicBezTo>
                <a:cubicBezTo>
                  <a:pt x="494875" y="374874"/>
                  <a:pt x="501016" y="368634"/>
                  <a:pt x="508718" y="368634"/>
                </a:cubicBezTo>
                <a:close/>
                <a:moveTo>
                  <a:pt x="384241" y="368634"/>
                </a:moveTo>
                <a:lnTo>
                  <a:pt x="412655" y="368634"/>
                </a:lnTo>
                <a:cubicBezTo>
                  <a:pt x="420357" y="368634"/>
                  <a:pt x="426497" y="374874"/>
                  <a:pt x="426497" y="382465"/>
                </a:cubicBezTo>
                <a:cubicBezTo>
                  <a:pt x="426497" y="390160"/>
                  <a:pt x="420357" y="396296"/>
                  <a:pt x="412655" y="396296"/>
                </a:cubicBezTo>
                <a:lnTo>
                  <a:pt x="384241" y="396296"/>
                </a:lnTo>
                <a:cubicBezTo>
                  <a:pt x="376539" y="396296"/>
                  <a:pt x="370398" y="390160"/>
                  <a:pt x="370398" y="382465"/>
                </a:cubicBezTo>
                <a:cubicBezTo>
                  <a:pt x="370398" y="374874"/>
                  <a:pt x="376539" y="368634"/>
                  <a:pt x="384241" y="368634"/>
                </a:cubicBezTo>
                <a:close/>
                <a:moveTo>
                  <a:pt x="192540" y="368634"/>
                </a:moveTo>
                <a:lnTo>
                  <a:pt x="220937" y="368634"/>
                </a:lnTo>
                <a:cubicBezTo>
                  <a:pt x="228530" y="368634"/>
                  <a:pt x="234771" y="374874"/>
                  <a:pt x="234771" y="382465"/>
                </a:cubicBezTo>
                <a:cubicBezTo>
                  <a:pt x="234771" y="390160"/>
                  <a:pt x="228530" y="396296"/>
                  <a:pt x="220937" y="396296"/>
                </a:cubicBezTo>
                <a:lnTo>
                  <a:pt x="192540" y="396296"/>
                </a:lnTo>
                <a:cubicBezTo>
                  <a:pt x="184842" y="396296"/>
                  <a:pt x="178601" y="390160"/>
                  <a:pt x="178601" y="382465"/>
                </a:cubicBezTo>
                <a:cubicBezTo>
                  <a:pt x="178601" y="374874"/>
                  <a:pt x="184842" y="368634"/>
                  <a:pt x="192540" y="368634"/>
                </a:cubicBezTo>
                <a:close/>
                <a:moveTo>
                  <a:pt x="68063" y="368634"/>
                </a:moveTo>
                <a:lnTo>
                  <a:pt x="96460" y="368634"/>
                </a:lnTo>
                <a:cubicBezTo>
                  <a:pt x="104053" y="368634"/>
                  <a:pt x="110294" y="374874"/>
                  <a:pt x="110294" y="382465"/>
                </a:cubicBezTo>
                <a:cubicBezTo>
                  <a:pt x="110294" y="390160"/>
                  <a:pt x="104053" y="396296"/>
                  <a:pt x="96460" y="396296"/>
                </a:cubicBezTo>
                <a:lnTo>
                  <a:pt x="68063" y="396296"/>
                </a:lnTo>
                <a:cubicBezTo>
                  <a:pt x="60365" y="396296"/>
                  <a:pt x="54124" y="390160"/>
                  <a:pt x="54124" y="382465"/>
                </a:cubicBezTo>
                <a:cubicBezTo>
                  <a:pt x="54124" y="374874"/>
                  <a:pt x="60365" y="368634"/>
                  <a:pt x="68063" y="368634"/>
                </a:cubicBezTo>
                <a:close/>
                <a:moveTo>
                  <a:pt x="273841" y="336408"/>
                </a:moveTo>
                <a:lnTo>
                  <a:pt x="273841" y="420484"/>
                </a:lnTo>
                <a:lnTo>
                  <a:pt x="331399" y="420484"/>
                </a:lnTo>
                <a:lnTo>
                  <a:pt x="331399" y="336408"/>
                </a:lnTo>
                <a:close/>
                <a:moveTo>
                  <a:pt x="508718" y="308865"/>
                </a:moveTo>
                <a:lnTo>
                  <a:pt x="537132" y="308865"/>
                </a:lnTo>
                <a:cubicBezTo>
                  <a:pt x="544834" y="308865"/>
                  <a:pt x="550974" y="315097"/>
                  <a:pt x="550974" y="322679"/>
                </a:cubicBezTo>
                <a:cubicBezTo>
                  <a:pt x="550974" y="330365"/>
                  <a:pt x="544834" y="336597"/>
                  <a:pt x="537132" y="336597"/>
                </a:cubicBezTo>
                <a:lnTo>
                  <a:pt x="508718" y="336597"/>
                </a:lnTo>
                <a:cubicBezTo>
                  <a:pt x="501016" y="336597"/>
                  <a:pt x="494875" y="330365"/>
                  <a:pt x="494875" y="322679"/>
                </a:cubicBezTo>
                <a:cubicBezTo>
                  <a:pt x="494875" y="315097"/>
                  <a:pt x="501016" y="308865"/>
                  <a:pt x="508718" y="308865"/>
                </a:cubicBezTo>
                <a:close/>
                <a:moveTo>
                  <a:pt x="384241" y="308865"/>
                </a:moveTo>
                <a:lnTo>
                  <a:pt x="412655" y="308865"/>
                </a:lnTo>
                <a:cubicBezTo>
                  <a:pt x="420357" y="308865"/>
                  <a:pt x="426497" y="315097"/>
                  <a:pt x="426497" y="322679"/>
                </a:cubicBezTo>
                <a:cubicBezTo>
                  <a:pt x="426497" y="330365"/>
                  <a:pt x="420357" y="336597"/>
                  <a:pt x="412655" y="336597"/>
                </a:cubicBezTo>
                <a:lnTo>
                  <a:pt x="384241" y="336597"/>
                </a:lnTo>
                <a:cubicBezTo>
                  <a:pt x="376539" y="336597"/>
                  <a:pt x="370398" y="330365"/>
                  <a:pt x="370398" y="322679"/>
                </a:cubicBezTo>
                <a:cubicBezTo>
                  <a:pt x="370398" y="315097"/>
                  <a:pt x="376539" y="308865"/>
                  <a:pt x="384241" y="308865"/>
                </a:cubicBezTo>
                <a:close/>
                <a:moveTo>
                  <a:pt x="192540" y="308865"/>
                </a:moveTo>
                <a:lnTo>
                  <a:pt x="220937" y="308865"/>
                </a:lnTo>
                <a:cubicBezTo>
                  <a:pt x="228530" y="308865"/>
                  <a:pt x="234771" y="315097"/>
                  <a:pt x="234771" y="322679"/>
                </a:cubicBezTo>
                <a:cubicBezTo>
                  <a:pt x="234771" y="330365"/>
                  <a:pt x="228530" y="336597"/>
                  <a:pt x="220937" y="336597"/>
                </a:cubicBezTo>
                <a:lnTo>
                  <a:pt x="192540" y="336597"/>
                </a:lnTo>
                <a:cubicBezTo>
                  <a:pt x="184842" y="336597"/>
                  <a:pt x="178601" y="330365"/>
                  <a:pt x="178601" y="322679"/>
                </a:cubicBezTo>
                <a:cubicBezTo>
                  <a:pt x="178601" y="315097"/>
                  <a:pt x="184842" y="308865"/>
                  <a:pt x="192540" y="308865"/>
                </a:cubicBezTo>
                <a:close/>
                <a:moveTo>
                  <a:pt x="68063" y="308865"/>
                </a:moveTo>
                <a:lnTo>
                  <a:pt x="96460" y="308865"/>
                </a:lnTo>
                <a:cubicBezTo>
                  <a:pt x="104053" y="308865"/>
                  <a:pt x="110294" y="315097"/>
                  <a:pt x="110294" y="322679"/>
                </a:cubicBezTo>
                <a:cubicBezTo>
                  <a:pt x="110294" y="330365"/>
                  <a:pt x="104053" y="336597"/>
                  <a:pt x="96460" y="336597"/>
                </a:cubicBezTo>
                <a:lnTo>
                  <a:pt x="68063" y="336597"/>
                </a:lnTo>
                <a:cubicBezTo>
                  <a:pt x="60365" y="336597"/>
                  <a:pt x="54124" y="330365"/>
                  <a:pt x="54124" y="322679"/>
                </a:cubicBezTo>
                <a:cubicBezTo>
                  <a:pt x="54124" y="315097"/>
                  <a:pt x="60365" y="308865"/>
                  <a:pt x="68063" y="308865"/>
                </a:cubicBezTo>
                <a:close/>
                <a:moveTo>
                  <a:pt x="468475" y="284445"/>
                </a:moveTo>
                <a:lnTo>
                  <a:pt x="468475" y="420484"/>
                </a:lnTo>
                <a:lnTo>
                  <a:pt x="577449" y="420484"/>
                </a:lnTo>
                <a:lnTo>
                  <a:pt x="577449" y="284445"/>
                </a:lnTo>
                <a:close/>
                <a:moveTo>
                  <a:pt x="27790" y="284445"/>
                </a:moveTo>
                <a:lnTo>
                  <a:pt x="27790" y="420484"/>
                </a:lnTo>
                <a:lnTo>
                  <a:pt x="136764" y="420484"/>
                </a:lnTo>
                <a:lnTo>
                  <a:pt x="136764" y="284445"/>
                </a:lnTo>
                <a:close/>
                <a:moveTo>
                  <a:pt x="192547" y="249096"/>
                </a:moveTo>
                <a:lnTo>
                  <a:pt x="412656" y="249096"/>
                </a:lnTo>
                <a:cubicBezTo>
                  <a:pt x="420357" y="249096"/>
                  <a:pt x="426497" y="255328"/>
                  <a:pt x="426497" y="263014"/>
                </a:cubicBezTo>
                <a:cubicBezTo>
                  <a:pt x="426497" y="270596"/>
                  <a:pt x="420357" y="276828"/>
                  <a:pt x="412656" y="276828"/>
                </a:cubicBezTo>
                <a:lnTo>
                  <a:pt x="192547" y="276828"/>
                </a:lnTo>
                <a:cubicBezTo>
                  <a:pt x="184845" y="276828"/>
                  <a:pt x="178601" y="270596"/>
                  <a:pt x="178601" y="263014"/>
                </a:cubicBezTo>
                <a:cubicBezTo>
                  <a:pt x="178601" y="255328"/>
                  <a:pt x="184845" y="249096"/>
                  <a:pt x="192547" y="249096"/>
                </a:cubicBezTo>
                <a:close/>
                <a:moveTo>
                  <a:pt x="192547" y="189327"/>
                </a:moveTo>
                <a:lnTo>
                  <a:pt x="412656" y="189327"/>
                </a:lnTo>
                <a:cubicBezTo>
                  <a:pt x="420357" y="189327"/>
                  <a:pt x="426497" y="195575"/>
                  <a:pt x="426497" y="203281"/>
                </a:cubicBezTo>
                <a:cubicBezTo>
                  <a:pt x="426497" y="210882"/>
                  <a:pt x="420357" y="217130"/>
                  <a:pt x="412656" y="217130"/>
                </a:cubicBezTo>
                <a:lnTo>
                  <a:pt x="192547" y="217130"/>
                </a:lnTo>
                <a:cubicBezTo>
                  <a:pt x="184845" y="217130"/>
                  <a:pt x="178601" y="210882"/>
                  <a:pt x="178601" y="203281"/>
                </a:cubicBezTo>
                <a:cubicBezTo>
                  <a:pt x="178601" y="195575"/>
                  <a:pt x="184845" y="189327"/>
                  <a:pt x="192547" y="189327"/>
                </a:cubicBezTo>
                <a:close/>
                <a:moveTo>
                  <a:pt x="164554" y="165450"/>
                </a:moveTo>
                <a:lnTo>
                  <a:pt x="164554" y="420484"/>
                </a:lnTo>
                <a:lnTo>
                  <a:pt x="246051" y="420484"/>
                </a:lnTo>
                <a:lnTo>
                  <a:pt x="246051" y="322586"/>
                </a:lnTo>
                <a:cubicBezTo>
                  <a:pt x="246051" y="314895"/>
                  <a:pt x="252296" y="308764"/>
                  <a:pt x="259894" y="308764"/>
                </a:cubicBezTo>
                <a:lnTo>
                  <a:pt x="345241" y="308764"/>
                </a:lnTo>
                <a:cubicBezTo>
                  <a:pt x="352944" y="308764"/>
                  <a:pt x="359189" y="314895"/>
                  <a:pt x="359189" y="322586"/>
                </a:cubicBezTo>
                <a:lnTo>
                  <a:pt x="359189" y="420484"/>
                </a:lnTo>
                <a:lnTo>
                  <a:pt x="440685" y="420484"/>
                </a:lnTo>
                <a:lnTo>
                  <a:pt x="440685" y="165450"/>
                </a:lnTo>
                <a:close/>
                <a:moveTo>
                  <a:pt x="235330" y="107875"/>
                </a:moveTo>
                <a:lnTo>
                  <a:pt x="235330" y="137806"/>
                </a:lnTo>
                <a:lnTo>
                  <a:pt x="369909" y="137806"/>
                </a:lnTo>
                <a:lnTo>
                  <a:pt x="369909" y="107875"/>
                </a:lnTo>
                <a:close/>
                <a:moveTo>
                  <a:pt x="302568" y="0"/>
                </a:moveTo>
                <a:cubicBezTo>
                  <a:pt x="310270" y="0"/>
                  <a:pt x="316515" y="6236"/>
                  <a:pt x="316515" y="13822"/>
                </a:cubicBezTo>
                <a:lnTo>
                  <a:pt x="316515" y="80127"/>
                </a:lnTo>
                <a:lnTo>
                  <a:pt x="383752" y="80127"/>
                </a:lnTo>
                <a:cubicBezTo>
                  <a:pt x="391454" y="80127"/>
                  <a:pt x="397699" y="86362"/>
                  <a:pt x="397699" y="93949"/>
                </a:cubicBezTo>
                <a:lnTo>
                  <a:pt x="397699" y="137806"/>
                </a:lnTo>
                <a:lnTo>
                  <a:pt x="454528" y="137806"/>
                </a:lnTo>
                <a:cubicBezTo>
                  <a:pt x="462230" y="137806"/>
                  <a:pt x="468475" y="143937"/>
                  <a:pt x="468475" y="151628"/>
                </a:cubicBezTo>
                <a:lnTo>
                  <a:pt x="468475" y="256697"/>
                </a:lnTo>
                <a:lnTo>
                  <a:pt x="591292" y="256697"/>
                </a:lnTo>
                <a:cubicBezTo>
                  <a:pt x="598994" y="256697"/>
                  <a:pt x="605239" y="262932"/>
                  <a:pt x="605239" y="270519"/>
                </a:cubicBezTo>
                <a:lnTo>
                  <a:pt x="605239" y="434306"/>
                </a:lnTo>
                <a:cubicBezTo>
                  <a:pt x="605239" y="441996"/>
                  <a:pt x="598994" y="448232"/>
                  <a:pt x="591292" y="448232"/>
                </a:cubicBezTo>
                <a:lnTo>
                  <a:pt x="13843" y="448232"/>
                </a:lnTo>
                <a:cubicBezTo>
                  <a:pt x="6245" y="448232"/>
                  <a:pt x="0" y="441996"/>
                  <a:pt x="0" y="434306"/>
                </a:cubicBezTo>
                <a:lnTo>
                  <a:pt x="0" y="270519"/>
                </a:lnTo>
                <a:cubicBezTo>
                  <a:pt x="0" y="262932"/>
                  <a:pt x="6245" y="256697"/>
                  <a:pt x="13843" y="256697"/>
                </a:cubicBezTo>
                <a:lnTo>
                  <a:pt x="136764" y="256697"/>
                </a:lnTo>
                <a:lnTo>
                  <a:pt x="136764" y="151628"/>
                </a:lnTo>
                <a:cubicBezTo>
                  <a:pt x="136764" y="143937"/>
                  <a:pt x="143009" y="137806"/>
                  <a:pt x="150607" y="137806"/>
                </a:cubicBezTo>
                <a:lnTo>
                  <a:pt x="207540" y="137806"/>
                </a:lnTo>
                <a:lnTo>
                  <a:pt x="207540" y="93949"/>
                </a:lnTo>
                <a:cubicBezTo>
                  <a:pt x="207540" y="86362"/>
                  <a:pt x="213785" y="80127"/>
                  <a:pt x="221383" y="80127"/>
                </a:cubicBezTo>
                <a:lnTo>
                  <a:pt x="288725" y="80127"/>
                </a:lnTo>
                <a:lnTo>
                  <a:pt x="288725" y="13822"/>
                </a:lnTo>
                <a:cubicBezTo>
                  <a:pt x="288725" y="6236"/>
                  <a:pt x="294970" y="0"/>
                  <a:pt x="302568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304" tIns="26151" rIns="52304" bIns="26151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en-US" sz="103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D9FBA91-61CE-3425-505C-B31D9D2231D2}"/>
              </a:ext>
            </a:extLst>
          </p:cNvPr>
          <p:cNvSpPr txBox="1"/>
          <p:nvPr/>
        </p:nvSpPr>
        <p:spPr>
          <a:xfrm>
            <a:off x="330350" y="864777"/>
            <a:ext cx="1282402" cy="61555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/>
          <a:p>
            <a:pPr lvl="0" algn="ctr" defTabSz="914400">
              <a:defRPr/>
            </a:pPr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2700000" scaled="0"/>
                </a:gradFill>
                <a:effectLst>
                  <a:outerShdw blurRad="228600" dist="165100" dir="2700000" sx="97000" sy="97000" algn="tl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rPr>
              <a:t>单击此处添</a:t>
            </a:r>
            <a:endParaRPr lang="en-US" altLang="zh-CN" sz="2000" b="1" dirty="0"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effectLst>
                <a:outerShdw blurRad="228600" dist="165100" dir="2700000" sx="97000" sy="97000" algn="tl" rotWithShape="0">
                  <a:prstClr val="black">
                    <a:alpha val="30000"/>
                  </a:prstClr>
                </a:outerShdw>
              </a:effectLst>
              <a:latin typeface="+mj-ea"/>
              <a:ea typeface="+mj-ea"/>
            </a:endParaRPr>
          </a:p>
          <a:p>
            <a:pPr lvl="0" algn="ctr" defTabSz="914400">
              <a:defRPr/>
            </a:pPr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2700000" scaled="0"/>
                </a:gradFill>
                <a:effectLst>
                  <a:outerShdw blurRad="228600" dist="165100" dir="2700000" sx="97000" sy="97000" algn="tl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</a:rPr>
              <a:t>加标题文本</a:t>
            </a:r>
          </a:p>
        </p:txBody>
      </p:sp>
      <p:sp>
        <p:nvSpPr>
          <p:cNvPr id="15" name="文本占位符 3">
            <a:extLst>
              <a:ext uri="{FF2B5EF4-FFF2-40B4-BE49-F238E27FC236}">
                <a16:creationId xmlns:a16="http://schemas.microsoft.com/office/drawing/2014/main" id="{E37E82EA-50A0-0BEB-AA1D-2D2C939C1A75}"/>
              </a:ext>
            </a:extLst>
          </p:cNvPr>
          <p:cNvSpPr txBox="1">
            <a:spLocks/>
          </p:cNvSpPr>
          <p:nvPr/>
        </p:nvSpPr>
        <p:spPr>
          <a:xfrm>
            <a:off x="2183807" y="159600"/>
            <a:ext cx="3077766" cy="3386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400" b="0" i="0" kern="1200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effectLst/>
                <a:latin typeface="+mj-ea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b="1"/>
              <a:t>单击此处添加标题文本</a:t>
            </a:r>
            <a:endParaRPr kumimoji="1" lang="zh-CN" altLang="en-US" b="1" dirty="0"/>
          </a:p>
        </p:txBody>
      </p:sp>
      <p:grpSp>
        <p:nvGrpSpPr>
          <p:cNvPr id="275" name="组合 274">
            <a:extLst>
              <a:ext uri="{FF2B5EF4-FFF2-40B4-BE49-F238E27FC236}">
                <a16:creationId xmlns:a16="http://schemas.microsoft.com/office/drawing/2014/main" id="{E9687402-7F54-6B36-D837-77E42E940365}"/>
              </a:ext>
            </a:extLst>
          </p:cNvPr>
          <p:cNvGrpSpPr/>
          <p:nvPr/>
        </p:nvGrpSpPr>
        <p:grpSpPr>
          <a:xfrm>
            <a:off x="2155979" y="4228530"/>
            <a:ext cx="9807777" cy="3815198"/>
            <a:chOff x="1196135" y="4439124"/>
            <a:chExt cx="9807777" cy="3815198"/>
          </a:xfrm>
        </p:grpSpPr>
        <p:sp>
          <p:nvSpPr>
            <p:cNvPr id="286" name="任意多边形: 形状 45">
              <a:extLst>
                <a:ext uri="{FF2B5EF4-FFF2-40B4-BE49-F238E27FC236}">
                  <a16:creationId xmlns:a16="http://schemas.microsoft.com/office/drawing/2014/main" id="{138AD67C-8E59-3AC8-49D8-89EA0E082224}"/>
                </a:ext>
              </a:extLst>
            </p:cNvPr>
            <p:cNvSpPr/>
            <p:nvPr/>
          </p:nvSpPr>
          <p:spPr>
            <a:xfrm>
              <a:off x="1197863" y="5041707"/>
              <a:ext cx="9804322" cy="3212615"/>
            </a:xfrm>
            <a:custGeom>
              <a:avLst/>
              <a:gdLst>
                <a:gd name="connsiteX0" fmla="*/ 0 w 10893691"/>
                <a:gd name="connsiteY0" fmla="*/ 0 h 3574720"/>
                <a:gd name="connsiteX1" fmla="*/ 165 w 10893691"/>
                <a:gd name="connsiteY1" fmla="*/ 0 h 3574720"/>
                <a:gd name="connsiteX2" fmla="*/ 28132 w 10893691"/>
                <a:gd name="connsiteY2" fmla="*/ 52281 h 3574720"/>
                <a:gd name="connsiteX3" fmla="*/ 5448765 w 10893691"/>
                <a:gd name="connsiteY3" fmla="*/ 514042 h 3574720"/>
                <a:gd name="connsiteX4" fmla="*/ 10869399 w 10893691"/>
                <a:gd name="connsiteY4" fmla="*/ 52281 h 3574720"/>
                <a:gd name="connsiteX5" fmla="*/ 10893691 w 10893691"/>
                <a:gd name="connsiteY5" fmla="*/ 6869 h 3574720"/>
                <a:gd name="connsiteX6" fmla="*/ 10893691 w 10893691"/>
                <a:gd name="connsiteY6" fmla="*/ 3574720 h 3574720"/>
                <a:gd name="connsiteX7" fmla="*/ 0 w 10893691"/>
                <a:gd name="connsiteY7" fmla="*/ 3574720 h 3574720"/>
                <a:gd name="connsiteX0" fmla="*/ 0 w 10893691"/>
                <a:gd name="connsiteY0" fmla="*/ 0 h 3574720"/>
                <a:gd name="connsiteX1" fmla="*/ 165 w 10893691"/>
                <a:gd name="connsiteY1" fmla="*/ 0 h 3574720"/>
                <a:gd name="connsiteX2" fmla="*/ 28132 w 10893691"/>
                <a:gd name="connsiteY2" fmla="*/ 52281 h 3574720"/>
                <a:gd name="connsiteX3" fmla="*/ 5448765 w 10893691"/>
                <a:gd name="connsiteY3" fmla="*/ 653139 h 3574720"/>
                <a:gd name="connsiteX4" fmla="*/ 10869399 w 10893691"/>
                <a:gd name="connsiteY4" fmla="*/ 52281 h 3574720"/>
                <a:gd name="connsiteX5" fmla="*/ 10893691 w 10893691"/>
                <a:gd name="connsiteY5" fmla="*/ 6869 h 3574720"/>
                <a:gd name="connsiteX6" fmla="*/ 10893691 w 10893691"/>
                <a:gd name="connsiteY6" fmla="*/ 3574720 h 3574720"/>
                <a:gd name="connsiteX7" fmla="*/ 0 w 10893691"/>
                <a:gd name="connsiteY7" fmla="*/ 3574720 h 3574720"/>
                <a:gd name="connsiteX8" fmla="*/ 0 w 10893691"/>
                <a:gd name="connsiteY8" fmla="*/ 0 h 3574720"/>
                <a:gd name="connsiteX0" fmla="*/ 0 w 10893691"/>
                <a:gd name="connsiteY0" fmla="*/ 0 h 3574720"/>
                <a:gd name="connsiteX1" fmla="*/ 165 w 10893691"/>
                <a:gd name="connsiteY1" fmla="*/ 0 h 3574720"/>
                <a:gd name="connsiteX2" fmla="*/ 28132 w 10893691"/>
                <a:gd name="connsiteY2" fmla="*/ 52281 h 3574720"/>
                <a:gd name="connsiteX3" fmla="*/ 5448765 w 10893691"/>
                <a:gd name="connsiteY3" fmla="*/ 711095 h 3574720"/>
                <a:gd name="connsiteX4" fmla="*/ 10869399 w 10893691"/>
                <a:gd name="connsiteY4" fmla="*/ 52281 h 3574720"/>
                <a:gd name="connsiteX5" fmla="*/ 10893691 w 10893691"/>
                <a:gd name="connsiteY5" fmla="*/ 6869 h 3574720"/>
                <a:gd name="connsiteX6" fmla="*/ 10893691 w 10893691"/>
                <a:gd name="connsiteY6" fmla="*/ 3574720 h 3574720"/>
                <a:gd name="connsiteX7" fmla="*/ 0 w 10893691"/>
                <a:gd name="connsiteY7" fmla="*/ 3574720 h 3574720"/>
                <a:gd name="connsiteX8" fmla="*/ 0 w 10893691"/>
                <a:gd name="connsiteY8" fmla="*/ 0 h 3574720"/>
                <a:gd name="connsiteX0" fmla="*/ 0 w 10893691"/>
                <a:gd name="connsiteY0" fmla="*/ 0 h 3574720"/>
                <a:gd name="connsiteX1" fmla="*/ 165 w 10893691"/>
                <a:gd name="connsiteY1" fmla="*/ 0 h 3574720"/>
                <a:gd name="connsiteX2" fmla="*/ 28132 w 10893691"/>
                <a:gd name="connsiteY2" fmla="*/ 52281 h 3574720"/>
                <a:gd name="connsiteX3" fmla="*/ 5448765 w 10893691"/>
                <a:gd name="connsiteY3" fmla="*/ 656152 h 3574720"/>
                <a:gd name="connsiteX4" fmla="*/ 10869399 w 10893691"/>
                <a:gd name="connsiteY4" fmla="*/ 52281 h 3574720"/>
                <a:gd name="connsiteX5" fmla="*/ 10893691 w 10893691"/>
                <a:gd name="connsiteY5" fmla="*/ 6869 h 3574720"/>
                <a:gd name="connsiteX6" fmla="*/ 10893691 w 10893691"/>
                <a:gd name="connsiteY6" fmla="*/ 3574720 h 3574720"/>
                <a:gd name="connsiteX7" fmla="*/ 0 w 10893691"/>
                <a:gd name="connsiteY7" fmla="*/ 3574720 h 3574720"/>
                <a:gd name="connsiteX8" fmla="*/ 0 w 10893691"/>
                <a:gd name="connsiteY8" fmla="*/ 0 h 3574720"/>
                <a:gd name="connsiteX0" fmla="*/ 0 w 10893691"/>
                <a:gd name="connsiteY0" fmla="*/ 0 h 3574720"/>
                <a:gd name="connsiteX1" fmla="*/ 165 w 10893691"/>
                <a:gd name="connsiteY1" fmla="*/ 0 h 3574720"/>
                <a:gd name="connsiteX2" fmla="*/ 28132 w 10893691"/>
                <a:gd name="connsiteY2" fmla="*/ 52281 h 3574720"/>
                <a:gd name="connsiteX3" fmla="*/ 5448765 w 10893691"/>
                <a:gd name="connsiteY3" fmla="*/ 656152 h 3574720"/>
                <a:gd name="connsiteX4" fmla="*/ 10869399 w 10893691"/>
                <a:gd name="connsiteY4" fmla="*/ 52281 h 3574720"/>
                <a:gd name="connsiteX5" fmla="*/ 10893691 w 10893691"/>
                <a:gd name="connsiteY5" fmla="*/ 6869 h 3574720"/>
                <a:gd name="connsiteX6" fmla="*/ 10893691 w 10893691"/>
                <a:gd name="connsiteY6" fmla="*/ 3574720 h 3574720"/>
                <a:gd name="connsiteX7" fmla="*/ 0 w 10893691"/>
                <a:gd name="connsiteY7" fmla="*/ 3574720 h 3574720"/>
                <a:gd name="connsiteX8" fmla="*/ 0 w 10893691"/>
                <a:gd name="connsiteY8" fmla="*/ 0 h 3574720"/>
                <a:gd name="connsiteX0" fmla="*/ 0 w 10893691"/>
                <a:gd name="connsiteY0" fmla="*/ 0 h 3574720"/>
                <a:gd name="connsiteX1" fmla="*/ 165 w 10893691"/>
                <a:gd name="connsiteY1" fmla="*/ 0 h 3574720"/>
                <a:gd name="connsiteX2" fmla="*/ 28132 w 10893691"/>
                <a:gd name="connsiteY2" fmla="*/ 52281 h 3574720"/>
                <a:gd name="connsiteX3" fmla="*/ 5448765 w 10893691"/>
                <a:gd name="connsiteY3" fmla="*/ 656152 h 3574720"/>
                <a:gd name="connsiteX4" fmla="*/ 10869399 w 10893691"/>
                <a:gd name="connsiteY4" fmla="*/ 52281 h 3574720"/>
                <a:gd name="connsiteX5" fmla="*/ 10893691 w 10893691"/>
                <a:gd name="connsiteY5" fmla="*/ 6869 h 3574720"/>
                <a:gd name="connsiteX6" fmla="*/ 10893691 w 10893691"/>
                <a:gd name="connsiteY6" fmla="*/ 3574720 h 3574720"/>
                <a:gd name="connsiteX7" fmla="*/ 0 w 10893691"/>
                <a:gd name="connsiteY7" fmla="*/ 3574720 h 3574720"/>
                <a:gd name="connsiteX8" fmla="*/ 0 w 10893691"/>
                <a:gd name="connsiteY8" fmla="*/ 0 h 3574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93691" h="3574720">
                  <a:moveTo>
                    <a:pt x="0" y="0"/>
                  </a:moveTo>
                  <a:lnTo>
                    <a:pt x="165" y="0"/>
                  </a:lnTo>
                  <a:lnTo>
                    <a:pt x="28132" y="52281"/>
                  </a:lnTo>
                  <a:cubicBezTo>
                    <a:pt x="307163" y="311646"/>
                    <a:pt x="2106366" y="656153"/>
                    <a:pt x="5448765" y="656152"/>
                  </a:cubicBezTo>
                  <a:cubicBezTo>
                    <a:pt x="8791164" y="656151"/>
                    <a:pt x="10590368" y="311646"/>
                    <a:pt x="10869399" y="52281"/>
                  </a:cubicBezTo>
                  <a:lnTo>
                    <a:pt x="10893691" y="6869"/>
                  </a:lnTo>
                  <a:lnTo>
                    <a:pt x="10893691" y="3574720"/>
                  </a:lnTo>
                  <a:lnTo>
                    <a:pt x="0" y="357472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9000">
                  <a:schemeClr val="accent1">
                    <a:alpha val="0"/>
                  </a:schemeClr>
                </a:gs>
                <a:gs pos="99000">
                  <a:schemeClr val="accent1">
                    <a:alpha val="69817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2296" tIns="41148" rIns="82296" bIns="41148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id="{59FC2482-58B5-A6D7-1FD8-5601E637ECFE}"/>
                </a:ext>
              </a:extLst>
            </p:cNvPr>
            <p:cNvSpPr/>
            <p:nvPr/>
          </p:nvSpPr>
          <p:spPr>
            <a:xfrm>
              <a:off x="1196135" y="4439124"/>
              <a:ext cx="9807777" cy="1182072"/>
            </a:xfrm>
            <a:prstGeom prst="ellipse">
              <a:avLst/>
            </a:prstGeom>
            <a:gradFill>
              <a:gsLst>
                <a:gs pos="60000">
                  <a:schemeClr val="accent1">
                    <a:alpha val="34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 w="1143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62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278" name="文本框 277">
            <a:extLst>
              <a:ext uri="{FF2B5EF4-FFF2-40B4-BE49-F238E27FC236}">
                <a16:creationId xmlns:a16="http://schemas.microsoft.com/office/drawing/2014/main" id="{5D625767-43D7-450C-355D-9505E931A1D2}"/>
              </a:ext>
            </a:extLst>
          </p:cNvPr>
          <p:cNvSpPr txBox="1"/>
          <p:nvPr/>
        </p:nvSpPr>
        <p:spPr>
          <a:xfrm>
            <a:off x="3745287" y="5616548"/>
            <a:ext cx="551434" cy="166199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1">
            <a:spAutoFit/>
          </a:bodyPr>
          <a:lstStyle/>
          <a:p>
            <a:pPr algn="ctr"/>
            <a:r>
              <a:rPr kumimoji="1" lang="zh-CN" altLang="en-US" sz="108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添加文本</a:t>
            </a:r>
          </a:p>
        </p:txBody>
      </p:sp>
      <p:cxnSp>
        <p:nvCxnSpPr>
          <p:cNvPr id="279" name="直线箭头连接符 50">
            <a:extLst>
              <a:ext uri="{FF2B5EF4-FFF2-40B4-BE49-F238E27FC236}">
                <a16:creationId xmlns:a16="http://schemas.microsoft.com/office/drawing/2014/main" id="{167DB855-8A84-C8E0-0D22-06115FFA68C3}"/>
              </a:ext>
            </a:extLst>
          </p:cNvPr>
          <p:cNvCxnSpPr/>
          <p:nvPr/>
        </p:nvCxnSpPr>
        <p:spPr>
          <a:xfrm flipV="1">
            <a:off x="4021005" y="4986962"/>
            <a:ext cx="0" cy="637344"/>
          </a:xfrm>
          <a:prstGeom prst="straightConnector1">
            <a:avLst/>
          </a:prstGeom>
          <a:ln w="11430">
            <a:gradFill>
              <a:gsLst>
                <a:gs pos="0">
                  <a:schemeClr val="accent1">
                    <a:lumMod val="75000"/>
                    <a:alpha val="0"/>
                  </a:schemeClr>
                </a:gs>
                <a:gs pos="82000">
                  <a:schemeClr val="accent1">
                    <a:lumMod val="75000"/>
                  </a:schemeClr>
                </a:gs>
              </a:gsLst>
              <a:lin ang="5400000" scaled="1"/>
            </a:gradFill>
            <a:prstDash val="dashDot"/>
            <a:tailEnd type="stealt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0" name="文本框 279">
            <a:extLst>
              <a:ext uri="{FF2B5EF4-FFF2-40B4-BE49-F238E27FC236}">
                <a16:creationId xmlns:a16="http://schemas.microsoft.com/office/drawing/2014/main" id="{126499FB-8A0F-E754-DB97-6683FC4F7388}"/>
              </a:ext>
            </a:extLst>
          </p:cNvPr>
          <p:cNvSpPr txBox="1"/>
          <p:nvPr/>
        </p:nvSpPr>
        <p:spPr>
          <a:xfrm>
            <a:off x="5594484" y="5627098"/>
            <a:ext cx="551434" cy="166199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1">
            <a:spAutoFit/>
          </a:bodyPr>
          <a:lstStyle/>
          <a:p>
            <a:pPr algn="ctr"/>
            <a:r>
              <a:rPr kumimoji="1" lang="zh-CN" altLang="en-US" sz="108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添加文本</a:t>
            </a:r>
          </a:p>
        </p:txBody>
      </p:sp>
      <p:cxnSp>
        <p:nvCxnSpPr>
          <p:cNvPr id="281" name="直线箭头连接符 52">
            <a:extLst>
              <a:ext uri="{FF2B5EF4-FFF2-40B4-BE49-F238E27FC236}">
                <a16:creationId xmlns:a16="http://schemas.microsoft.com/office/drawing/2014/main" id="{2F463D8F-CA82-FB5A-AD2E-727032CEC7CB}"/>
              </a:ext>
            </a:extLst>
          </p:cNvPr>
          <p:cNvCxnSpPr/>
          <p:nvPr/>
        </p:nvCxnSpPr>
        <p:spPr>
          <a:xfrm flipV="1">
            <a:off x="5870199" y="5242525"/>
            <a:ext cx="0" cy="436644"/>
          </a:xfrm>
          <a:prstGeom prst="straightConnector1">
            <a:avLst/>
          </a:prstGeom>
          <a:ln w="11430">
            <a:gradFill>
              <a:gsLst>
                <a:gs pos="0">
                  <a:schemeClr val="accent1">
                    <a:lumMod val="75000"/>
                    <a:alpha val="0"/>
                  </a:schemeClr>
                </a:gs>
                <a:gs pos="82000">
                  <a:schemeClr val="accent1">
                    <a:lumMod val="75000"/>
                  </a:schemeClr>
                </a:gs>
              </a:gsLst>
              <a:lin ang="5400000" scaled="1"/>
            </a:gradFill>
            <a:prstDash val="dashDot"/>
            <a:tailEnd type="stealt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2" name="文本框 281">
            <a:extLst>
              <a:ext uri="{FF2B5EF4-FFF2-40B4-BE49-F238E27FC236}">
                <a16:creationId xmlns:a16="http://schemas.microsoft.com/office/drawing/2014/main" id="{C066661A-0EC9-D26C-3FC1-6BC8EB0AD331}"/>
              </a:ext>
            </a:extLst>
          </p:cNvPr>
          <p:cNvSpPr txBox="1"/>
          <p:nvPr/>
        </p:nvSpPr>
        <p:spPr>
          <a:xfrm>
            <a:off x="8181528" y="5627098"/>
            <a:ext cx="551434" cy="166199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1">
            <a:spAutoFit/>
          </a:bodyPr>
          <a:lstStyle/>
          <a:p>
            <a:pPr algn="ctr"/>
            <a:r>
              <a:rPr kumimoji="1" lang="zh-CN" altLang="en-US" sz="108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添加文本</a:t>
            </a:r>
          </a:p>
        </p:txBody>
      </p:sp>
      <p:cxnSp>
        <p:nvCxnSpPr>
          <p:cNvPr id="283" name="直线箭头连接符 54">
            <a:extLst>
              <a:ext uri="{FF2B5EF4-FFF2-40B4-BE49-F238E27FC236}">
                <a16:creationId xmlns:a16="http://schemas.microsoft.com/office/drawing/2014/main" id="{16773C99-683F-CC88-52E8-53BCCFD38575}"/>
              </a:ext>
            </a:extLst>
          </p:cNvPr>
          <p:cNvCxnSpPr/>
          <p:nvPr/>
        </p:nvCxnSpPr>
        <p:spPr>
          <a:xfrm flipV="1">
            <a:off x="8457247" y="5242525"/>
            <a:ext cx="0" cy="436644"/>
          </a:xfrm>
          <a:prstGeom prst="straightConnector1">
            <a:avLst/>
          </a:prstGeom>
          <a:ln w="11430">
            <a:gradFill>
              <a:gsLst>
                <a:gs pos="0">
                  <a:schemeClr val="accent1">
                    <a:lumMod val="75000"/>
                    <a:alpha val="0"/>
                  </a:schemeClr>
                </a:gs>
                <a:gs pos="82000">
                  <a:schemeClr val="accent1">
                    <a:lumMod val="75000"/>
                  </a:schemeClr>
                </a:gs>
              </a:gsLst>
              <a:lin ang="5400000" scaled="1"/>
            </a:gradFill>
            <a:prstDash val="dashDot"/>
            <a:tailEnd type="stealt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4" name="文本框 283">
            <a:extLst>
              <a:ext uri="{FF2B5EF4-FFF2-40B4-BE49-F238E27FC236}">
                <a16:creationId xmlns:a16="http://schemas.microsoft.com/office/drawing/2014/main" id="{B985BCB6-3130-D0EA-2163-5B535F09C4D3}"/>
              </a:ext>
            </a:extLst>
          </p:cNvPr>
          <p:cNvSpPr txBox="1"/>
          <p:nvPr/>
        </p:nvSpPr>
        <p:spPr>
          <a:xfrm>
            <a:off x="10092959" y="5555817"/>
            <a:ext cx="276999" cy="166199"/>
          </a:xfrm>
          <a:prstGeom prst="rect">
            <a:avLst/>
          </a:prstGeom>
          <a:noFill/>
          <a:effectLst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kumimoji="1" lang="en-US" altLang="zh-CN" sz="108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……</a:t>
            </a:r>
            <a:endParaRPr kumimoji="1" lang="zh-CN" altLang="en-US" sz="108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285" name="直线箭头连接符 56">
            <a:extLst>
              <a:ext uri="{FF2B5EF4-FFF2-40B4-BE49-F238E27FC236}">
                <a16:creationId xmlns:a16="http://schemas.microsoft.com/office/drawing/2014/main" id="{B2EE3826-A310-15C7-2900-F528A3018BF3}"/>
              </a:ext>
            </a:extLst>
          </p:cNvPr>
          <p:cNvCxnSpPr/>
          <p:nvPr/>
        </p:nvCxnSpPr>
        <p:spPr>
          <a:xfrm flipV="1">
            <a:off x="10230148" y="5024932"/>
            <a:ext cx="2618" cy="562632"/>
          </a:xfrm>
          <a:prstGeom prst="straightConnector1">
            <a:avLst/>
          </a:prstGeom>
          <a:ln w="11430">
            <a:gradFill>
              <a:gsLst>
                <a:gs pos="0">
                  <a:schemeClr val="accent1">
                    <a:lumMod val="75000"/>
                    <a:alpha val="0"/>
                  </a:schemeClr>
                </a:gs>
                <a:gs pos="82000">
                  <a:schemeClr val="accent1">
                    <a:lumMod val="75000"/>
                  </a:schemeClr>
                </a:gs>
              </a:gsLst>
              <a:lin ang="5400000" scaled="1"/>
            </a:gradFill>
            <a:prstDash val="dashDot"/>
            <a:tailEnd type="stealt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7" name="文本框 276">
            <a:extLst>
              <a:ext uri="{FF2B5EF4-FFF2-40B4-BE49-F238E27FC236}">
                <a16:creationId xmlns:a16="http://schemas.microsoft.com/office/drawing/2014/main" id="{538CD9EB-6CFF-8956-8F01-32EE3CBCDD31}"/>
              </a:ext>
            </a:extLst>
          </p:cNvPr>
          <p:cNvSpPr txBox="1"/>
          <p:nvPr/>
        </p:nvSpPr>
        <p:spPr>
          <a:xfrm>
            <a:off x="6724740" y="5648841"/>
            <a:ext cx="833562" cy="228652"/>
          </a:xfrm>
          <a:prstGeom prst="rect">
            <a:avLst/>
          </a:prstGeom>
          <a:effectLst/>
        </p:spPr>
        <p:txBody>
          <a:bodyPr wrap="none" lIns="0" tIns="0" rIns="0" bIns="0" anchor="ctr" anchorCtr="1">
            <a:spAutoFit/>
          </a:bodyPr>
          <a:lstStyle>
            <a:defPPr>
              <a:defRPr lang="en-US"/>
            </a:defPPr>
            <a:lvl1pPr algn="ctr" defTabSz="914400">
              <a:lnSpc>
                <a:spcPct val="90000"/>
              </a:lnSpc>
              <a:spcBef>
                <a:spcPct val="0"/>
              </a:spcBef>
              <a:buNone/>
              <a:defRPr sz="1620">
                <a:gradFill>
                  <a:gsLst>
                    <a:gs pos="0">
                      <a:schemeClr val="accent1"/>
                    </a:gs>
                    <a:gs pos="99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>
                  <a:reflection blurRad="63500" stA="50000" endA="300" endPos="50000" dist="54006" dir="5400000" sy="-100000" algn="bl" rotWithShape="0"/>
                </a:effectLst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dirty="0"/>
              <a:t>添加文本</a:t>
            </a: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78DB84D2-1356-75AC-3D40-C831145A94E7}"/>
              </a:ext>
            </a:extLst>
          </p:cNvPr>
          <p:cNvSpPr/>
          <p:nvPr/>
        </p:nvSpPr>
        <p:spPr>
          <a:xfrm>
            <a:off x="3270139" y="3803139"/>
            <a:ext cx="7579457" cy="1372949"/>
          </a:xfrm>
          <a:prstGeom prst="ellipse">
            <a:avLst/>
          </a:prstGeom>
          <a:gradFill>
            <a:gsLst>
              <a:gs pos="39000">
                <a:schemeClr val="accent1">
                  <a:alpha val="16000"/>
                </a:schemeClr>
              </a:gs>
              <a:gs pos="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1430">
            <a:gradFill>
              <a:gsLst>
                <a:gs pos="2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62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1" name="圆弧">
            <a:extLst>
              <a:ext uri="{FF2B5EF4-FFF2-40B4-BE49-F238E27FC236}">
                <a16:creationId xmlns:a16="http://schemas.microsoft.com/office/drawing/2014/main" id="{3F25E971-AF5A-C1D3-DEE0-3C9FE1EB1221}"/>
              </a:ext>
            </a:extLst>
          </p:cNvPr>
          <p:cNvSpPr/>
          <p:nvPr/>
        </p:nvSpPr>
        <p:spPr>
          <a:xfrm flipV="1">
            <a:off x="3058399" y="2856906"/>
            <a:ext cx="8002935" cy="2798392"/>
          </a:xfrm>
          <a:custGeom>
            <a:avLst/>
            <a:gdLst>
              <a:gd name="connsiteX0" fmla="*/ 4446075 w 8892150"/>
              <a:gd name="connsiteY0" fmla="*/ 3109325 h 3109325"/>
              <a:gd name="connsiteX1" fmla="*/ 8892150 w 8892150"/>
              <a:gd name="connsiteY1" fmla="*/ 38857 h 3109325"/>
              <a:gd name="connsiteX2" fmla="*/ 8890727 w 8892150"/>
              <a:gd name="connsiteY2" fmla="*/ 0 h 3109325"/>
              <a:gd name="connsiteX3" fmla="*/ 1423 w 8892150"/>
              <a:gd name="connsiteY3" fmla="*/ 0 h 3109325"/>
              <a:gd name="connsiteX4" fmla="*/ 0 w 8892150"/>
              <a:gd name="connsiteY4" fmla="*/ 38857 h 3109325"/>
              <a:gd name="connsiteX5" fmla="*/ 4446075 w 8892150"/>
              <a:gd name="connsiteY5" fmla="*/ 3109325 h 310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92150" h="3109325">
                <a:moveTo>
                  <a:pt x="4446075" y="3109325"/>
                </a:moveTo>
                <a:cubicBezTo>
                  <a:pt x="6901574" y="3109325"/>
                  <a:pt x="8892150" y="1734630"/>
                  <a:pt x="8892150" y="38857"/>
                </a:cubicBezTo>
                <a:lnTo>
                  <a:pt x="8890727" y="0"/>
                </a:lnTo>
                <a:lnTo>
                  <a:pt x="1423" y="0"/>
                </a:lnTo>
                <a:lnTo>
                  <a:pt x="0" y="38857"/>
                </a:lnTo>
                <a:cubicBezTo>
                  <a:pt x="0" y="1734630"/>
                  <a:pt x="1990576" y="3109325"/>
                  <a:pt x="4446075" y="3109325"/>
                </a:cubicBezTo>
                <a:close/>
              </a:path>
            </a:pathLst>
          </a:custGeom>
          <a:gradFill>
            <a:gsLst>
              <a:gs pos="77000">
                <a:schemeClr val="accent1">
                  <a:alpha val="5000"/>
                </a:schemeClr>
              </a:gs>
              <a:gs pos="42000">
                <a:schemeClr val="accent1">
                  <a:alpha val="0"/>
                </a:schemeClr>
              </a:gs>
              <a:gs pos="100000">
                <a:schemeClr val="accent1">
                  <a:alpha val="25000"/>
                </a:schemeClr>
              </a:gs>
            </a:gsLst>
            <a:lin ang="5400000" scaled="1"/>
          </a:gradFill>
          <a:ln w="11430">
            <a:gradFill>
              <a:gsLst>
                <a:gs pos="0">
                  <a:schemeClr val="accent1">
                    <a:alpha val="0"/>
                  </a:schemeClr>
                </a:gs>
                <a:gs pos="66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296" tIns="41148" rIns="82296" bIns="41148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62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70" name="椭圆 169">
            <a:extLst>
              <a:ext uri="{FF2B5EF4-FFF2-40B4-BE49-F238E27FC236}">
                <a16:creationId xmlns:a16="http://schemas.microsoft.com/office/drawing/2014/main" id="{58BADF19-512E-0292-C70D-1A8EA49FECE2}"/>
              </a:ext>
            </a:extLst>
          </p:cNvPr>
          <p:cNvSpPr/>
          <p:nvPr/>
        </p:nvSpPr>
        <p:spPr>
          <a:xfrm>
            <a:off x="3545774" y="1438291"/>
            <a:ext cx="7020943" cy="953271"/>
          </a:xfrm>
          <a:prstGeom prst="ellipse">
            <a:avLst/>
          </a:prstGeom>
          <a:gradFill>
            <a:gsLst>
              <a:gs pos="48000">
                <a:schemeClr val="accent1">
                  <a:alpha val="16000"/>
                </a:schemeClr>
              </a:gs>
              <a:gs pos="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11430">
            <a:gradFill>
              <a:gsLst>
                <a:gs pos="2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62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1" name="标题 2">
            <a:extLst>
              <a:ext uri="{FF2B5EF4-FFF2-40B4-BE49-F238E27FC236}">
                <a16:creationId xmlns:a16="http://schemas.microsoft.com/office/drawing/2014/main" id="{7717A021-6E02-0D5C-A7F5-4FF7D1E6EAA9}"/>
              </a:ext>
            </a:extLst>
          </p:cNvPr>
          <p:cNvSpPr txBox="1"/>
          <p:nvPr/>
        </p:nvSpPr>
        <p:spPr>
          <a:xfrm>
            <a:off x="6639466" y="1901838"/>
            <a:ext cx="833562" cy="228652"/>
          </a:xfrm>
          <a:prstGeom prst="rect">
            <a:avLst/>
          </a:prstGeom>
          <a:effectLst/>
        </p:spPr>
        <p:txBody>
          <a:bodyPr wrap="none" lIns="0" tIns="0" rIns="0" bIns="0" anchor="ctr" anchorCtr="1">
            <a:spAutoFit/>
          </a:bodyPr>
          <a:lstStyle>
            <a:defPPr>
              <a:defRPr lang="en-US"/>
            </a:defPPr>
            <a:lvl1pPr algn="ctr" defTabSz="914400">
              <a:lnSpc>
                <a:spcPct val="90000"/>
              </a:lnSpc>
              <a:spcBef>
                <a:spcPct val="0"/>
              </a:spcBef>
              <a:buNone/>
              <a:defRPr sz="1620">
                <a:gradFill>
                  <a:gsLst>
                    <a:gs pos="0">
                      <a:schemeClr val="accent1"/>
                    </a:gs>
                    <a:gs pos="99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>
                  <a:reflection blurRad="63500" stA="50000" endA="300" endPos="50000" dist="54006" dir="5400000" sy="-100000" algn="bl" rotWithShape="0"/>
                </a:effectLst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dirty="0"/>
              <a:t>添加文本</a:t>
            </a:r>
          </a:p>
        </p:txBody>
      </p: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7E95E195-5A80-52EC-CC7C-93662D313185}"/>
              </a:ext>
            </a:extLst>
          </p:cNvPr>
          <p:cNvGrpSpPr/>
          <p:nvPr/>
        </p:nvGrpSpPr>
        <p:grpSpPr>
          <a:xfrm>
            <a:off x="4171132" y="1359085"/>
            <a:ext cx="957428" cy="781957"/>
            <a:chOff x="3211288" y="1796066"/>
            <a:chExt cx="957428" cy="781957"/>
          </a:xfrm>
        </p:grpSpPr>
        <p:grpSp>
          <p:nvGrpSpPr>
            <p:cNvPr id="266" name="组合 265">
              <a:extLst>
                <a:ext uri="{FF2B5EF4-FFF2-40B4-BE49-F238E27FC236}">
                  <a16:creationId xmlns:a16="http://schemas.microsoft.com/office/drawing/2014/main" id="{13917E6C-12FF-BA7B-3E98-E451BA8BFF4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552806" y="1796066"/>
              <a:ext cx="615910" cy="712799"/>
              <a:chOff x="3736235" y="4073642"/>
              <a:chExt cx="724389" cy="838343"/>
            </a:xfrm>
          </p:grpSpPr>
          <p:sp>
            <p:nvSpPr>
              <p:cNvPr id="268" name="矩形: 圆角 1335">
                <a:extLst>
                  <a:ext uri="{FF2B5EF4-FFF2-40B4-BE49-F238E27FC236}">
                    <a16:creationId xmlns:a16="http://schemas.microsoft.com/office/drawing/2014/main" id="{C2C78230-A24B-FCCB-FD6F-C49C621A6B55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3736235" y="4187596"/>
                <a:ext cx="724389" cy="724389"/>
              </a:xfrm>
              <a:prstGeom prst="roundRect">
                <a:avLst>
                  <a:gd name="adj" fmla="val 2205"/>
                </a:avLst>
              </a:prstGeom>
              <a:gradFill flip="none" rotWithShape="1">
                <a:gsLst>
                  <a:gs pos="0">
                    <a:schemeClr val="accent1">
                      <a:alpha val="47452"/>
                    </a:schemeClr>
                  </a:gs>
                  <a:gs pos="69000">
                    <a:schemeClr val="accent1">
                      <a:lumMod val="75000"/>
                      <a:alpha val="27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  <a:scene3d>
                <a:camera prst="isometricTopUp"/>
                <a:lightRig rig="threePt" dir="t"/>
              </a:scene3d>
              <a:sp3d extrusionH="57150">
                <a:bevelT w="0" h="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 sz="1620"/>
              </a:p>
            </p:txBody>
          </p:sp>
          <p:sp>
            <p:nvSpPr>
              <p:cNvPr id="269" name="矩形: 圆角 1336">
                <a:extLst>
                  <a:ext uri="{FF2B5EF4-FFF2-40B4-BE49-F238E27FC236}">
                    <a16:creationId xmlns:a16="http://schemas.microsoft.com/office/drawing/2014/main" id="{2CD5E13F-91C1-6E29-6407-411C0A8D8DD4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3791614" y="4073642"/>
                <a:ext cx="577105" cy="577105"/>
              </a:xfrm>
              <a:prstGeom prst="roundRect">
                <a:avLst>
                  <a:gd name="adj" fmla="val 2205"/>
                </a:avLst>
              </a:prstGeom>
              <a:gradFill flip="none" rotWithShape="1">
                <a:gsLst>
                  <a:gs pos="29000">
                    <a:schemeClr val="accent1">
                      <a:lumMod val="75000"/>
                      <a:alpha val="0"/>
                    </a:schemeClr>
                  </a:gs>
                  <a:gs pos="74000">
                    <a:schemeClr val="accent1"/>
                  </a:gs>
                </a:gsLst>
                <a:lin ang="13500000" scaled="1"/>
                <a:tileRect/>
              </a:gradFill>
              <a:ln w="0" cap="flat" cmpd="sng" algn="ctr">
                <a:gradFill>
                  <a:gsLst>
                    <a:gs pos="16000">
                      <a:schemeClr val="accent1">
                        <a:alpha val="37159"/>
                      </a:schemeClr>
                    </a:gs>
                    <a:gs pos="95000">
                      <a:schemeClr val="accent1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171450" sy="23000" kx="-1200000" algn="bl" rotWithShape="0">
                  <a:schemeClr val="accent1">
                    <a:lumMod val="75000"/>
                    <a:alpha val="9000"/>
                  </a:schemeClr>
                </a:outerShdw>
              </a:effectLst>
              <a:scene3d>
                <a:camera prst="isometricLeftDown"/>
                <a:lightRig rig="contrasting" dir="t"/>
              </a:scene3d>
              <a:sp3d extrusionH="108585" contourW="11430">
                <a:bevelT w="0" h="0"/>
                <a:bevelB w="0" h="0"/>
                <a:contourClr>
                  <a:schemeClr val="accent1">
                    <a:lumMod val="60000"/>
                    <a:lumOff val="40000"/>
                  </a:schemeClr>
                </a:contourClr>
              </a:sp3d>
            </p:spPr>
            <p:txBody>
              <a:bodyPr lIns="82296" tIns="41148" rIns="82296" bIns="41148" rtlCol="0" anchor="ctr">
                <a:sp3d>
                  <a:bevelT w="0" h="0"/>
                  <a:bevelB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endParaRPr kumimoji="0" lang="zh-CN" altLang="en-US" sz="162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pic>
            <p:nvPicPr>
              <p:cNvPr id="270" name="图形 269" descr="用户">
                <a:extLst>
                  <a:ext uri="{FF2B5EF4-FFF2-40B4-BE49-F238E27FC236}">
                    <a16:creationId xmlns:a16="http://schemas.microsoft.com/office/drawing/2014/main" id="{2BC328B8-1D1E-A5BB-94A7-B8F8F9BCD8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tretch>
                <a:fillRect/>
              </a:stretch>
            </p:blipFill>
            <p:spPr>
              <a:xfrm>
                <a:off x="3872321" y="4146848"/>
                <a:ext cx="440786" cy="440787"/>
              </a:xfrm>
              <a:prstGeom prst="rect">
                <a:avLst/>
              </a:prstGeom>
              <a:effectLst/>
              <a:scene3d>
                <a:camera prst="isometricOffAxis1Left">
                  <a:rot lat="2100000" lon="2700000" rev="0"/>
                </a:camera>
                <a:lightRig rig="threePt" dir="t"/>
              </a:scene3d>
              <a:sp3d>
                <a:bevelT w="0" h="0"/>
                <a:bevelB w="0" h="0"/>
              </a:sp3d>
            </p:spPr>
          </p:pic>
        </p:grpSp>
        <p:sp>
          <p:nvSpPr>
            <p:cNvPr id="267" name="文本框 266">
              <a:extLst>
                <a:ext uri="{FF2B5EF4-FFF2-40B4-BE49-F238E27FC236}">
                  <a16:creationId xmlns:a16="http://schemas.microsoft.com/office/drawing/2014/main" id="{472B5F52-E87E-A108-DC8E-BD0EE03EF29D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3211288" y="2328724"/>
              <a:ext cx="717633" cy="249299"/>
            </a:xfrm>
            <a:prstGeom prst="rect">
              <a:avLst/>
            </a:prstGeom>
            <a:noFill/>
            <a:effectLst>
              <a:outerShdw blurRad="114300" dist="57150" dir="2099995" algn="ctr" rotWithShape="0">
                <a:schemeClr val="accent1">
                  <a:lumMod val="50000"/>
                  <a:alpha val="40000"/>
                </a:schemeClr>
              </a:outerShdw>
            </a:effectLst>
            <a:scene3d>
              <a:camera prst="orthographicFront">
                <a:rot lat="1800000" lon="270000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none" lIns="82296" tIns="41148" rIns="82296" bIns="41148" rtlCol="0">
              <a:spAutoFit/>
              <a:sp3d>
                <a:bevelT w="0" h="0"/>
                <a:bevelB w="0" h="0"/>
              </a:sp3d>
            </a:bodyPr>
            <a:lstStyle/>
            <a:p>
              <a:pPr algn="ctr"/>
              <a:r>
                <a:rPr kumimoji="1" lang="zh-CN" altLang="en-US" sz="1080" dirty="0"/>
                <a:t>添加文本</a:t>
              </a:r>
              <a:endParaRPr kumimoji="1" lang="en-US" altLang="zh-CN" sz="1080" dirty="0"/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C589A351-EBA3-0BB2-1D83-69EDCE36CC93}"/>
              </a:ext>
            </a:extLst>
          </p:cNvPr>
          <p:cNvGrpSpPr/>
          <p:nvPr/>
        </p:nvGrpSpPr>
        <p:grpSpPr>
          <a:xfrm>
            <a:off x="5568048" y="1352438"/>
            <a:ext cx="954775" cy="780753"/>
            <a:chOff x="4677556" y="1572479"/>
            <a:chExt cx="954775" cy="780753"/>
          </a:xfrm>
        </p:grpSpPr>
        <p:grpSp>
          <p:nvGrpSpPr>
            <p:cNvPr id="190" name="组合 189">
              <a:extLst>
                <a:ext uri="{FF2B5EF4-FFF2-40B4-BE49-F238E27FC236}">
                  <a16:creationId xmlns:a16="http://schemas.microsoft.com/office/drawing/2014/main" id="{1B7DA642-5755-CA54-BB76-D3145ABBBB9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16421" y="1572479"/>
              <a:ext cx="615910" cy="712802"/>
              <a:chOff x="3554033" y="4074510"/>
              <a:chExt cx="724389" cy="838347"/>
            </a:xfrm>
          </p:grpSpPr>
          <p:sp>
            <p:nvSpPr>
              <p:cNvPr id="256" name="矩形: 圆角 1335">
                <a:extLst>
                  <a:ext uri="{FF2B5EF4-FFF2-40B4-BE49-F238E27FC236}">
                    <a16:creationId xmlns:a16="http://schemas.microsoft.com/office/drawing/2014/main" id="{CE116D70-E6BA-945A-8FF9-7E5E851B28E9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3554033" y="4188467"/>
                <a:ext cx="724389" cy="724390"/>
              </a:xfrm>
              <a:prstGeom prst="roundRect">
                <a:avLst>
                  <a:gd name="adj" fmla="val 2205"/>
                </a:avLst>
              </a:prstGeom>
              <a:gradFill flip="none" rotWithShape="1">
                <a:gsLst>
                  <a:gs pos="0">
                    <a:schemeClr val="accent1">
                      <a:alpha val="47452"/>
                    </a:schemeClr>
                  </a:gs>
                  <a:gs pos="69000">
                    <a:schemeClr val="accent1">
                      <a:lumMod val="75000"/>
                      <a:alpha val="27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  <a:scene3d>
                <a:camera prst="isometricTopUp"/>
                <a:lightRig rig="threePt" dir="t"/>
              </a:scene3d>
              <a:sp3d extrusionH="57150">
                <a:bevelT w="0" h="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 sz="1620"/>
              </a:p>
            </p:txBody>
          </p:sp>
          <p:sp>
            <p:nvSpPr>
              <p:cNvPr id="264" name="矩形: 圆角 1336">
                <a:extLst>
                  <a:ext uri="{FF2B5EF4-FFF2-40B4-BE49-F238E27FC236}">
                    <a16:creationId xmlns:a16="http://schemas.microsoft.com/office/drawing/2014/main" id="{6F6D8150-75F8-0494-DECA-A2D088463308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3609412" y="4074510"/>
                <a:ext cx="577105" cy="577105"/>
              </a:xfrm>
              <a:prstGeom prst="roundRect">
                <a:avLst>
                  <a:gd name="adj" fmla="val 2205"/>
                </a:avLst>
              </a:prstGeom>
              <a:gradFill flip="none" rotWithShape="1">
                <a:gsLst>
                  <a:gs pos="29000">
                    <a:schemeClr val="accent1">
                      <a:lumMod val="75000"/>
                      <a:alpha val="0"/>
                    </a:schemeClr>
                  </a:gs>
                  <a:gs pos="74000">
                    <a:schemeClr val="accent1"/>
                  </a:gs>
                </a:gsLst>
                <a:lin ang="13500000" scaled="1"/>
                <a:tileRect/>
              </a:gradFill>
              <a:ln w="0" cap="flat" cmpd="sng" algn="ctr">
                <a:gradFill>
                  <a:gsLst>
                    <a:gs pos="16000">
                      <a:schemeClr val="accent1">
                        <a:alpha val="37159"/>
                      </a:schemeClr>
                    </a:gs>
                    <a:gs pos="95000">
                      <a:schemeClr val="accent1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171450" sy="23000" kx="-1200000" algn="bl" rotWithShape="0">
                  <a:schemeClr val="accent1">
                    <a:lumMod val="75000"/>
                    <a:alpha val="9000"/>
                  </a:schemeClr>
                </a:outerShdw>
              </a:effectLst>
              <a:scene3d>
                <a:camera prst="isometricLeftDown"/>
                <a:lightRig rig="contrasting" dir="t"/>
              </a:scene3d>
              <a:sp3d extrusionH="108585" contourW="11430">
                <a:bevelT w="0" h="0"/>
                <a:bevelB w="0" h="0"/>
                <a:contourClr>
                  <a:schemeClr val="accent1">
                    <a:lumMod val="60000"/>
                    <a:lumOff val="40000"/>
                  </a:schemeClr>
                </a:contourClr>
              </a:sp3d>
            </p:spPr>
            <p:txBody>
              <a:bodyPr lIns="82296" tIns="41148" rIns="82296" bIns="41148" rtlCol="0" anchor="ctr">
                <a:sp3d>
                  <a:bevelT w="0" h="0"/>
                  <a:bevelB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endParaRPr kumimoji="0" lang="zh-CN" altLang="en-US" sz="162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pic>
            <p:nvPicPr>
              <p:cNvPr id="265" name="图形 264" descr="教授">
                <a:extLst>
                  <a:ext uri="{FF2B5EF4-FFF2-40B4-BE49-F238E27FC236}">
                    <a16:creationId xmlns:a16="http://schemas.microsoft.com/office/drawing/2014/main" id="{775F612C-A575-9097-A6C5-939F171522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3690119" y="4147716"/>
                <a:ext cx="440787" cy="440787"/>
              </a:xfrm>
              <a:prstGeom prst="rect">
                <a:avLst/>
              </a:prstGeom>
              <a:effectLst/>
              <a:scene3d>
                <a:camera prst="isometricOffAxis1Left">
                  <a:rot lat="2100000" lon="2700000" rev="0"/>
                </a:camera>
                <a:lightRig rig="threePt" dir="t"/>
              </a:scene3d>
              <a:sp3d>
                <a:bevelT w="0" h="0"/>
                <a:bevelB w="0" h="0"/>
              </a:sp3d>
            </p:spPr>
          </p:pic>
        </p:grp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853532EE-E2B2-FCDF-0853-F8D4E2706FC7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4677556" y="2103933"/>
              <a:ext cx="717633" cy="249299"/>
            </a:xfrm>
            <a:prstGeom prst="rect">
              <a:avLst/>
            </a:prstGeom>
            <a:noFill/>
            <a:effectLst>
              <a:outerShdw blurRad="114300" dist="57150" dir="2099995" algn="ctr" rotWithShape="0">
                <a:schemeClr val="accent1">
                  <a:lumMod val="50000"/>
                  <a:alpha val="40000"/>
                </a:schemeClr>
              </a:outerShdw>
            </a:effectLst>
            <a:scene3d>
              <a:camera prst="orthographicFront">
                <a:rot lat="1800000" lon="270000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none" lIns="82296" tIns="41148" rIns="82296" bIns="41148" rtlCol="0">
              <a:spAutoFit/>
              <a:sp3d>
                <a:bevelT w="0" h="0"/>
                <a:bevelB w="0" h="0"/>
              </a:sp3d>
            </a:bodyPr>
            <a:lstStyle/>
            <a:p>
              <a:pPr algn="ctr"/>
              <a:r>
                <a:rPr kumimoji="1" lang="zh-CN" altLang="en-US" sz="1080" dirty="0"/>
                <a:t>添加文本</a:t>
              </a:r>
              <a:endParaRPr kumimoji="1" lang="en-US" altLang="zh-CN" sz="1080" dirty="0"/>
            </a:p>
          </p:txBody>
        </p:sp>
      </p:grp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6064105D-D27C-EBDB-20F5-01D7EC8F1F07}"/>
              </a:ext>
            </a:extLst>
          </p:cNvPr>
          <p:cNvGrpSpPr/>
          <p:nvPr/>
        </p:nvGrpSpPr>
        <p:grpSpPr>
          <a:xfrm>
            <a:off x="7429563" y="1328628"/>
            <a:ext cx="960410" cy="791008"/>
            <a:chOff x="6503137" y="1571393"/>
            <a:chExt cx="960410" cy="791008"/>
          </a:xfrm>
        </p:grpSpPr>
        <p:grpSp>
          <p:nvGrpSpPr>
            <p:cNvPr id="185" name="组合 184">
              <a:extLst>
                <a:ext uri="{FF2B5EF4-FFF2-40B4-BE49-F238E27FC236}">
                  <a16:creationId xmlns:a16="http://schemas.microsoft.com/office/drawing/2014/main" id="{C571EE3D-3945-A9F5-7F0B-9237E015FDF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47637" y="1571393"/>
              <a:ext cx="615910" cy="712795"/>
              <a:chOff x="3310031" y="4077624"/>
              <a:chExt cx="724389" cy="838340"/>
            </a:xfrm>
          </p:grpSpPr>
          <p:sp>
            <p:nvSpPr>
              <p:cNvPr id="187" name="矩形: 圆角 1335">
                <a:extLst>
                  <a:ext uri="{FF2B5EF4-FFF2-40B4-BE49-F238E27FC236}">
                    <a16:creationId xmlns:a16="http://schemas.microsoft.com/office/drawing/2014/main" id="{3B04C231-A4E3-63C4-199B-D93310B7DF17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3310031" y="4191574"/>
                <a:ext cx="724389" cy="724390"/>
              </a:xfrm>
              <a:prstGeom prst="roundRect">
                <a:avLst>
                  <a:gd name="adj" fmla="val 2205"/>
                </a:avLst>
              </a:prstGeom>
              <a:gradFill flip="none" rotWithShape="1">
                <a:gsLst>
                  <a:gs pos="0">
                    <a:schemeClr val="accent1">
                      <a:alpha val="47452"/>
                    </a:schemeClr>
                  </a:gs>
                  <a:gs pos="69000">
                    <a:schemeClr val="accent1">
                      <a:lumMod val="75000"/>
                      <a:alpha val="27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  <a:scene3d>
                <a:camera prst="isometricTopUp"/>
                <a:lightRig rig="threePt" dir="t"/>
              </a:scene3d>
              <a:sp3d extrusionH="57150">
                <a:bevelT w="0" h="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 sz="1620"/>
              </a:p>
            </p:txBody>
          </p:sp>
          <p:sp>
            <p:nvSpPr>
              <p:cNvPr id="188" name="矩形: 圆角 1336">
                <a:extLst>
                  <a:ext uri="{FF2B5EF4-FFF2-40B4-BE49-F238E27FC236}">
                    <a16:creationId xmlns:a16="http://schemas.microsoft.com/office/drawing/2014/main" id="{34E3144E-A544-9C13-AEFE-D53D65EBC0C7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3365409" y="4077624"/>
                <a:ext cx="577105" cy="577106"/>
              </a:xfrm>
              <a:prstGeom prst="roundRect">
                <a:avLst>
                  <a:gd name="adj" fmla="val 2205"/>
                </a:avLst>
              </a:prstGeom>
              <a:gradFill flip="none" rotWithShape="1">
                <a:gsLst>
                  <a:gs pos="29000">
                    <a:schemeClr val="accent1">
                      <a:lumMod val="75000"/>
                      <a:alpha val="0"/>
                    </a:schemeClr>
                  </a:gs>
                  <a:gs pos="74000">
                    <a:schemeClr val="accent1"/>
                  </a:gs>
                </a:gsLst>
                <a:lin ang="13500000" scaled="1"/>
                <a:tileRect/>
              </a:gradFill>
              <a:ln w="0" cap="flat" cmpd="sng" algn="ctr">
                <a:gradFill>
                  <a:gsLst>
                    <a:gs pos="16000">
                      <a:schemeClr val="accent1">
                        <a:alpha val="37159"/>
                      </a:schemeClr>
                    </a:gs>
                    <a:gs pos="95000">
                      <a:schemeClr val="accent1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171450" sy="23000" kx="-1200000" algn="bl" rotWithShape="0">
                  <a:schemeClr val="accent1">
                    <a:lumMod val="75000"/>
                    <a:alpha val="9000"/>
                  </a:schemeClr>
                </a:outerShdw>
              </a:effectLst>
              <a:scene3d>
                <a:camera prst="isometricLeftDown"/>
                <a:lightRig rig="contrasting" dir="t"/>
              </a:scene3d>
              <a:sp3d extrusionH="108585" contourW="11430">
                <a:bevelT w="0" h="0"/>
                <a:bevelB w="0" h="0"/>
                <a:contourClr>
                  <a:schemeClr val="accent1">
                    <a:lumMod val="60000"/>
                    <a:lumOff val="40000"/>
                  </a:schemeClr>
                </a:contourClr>
              </a:sp3d>
            </p:spPr>
            <p:txBody>
              <a:bodyPr lIns="82296" tIns="41148" rIns="82296" bIns="41148" rtlCol="0" anchor="ctr">
                <a:sp3d>
                  <a:bevelT w="0" h="0"/>
                  <a:bevelB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endParaRPr kumimoji="0" lang="zh-CN" altLang="en-US" sz="162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pic>
            <p:nvPicPr>
              <p:cNvPr id="189" name="图形 188" descr="员工徽章">
                <a:extLst>
                  <a:ext uri="{FF2B5EF4-FFF2-40B4-BE49-F238E27FC236}">
                    <a16:creationId xmlns:a16="http://schemas.microsoft.com/office/drawing/2014/main" id="{A8FB31C7-6C2A-D791-FEDF-6E1E337E28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3446117" y="4150833"/>
                <a:ext cx="440786" cy="440788"/>
              </a:xfrm>
              <a:prstGeom prst="rect">
                <a:avLst/>
              </a:prstGeom>
              <a:effectLst/>
              <a:scene3d>
                <a:camera prst="isometricOffAxis1Left">
                  <a:rot lat="2100000" lon="2700000" rev="0"/>
                </a:camera>
                <a:lightRig rig="threePt" dir="t"/>
              </a:scene3d>
              <a:sp3d>
                <a:bevelT w="0" h="0"/>
                <a:bevelB w="0" h="0"/>
              </a:sp3d>
            </p:spPr>
          </p:pic>
        </p:grpSp>
        <p:sp>
          <p:nvSpPr>
            <p:cNvPr id="186" name="文本框 185">
              <a:extLst>
                <a:ext uri="{FF2B5EF4-FFF2-40B4-BE49-F238E27FC236}">
                  <a16:creationId xmlns:a16="http://schemas.microsoft.com/office/drawing/2014/main" id="{BFEDC0D7-8527-0C09-2E05-55D1606A2F0C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6503137" y="2113102"/>
              <a:ext cx="717633" cy="249299"/>
            </a:xfrm>
            <a:prstGeom prst="rect">
              <a:avLst/>
            </a:prstGeom>
            <a:noFill/>
            <a:effectLst>
              <a:outerShdw blurRad="114300" dist="57150" dir="2099995" algn="ctr" rotWithShape="0">
                <a:schemeClr val="accent1">
                  <a:lumMod val="50000"/>
                  <a:alpha val="40000"/>
                </a:schemeClr>
              </a:outerShdw>
            </a:effectLst>
            <a:scene3d>
              <a:camera prst="orthographicFront">
                <a:rot lat="1800000" lon="270000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none" lIns="82296" tIns="41148" rIns="82296" bIns="41148" rtlCol="0">
              <a:spAutoFit/>
              <a:sp3d>
                <a:bevelT w="0" h="0"/>
                <a:bevelB w="0" h="0"/>
              </a:sp3d>
            </a:bodyPr>
            <a:lstStyle/>
            <a:p>
              <a:pPr algn="ctr"/>
              <a:r>
                <a:rPr kumimoji="1" lang="zh-CN" altLang="en-US" sz="1080" dirty="0"/>
                <a:t>添加文本</a:t>
              </a:r>
              <a:endParaRPr kumimoji="1" lang="en-US" altLang="zh-CN" sz="1080" dirty="0"/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BD417C3B-9182-DF85-61D5-AF7B19380891}"/>
              </a:ext>
            </a:extLst>
          </p:cNvPr>
          <p:cNvGrpSpPr/>
          <p:nvPr/>
        </p:nvGrpSpPr>
        <p:grpSpPr>
          <a:xfrm>
            <a:off x="8743103" y="1358638"/>
            <a:ext cx="966547" cy="780174"/>
            <a:chOff x="7783259" y="1795619"/>
            <a:chExt cx="966547" cy="780174"/>
          </a:xfrm>
        </p:grpSpPr>
        <p:grpSp>
          <p:nvGrpSpPr>
            <p:cNvPr id="177" name="组合 176">
              <a:extLst>
                <a:ext uri="{FF2B5EF4-FFF2-40B4-BE49-F238E27FC236}">
                  <a16:creationId xmlns:a16="http://schemas.microsoft.com/office/drawing/2014/main" id="{C9D281E9-400F-8F0F-A9BA-60D6EE875A8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33896" y="1795619"/>
              <a:ext cx="615910" cy="712800"/>
              <a:chOff x="3137573" y="4073698"/>
              <a:chExt cx="724389" cy="838344"/>
            </a:xfrm>
          </p:grpSpPr>
          <p:sp>
            <p:nvSpPr>
              <p:cNvPr id="182" name="矩形: 圆角 1335">
                <a:extLst>
                  <a:ext uri="{FF2B5EF4-FFF2-40B4-BE49-F238E27FC236}">
                    <a16:creationId xmlns:a16="http://schemas.microsoft.com/office/drawing/2014/main" id="{7D1357C2-BD16-2ABC-98A1-AD66F10C1621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3137573" y="4187653"/>
                <a:ext cx="724389" cy="724389"/>
              </a:xfrm>
              <a:prstGeom prst="roundRect">
                <a:avLst>
                  <a:gd name="adj" fmla="val 2205"/>
                </a:avLst>
              </a:prstGeom>
              <a:gradFill flip="none" rotWithShape="1">
                <a:gsLst>
                  <a:gs pos="0">
                    <a:schemeClr val="accent1">
                      <a:alpha val="47452"/>
                    </a:schemeClr>
                  </a:gs>
                  <a:gs pos="69000">
                    <a:schemeClr val="accent1">
                      <a:lumMod val="75000"/>
                      <a:alpha val="27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  <a:scene3d>
                <a:camera prst="isometricTopUp"/>
                <a:lightRig rig="threePt" dir="t"/>
              </a:scene3d>
              <a:sp3d extrusionH="57150">
                <a:bevelT w="0" h="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 sz="1620"/>
              </a:p>
            </p:txBody>
          </p:sp>
          <p:sp>
            <p:nvSpPr>
              <p:cNvPr id="183" name="矩形: 圆角 1336">
                <a:extLst>
                  <a:ext uri="{FF2B5EF4-FFF2-40B4-BE49-F238E27FC236}">
                    <a16:creationId xmlns:a16="http://schemas.microsoft.com/office/drawing/2014/main" id="{B0D59B1E-BDDD-4F5D-FEFC-374A5C1D1C61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3192950" y="4073698"/>
                <a:ext cx="577105" cy="577105"/>
              </a:xfrm>
              <a:prstGeom prst="roundRect">
                <a:avLst>
                  <a:gd name="adj" fmla="val 2205"/>
                </a:avLst>
              </a:prstGeom>
              <a:gradFill flip="none" rotWithShape="1">
                <a:gsLst>
                  <a:gs pos="29000">
                    <a:schemeClr val="accent1">
                      <a:lumMod val="75000"/>
                      <a:alpha val="0"/>
                    </a:schemeClr>
                  </a:gs>
                  <a:gs pos="74000">
                    <a:schemeClr val="accent1"/>
                  </a:gs>
                </a:gsLst>
                <a:lin ang="13500000" scaled="1"/>
                <a:tileRect/>
              </a:gradFill>
              <a:ln w="0" cap="flat" cmpd="sng" algn="ctr">
                <a:gradFill>
                  <a:gsLst>
                    <a:gs pos="16000">
                      <a:schemeClr val="accent1">
                        <a:alpha val="37159"/>
                      </a:schemeClr>
                    </a:gs>
                    <a:gs pos="95000">
                      <a:schemeClr val="accent1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171450" sy="23000" kx="-1200000" algn="bl" rotWithShape="0">
                  <a:schemeClr val="accent1">
                    <a:lumMod val="75000"/>
                    <a:alpha val="9000"/>
                  </a:schemeClr>
                </a:outerShdw>
              </a:effectLst>
              <a:scene3d>
                <a:camera prst="isometricLeftDown"/>
                <a:lightRig rig="contrasting" dir="t"/>
              </a:scene3d>
              <a:sp3d extrusionH="108585" contourW="11430">
                <a:bevelT w="0" h="0"/>
                <a:bevelB w="0" h="0"/>
                <a:contourClr>
                  <a:schemeClr val="accent1">
                    <a:lumMod val="60000"/>
                    <a:lumOff val="40000"/>
                  </a:schemeClr>
                </a:contourClr>
              </a:sp3d>
            </p:spPr>
            <p:txBody>
              <a:bodyPr lIns="82296" tIns="41148" rIns="82296" bIns="41148" rtlCol="0" anchor="ctr">
                <a:sp3d>
                  <a:bevelT w="0" h="0"/>
                  <a:bevelB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endParaRPr kumimoji="0" lang="zh-CN" altLang="en-US" sz="162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pic>
            <p:nvPicPr>
              <p:cNvPr id="184" name="图形 183" descr="打开的书">
                <a:extLst>
                  <a:ext uri="{FF2B5EF4-FFF2-40B4-BE49-F238E27FC236}">
                    <a16:creationId xmlns:a16="http://schemas.microsoft.com/office/drawing/2014/main" id="{8BD12DC9-BD20-3A5E-3B28-0A1CB7F45A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3273658" y="4146904"/>
                <a:ext cx="440786" cy="440787"/>
              </a:xfrm>
              <a:prstGeom prst="rect">
                <a:avLst/>
              </a:prstGeom>
              <a:effectLst/>
              <a:scene3d>
                <a:camera prst="isometricOffAxis1Left">
                  <a:rot lat="2100000" lon="2700000" rev="0"/>
                </a:camera>
                <a:lightRig rig="threePt" dir="t"/>
              </a:scene3d>
              <a:sp3d>
                <a:bevelT w="0" h="0"/>
                <a:bevelB w="0" h="0"/>
              </a:sp3d>
            </p:spPr>
          </p:pic>
        </p:grpSp>
        <p:sp>
          <p:nvSpPr>
            <p:cNvPr id="178" name="文本框 177">
              <a:extLst>
                <a:ext uri="{FF2B5EF4-FFF2-40B4-BE49-F238E27FC236}">
                  <a16:creationId xmlns:a16="http://schemas.microsoft.com/office/drawing/2014/main" id="{BD2ED30D-60CB-A270-C21D-65C51F348B23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783259" y="2326494"/>
              <a:ext cx="717633" cy="249299"/>
            </a:xfrm>
            <a:prstGeom prst="rect">
              <a:avLst/>
            </a:prstGeom>
            <a:noFill/>
            <a:effectLst>
              <a:outerShdw blurRad="114300" dist="57150" dir="2099995" algn="ctr" rotWithShape="0">
                <a:schemeClr val="accent1">
                  <a:lumMod val="50000"/>
                  <a:alpha val="40000"/>
                </a:schemeClr>
              </a:outerShdw>
            </a:effectLst>
            <a:scene3d>
              <a:camera prst="orthographicFront">
                <a:rot lat="1800000" lon="270000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none" lIns="82296" tIns="41148" rIns="82296" bIns="41148" rtlCol="0">
              <a:spAutoFit/>
              <a:sp3d>
                <a:bevelT w="0" h="0"/>
                <a:bevelB w="0" h="0"/>
              </a:sp3d>
            </a:bodyPr>
            <a:lstStyle/>
            <a:p>
              <a:pPr algn="ctr"/>
              <a:r>
                <a:rPr kumimoji="1" lang="zh-CN" altLang="en-US" sz="1080" dirty="0"/>
                <a:t>添加文本</a:t>
              </a:r>
              <a:endParaRPr kumimoji="1" lang="en-US" altLang="zh-CN" sz="1080" dirty="0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85B15B1-618D-462B-F6D6-55B59C57D3ED}"/>
              </a:ext>
            </a:extLst>
          </p:cNvPr>
          <p:cNvGrpSpPr/>
          <p:nvPr/>
        </p:nvGrpSpPr>
        <p:grpSpPr>
          <a:xfrm>
            <a:off x="6017185" y="4000214"/>
            <a:ext cx="601770" cy="204711"/>
            <a:chOff x="5057341" y="4210808"/>
            <a:chExt cx="601770" cy="204711"/>
          </a:xfrm>
        </p:grpSpPr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4ECFAD16-B4A3-1CA2-E715-580544EC4CEC}"/>
                </a:ext>
              </a:extLst>
            </p:cNvPr>
            <p:cNvSpPr txBox="1"/>
            <p:nvPr/>
          </p:nvSpPr>
          <p:spPr>
            <a:xfrm>
              <a:off x="5351423" y="4210808"/>
              <a:ext cx="135615" cy="1661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kumimoji="1" lang="zh-CN" altLang="en-US" sz="108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有</a:t>
              </a:r>
            </a:p>
          </p:txBody>
        </p:sp>
        <p:cxnSp>
          <p:nvCxnSpPr>
            <p:cNvPr id="169" name="直接箭头连接符 168">
              <a:extLst>
                <a:ext uri="{FF2B5EF4-FFF2-40B4-BE49-F238E27FC236}">
                  <a16:creationId xmlns:a16="http://schemas.microsoft.com/office/drawing/2014/main" id="{F82081B9-82B8-E0BC-8993-13AD25CD6B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57341" y="4403840"/>
              <a:ext cx="601770" cy="11679"/>
            </a:xfrm>
            <a:prstGeom prst="straightConnector1">
              <a:avLst/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tailEnd type="stealt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5" name="矩形: 圆角 164">
            <a:extLst>
              <a:ext uri="{FF2B5EF4-FFF2-40B4-BE49-F238E27FC236}">
                <a16:creationId xmlns:a16="http://schemas.microsoft.com/office/drawing/2014/main" id="{351A4ACC-4484-4286-5141-AE78E542E04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783273" y="4055886"/>
            <a:ext cx="1233912" cy="298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7000">
                <a:schemeClr val="accent1">
                  <a:alpha val="4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8900000" scaled="1"/>
            <a:tileRect/>
          </a:gradFill>
          <a:ln w="11430">
            <a:gradFill flip="none" rotWithShape="1">
              <a:gsLst>
                <a:gs pos="2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89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zh-CN" altLang="en-US" sz="1260" dirty="0">
                <a:solidFill>
                  <a:schemeClr val="bg1"/>
                </a:solidFill>
                <a:latin typeface="+mn-ea"/>
                <a:cs typeface="阿里巴巴普惠体 B" panose="00020600040101010101" pitchFamily="18" charset="-122"/>
              </a:rPr>
              <a:t>添加文本</a:t>
            </a:r>
          </a:p>
        </p:txBody>
      </p:sp>
      <p:sp>
        <p:nvSpPr>
          <p:cNvPr id="166" name="矩形: 圆角 165">
            <a:extLst>
              <a:ext uri="{FF2B5EF4-FFF2-40B4-BE49-F238E27FC236}">
                <a16:creationId xmlns:a16="http://schemas.microsoft.com/office/drawing/2014/main" id="{09BB62F1-5337-23A7-09CB-A5D0777936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783273" y="3507377"/>
            <a:ext cx="1233912" cy="298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7000">
                <a:schemeClr val="accent1">
                  <a:alpha val="4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8900000" scaled="1"/>
            <a:tileRect/>
          </a:gradFill>
          <a:ln w="11430">
            <a:gradFill flip="none" rotWithShape="1">
              <a:gsLst>
                <a:gs pos="2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89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zh-CN" altLang="en-US" sz="1260" dirty="0">
                <a:solidFill>
                  <a:schemeClr val="bg1"/>
                </a:solidFill>
                <a:latin typeface="+mn-ea"/>
                <a:cs typeface="阿里巴巴普惠体 B" panose="00020600040101010101" pitchFamily="18" charset="-122"/>
              </a:rPr>
              <a:t>添加文本</a:t>
            </a:r>
            <a:endParaRPr lang="en-US" altLang="zh-CN" sz="1260" dirty="0">
              <a:solidFill>
                <a:schemeClr val="bg1"/>
              </a:solidFill>
              <a:latin typeface="+mn-ea"/>
              <a:cs typeface="阿里巴巴普惠体 B" panose="00020600040101010101" pitchFamily="18" charset="-122"/>
            </a:endParaRPr>
          </a:p>
        </p:txBody>
      </p:sp>
      <p:cxnSp>
        <p:nvCxnSpPr>
          <p:cNvPr id="167" name="直线箭头连接符 50">
            <a:extLst>
              <a:ext uri="{FF2B5EF4-FFF2-40B4-BE49-F238E27FC236}">
                <a16:creationId xmlns:a16="http://schemas.microsoft.com/office/drawing/2014/main" id="{1297DB98-6F91-D0B1-B402-EFA4AC1FC9AD}"/>
              </a:ext>
            </a:extLst>
          </p:cNvPr>
          <p:cNvCxnSpPr>
            <a:cxnSpLocks/>
          </p:cNvCxnSpPr>
          <p:nvPr/>
        </p:nvCxnSpPr>
        <p:spPr>
          <a:xfrm flipV="1">
            <a:off x="5400229" y="3805457"/>
            <a:ext cx="0" cy="250429"/>
          </a:xfrm>
          <a:prstGeom prst="straightConnector1">
            <a:avLst/>
          </a:prstGeom>
          <a:ln w="11430">
            <a:gradFill>
              <a:gsLst>
                <a:gs pos="0">
                  <a:schemeClr val="accent1">
                    <a:alpha val="0"/>
                  </a:schemeClr>
                </a:gs>
                <a:gs pos="82000">
                  <a:schemeClr val="accent1"/>
                </a:gs>
              </a:gsLst>
              <a:lin ang="5400000" scaled="1"/>
            </a:gradFill>
            <a:prstDash val="solid"/>
            <a:tailEnd type="stealt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C88E6C0-9B08-2F94-9312-98DE96D33DD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618955" y="3739202"/>
            <a:ext cx="892944" cy="1160565"/>
            <a:chOff x="6318905" y="3937619"/>
            <a:chExt cx="892944" cy="1160565"/>
          </a:xfrm>
        </p:grpSpPr>
        <p:grpSp>
          <p:nvGrpSpPr>
            <p:cNvPr id="271" name="组合 270">
              <a:extLst>
                <a:ext uri="{FF2B5EF4-FFF2-40B4-BE49-F238E27FC236}">
                  <a16:creationId xmlns:a16="http://schemas.microsoft.com/office/drawing/2014/main" id="{B2678745-BEB5-B1D9-D817-0FA681616CA5}"/>
                </a:ext>
              </a:extLst>
            </p:cNvPr>
            <p:cNvGrpSpPr/>
            <p:nvPr/>
          </p:nvGrpSpPr>
          <p:grpSpPr>
            <a:xfrm>
              <a:off x="6318905" y="3937619"/>
              <a:ext cx="892944" cy="892944"/>
              <a:chOff x="6510199" y="3949837"/>
              <a:chExt cx="892944" cy="892944"/>
            </a:xfrm>
          </p:grpSpPr>
          <p:sp>
            <p:nvSpPr>
              <p:cNvPr id="273" name="椭圆 272">
                <a:extLst>
                  <a:ext uri="{FF2B5EF4-FFF2-40B4-BE49-F238E27FC236}">
                    <a16:creationId xmlns:a16="http://schemas.microsoft.com/office/drawing/2014/main" id="{781C130F-3D82-C04A-001E-D33B72F6E9BB}"/>
                  </a:ext>
                </a:extLst>
              </p:cNvPr>
              <p:cNvSpPr>
                <a:spLocks noChangeAspect="1"/>
              </p:cNvSpPr>
              <p:nvPr>
                <p:custDataLst>
                  <p:tags r:id="rId6"/>
                </p:custDataLst>
              </p:nvPr>
            </p:nvSpPr>
            <p:spPr>
              <a:xfrm>
                <a:off x="6510199" y="3949837"/>
                <a:ext cx="892944" cy="8929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alpha val="5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181737" dist="121158" dir="5400000" sx="98000" sy="98000" algn="ctr" rotWithShape="0">
                  <a:schemeClr val="accent1">
                    <a:lumMod val="75000"/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7234" tIns="43617" rIns="87234" bIns="43617" rtlCol="0" anchor="ctr"/>
              <a:lstStyle/>
              <a:p>
                <a:pPr algn="ctr"/>
                <a:endParaRPr kumimoji="1" lang="zh-CN" altLang="en-US" sz="1717"/>
              </a:p>
            </p:txBody>
          </p:sp>
          <p:pic>
            <p:nvPicPr>
              <p:cNvPr id="274" name="图形 273">
                <a:extLst>
                  <a:ext uri="{FF2B5EF4-FFF2-40B4-BE49-F238E27FC236}">
                    <a16:creationId xmlns:a16="http://schemas.microsoft.com/office/drawing/2014/main" id="{3EA8DF2A-FB9A-1984-80B7-CB2897AA40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0"/>
                  </a:ext>
                </a:extLst>
              </a:blip>
              <a:stretch>
                <a:fillRect/>
              </a:stretch>
            </p:blipFill>
            <p:spPr>
              <a:xfrm>
                <a:off x="6733436" y="4173071"/>
                <a:ext cx="446472" cy="446472"/>
              </a:xfrm>
              <a:prstGeom prst="rect">
                <a:avLst/>
              </a:prstGeom>
              <a:effectLst/>
            </p:spPr>
          </p:pic>
        </p:grpSp>
        <p:sp>
          <p:nvSpPr>
            <p:cNvPr id="272" name="文本框 271">
              <a:extLst>
                <a:ext uri="{FF2B5EF4-FFF2-40B4-BE49-F238E27FC236}">
                  <a16:creationId xmlns:a16="http://schemas.microsoft.com/office/drawing/2014/main" id="{0DC16B84-7B56-79B3-689E-3CD60977D327}"/>
                </a:ext>
              </a:extLst>
            </p:cNvPr>
            <p:cNvSpPr txBox="1"/>
            <p:nvPr/>
          </p:nvSpPr>
          <p:spPr>
            <a:xfrm>
              <a:off x="6422335" y="4892615"/>
              <a:ext cx="686085" cy="20556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kumimoji="1" lang="zh-CN" altLang="en-US" sz="1336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891016A-9DEC-8D62-19A3-1E6602E96BFE}"/>
              </a:ext>
            </a:extLst>
          </p:cNvPr>
          <p:cNvGrpSpPr/>
          <p:nvPr/>
        </p:nvGrpSpPr>
        <p:grpSpPr>
          <a:xfrm flipH="1">
            <a:off x="7511899" y="4000214"/>
            <a:ext cx="606765" cy="204711"/>
            <a:chOff x="5059130" y="4210808"/>
            <a:chExt cx="606765" cy="204711"/>
          </a:xfrm>
        </p:grpSpPr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835808D6-04F2-3C30-DC81-989A4D821694}"/>
                </a:ext>
              </a:extLst>
            </p:cNvPr>
            <p:cNvSpPr txBox="1"/>
            <p:nvPr/>
          </p:nvSpPr>
          <p:spPr>
            <a:xfrm>
              <a:off x="5327497" y="4210808"/>
              <a:ext cx="135614" cy="1661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kumimoji="1" lang="zh-CN" altLang="en-US" sz="108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无</a:t>
              </a:r>
            </a:p>
          </p:txBody>
        </p:sp>
        <p:cxnSp>
          <p:nvCxnSpPr>
            <p:cNvPr id="164" name="直接箭头连接符 163">
              <a:extLst>
                <a:ext uri="{FF2B5EF4-FFF2-40B4-BE49-F238E27FC236}">
                  <a16:creationId xmlns:a16="http://schemas.microsoft.com/office/drawing/2014/main" id="{BD9A0D82-E7D9-2D7E-BD36-9C0FCF6E8373}"/>
                </a:ext>
              </a:extLst>
            </p:cNvPr>
            <p:cNvCxnSpPr>
              <a:cxnSpLocks/>
              <a:stCxn id="273" idx="6"/>
            </p:cNvCxnSpPr>
            <p:nvPr/>
          </p:nvCxnSpPr>
          <p:spPr>
            <a:xfrm flipH="1">
              <a:off x="5059130" y="4396268"/>
              <a:ext cx="606765" cy="19251"/>
            </a:xfrm>
            <a:prstGeom prst="straightConnector1">
              <a:avLst/>
            </a:prstGeom>
            <a:ln w="5715">
              <a:solidFill>
                <a:schemeClr val="tx1">
                  <a:lumMod val="75000"/>
                  <a:lumOff val="25000"/>
                </a:schemeClr>
              </a:solidFill>
              <a:tailEnd type="stealt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9" name="矩形: 圆角 158">
            <a:extLst>
              <a:ext uri="{FF2B5EF4-FFF2-40B4-BE49-F238E27FC236}">
                <a16:creationId xmlns:a16="http://schemas.microsoft.com/office/drawing/2014/main" id="{D1D4AD72-2131-7F2D-341F-047CEEF0014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124676" y="4055886"/>
            <a:ext cx="1233912" cy="298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7000">
                <a:schemeClr val="accent1">
                  <a:alpha val="4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8900000" scaled="1"/>
            <a:tileRect/>
          </a:gradFill>
          <a:ln w="11430">
            <a:gradFill flip="none" rotWithShape="1">
              <a:gsLst>
                <a:gs pos="2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89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zh-CN" altLang="en-US" sz="1260" dirty="0">
                <a:solidFill>
                  <a:schemeClr val="bg1"/>
                </a:solidFill>
                <a:latin typeface="+mn-ea"/>
                <a:cs typeface="阿里巴巴普惠体 B" panose="00020600040101010101" pitchFamily="18" charset="-122"/>
              </a:rPr>
              <a:t>添加文本</a:t>
            </a:r>
          </a:p>
        </p:txBody>
      </p:sp>
      <p:sp>
        <p:nvSpPr>
          <p:cNvPr id="160" name="矩形: 圆角 159">
            <a:extLst>
              <a:ext uri="{FF2B5EF4-FFF2-40B4-BE49-F238E27FC236}">
                <a16:creationId xmlns:a16="http://schemas.microsoft.com/office/drawing/2014/main" id="{331D7F21-EC50-7891-5BA7-949F7D6C6C5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8124676" y="3507377"/>
            <a:ext cx="1233912" cy="2980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7000">
                <a:schemeClr val="accent1">
                  <a:alpha val="4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8900000" scaled="1"/>
            <a:tileRect/>
          </a:gradFill>
          <a:ln w="11430">
            <a:gradFill flip="none" rotWithShape="1">
              <a:gsLst>
                <a:gs pos="2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89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zh-CN" altLang="en-US" sz="1260" dirty="0">
                <a:solidFill>
                  <a:schemeClr val="bg1"/>
                </a:solidFill>
                <a:latin typeface="+mn-ea"/>
                <a:cs typeface="阿里巴巴普惠体 B" panose="00020600040101010101" pitchFamily="18" charset="-122"/>
              </a:rPr>
              <a:t>添加文本</a:t>
            </a:r>
            <a:endParaRPr lang="en-US" altLang="zh-CN" sz="1260" dirty="0">
              <a:solidFill>
                <a:schemeClr val="bg1"/>
              </a:solidFill>
              <a:latin typeface="+mn-ea"/>
              <a:cs typeface="阿里巴巴普惠体 B" panose="00020600040101010101" pitchFamily="18" charset="-122"/>
            </a:endParaRPr>
          </a:p>
        </p:txBody>
      </p:sp>
      <p:cxnSp>
        <p:nvCxnSpPr>
          <p:cNvPr id="162" name="直线箭头连接符 50">
            <a:extLst>
              <a:ext uri="{FF2B5EF4-FFF2-40B4-BE49-F238E27FC236}">
                <a16:creationId xmlns:a16="http://schemas.microsoft.com/office/drawing/2014/main" id="{8B5403AD-BF63-0B46-CFF7-6BA5CAECEAB5}"/>
              </a:ext>
            </a:extLst>
          </p:cNvPr>
          <p:cNvCxnSpPr>
            <a:cxnSpLocks/>
          </p:cNvCxnSpPr>
          <p:nvPr/>
        </p:nvCxnSpPr>
        <p:spPr>
          <a:xfrm flipV="1">
            <a:off x="8741632" y="3805457"/>
            <a:ext cx="0" cy="250429"/>
          </a:xfrm>
          <a:prstGeom prst="straightConnector1">
            <a:avLst/>
          </a:prstGeom>
          <a:ln w="11430">
            <a:gradFill>
              <a:gsLst>
                <a:gs pos="0">
                  <a:schemeClr val="accent1">
                    <a:alpha val="0"/>
                  </a:schemeClr>
                </a:gs>
                <a:gs pos="82000">
                  <a:schemeClr val="accent1"/>
                </a:gs>
              </a:gsLst>
              <a:lin ang="5400000" scaled="1"/>
            </a:gradFill>
            <a:prstDash val="solid"/>
            <a:tailEnd type="stealt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标题 2">
            <a:extLst>
              <a:ext uri="{FF2B5EF4-FFF2-40B4-BE49-F238E27FC236}">
                <a16:creationId xmlns:a16="http://schemas.microsoft.com/office/drawing/2014/main" id="{917BFD18-1D41-CBA5-9126-A5E739D463D8}"/>
              </a:ext>
            </a:extLst>
          </p:cNvPr>
          <p:cNvSpPr txBox="1"/>
          <p:nvPr/>
        </p:nvSpPr>
        <p:spPr>
          <a:xfrm>
            <a:off x="9491380" y="4303028"/>
            <a:ext cx="836769" cy="226793"/>
          </a:xfrm>
          <a:prstGeom prst="rect">
            <a:avLst/>
          </a:prstGeom>
          <a:effectLst/>
        </p:spPr>
        <p:txBody>
          <a:bodyPr wrap="none" lIns="0" tIns="0" rIns="0" bIns="0" anchor="ctr" anchorCtr="1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sz="1620" dirty="0">
                <a:gradFill>
                  <a:gsLst>
                    <a:gs pos="0">
                      <a:schemeClr val="accent1"/>
                    </a:gs>
                    <a:gs pos="99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>
                  <a:reflection blurRad="63500" stA="50000" endA="300" endPos="50000" dist="54006" dir="5400000" sy="-100000" algn="bl" rotWithShape="0"/>
                </a:effectLst>
                <a:latin typeface="+mj-ea"/>
                <a:ea typeface="+mj-ea"/>
              </a:rPr>
              <a:t>添加文本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F88F27D0-BFE5-8261-A879-EA30DBF52ECF}"/>
              </a:ext>
            </a:extLst>
          </p:cNvPr>
          <p:cNvSpPr txBox="1"/>
          <p:nvPr/>
        </p:nvSpPr>
        <p:spPr>
          <a:xfrm>
            <a:off x="5406217" y="2719955"/>
            <a:ext cx="647613" cy="193899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0">
            <a:spAutoFit/>
          </a:bodyPr>
          <a:lstStyle/>
          <a:p>
            <a:r>
              <a:rPr kumimoji="1" lang="zh-CN" altLang="en-US" sz="126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添加文本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4C469C9-3B05-278D-8367-86B0A548B703}"/>
              </a:ext>
            </a:extLst>
          </p:cNvPr>
          <p:cNvSpPr txBox="1"/>
          <p:nvPr/>
        </p:nvSpPr>
        <p:spPr>
          <a:xfrm>
            <a:off x="7934987" y="2653676"/>
            <a:ext cx="647613" cy="193899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0">
            <a:spAutoFit/>
          </a:bodyPr>
          <a:lstStyle/>
          <a:p>
            <a:r>
              <a:rPr kumimoji="1" lang="zh-CN" altLang="en-US" sz="126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添加文本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A01BBCBF-6476-AB4A-DD7D-2ACFB9A34A14}"/>
              </a:ext>
            </a:extLst>
          </p:cNvPr>
          <p:cNvSpPr txBox="1"/>
          <p:nvPr/>
        </p:nvSpPr>
        <p:spPr>
          <a:xfrm>
            <a:off x="9125233" y="2989268"/>
            <a:ext cx="647613" cy="193899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0">
            <a:spAutoFit/>
          </a:bodyPr>
          <a:lstStyle/>
          <a:p>
            <a:r>
              <a:rPr kumimoji="1" lang="zh-CN" altLang="en-US" sz="126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添加文本</a:t>
            </a:r>
          </a:p>
        </p:txBody>
      </p:sp>
      <p:cxnSp>
        <p:nvCxnSpPr>
          <p:cNvPr id="69" name="直线箭头连接符 50">
            <a:extLst>
              <a:ext uri="{FF2B5EF4-FFF2-40B4-BE49-F238E27FC236}">
                <a16:creationId xmlns:a16="http://schemas.microsoft.com/office/drawing/2014/main" id="{BF7D1F2E-8E85-BB22-D5BC-AE4C208038D2}"/>
              </a:ext>
            </a:extLst>
          </p:cNvPr>
          <p:cNvCxnSpPr>
            <a:cxnSpLocks/>
          </p:cNvCxnSpPr>
          <p:nvPr/>
        </p:nvCxnSpPr>
        <p:spPr>
          <a:xfrm>
            <a:off x="8753111" y="2332622"/>
            <a:ext cx="0" cy="1138426"/>
          </a:xfrm>
          <a:prstGeom prst="straightConnector1">
            <a:avLst/>
          </a:prstGeom>
          <a:ln w="20003">
            <a:gradFill>
              <a:gsLst>
                <a:gs pos="0">
                  <a:schemeClr val="accent1">
                    <a:alpha val="0"/>
                  </a:schemeClr>
                </a:gs>
                <a:gs pos="82000">
                  <a:schemeClr val="accent1"/>
                </a:gs>
              </a:gsLst>
              <a:lin ang="5400000" scaled="1"/>
            </a:gradFill>
            <a:prstDash val="solid"/>
            <a:tailEnd type="stealth"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向上箭头">
            <a:extLst>
              <a:ext uri="{FF2B5EF4-FFF2-40B4-BE49-F238E27FC236}">
                <a16:creationId xmlns:a16="http://schemas.microsoft.com/office/drawing/2014/main" id="{27CF9C58-339C-D0AF-76B2-3D5B37C1CBA8}"/>
              </a:ext>
            </a:extLst>
          </p:cNvPr>
          <p:cNvSpPr/>
          <p:nvPr/>
        </p:nvSpPr>
        <p:spPr bwMode="auto">
          <a:xfrm rot="5400000">
            <a:off x="6379713" y="1234988"/>
            <a:ext cx="1309843" cy="3492270"/>
          </a:xfrm>
          <a:custGeom>
            <a:avLst/>
            <a:gdLst>
              <a:gd name="connsiteX0" fmla="*/ 0 w 2385058"/>
              <a:gd name="connsiteY0" fmla="*/ 3779520 h 3779520"/>
              <a:gd name="connsiteX1" fmla="*/ 1851658 w 2385058"/>
              <a:gd name="connsiteY1" fmla="*/ 2293620 h 3779520"/>
              <a:gd name="connsiteX2" fmla="*/ 1851658 w 2385058"/>
              <a:gd name="connsiteY2" fmla="*/ 2560320 h 3779520"/>
              <a:gd name="connsiteX3" fmla="*/ 2385058 w 2385058"/>
              <a:gd name="connsiteY3" fmla="*/ 1889760 h 3779520"/>
              <a:gd name="connsiteX4" fmla="*/ 1851658 w 2385058"/>
              <a:gd name="connsiteY4" fmla="*/ 1219200 h 3779520"/>
              <a:gd name="connsiteX5" fmla="*/ 1851658 w 2385058"/>
              <a:gd name="connsiteY5" fmla="*/ 1485900 h 3779520"/>
              <a:gd name="connsiteX6" fmla="*/ 0 w 2385058"/>
              <a:gd name="connsiteY6" fmla="*/ 0 h 3779520"/>
              <a:gd name="connsiteX7" fmla="*/ 0 w 2385058"/>
              <a:gd name="connsiteY7" fmla="*/ 1889760 h 3779520"/>
              <a:gd name="connsiteX0" fmla="*/ 0 w 2462331"/>
              <a:gd name="connsiteY0" fmla="*/ 7783415 h 7783416"/>
              <a:gd name="connsiteX1" fmla="*/ 1928931 w 2462331"/>
              <a:gd name="connsiteY1" fmla="*/ 2293620 h 7783416"/>
              <a:gd name="connsiteX2" fmla="*/ 1928931 w 2462331"/>
              <a:gd name="connsiteY2" fmla="*/ 2560320 h 7783416"/>
              <a:gd name="connsiteX3" fmla="*/ 2462331 w 2462331"/>
              <a:gd name="connsiteY3" fmla="*/ 1889760 h 7783416"/>
              <a:gd name="connsiteX4" fmla="*/ 1928931 w 2462331"/>
              <a:gd name="connsiteY4" fmla="*/ 1219200 h 7783416"/>
              <a:gd name="connsiteX5" fmla="*/ 1928931 w 2462331"/>
              <a:gd name="connsiteY5" fmla="*/ 1485900 h 7783416"/>
              <a:gd name="connsiteX6" fmla="*/ 77273 w 2462331"/>
              <a:gd name="connsiteY6" fmla="*/ 0 h 7783416"/>
              <a:gd name="connsiteX7" fmla="*/ 77273 w 2462331"/>
              <a:gd name="connsiteY7" fmla="*/ 1889760 h 7783416"/>
              <a:gd name="connsiteX8" fmla="*/ 0 w 2462331"/>
              <a:gd name="connsiteY8" fmla="*/ 7783415 h 7783416"/>
              <a:gd name="connsiteX0" fmla="*/ 0 w 2462331"/>
              <a:gd name="connsiteY0" fmla="*/ 11161705 h 11161706"/>
              <a:gd name="connsiteX1" fmla="*/ 1928931 w 2462331"/>
              <a:gd name="connsiteY1" fmla="*/ 5671910 h 11161706"/>
              <a:gd name="connsiteX2" fmla="*/ 1928931 w 2462331"/>
              <a:gd name="connsiteY2" fmla="*/ 5938610 h 11161706"/>
              <a:gd name="connsiteX3" fmla="*/ 2462331 w 2462331"/>
              <a:gd name="connsiteY3" fmla="*/ 5268050 h 11161706"/>
              <a:gd name="connsiteX4" fmla="*/ 1928931 w 2462331"/>
              <a:gd name="connsiteY4" fmla="*/ 4597490 h 11161706"/>
              <a:gd name="connsiteX5" fmla="*/ 1928931 w 2462331"/>
              <a:gd name="connsiteY5" fmla="*/ 4864190 h 11161706"/>
              <a:gd name="connsiteX6" fmla="*/ 25757 w 2462331"/>
              <a:gd name="connsiteY6" fmla="*/ 1 h 11161706"/>
              <a:gd name="connsiteX7" fmla="*/ 77273 w 2462331"/>
              <a:gd name="connsiteY7" fmla="*/ 5268050 h 11161706"/>
              <a:gd name="connsiteX8" fmla="*/ 0 w 2462331"/>
              <a:gd name="connsiteY8" fmla="*/ 11161705 h 11161706"/>
              <a:gd name="connsiteX0" fmla="*/ 0 w 2462331"/>
              <a:gd name="connsiteY0" fmla="*/ 11161705 h 11161706"/>
              <a:gd name="connsiteX1" fmla="*/ 1928931 w 2462331"/>
              <a:gd name="connsiteY1" fmla="*/ 5671910 h 11161706"/>
              <a:gd name="connsiteX2" fmla="*/ 1928931 w 2462331"/>
              <a:gd name="connsiteY2" fmla="*/ 5938610 h 11161706"/>
              <a:gd name="connsiteX3" fmla="*/ 2462331 w 2462331"/>
              <a:gd name="connsiteY3" fmla="*/ 5268050 h 11161706"/>
              <a:gd name="connsiteX4" fmla="*/ 1928931 w 2462331"/>
              <a:gd name="connsiteY4" fmla="*/ 4597490 h 11161706"/>
              <a:gd name="connsiteX5" fmla="*/ 1928931 w 2462331"/>
              <a:gd name="connsiteY5" fmla="*/ 4864190 h 11161706"/>
              <a:gd name="connsiteX6" fmla="*/ 25757 w 2462331"/>
              <a:gd name="connsiteY6" fmla="*/ 1 h 11161706"/>
              <a:gd name="connsiteX7" fmla="*/ 77273 w 2462331"/>
              <a:gd name="connsiteY7" fmla="*/ 5268050 h 11161706"/>
              <a:gd name="connsiteX8" fmla="*/ 0 w 2462331"/>
              <a:gd name="connsiteY8" fmla="*/ 11161705 h 11161706"/>
              <a:gd name="connsiteX0" fmla="*/ 0 w 2462331"/>
              <a:gd name="connsiteY0" fmla="*/ 11161705 h 11161706"/>
              <a:gd name="connsiteX1" fmla="*/ 1928931 w 2462331"/>
              <a:gd name="connsiteY1" fmla="*/ 5671910 h 11161706"/>
              <a:gd name="connsiteX2" fmla="*/ 1928931 w 2462331"/>
              <a:gd name="connsiteY2" fmla="*/ 5938610 h 11161706"/>
              <a:gd name="connsiteX3" fmla="*/ 2462331 w 2462331"/>
              <a:gd name="connsiteY3" fmla="*/ 5268050 h 11161706"/>
              <a:gd name="connsiteX4" fmla="*/ 1928931 w 2462331"/>
              <a:gd name="connsiteY4" fmla="*/ 4597490 h 11161706"/>
              <a:gd name="connsiteX5" fmla="*/ 1928931 w 2462331"/>
              <a:gd name="connsiteY5" fmla="*/ 4864190 h 11161706"/>
              <a:gd name="connsiteX6" fmla="*/ 25757 w 2462331"/>
              <a:gd name="connsiteY6" fmla="*/ 1 h 11161706"/>
              <a:gd name="connsiteX7" fmla="*/ 77273 w 2462331"/>
              <a:gd name="connsiteY7" fmla="*/ 5268050 h 11161706"/>
              <a:gd name="connsiteX8" fmla="*/ 0 w 2462331"/>
              <a:gd name="connsiteY8" fmla="*/ 11161705 h 11161706"/>
              <a:gd name="connsiteX0" fmla="*/ 0 w 2462331"/>
              <a:gd name="connsiteY0" fmla="*/ 11161705 h 11161706"/>
              <a:gd name="connsiteX1" fmla="*/ 1928931 w 2462331"/>
              <a:gd name="connsiteY1" fmla="*/ 5671910 h 11161706"/>
              <a:gd name="connsiteX2" fmla="*/ 1928931 w 2462331"/>
              <a:gd name="connsiteY2" fmla="*/ 5938610 h 11161706"/>
              <a:gd name="connsiteX3" fmla="*/ 2462331 w 2462331"/>
              <a:gd name="connsiteY3" fmla="*/ 5268050 h 11161706"/>
              <a:gd name="connsiteX4" fmla="*/ 1928931 w 2462331"/>
              <a:gd name="connsiteY4" fmla="*/ 4597490 h 11161706"/>
              <a:gd name="connsiteX5" fmla="*/ 1928931 w 2462331"/>
              <a:gd name="connsiteY5" fmla="*/ 4864190 h 11161706"/>
              <a:gd name="connsiteX6" fmla="*/ 25757 w 2462331"/>
              <a:gd name="connsiteY6" fmla="*/ 1 h 11161706"/>
              <a:gd name="connsiteX7" fmla="*/ 141670 w 2462331"/>
              <a:gd name="connsiteY7" fmla="*/ 5268052 h 11161706"/>
              <a:gd name="connsiteX8" fmla="*/ 0 w 2462331"/>
              <a:gd name="connsiteY8" fmla="*/ 11161705 h 11161706"/>
              <a:gd name="connsiteX0" fmla="*/ 0 w 2462331"/>
              <a:gd name="connsiteY0" fmla="*/ 11161705 h 11161706"/>
              <a:gd name="connsiteX1" fmla="*/ 1928931 w 2462331"/>
              <a:gd name="connsiteY1" fmla="*/ 5671910 h 11161706"/>
              <a:gd name="connsiteX2" fmla="*/ 1928931 w 2462331"/>
              <a:gd name="connsiteY2" fmla="*/ 5938610 h 11161706"/>
              <a:gd name="connsiteX3" fmla="*/ 2462331 w 2462331"/>
              <a:gd name="connsiteY3" fmla="*/ 5268050 h 11161706"/>
              <a:gd name="connsiteX4" fmla="*/ 1928931 w 2462331"/>
              <a:gd name="connsiteY4" fmla="*/ 4597490 h 11161706"/>
              <a:gd name="connsiteX5" fmla="*/ 1928931 w 2462331"/>
              <a:gd name="connsiteY5" fmla="*/ 4864190 h 11161706"/>
              <a:gd name="connsiteX6" fmla="*/ 25757 w 2462331"/>
              <a:gd name="connsiteY6" fmla="*/ 1 h 11161706"/>
              <a:gd name="connsiteX7" fmla="*/ 141670 w 2462331"/>
              <a:gd name="connsiteY7" fmla="*/ 5268052 h 11161706"/>
              <a:gd name="connsiteX8" fmla="*/ 0 w 2462331"/>
              <a:gd name="connsiteY8" fmla="*/ 11161705 h 11161706"/>
              <a:gd name="connsiteX0" fmla="*/ 0 w 2462331"/>
              <a:gd name="connsiteY0" fmla="*/ 11161705 h 11161706"/>
              <a:gd name="connsiteX1" fmla="*/ 1928931 w 2462331"/>
              <a:gd name="connsiteY1" fmla="*/ 5671910 h 11161706"/>
              <a:gd name="connsiteX2" fmla="*/ 1928931 w 2462331"/>
              <a:gd name="connsiteY2" fmla="*/ 5938610 h 11161706"/>
              <a:gd name="connsiteX3" fmla="*/ 2462331 w 2462331"/>
              <a:gd name="connsiteY3" fmla="*/ 5268050 h 11161706"/>
              <a:gd name="connsiteX4" fmla="*/ 1928931 w 2462331"/>
              <a:gd name="connsiteY4" fmla="*/ 4597490 h 11161706"/>
              <a:gd name="connsiteX5" fmla="*/ 1928931 w 2462331"/>
              <a:gd name="connsiteY5" fmla="*/ 4864190 h 11161706"/>
              <a:gd name="connsiteX6" fmla="*/ 25757 w 2462331"/>
              <a:gd name="connsiteY6" fmla="*/ 1 h 11161706"/>
              <a:gd name="connsiteX7" fmla="*/ 115912 w 2462331"/>
              <a:gd name="connsiteY7" fmla="*/ 5268052 h 11161706"/>
              <a:gd name="connsiteX8" fmla="*/ 0 w 2462331"/>
              <a:gd name="connsiteY8" fmla="*/ 11161705 h 11161706"/>
              <a:gd name="connsiteX0" fmla="*/ 0 w 2462331"/>
              <a:gd name="connsiteY0" fmla="*/ 11161705 h 11161706"/>
              <a:gd name="connsiteX1" fmla="*/ 1928931 w 2462331"/>
              <a:gd name="connsiteY1" fmla="*/ 5671910 h 11161706"/>
              <a:gd name="connsiteX2" fmla="*/ 1928931 w 2462331"/>
              <a:gd name="connsiteY2" fmla="*/ 5938610 h 11161706"/>
              <a:gd name="connsiteX3" fmla="*/ 2462331 w 2462331"/>
              <a:gd name="connsiteY3" fmla="*/ 5268050 h 11161706"/>
              <a:gd name="connsiteX4" fmla="*/ 1928931 w 2462331"/>
              <a:gd name="connsiteY4" fmla="*/ 4597490 h 11161706"/>
              <a:gd name="connsiteX5" fmla="*/ 1928931 w 2462331"/>
              <a:gd name="connsiteY5" fmla="*/ 4864190 h 11161706"/>
              <a:gd name="connsiteX6" fmla="*/ 25757 w 2462331"/>
              <a:gd name="connsiteY6" fmla="*/ 1 h 11161706"/>
              <a:gd name="connsiteX7" fmla="*/ 115912 w 2462331"/>
              <a:gd name="connsiteY7" fmla="*/ 5268052 h 11161706"/>
              <a:gd name="connsiteX8" fmla="*/ 0 w 2462331"/>
              <a:gd name="connsiteY8" fmla="*/ 11161705 h 11161706"/>
              <a:gd name="connsiteX0" fmla="*/ 0 w 2462331"/>
              <a:gd name="connsiteY0" fmla="*/ 11161705 h 11161706"/>
              <a:gd name="connsiteX1" fmla="*/ 1928931 w 2462331"/>
              <a:gd name="connsiteY1" fmla="*/ 5671910 h 11161706"/>
              <a:gd name="connsiteX2" fmla="*/ 1928931 w 2462331"/>
              <a:gd name="connsiteY2" fmla="*/ 5938610 h 11161706"/>
              <a:gd name="connsiteX3" fmla="*/ 2462331 w 2462331"/>
              <a:gd name="connsiteY3" fmla="*/ 5268050 h 11161706"/>
              <a:gd name="connsiteX4" fmla="*/ 1928931 w 2462331"/>
              <a:gd name="connsiteY4" fmla="*/ 4597490 h 11161706"/>
              <a:gd name="connsiteX5" fmla="*/ 1928931 w 2462331"/>
              <a:gd name="connsiteY5" fmla="*/ 4864190 h 11161706"/>
              <a:gd name="connsiteX6" fmla="*/ 25757 w 2462331"/>
              <a:gd name="connsiteY6" fmla="*/ 1 h 11161706"/>
              <a:gd name="connsiteX7" fmla="*/ 115912 w 2462331"/>
              <a:gd name="connsiteY7" fmla="*/ 5268052 h 11161706"/>
              <a:gd name="connsiteX8" fmla="*/ 0 w 2462331"/>
              <a:gd name="connsiteY8" fmla="*/ 11161705 h 11161706"/>
              <a:gd name="connsiteX0" fmla="*/ 0 w 2462331"/>
              <a:gd name="connsiteY0" fmla="*/ 11161705 h 11161706"/>
              <a:gd name="connsiteX1" fmla="*/ 1928931 w 2462331"/>
              <a:gd name="connsiteY1" fmla="*/ 5671910 h 11161706"/>
              <a:gd name="connsiteX2" fmla="*/ 1928931 w 2462331"/>
              <a:gd name="connsiteY2" fmla="*/ 5938610 h 11161706"/>
              <a:gd name="connsiteX3" fmla="*/ 2462331 w 2462331"/>
              <a:gd name="connsiteY3" fmla="*/ 5268050 h 11161706"/>
              <a:gd name="connsiteX4" fmla="*/ 1928931 w 2462331"/>
              <a:gd name="connsiteY4" fmla="*/ 4597490 h 11161706"/>
              <a:gd name="connsiteX5" fmla="*/ 1928931 w 2462331"/>
              <a:gd name="connsiteY5" fmla="*/ 4864190 h 11161706"/>
              <a:gd name="connsiteX6" fmla="*/ 25757 w 2462331"/>
              <a:gd name="connsiteY6" fmla="*/ 1 h 11161706"/>
              <a:gd name="connsiteX7" fmla="*/ 115912 w 2462331"/>
              <a:gd name="connsiteY7" fmla="*/ 5268052 h 11161706"/>
              <a:gd name="connsiteX8" fmla="*/ 0 w 2462331"/>
              <a:gd name="connsiteY8" fmla="*/ 11161705 h 11161706"/>
              <a:gd name="connsiteX0" fmla="*/ 0 w 2462331"/>
              <a:gd name="connsiteY0" fmla="*/ 11161705 h 11161706"/>
              <a:gd name="connsiteX1" fmla="*/ 1928931 w 2462331"/>
              <a:gd name="connsiteY1" fmla="*/ 5671910 h 11161706"/>
              <a:gd name="connsiteX2" fmla="*/ 1928931 w 2462331"/>
              <a:gd name="connsiteY2" fmla="*/ 5938610 h 11161706"/>
              <a:gd name="connsiteX3" fmla="*/ 2462331 w 2462331"/>
              <a:gd name="connsiteY3" fmla="*/ 5268050 h 11161706"/>
              <a:gd name="connsiteX4" fmla="*/ 1928931 w 2462331"/>
              <a:gd name="connsiteY4" fmla="*/ 4597490 h 11161706"/>
              <a:gd name="connsiteX5" fmla="*/ 1928931 w 2462331"/>
              <a:gd name="connsiteY5" fmla="*/ 4864190 h 11161706"/>
              <a:gd name="connsiteX6" fmla="*/ 25757 w 2462331"/>
              <a:gd name="connsiteY6" fmla="*/ 1 h 11161706"/>
              <a:gd name="connsiteX7" fmla="*/ 115912 w 2462331"/>
              <a:gd name="connsiteY7" fmla="*/ 5268052 h 11161706"/>
              <a:gd name="connsiteX8" fmla="*/ 0 w 2462331"/>
              <a:gd name="connsiteY8" fmla="*/ 11161705 h 11161706"/>
              <a:gd name="connsiteX0" fmla="*/ 3 w 2462334"/>
              <a:gd name="connsiteY0" fmla="*/ 11787314 h 11787315"/>
              <a:gd name="connsiteX1" fmla="*/ 1928934 w 2462334"/>
              <a:gd name="connsiteY1" fmla="*/ 6297519 h 11787315"/>
              <a:gd name="connsiteX2" fmla="*/ 1928934 w 2462334"/>
              <a:gd name="connsiteY2" fmla="*/ 6564219 h 11787315"/>
              <a:gd name="connsiteX3" fmla="*/ 2462334 w 2462334"/>
              <a:gd name="connsiteY3" fmla="*/ 5893659 h 11787315"/>
              <a:gd name="connsiteX4" fmla="*/ 1928934 w 2462334"/>
              <a:gd name="connsiteY4" fmla="*/ 5223099 h 11787315"/>
              <a:gd name="connsiteX5" fmla="*/ 1928934 w 2462334"/>
              <a:gd name="connsiteY5" fmla="*/ 5489799 h 11787315"/>
              <a:gd name="connsiteX6" fmla="*/ 0 w 2462334"/>
              <a:gd name="connsiteY6" fmla="*/ 0 h 11787315"/>
              <a:gd name="connsiteX7" fmla="*/ 115915 w 2462334"/>
              <a:gd name="connsiteY7" fmla="*/ 5893661 h 11787315"/>
              <a:gd name="connsiteX8" fmla="*/ 3 w 2462334"/>
              <a:gd name="connsiteY8" fmla="*/ 11787314 h 11787315"/>
              <a:gd name="connsiteX0" fmla="*/ 3 w 2462334"/>
              <a:gd name="connsiteY0" fmla="*/ 11787314 h 11787315"/>
              <a:gd name="connsiteX1" fmla="*/ 1928934 w 2462334"/>
              <a:gd name="connsiteY1" fmla="*/ 6297519 h 11787315"/>
              <a:gd name="connsiteX2" fmla="*/ 1928934 w 2462334"/>
              <a:gd name="connsiteY2" fmla="*/ 6564219 h 11787315"/>
              <a:gd name="connsiteX3" fmla="*/ 2462334 w 2462334"/>
              <a:gd name="connsiteY3" fmla="*/ 5893659 h 11787315"/>
              <a:gd name="connsiteX4" fmla="*/ 1928934 w 2462334"/>
              <a:gd name="connsiteY4" fmla="*/ 5223099 h 11787315"/>
              <a:gd name="connsiteX5" fmla="*/ 1928934 w 2462334"/>
              <a:gd name="connsiteY5" fmla="*/ 5489799 h 11787315"/>
              <a:gd name="connsiteX6" fmla="*/ 0 w 2462334"/>
              <a:gd name="connsiteY6" fmla="*/ 0 h 11787315"/>
              <a:gd name="connsiteX7" fmla="*/ 115915 w 2462334"/>
              <a:gd name="connsiteY7" fmla="*/ 5893661 h 11787315"/>
              <a:gd name="connsiteX8" fmla="*/ 3 w 2462334"/>
              <a:gd name="connsiteY8" fmla="*/ 11787314 h 1178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334" h="11787315">
                <a:moveTo>
                  <a:pt x="3" y="11787314"/>
                </a:moveTo>
                <a:cubicBezTo>
                  <a:pt x="611218" y="8675188"/>
                  <a:pt x="1006916" y="6373719"/>
                  <a:pt x="1928934" y="6297519"/>
                </a:cubicBezTo>
                <a:lnTo>
                  <a:pt x="1928934" y="6564219"/>
                </a:lnTo>
                <a:lnTo>
                  <a:pt x="2462334" y="5893659"/>
                </a:lnTo>
                <a:lnTo>
                  <a:pt x="1928934" y="5223099"/>
                </a:lnTo>
                <a:lnTo>
                  <a:pt x="1928934" y="5489799"/>
                </a:lnTo>
                <a:cubicBezTo>
                  <a:pt x="1006916" y="5413599"/>
                  <a:pt x="353625" y="2386419"/>
                  <a:pt x="0" y="0"/>
                </a:cubicBezTo>
                <a:cubicBezTo>
                  <a:pt x="55812" y="2031288"/>
                  <a:pt x="85863" y="4137644"/>
                  <a:pt x="115915" y="5893661"/>
                </a:cubicBezTo>
                <a:cubicBezTo>
                  <a:pt x="90155" y="7599627"/>
                  <a:pt x="3" y="11157394"/>
                  <a:pt x="3" y="11787314"/>
                </a:cubicBezTo>
                <a:close/>
              </a:path>
            </a:pathLst>
          </a:custGeom>
          <a:gradFill flip="none" rotWithShape="0">
            <a:gsLst>
              <a:gs pos="78000">
                <a:schemeClr val="accent1">
                  <a:alpha val="35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 w="11430" cap="flat" cmpd="sng" algn="ctr">
            <a:gradFill>
              <a:gsLst>
                <a:gs pos="100000">
                  <a:schemeClr val="accent1"/>
                </a:gs>
                <a:gs pos="65000">
                  <a:schemeClr val="accent1">
                    <a:alpha val="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2296" tIns="41148" rIns="82296" bIns="41148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62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74" name="线">
            <a:extLst>
              <a:ext uri="{FF2B5EF4-FFF2-40B4-BE49-F238E27FC236}">
                <a16:creationId xmlns:a16="http://schemas.microsoft.com/office/drawing/2014/main" id="{F8B2ED2D-8E48-5A3F-3307-3AEEC8A9154C}"/>
              </a:ext>
            </a:extLst>
          </p:cNvPr>
          <p:cNvGrpSpPr/>
          <p:nvPr/>
        </p:nvGrpSpPr>
        <p:grpSpPr>
          <a:xfrm flipV="1">
            <a:off x="5350071" y="2375745"/>
            <a:ext cx="3686830" cy="1485244"/>
            <a:chOff x="4156042" y="2569693"/>
            <a:chExt cx="3686830" cy="1485244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B97A9447-0D28-624E-A87E-4243A19C1C37}"/>
                </a:ext>
              </a:extLst>
            </p:cNvPr>
            <p:cNvGrpSpPr/>
            <p:nvPr/>
          </p:nvGrpSpPr>
          <p:grpSpPr>
            <a:xfrm>
              <a:off x="4156042" y="2569693"/>
              <a:ext cx="3686830" cy="1485244"/>
              <a:chOff x="4156042" y="2569693"/>
              <a:chExt cx="3686830" cy="1485244"/>
            </a:xfrm>
          </p:grpSpPr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A29DB7EB-60B1-90D0-DF48-6C8D82BCA4E4}"/>
                  </a:ext>
                </a:extLst>
              </p:cNvPr>
              <p:cNvGrpSpPr/>
              <p:nvPr/>
            </p:nvGrpSpPr>
            <p:grpSpPr>
              <a:xfrm>
                <a:off x="4947400" y="2794638"/>
                <a:ext cx="0" cy="1229072"/>
                <a:chOff x="4963876" y="2753448"/>
                <a:chExt cx="0" cy="1229072"/>
              </a:xfrm>
            </p:grpSpPr>
            <p:cxnSp>
              <p:nvCxnSpPr>
                <p:cNvPr id="141" name="直接连接符 304">
                  <a:extLst>
                    <a:ext uri="{FF2B5EF4-FFF2-40B4-BE49-F238E27FC236}">
                      <a16:creationId xmlns:a16="http://schemas.microsoft.com/office/drawing/2014/main" id="{C92DC1A7-6523-1076-296F-E3977E5439FD}"/>
                    </a:ext>
                  </a:extLst>
                </p:cNvPr>
                <p:cNvCxnSpPr/>
                <p:nvPr/>
              </p:nvCxnSpPr>
              <p:spPr>
                <a:xfrm>
                  <a:off x="4963876" y="3382323"/>
                  <a:ext cx="0" cy="600197"/>
                </a:xfrm>
                <a:prstGeom prst="line">
                  <a:avLst/>
                </a:prstGeom>
                <a:noFill/>
                <a:ln w="14288" cap="flat" cmpd="sng" algn="ctr">
                  <a:gradFill>
                    <a:gsLst>
                      <a:gs pos="0">
                        <a:schemeClr val="accent1">
                          <a:alpha val="8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158" name="直接连接符 305">
                  <a:extLst>
                    <a:ext uri="{FF2B5EF4-FFF2-40B4-BE49-F238E27FC236}">
                      <a16:creationId xmlns:a16="http://schemas.microsoft.com/office/drawing/2014/main" id="{5646A78D-3134-5326-09DF-602B540C6000}"/>
                    </a:ext>
                  </a:extLst>
                </p:cNvPr>
                <p:cNvCxnSpPr/>
                <p:nvPr/>
              </p:nvCxnSpPr>
              <p:spPr>
                <a:xfrm flipV="1">
                  <a:off x="4963876" y="2753448"/>
                  <a:ext cx="0" cy="628522"/>
                </a:xfrm>
                <a:prstGeom prst="line">
                  <a:avLst/>
                </a:prstGeom>
                <a:noFill/>
                <a:ln w="14288" cap="flat" cmpd="sng" algn="ctr"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  <a:miter lim="800000"/>
                </a:ln>
                <a:effectLst/>
              </p:spPr>
            </p:cxnSp>
          </p:grp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409462A6-2B52-A8CE-AF31-13DD6EC09DB4}"/>
                  </a:ext>
                </a:extLst>
              </p:cNvPr>
              <p:cNvGrpSpPr/>
              <p:nvPr/>
            </p:nvGrpSpPr>
            <p:grpSpPr>
              <a:xfrm>
                <a:off x="6695741" y="2569693"/>
                <a:ext cx="0" cy="1289432"/>
                <a:chOff x="3125788" y="2501429"/>
                <a:chExt cx="0" cy="1289432"/>
              </a:xfrm>
            </p:grpSpPr>
            <p:cxnSp>
              <p:nvCxnSpPr>
                <p:cNvPr id="132" name="直接连接符 304">
                  <a:extLst>
                    <a:ext uri="{FF2B5EF4-FFF2-40B4-BE49-F238E27FC236}">
                      <a16:creationId xmlns:a16="http://schemas.microsoft.com/office/drawing/2014/main" id="{0112120A-BF2D-1871-2CA1-4692E98CF4D4}"/>
                    </a:ext>
                  </a:extLst>
                </p:cNvPr>
                <p:cNvCxnSpPr/>
                <p:nvPr/>
              </p:nvCxnSpPr>
              <p:spPr>
                <a:xfrm>
                  <a:off x="3125788" y="3130302"/>
                  <a:ext cx="0" cy="660559"/>
                </a:xfrm>
                <a:prstGeom prst="line">
                  <a:avLst/>
                </a:prstGeom>
                <a:noFill/>
                <a:ln w="14288" cap="flat" cmpd="sng" algn="ctr">
                  <a:gradFill>
                    <a:gsLst>
                      <a:gs pos="0">
                        <a:schemeClr val="accent1">
                          <a:alpha val="8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140" name="直接连接符 305">
                  <a:extLst>
                    <a:ext uri="{FF2B5EF4-FFF2-40B4-BE49-F238E27FC236}">
                      <a16:creationId xmlns:a16="http://schemas.microsoft.com/office/drawing/2014/main" id="{A524056E-BA32-D90D-4522-2E4DCD08EE75}"/>
                    </a:ext>
                  </a:extLst>
                </p:cNvPr>
                <p:cNvCxnSpPr/>
                <p:nvPr/>
              </p:nvCxnSpPr>
              <p:spPr>
                <a:xfrm flipV="1">
                  <a:off x="3125788" y="2501429"/>
                  <a:ext cx="0" cy="628522"/>
                </a:xfrm>
                <a:prstGeom prst="line">
                  <a:avLst/>
                </a:prstGeom>
                <a:noFill/>
                <a:ln w="14288" cap="flat" cmpd="sng" algn="ctr"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  <a:miter lim="800000"/>
                </a:ln>
                <a:effectLst/>
              </p:spPr>
            </p:cxnSp>
          </p:grpSp>
          <p:grpSp>
            <p:nvGrpSpPr>
              <p:cNvPr id="91" name="组合 90">
                <a:extLst>
                  <a:ext uri="{FF2B5EF4-FFF2-40B4-BE49-F238E27FC236}">
                    <a16:creationId xmlns:a16="http://schemas.microsoft.com/office/drawing/2014/main" id="{2D0F2A2D-16C7-FBA7-44A5-349863DDA43A}"/>
                  </a:ext>
                </a:extLst>
              </p:cNvPr>
              <p:cNvGrpSpPr/>
              <p:nvPr/>
            </p:nvGrpSpPr>
            <p:grpSpPr>
              <a:xfrm>
                <a:off x="5833408" y="2948035"/>
                <a:ext cx="2009464" cy="1106902"/>
                <a:chOff x="5833408" y="2872656"/>
                <a:chExt cx="2009464" cy="1106902"/>
              </a:xfrm>
            </p:grpSpPr>
            <p:cxnSp>
              <p:nvCxnSpPr>
                <p:cNvPr id="98" name="直接连接符 304">
                  <a:extLst>
                    <a:ext uri="{FF2B5EF4-FFF2-40B4-BE49-F238E27FC236}">
                      <a16:creationId xmlns:a16="http://schemas.microsoft.com/office/drawing/2014/main" id="{3D464D50-C78F-18E8-BF09-930EA5EFB945}"/>
                    </a:ext>
                  </a:extLst>
                </p:cNvPr>
                <p:cNvCxnSpPr/>
                <p:nvPr/>
              </p:nvCxnSpPr>
              <p:spPr>
                <a:xfrm>
                  <a:off x="7842872" y="3683805"/>
                  <a:ext cx="0" cy="295753"/>
                </a:xfrm>
                <a:prstGeom prst="line">
                  <a:avLst/>
                </a:prstGeom>
                <a:noFill/>
                <a:ln w="14288" cap="flat" cmpd="sng" algn="ctr">
                  <a:gradFill>
                    <a:gsLst>
                      <a:gs pos="0">
                        <a:schemeClr val="accent1">
                          <a:alpha val="8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122" name="直接连接符 305">
                  <a:extLst>
                    <a:ext uri="{FF2B5EF4-FFF2-40B4-BE49-F238E27FC236}">
                      <a16:creationId xmlns:a16="http://schemas.microsoft.com/office/drawing/2014/main" id="{D3D252C7-E1F9-773D-7F20-C7E87A2C5FDA}"/>
                    </a:ext>
                  </a:extLst>
                </p:cNvPr>
                <p:cNvCxnSpPr/>
                <p:nvPr/>
              </p:nvCxnSpPr>
              <p:spPr>
                <a:xfrm flipV="1">
                  <a:off x="7842872" y="3371733"/>
                  <a:ext cx="0" cy="311720"/>
                </a:xfrm>
                <a:prstGeom prst="line">
                  <a:avLst/>
                </a:prstGeom>
                <a:noFill/>
                <a:ln w="14288" cap="flat" cmpd="sng" algn="ctr"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  <a:miter lim="800000"/>
                </a:ln>
                <a:effectLst/>
              </p:spPr>
            </p:cxnSp>
            <p:cxnSp>
              <p:nvCxnSpPr>
                <p:cNvPr id="16" name="直接连接符 304">
                  <a:extLst>
                    <a:ext uri="{FF2B5EF4-FFF2-40B4-BE49-F238E27FC236}">
                      <a16:creationId xmlns:a16="http://schemas.microsoft.com/office/drawing/2014/main" id="{4CB2E01A-2D04-BE37-86A9-C1366DF15400}"/>
                    </a:ext>
                  </a:extLst>
                </p:cNvPr>
                <p:cNvCxnSpPr/>
                <p:nvPr/>
              </p:nvCxnSpPr>
              <p:spPr>
                <a:xfrm>
                  <a:off x="5833408" y="3184728"/>
                  <a:ext cx="0" cy="295753"/>
                </a:xfrm>
                <a:prstGeom prst="line">
                  <a:avLst/>
                </a:prstGeom>
                <a:noFill/>
                <a:ln w="14288" cap="flat" cmpd="sng" algn="ctr">
                  <a:gradFill>
                    <a:gsLst>
                      <a:gs pos="0">
                        <a:schemeClr val="accent1">
                          <a:alpha val="8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17" name="直接连接符 305">
                  <a:extLst>
                    <a:ext uri="{FF2B5EF4-FFF2-40B4-BE49-F238E27FC236}">
                      <a16:creationId xmlns:a16="http://schemas.microsoft.com/office/drawing/2014/main" id="{F4DE3603-0F9B-E574-DD20-61429D0EFC66}"/>
                    </a:ext>
                  </a:extLst>
                </p:cNvPr>
                <p:cNvCxnSpPr/>
                <p:nvPr/>
              </p:nvCxnSpPr>
              <p:spPr>
                <a:xfrm flipV="1">
                  <a:off x="5833408" y="2872656"/>
                  <a:ext cx="0" cy="311720"/>
                </a:xfrm>
                <a:prstGeom prst="line">
                  <a:avLst/>
                </a:prstGeom>
                <a:noFill/>
                <a:ln w="14288" cap="flat" cmpd="sng" algn="ctr"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  <a:miter lim="800000"/>
                </a:ln>
                <a:effectLst/>
              </p:spPr>
            </p:cxnSp>
          </p:grpSp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id="{6A7BE20F-BE25-019B-7956-3B7171460C29}"/>
                  </a:ext>
                </a:extLst>
              </p:cNvPr>
              <p:cNvGrpSpPr/>
              <p:nvPr/>
            </p:nvGrpSpPr>
            <p:grpSpPr>
              <a:xfrm>
                <a:off x="4156042" y="3129547"/>
                <a:ext cx="0" cy="607824"/>
                <a:chOff x="10885315" y="3063046"/>
                <a:chExt cx="0" cy="607824"/>
              </a:xfrm>
            </p:grpSpPr>
            <p:cxnSp>
              <p:nvCxnSpPr>
                <p:cNvPr id="96" name="直接连接符 304">
                  <a:extLst>
                    <a:ext uri="{FF2B5EF4-FFF2-40B4-BE49-F238E27FC236}">
                      <a16:creationId xmlns:a16="http://schemas.microsoft.com/office/drawing/2014/main" id="{5309C59E-CC71-4A04-88D0-A9AD626344A9}"/>
                    </a:ext>
                  </a:extLst>
                </p:cNvPr>
                <p:cNvCxnSpPr/>
                <p:nvPr/>
              </p:nvCxnSpPr>
              <p:spPr>
                <a:xfrm>
                  <a:off x="10885315" y="3375117"/>
                  <a:ext cx="0" cy="295753"/>
                </a:xfrm>
                <a:prstGeom prst="line">
                  <a:avLst/>
                </a:prstGeom>
                <a:noFill/>
                <a:ln w="14288" cap="flat" cmpd="sng" algn="ctr">
                  <a:gradFill>
                    <a:gsLst>
                      <a:gs pos="0">
                        <a:schemeClr val="accent1">
                          <a:alpha val="8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97" name="直接连接符 305">
                  <a:extLst>
                    <a:ext uri="{FF2B5EF4-FFF2-40B4-BE49-F238E27FC236}">
                      <a16:creationId xmlns:a16="http://schemas.microsoft.com/office/drawing/2014/main" id="{261F029A-0A8F-8D4A-C5B8-384F92258567}"/>
                    </a:ext>
                  </a:extLst>
                </p:cNvPr>
                <p:cNvCxnSpPr/>
                <p:nvPr/>
              </p:nvCxnSpPr>
              <p:spPr>
                <a:xfrm flipV="1">
                  <a:off x="10885315" y="3063046"/>
                  <a:ext cx="0" cy="311720"/>
                </a:xfrm>
                <a:prstGeom prst="line">
                  <a:avLst/>
                </a:prstGeom>
                <a:noFill/>
                <a:ln w="14288" cap="flat" cmpd="sng" algn="ctr"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  <a:miter lim="800000"/>
                </a:ln>
                <a:effectLst/>
              </p:spPr>
            </p:cxnSp>
          </p:grp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93AD4FB2-65F1-C852-D6D0-E1D3E5B9FFE7}"/>
                </a:ext>
              </a:extLst>
            </p:cNvPr>
            <p:cNvGrpSpPr/>
            <p:nvPr/>
          </p:nvGrpSpPr>
          <p:grpSpPr>
            <a:xfrm>
              <a:off x="5268422" y="2959926"/>
              <a:ext cx="1650522" cy="935545"/>
              <a:chOff x="5268422" y="2842880"/>
              <a:chExt cx="1650522" cy="935545"/>
            </a:xfrm>
          </p:grpSpPr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91279D61-D2D9-8CE2-2AF2-47F99F3EAAC2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V="1">
                <a:off x="5880813" y="2842880"/>
                <a:ext cx="36000" cy="36000"/>
              </a:xfrm>
              <a:prstGeom prst="ellipse">
                <a:avLst/>
              </a:prstGeom>
              <a:noFill/>
              <a:ln w="3175" cap="flat" cmpd="sng" algn="ctr">
                <a:solidFill>
                  <a:schemeClr val="accent1">
                    <a:alpha val="32000"/>
                  </a:schemeClr>
                </a:solidFill>
                <a:prstDash val="solid"/>
                <a:miter lim="800000"/>
              </a:ln>
              <a:effectLst/>
            </p:spPr>
            <p:txBody>
              <a:bodyPr lIns="82296" tIns="41148" rIns="82296" bIns="41148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endParaRPr kumimoji="0" lang="zh-CN" altLang="en-US" sz="162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B90F8B90-5E00-0B7C-F503-E9EAE424A80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6239514" y="3461558"/>
                <a:ext cx="97200" cy="97200"/>
              </a:xfrm>
              <a:prstGeom prst="ellipse">
                <a:avLst/>
              </a:prstGeom>
              <a:noFill/>
              <a:ln w="5715" cap="flat" cmpd="sng" algn="ctr">
                <a:solidFill>
                  <a:schemeClr val="accent1">
                    <a:alpha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lIns="82296" tIns="41148" rIns="82296" bIns="41148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endParaRPr kumimoji="0" lang="zh-CN" altLang="en-US" sz="162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19AC89BB-DB96-8CDF-E741-6CDE30568878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474509" flipV="1">
                <a:off x="6854144" y="3120182"/>
                <a:ext cx="64800" cy="64800"/>
              </a:xfrm>
              <a:prstGeom prst="ellipse">
                <a:avLst/>
              </a:prstGeom>
              <a:noFill/>
              <a:ln w="5715" cap="flat" cmpd="sng" algn="ctr">
                <a:solidFill>
                  <a:schemeClr val="accent1">
                    <a:alpha val="39000"/>
                  </a:schemeClr>
                </a:solidFill>
                <a:prstDash val="solid"/>
                <a:miter lim="800000"/>
              </a:ln>
              <a:effectLst/>
            </p:spPr>
            <p:txBody>
              <a:bodyPr lIns="82296" tIns="41148" rIns="82296" bIns="41148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endParaRPr kumimoji="0" lang="zh-CN" altLang="en-US" sz="162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D2C14712-3306-FA33-0A44-EF47895E55A5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474509" flipV="1">
                <a:off x="5612769" y="3474121"/>
                <a:ext cx="32400" cy="32400"/>
              </a:xfrm>
              <a:prstGeom prst="ellipse">
                <a:avLst/>
              </a:prstGeom>
              <a:noFill/>
              <a:ln w="5715" cap="flat" cmpd="sng" algn="ctr">
                <a:solidFill>
                  <a:schemeClr val="accent1">
                    <a:alpha val="54000"/>
                  </a:schemeClr>
                </a:solidFill>
                <a:prstDash val="solid"/>
                <a:miter lim="800000"/>
              </a:ln>
              <a:effectLst/>
            </p:spPr>
            <p:txBody>
              <a:bodyPr lIns="82296" tIns="41148" rIns="82296" bIns="41148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endParaRPr kumimoji="0" lang="zh-CN" altLang="en-US" sz="162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53669CC0-9BDE-3F3E-CDD1-4D34C4B1DD0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V="1">
                <a:off x="5268422" y="3713625"/>
                <a:ext cx="64800" cy="64800"/>
              </a:xfrm>
              <a:prstGeom prst="ellipse">
                <a:avLst/>
              </a:prstGeom>
              <a:noFill/>
              <a:ln w="5715" cap="flat" cmpd="sng" algn="ctr">
                <a:solidFill>
                  <a:schemeClr val="accent1">
                    <a:alpha val="76000"/>
                  </a:schemeClr>
                </a:solidFill>
                <a:prstDash val="solid"/>
                <a:miter lim="800000"/>
              </a:ln>
              <a:effectLst/>
            </p:spPr>
            <p:txBody>
              <a:bodyPr lIns="82296" tIns="41148" rIns="82296" bIns="41148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endParaRPr kumimoji="0" lang="zh-CN" altLang="en-US" sz="162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7C673BD8-E41D-BAE1-DA1A-3C41E728E82E}"/>
              </a:ext>
            </a:extLst>
          </p:cNvPr>
          <p:cNvSpPr txBox="1"/>
          <p:nvPr/>
        </p:nvSpPr>
        <p:spPr>
          <a:xfrm>
            <a:off x="6714038" y="2629440"/>
            <a:ext cx="647613" cy="193899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 anchor="ctr" anchorCtr="0">
            <a:spAutoFit/>
          </a:bodyPr>
          <a:lstStyle/>
          <a:p>
            <a:r>
              <a:rPr kumimoji="1" lang="zh-CN" altLang="en-US" sz="126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添加文本</a:t>
            </a:r>
          </a:p>
        </p:txBody>
      </p:sp>
    </p:spTree>
    <p:extLst>
      <p:ext uri="{BB962C8B-B14F-4D97-AF65-F5344CB8AC3E}">
        <p14:creationId xmlns:p14="http://schemas.microsoft.com/office/powerpoint/2010/main" val="4937286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45833E-6 -4.44444E-6 L 1.45833E-6 0.06991 " pathEditMode="relative" rAng="0" ptsTypes="AA">
                                      <p:cBhvr>
                                        <p:cTn id="12" dur="1000" spd="-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9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decel="100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1.45833E-6 -4.44444E-6 L 1.45833E-6 0.06991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9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6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35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decel="100000" fill="hold" nodeType="withEffect">
                                  <p:stCondLst>
                                    <p:cond delay="3520"/>
                                  </p:stCondLst>
                                  <p:childTnLst>
                                    <p:animMotion origin="layout" path="M -3.95833E-6 3.7037E-7 L -3.95833E-6 -0.1037 " pathEditMode="relative" rAng="0" ptsTypes="AA">
                                      <p:cBhvr>
                                        <p:cTn id="40" dur="94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85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414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472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6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decel="100000" fill="hold" grpId="1" nodeType="withEffect">
                                  <p:stCondLst>
                                    <p:cond delay="5060"/>
                                  </p:stCondLst>
                                  <p:childTnLst>
                                    <p:animMotion origin="layout" path="M -1.875E-6 1.85185E-6 L -1.875E-6 0.09722 " pathEditMode="relative" rAng="0" ptsTypes="AA">
                                      <p:cBhvr>
                                        <p:cTn id="51" dur="10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61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32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decel="100000" fill="hold" grpId="1" nodeType="withEffect">
                                  <p:stCondLst>
                                    <p:cond delay="5320"/>
                                  </p:stCondLst>
                                  <p:childTnLst>
                                    <p:animMotion origin="layout" path="M -3.75E-6 2.59259E-6 L -3.75E-6 0.09722 " pathEditMode="relative" rAng="0" ptsTypes="AA">
                                      <p:cBhvr>
                                        <p:cTn id="56" dur="10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61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path" presetSubtype="0" de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 0 L 0 0.09722 " pathEditMode="relative" rAng="0" ptsTypes="AA">
                                      <p:cBhvr>
                                        <p:cTn id="61" dur="10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 animBg="1"/>
      <p:bldP spid="165" grpId="1" animBg="1"/>
      <p:bldP spid="166" grpId="0" animBg="1"/>
      <p:bldP spid="159" grpId="0" animBg="1"/>
      <p:bldP spid="159" grpId="1" animBg="1"/>
      <p:bldP spid="160" grpId="0" animBg="1"/>
      <p:bldP spid="58" grpId="0"/>
      <p:bldP spid="58" grpId="1"/>
      <p:bldP spid="59" grpId="0"/>
      <p:bldP spid="59" grpId="1"/>
      <p:bldP spid="60" grpId="0"/>
      <p:bldP spid="60" grpId="1"/>
      <p:bldP spid="73" grpId="0" animBg="1"/>
      <p:bldP spid="7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E2NmJhOTM1MDQ1OTE1YTQwNzJhMzQ0YjIyNjcwZTcifQ=="/>
  <p:tag name="KSO_WPP_MARK_KEY" val="40a15f54-7ece-4f92-b349-7e46efdcae53"/>
  <p:tag name="ISLIDE.GUIDESSETTING" val="{&quot;Id&quot;:&quot;GuidesStyle_Narrow&quot;,&quot;Name&quot;:&quot;较窄&quot;,&quot;Kind&quot;:&quot;System&quot;,&quot;OldGuidesSetting&quot;:{&quot;HeaderHeight&quot;:10.0,&quot;FooterHeight&quot;:5.0,&quot;SideMargin&quot;:2.5,&quot;TopMargin&quot;:0.0,&quot;BottomMargin&quot;:0.0,&quot;IntervalMargin&quot;:1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380.1865"/>
  <p:tag name="TOP" val="339.998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380.1865"/>
  <p:tag name="TOP" val="350.9568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380.1865"/>
  <p:tag name="TOP" val="361.915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.5"/>
  <p:tag name="HEIGHT" val="157.0455"/>
  <p:tag name="WIDTH" val="583.6152"/>
  <p:tag name="LEFT" val="251.6828"/>
  <p:tag name="TOP" val="178.559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474725"/>
  <p:tag name="WIDTH" val="8.504016"/>
  <p:tag name="LEFT" val="297.1758"/>
  <p:tag name="TOP" val="296.820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474725"/>
  <p:tag name="WIDTH" val="8.504016"/>
  <p:tag name="LEFT" val="401.0689"/>
  <p:tag name="TOP" val="184.320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503937"/>
  <p:tag name="WIDTH" val="8.533307"/>
  <p:tag name="LEFT" val="548.8098"/>
  <p:tag name="TOP" val="174.362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503937"/>
  <p:tag name="WIDTH" val="8.533307"/>
  <p:tag name="LEFT" val="698.7968"/>
  <p:tag name="TOP" val="187.25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474725"/>
  <p:tag name="WIDTH" val="8.504016"/>
  <p:tag name="LEFT" val="780.1099"/>
  <p:tag name="TOP" val="297.572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37;#81261;#138658;#137923;#150866;#61701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Z '" val="-2.147484E+0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0496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.188174"/>
  <p:tag name="TEXTZ '" val="-2.147484E+0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04965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0496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0496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0496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04965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0496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0496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.9465909"/>
  <p:tag name="SHADOWSIZE" val="100"/>
  <p:tag name="TEXTZ '" val="-2.147484E+09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0496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Z '" val="-2.147484E+0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5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45364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002506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0503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.83910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.83910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84359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14088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324425E-0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.188174"/>
  <p:tag name="TEXTZ '" val="-2.147484E+09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393555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60122"/>
  <p:tag name="SHADOWSIZE" val="98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60122"/>
  <p:tag name="SHADOWSIZE" val="98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60122"/>
  <p:tag name="SHADOWSIZE" val="98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.9465909"/>
  <p:tag name="SHADOWSIZE" val="100"/>
  <p:tag name="TEXTZ '" val="-2.147484E+0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9503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.54982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822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795856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8224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25193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Z '" val="-2.147484E+09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733304"/>
  <p:tag name="SHADOWSIZE" val="98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822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.312121"/>
  <p:tag name="SHADOWSIZE" val="98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048306"/>
  <p:tag name="SHADOWSIZE" val="98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.188174"/>
  <p:tag name="TEXTZ '" val="-2.147484E+0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.771612"/>
  <p:tag name="SHADOWSIZE" val="98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.70858"/>
  <p:tag name="SHADOWSIZE" val="98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21083"/>
  <p:tag name="SHADOWSIZE" val="9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.9465909"/>
  <p:tag name="SHADOWSIZE" val="100"/>
  <p:tag name="TEXTZ '" val="-2.147484E+0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21083"/>
  <p:tag name="SHADOWSIZE" val="98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.892318"/>
  <p:tag name="SHADOWSIZE" val="98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9.222"/>
  <p:tag name="LEFT" val="-54.13197"/>
  <p:tag name="WIDTH" val="300.75"/>
  <p:tag name="HEIGHT" val="181.0968"/>
  <p:tag name="SHAPEREFLECTION" val="-2.147484E+09"/>
  <p:tag name="SHAPEGLOW" val="0"/>
  <p:tag name="SOFTEDGE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Z '" val="-2.147484E+09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7953"/>
  <p:tag name="SHADOWSIZE" val="98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974435"/>
  <p:tag name="SHADOWSIZE" val="98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.187612"/>
  <p:tag name="SHADOWSIZE" val="98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.188174"/>
  <p:tag name="TEXTZ '" val="-2.147484E+09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21083"/>
  <p:tag name="SHADOWSIZE" val="98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.188682"/>
  <p:tag name="SHADOWSIZE" val="98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6826"/>
  <p:tag name="SHADOWSIZE" val="98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60122"/>
  <p:tag name="SHADOWSIZE" val="9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.9465909"/>
  <p:tag name="SHADOWSIZE" val="100"/>
  <p:tag name="TEXTZ '" val="-2.147484E+09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60122"/>
  <p:tag name="SHADOWSIZE" val="98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60122"/>
  <p:tag name="SHADOWSIZE" val="98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60122"/>
  <p:tag name="SHADOWSIZE" val="98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60122"/>
  <p:tag name="SHADOWSIZE" val="98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60122"/>
  <p:tag name="SHADOWSIZE" val="98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60122"/>
  <p:tag name="SHADOWSIZE" val="98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60122"/>
  <p:tag name="SHADOWSIZE" val="98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822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.721521"/>
  <p:tag name="SHADOWSIZE" val="98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03937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64579"/>
  <p:tag name="SHADOWSIZE" val="98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.97262"/>
  <p:tag name="SHADOWSIZE" val="98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.866513"/>
  <p:tag name="SHADOWSIZE" val="98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03937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61417"/>
  <p:tag name="SHADOWSIZE" val="98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61417"/>
  <p:tag name="SHADOWSIZE" val="98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61417"/>
  <p:tag name="SHADOWSIZE" val="98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61417"/>
  <p:tag name="SHADOWSIZE" val="98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  <p:tag name="TEXTSHADOWSIZE" val="98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  <p:tag name="TEXTSHADOWSIZE" val="98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  <p:tag name="TEXTSHADOWSIZE" val="98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  <p:tag name="TEXTSHADOWSIZE" val="9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  <p:tag name="TEXTSHADOWSIZE" val="98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  <p:tag name="TEXTSHADOWSIZE" val="98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  <p:tag name="TEXTSHADOWSIZE" val="98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  <p:tag name="TEXTSHADOWSIZE" val="9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0393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0393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Z '" val="-2.147484E+0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.188174"/>
  <p:tag name="TEXTZ '" val="-2.147484E+0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.9465909"/>
  <p:tag name="SHADOWSIZE" val="100"/>
  <p:tag name="TEXTZ '" val="-2.147484E+0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Z '" val="-2.147484E+0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.188174"/>
  <p:tag name="TEXTZ '" val="-2.147484E+0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.9465909"/>
  <p:tag name="SHADOWSIZE" val="100"/>
  <p:tag name="TEXTZ '" val="-2.147484E+0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Z '" val="-2.147484E+0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.188174"/>
  <p:tag name="TEXTZ '" val="-2.147484E+0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.9465909"/>
  <p:tag name="SHADOWSIZE" val="100"/>
  <p:tag name="TEXTZ '" val="-2.147484E+0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Z '" val="-2.147484E+0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.188174"/>
  <p:tag name="TEXTZ '" val="-2.147484E+0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.9465909"/>
  <p:tag name="SHADOWSIZE" val="100"/>
  <p:tag name="TEXTZ '" val="-2.147484E+0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.5"/>
  <p:tag name="HEIGHT" val="157.2923"/>
  <p:tag name="WIDTH" val="165.946"/>
  <p:tag name="LEFT" val="680.2905"/>
  <p:tag name="TOP" val="176.280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LINEWEIGHT" val="0.5"/>
  <p:tag name="HEIGHT" val="117.9087"/>
  <p:tag name="WIDTH" val="125.355"/>
  <p:tag name="LEFT" val="420.9988"/>
  <p:tag name="TOP" val="116.077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503069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LINEWEIGHT" val="0.5"/>
  <p:tag name="HEIGHT" val="117.9087"/>
  <p:tag name="WIDTH" val="125.355"/>
  <p:tag name="LEFT" val="600.0282"/>
  <p:tag name="TOP" val="257.967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27.06291"/>
  <p:tag name="WIDTH" val="125.355"/>
  <p:tag name="LEFT" val="600.0282"/>
  <p:tag name="TOP" val="257.967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6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19.38748"/>
  <p:tag name="WIDTH" val="57.30425"/>
  <p:tag name="LEFT" val="634.0535"/>
  <p:tag name="TOP" val="261.805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608.338"/>
  <p:tag name="TOP" val="293.657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608.338"/>
  <p:tag name="TOP" val="304.615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608.338"/>
  <p:tag name="TOP" val="315.574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608.338"/>
  <p:tag name="TOP" val="326.53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608.338"/>
  <p:tag name="TOP" val="337.491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608.338"/>
  <p:tag name="TOP" val="348.450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608.338"/>
  <p:tag name="TOP" val="359.409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503069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LINEWEIGHT" val="0.5"/>
  <p:tag name="HEIGHT" val="117.9087"/>
  <p:tag name="WIDTH" val="125.355"/>
  <p:tag name="LEFT" val="702.4276"/>
  <p:tag name="TOP" val="148.2208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27.06291"/>
  <p:tag name="WIDTH" val="125.355"/>
  <p:tag name="LEFT" val="702.4276"/>
  <p:tag name="TOP" val="148.220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6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19.38748"/>
  <p:tag name="WIDTH" val="57.30425"/>
  <p:tag name="LEFT" val="736.4528"/>
  <p:tag name="TOP" val="152.058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710.7373"/>
  <p:tag name="TOP" val="183.910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710.7373"/>
  <p:tag name="TOP" val="194.868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710.7373"/>
  <p:tag name="TOP" val="205.827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710.7373"/>
  <p:tag name="TOP" val="216.786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710.7373"/>
  <p:tag name="TOP" val="227.744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710.7373"/>
  <p:tag name="TOP" val="238.703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710.7373"/>
  <p:tag name="TOP" val="249.662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503069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LINEWEIGHT" val="0.5"/>
  <p:tag name="HEIGHT" val="117.9087"/>
  <p:tag name="WIDTH" val="125.355"/>
  <p:tag name="LEFT" val="557.0518"/>
  <p:tag name="TOP" val="120.646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27.06291"/>
  <p:tag name="WIDTH" val="125.355"/>
  <p:tag name="LEFT" val="557.0518"/>
  <p:tag name="TOP" val="120.6466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6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19.38748"/>
  <p:tag name="WIDTH" val="57.30425"/>
  <p:tag name="LEFT" val="591.077"/>
  <p:tag name="TOP" val="124.484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565.3615"/>
  <p:tag name="TOP" val="156.335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565.3615"/>
  <p:tag name="TOP" val="167.294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565.3615"/>
  <p:tag name="TOP" val="178.253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565.3615"/>
  <p:tag name="TOP" val="189.211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565.3615"/>
  <p:tag name="TOP" val="200.170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565.3615"/>
  <p:tag name="TOP" val="211.129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565.3615"/>
  <p:tag name="TOP" val="222.087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503069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4.14"/>
  <p:tag name="MARGINRIGHT" val="8.28"/>
  <p:tag name="MARGINLEFT" val="8.28"/>
  <p:tag name="MARGINTOP" val="4.14"/>
  <p:tag name="FONTSIZE" val="20.7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LINEWEIGHT" val="0.5749606"/>
  <p:tag name="HEIGHT" val="117.9087"/>
  <p:tag name="WIDTH" val="125.355"/>
  <p:tag name="LEFT" val="420.9988"/>
  <p:tag name="TOP" val="116.077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4.14"/>
  <p:tag name="MARGINRIGHT" val="8.28"/>
  <p:tag name="MARGINLEFT" val="8.28"/>
  <p:tag name="MARGINTOP" val="4.14"/>
  <p:tag name="FONTSIZE" val="20.7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27.06291"/>
  <p:tag name="WIDTH" val="125.355"/>
  <p:tag name="LEFT" val="420.9988"/>
  <p:tag name="TOP" val="116.077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8.4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22.29559"/>
  <p:tag name="WIDTH" val="65.88725"/>
  <p:tag name="LEFT" val="450.7325"/>
  <p:tag name="TOP" val="118.461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4.14"/>
  <p:tag name="MARGINRIGHT" val="8.28"/>
  <p:tag name="MARGINLEFT" val="8.28"/>
  <p:tag name="MARGINTOP" val="4.14"/>
  <p:tag name="FONTSIZE" val="20.7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429.3086"/>
  <p:tag name="TOP" val="151.767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4.14"/>
  <p:tag name="MARGINRIGHT" val="8.28"/>
  <p:tag name="MARGINLEFT" val="8.28"/>
  <p:tag name="MARGINTOP" val="4.14"/>
  <p:tag name="FONTSIZE" val="20.7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429.3086"/>
  <p:tag name="TOP" val="162.725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4.14"/>
  <p:tag name="MARGINRIGHT" val="8.28"/>
  <p:tag name="MARGINLEFT" val="8.28"/>
  <p:tag name="MARGINTOP" val="4.14"/>
  <p:tag name="FONTSIZE" val="20.7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429.3086"/>
  <p:tag name="TOP" val="173.68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4.14"/>
  <p:tag name="MARGINRIGHT" val="8.28"/>
  <p:tag name="MARGINLEFT" val="8.28"/>
  <p:tag name="MARGINTOP" val="4.14"/>
  <p:tag name="FONTSIZE" val="20.7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429.3086"/>
  <p:tag name="TOP" val="184.64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0990;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4.14"/>
  <p:tag name="MARGINRIGHT" val="8.28"/>
  <p:tag name="MARGINLEFT" val="8.28"/>
  <p:tag name="MARGINTOP" val="4.14"/>
  <p:tag name="FONTSIZE" val="20.7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429.3086"/>
  <p:tag name="TOP" val="195.601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4.14"/>
  <p:tag name="MARGINRIGHT" val="8.28"/>
  <p:tag name="MARGINLEFT" val="8.28"/>
  <p:tag name="MARGINTOP" val="4.14"/>
  <p:tag name="FONTSIZE" val="20.7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429.3086"/>
  <p:tag name="TOP" val="206.560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4.14"/>
  <p:tag name="MARGINRIGHT" val="8.28"/>
  <p:tag name="MARGINLEFT" val="8.28"/>
  <p:tag name="MARGINTOP" val="4.14"/>
  <p:tag name="FONTSIZE" val="20.7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429.3086"/>
  <p:tag name="TOP" val="217.519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503069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275984"/>
  <p:tag name="MARGINRIGHT" val="6.551969"/>
  <p:tag name="MARGINLEFT" val="6.551969"/>
  <p:tag name="MARGINTOP" val="3.275984"/>
  <p:tag name="FONTSIZE" val="16.3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LINEWEIGHT" val="0.4550394"/>
  <p:tag name="HEIGHT" val="117.9087"/>
  <p:tag name="WIDTH" val="125.355"/>
  <p:tag name="LEFT" val="281.0514"/>
  <p:tag name="TOP" val="157.238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275984"/>
  <p:tag name="MARGINRIGHT" val="6.551969"/>
  <p:tag name="MARGINLEFT" val="6.551969"/>
  <p:tag name="MARGINTOP" val="3.275984"/>
  <p:tag name="FONTSIZE" val="16.3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27.06291"/>
  <p:tag name="WIDTH" val="125.355"/>
  <p:tag name="LEFT" val="281.0514"/>
  <p:tag name="TOP" val="157.238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4.56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17.64063"/>
  <p:tag name="WIDTH" val="52.25536"/>
  <p:tag name="LEFT" val="317.6011"/>
  <p:tag name="TOP" val="161.949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275984"/>
  <p:tag name="MARGINRIGHT" val="6.551969"/>
  <p:tag name="MARGINLEFT" val="6.551969"/>
  <p:tag name="MARGINTOP" val="3.275984"/>
  <p:tag name="FONTSIZE" val="16.3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289.3612"/>
  <p:tag name="TOP" val="192.927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275984"/>
  <p:tag name="MARGINRIGHT" val="6.551969"/>
  <p:tag name="MARGINLEFT" val="6.551969"/>
  <p:tag name="MARGINTOP" val="3.275984"/>
  <p:tag name="FONTSIZE" val="16.3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289.3612"/>
  <p:tag name="TOP" val="203.886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275984"/>
  <p:tag name="MARGINRIGHT" val="6.551969"/>
  <p:tag name="MARGINLEFT" val="6.551969"/>
  <p:tag name="MARGINTOP" val="3.275984"/>
  <p:tag name="FONTSIZE" val="16.3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289.3612"/>
  <p:tag name="TOP" val="214.845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275984"/>
  <p:tag name="MARGINRIGHT" val="6.551969"/>
  <p:tag name="MARGINLEFT" val="6.551969"/>
  <p:tag name="MARGINTOP" val="3.275984"/>
  <p:tag name="FONTSIZE" val="16.3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289.3612"/>
  <p:tag name="TOP" val="225.803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275984"/>
  <p:tag name="MARGINRIGHT" val="6.551969"/>
  <p:tag name="MARGINLEFT" val="6.551969"/>
  <p:tag name="MARGINTOP" val="3.275984"/>
  <p:tag name="FONTSIZE" val="16.3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289.3612"/>
  <p:tag name="TOP" val="236.762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275984"/>
  <p:tag name="MARGINRIGHT" val="6.551969"/>
  <p:tag name="MARGINLEFT" val="6.551969"/>
  <p:tag name="MARGINTOP" val="3.275984"/>
  <p:tag name="FONTSIZE" val="16.3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289.3612"/>
  <p:tag name="TOP" val="247.721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275984"/>
  <p:tag name="MARGINRIGHT" val="6.551969"/>
  <p:tag name="MARGINLEFT" val="6.551969"/>
  <p:tag name="MARGINTOP" val="3.275984"/>
  <p:tag name="FONTSIZE" val="16.3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289.3612"/>
  <p:tag name="TOP" val="258.6798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503069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LINEWEIGHT" val="0.5"/>
  <p:tag name="HEIGHT" val="117.9087"/>
  <p:tag name="WIDTH" val="125.355"/>
  <p:tag name="LEFT" val="371.8767"/>
  <p:tag name="TOP" val="260.474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27.06291"/>
  <p:tag name="WIDTH" val="125.355"/>
  <p:tag name="LEFT" val="371.8767"/>
  <p:tag name="TOP" val="260.474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6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19.38748"/>
  <p:tag name="WIDTH" val="57.30425"/>
  <p:tag name="LEFT" val="405.902"/>
  <p:tag name="TOP" val="264.311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380.1865"/>
  <p:tag name="TOP" val="296.163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380.1865"/>
  <p:tag name="TOP" val="307.122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380.1865"/>
  <p:tag name="TOP" val="318.080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54134"/>
  <p:tag name="TEXTZ '" val="0"/>
  <p:tag name="TEXTCONTOURWIDTH" val="0"/>
  <p:tag name="TEXTDEPTH" val="0"/>
  <p:tag name="TEXTBEVELBOTTOMINSET" val="0"/>
  <p:tag name="TEXTBEVELBOTTOMDEPTH" val="0"/>
  <p:tag name="TEXTBEVELTOPINSET" val="0"/>
  <p:tag name="TEXTBEVELTOPDEPTH" val="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HAPEZ" val="0"/>
  <p:tag name="SHAPECONTOURWIDTH" val="0"/>
  <p:tag name="SHAPEDEPTH" val="0"/>
  <p:tag name="SHAPEBEVELBOTTOMINSET" val="0"/>
  <p:tag name="SHAPEBEVELBOTTOMDEPTH" val="0"/>
  <p:tag name="SHAPEBEVELTOPINSET" val="0"/>
  <p:tag name="SHAPEBEVELTOPDEPTH" val="0"/>
  <p:tag name="SOFTEDGE" val="0"/>
  <p:tag name="SHAPEGLOW" val="0"/>
  <p:tag name="SHAPEREFLECTION" val="-2.147484E+09"/>
  <p:tag name="HEIGHT" val="7.708268"/>
  <p:tag name="WIDTH" val="110.3724"/>
  <p:tag name="LEFT" val="380.1865"/>
  <p:tag name="TOP" val="329.0395"/>
</p:tagLst>
</file>

<file path=ppt/theme/theme1.xml><?xml version="1.0" encoding="utf-8"?>
<a:theme xmlns:a="http://schemas.openxmlformats.org/drawingml/2006/main" name="Office 主题​​">
  <a:themeElements>
    <a:clrScheme name="sy01">
      <a:dk1>
        <a:srgbClr val="000000"/>
      </a:dk1>
      <a:lt1>
        <a:srgbClr val="FFFFFF"/>
      </a:lt1>
      <a:dk2>
        <a:srgbClr val="003D3C"/>
      </a:dk2>
      <a:lt2>
        <a:srgbClr val="F9FBFD"/>
      </a:lt2>
      <a:accent1>
        <a:srgbClr val="299999"/>
      </a:accent1>
      <a:accent2>
        <a:srgbClr val="5CA836"/>
      </a:accent2>
      <a:accent3>
        <a:srgbClr val="C0CA33"/>
      </a:accent3>
      <a:accent4>
        <a:srgbClr val="DA6D00"/>
      </a:accent4>
      <a:accent5>
        <a:srgbClr val="01AFC1"/>
      </a:accent5>
      <a:accent6>
        <a:srgbClr val="2A93EA"/>
      </a:accent6>
      <a:hlink>
        <a:srgbClr val="009696"/>
      </a:hlink>
      <a:folHlink>
        <a:srgbClr val="009696"/>
      </a:folHlink>
    </a:clrScheme>
    <a:fontScheme name="字体搭配02-旁门左道">
      <a:majorFont>
        <a:latin typeface="OPPOSans B"/>
        <a:ea typeface="OPPOSans B"/>
        <a:cs typeface=""/>
      </a:majorFont>
      <a:minorFont>
        <a:latin typeface="OPPOSans M"/>
        <a:ea typeface="OPPOSans M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0" tIns="0" rIns="0" bIns="0" rtlCol="0" anchor="ctr" anchorCtr="0">
        <a:spAutoFit/>
      </a:bodyPr>
      <a:lstStyle>
        <a:defPPr algn="l"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3604</TotalTime>
  <Words>1068</Words>
  <Application>Microsoft Office PowerPoint</Application>
  <PresentationFormat>宽屏</PresentationFormat>
  <Paragraphs>385</Paragraphs>
  <Slides>22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3" baseType="lpstr">
      <vt:lpstr>Bebas</vt:lpstr>
      <vt:lpstr>Hanson</vt:lpstr>
      <vt:lpstr>MiSans Heavy</vt:lpstr>
      <vt:lpstr>OPPOSans B</vt:lpstr>
      <vt:lpstr>OPPOSans H</vt:lpstr>
      <vt:lpstr>OPPOSans M</vt:lpstr>
      <vt:lpstr>OPPOSans R</vt:lpstr>
      <vt:lpstr>Source Han Sans SC Normal</vt:lpstr>
      <vt:lpstr>阿里巴巴普惠体 2.0 115 Black</vt:lpstr>
      <vt:lpstr>阿里巴巴普惠体 R</vt:lpstr>
      <vt:lpstr>等线</vt:lpstr>
      <vt:lpstr>汉仪雅酷黑 45W</vt:lpstr>
      <vt:lpstr>思源黑体 CN Bold</vt:lpstr>
      <vt:lpstr>思源黑体 CN Normal</vt:lpstr>
      <vt:lpstr>思源黑体 CN Regular</vt:lpstr>
      <vt:lpstr>演示夏行楷</vt:lpstr>
      <vt:lpstr>Arial</vt:lpstr>
      <vt:lpstr>Calibri</vt:lpstr>
      <vt:lpstr>Montserrat</vt:lpstr>
      <vt:lpstr>Roboto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智慧校园数据中心建设解决方案ppt模板</dc:title>
  <dc:creator>徐鑫勇</dc:creator>
  <cp:keywords>P界达人</cp:keywords>
  <dc:description>51PPT模板网 官方唯一网址：www.51pptmoban.com</dc:description>
  <cp:lastModifiedBy>Power user</cp:lastModifiedBy>
  <cp:revision>71</cp:revision>
  <dcterms:created xsi:type="dcterms:W3CDTF">2022-02-24T15:19:00Z</dcterms:created>
  <dcterms:modified xsi:type="dcterms:W3CDTF">2023-03-21T07:06:03Z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EE81F069013B4F4F914CF8A6D7A131A8</vt:lpwstr>
  </property>
  <property fmtid="{D5CDD505-2E9C-101B-9397-08002B2CF9AE}" pid="3" name="KSOProductBuildVer">
    <vt:lpwstr>2052-11.1.0.11830</vt:lpwstr>
  </property>
</Properties>
</file>