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notesMasterIdLst>
    <p:notesMasterId r:id="rId16"/>
  </p:notesMasterIdLst>
  <p:sldIdLst>
    <p:sldId id="390" r:id="rId2"/>
    <p:sldId id="383" r:id="rId3"/>
    <p:sldId id="384" r:id="rId4"/>
    <p:sldId id="1128" r:id="rId5"/>
    <p:sldId id="1129" r:id="rId6"/>
    <p:sldId id="393" r:id="rId7"/>
    <p:sldId id="394" r:id="rId8"/>
    <p:sldId id="1127" r:id="rId9"/>
    <p:sldId id="392" r:id="rId10"/>
    <p:sldId id="395" r:id="rId11"/>
    <p:sldId id="396" r:id="rId12"/>
    <p:sldId id="397" r:id="rId13"/>
    <p:sldId id="1126" r:id="rId14"/>
    <p:sldId id="1130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huyan Mu" initials="SM" lastIdx="1" clrIdx="0">
    <p:extLst>
      <p:ext uri="{19B8F6BF-5375-455C-9EA6-DF929625EA0E}">
        <p15:presenceInfo xmlns:p15="http://schemas.microsoft.com/office/powerpoint/2012/main" userId="S::mushuyan@islide.cc::5a701452-529a-4685-8842-5f60ae489a4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54E1A"/>
    <a:srgbClr val="7C78F0"/>
    <a:srgbClr val="000000"/>
    <a:srgbClr val="D9D9D9"/>
    <a:srgbClr val="E82F58"/>
    <a:srgbClr val="2BDFC0"/>
    <a:srgbClr val="979797"/>
    <a:srgbClr val="636363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5609" autoAdjust="0"/>
  </p:normalViewPr>
  <p:slideViewPr>
    <p:cSldViewPr snapToGrid="0">
      <p:cViewPr>
        <p:scale>
          <a:sx n="25" d="100"/>
          <a:sy n="25" d="100"/>
        </p:scale>
        <p:origin x="2562" y="1578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zh-CN" sz="1400" dirty="0"/>
              <a:t>性别分布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性别分布</c:v>
                </c:pt>
              </c:strCache>
            </c:strRef>
          </c:tx>
          <c:spPr>
            <a:ln>
              <a:noFill/>
            </a:ln>
            <a:effectLst>
              <a:outerShdw blurRad="254000" dist="127000" algn="tl" rotWithShape="0">
                <a:schemeClr val="accent1">
                  <a:alpha val="30000"/>
                </a:schemeClr>
              </a:outerShdw>
            </a:effectLst>
          </c:spPr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noFill/>
              </a:ln>
              <a:effectLst>
                <a:outerShdw blurRad="254000" dist="127000" algn="tl" rotWithShape="0">
                  <a:schemeClr val="accent1">
                    <a:alpha val="3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2580-4E8B-8950-93FF45F108EF}"/>
              </c:ext>
            </c:extLst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noFill/>
              </a:ln>
              <a:effectLst>
                <a:outerShdw blurRad="254000" dist="127000" algn="tl" rotWithShape="0">
                  <a:schemeClr val="accent1">
                    <a:alpha val="3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2580-4E8B-8950-93FF45F108EF}"/>
              </c:ext>
            </c:extLst>
          </c:dPt>
          <c:dLbls>
            <c:dLbl>
              <c:idx val="0"/>
              <c:layout>
                <c:manualLayout>
                  <c:x val="0.15811966255354939"/>
                  <c:y val="-5.0033802364116862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580-4E8B-8950-93FF45F108EF}"/>
                </c:ext>
              </c:extLst>
            </c:dLbl>
            <c:dLbl>
              <c:idx val="1"/>
              <c:layout>
                <c:manualLayout>
                  <c:x val="-0.14494302400742043"/>
                  <c:y val="-5.503718260052854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580-4E8B-8950-93FF45F108E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男</c:v>
                </c:pt>
                <c:pt idx="1">
                  <c:v>女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62355.999999999993</c:v>
                </c:pt>
                <c:pt idx="1">
                  <c:v>26724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580-4E8B-8950-93FF45F108EF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学历分布</c:v>
                </c:pt>
              </c:strCache>
            </c:strRef>
          </c:tx>
          <c:spPr>
            <a:ln>
              <a:noFill/>
            </a:ln>
            <a:effectLst>
              <a:outerShdw blurRad="254000" dist="127000" algn="tl" rotWithShape="0">
                <a:schemeClr val="accent1">
                  <a:alpha val="30000"/>
                </a:schemeClr>
              </a:outerShdw>
            </a:effectLst>
          </c:spPr>
          <c:dPt>
            <c:idx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9050">
                <a:noFill/>
              </a:ln>
              <a:effectLst>
                <a:outerShdw blurRad="254000" dist="127000" algn="tl" rotWithShape="0">
                  <a:schemeClr val="accent1">
                    <a:alpha val="3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BFB-41E7-B923-E3BB7514B3C4}"/>
              </c:ext>
            </c:extLst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noFill/>
              </a:ln>
              <a:effectLst>
                <a:outerShdw blurRad="254000" dist="127000" algn="tl" rotWithShape="0">
                  <a:schemeClr val="accent1">
                    <a:alpha val="3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BFB-41E7-B923-E3BB7514B3C4}"/>
              </c:ext>
            </c:extLst>
          </c:dPt>
          <c:dPt>
            <c:idx val="2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noFill/>
              </a:ln>
              <a:effectLst>
                <a:outerShdw blurRad="254000" dist="127000" algn="tl" rotWithShape="0">
                  <a:schemeClr val="accent1">
                    <a:alpha val="3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ABFB-41E7-B923-E3BB7514B3C4}"/>
              </c:ext>
            </c:extLst>
          </c:dPt>
          <c:dLbls>
            <c:dLbl>
              <c:idx val="0"/>
              <c:layout>
                <c:manualLayout>
                  <c:x val="0.14933540977789583"/>
                  <c:y val="-6.004036585346635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233855937493622"/>
                      <c:h val="6.884651205302479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BFB-41E7-B923-E3BB7514B3C4}"/>
                </c:ext>
              </c:extLst>
            </c:dLbl>
            <c:dLbl>
              <c:idx val="1"/>
              <c:layout>
                <c:manualLayout>
                  <c:x val="0.14933523685613012"/>
                  <c:y val="5.503718260052854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BFB-41E7-B923-E3BB7514B3C4}"/>
                </c:ext>
              </c:extLst>
            </c:dLbl>
            <c:dLbl>
              <c:idx val="2"/>
              <c:layout>
                <c:manualLayout>
                  <c:x val="-0.20643400388935634"/>
                  <c:y val="3.002028141847011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BFB-41E7-B923-E3BB7514B3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博士</c:v>
                </c:pt>
                <c:pt idx="1">
                  <c:v>硕士</c:v>
                </c:pt>
                <c:pt idx="2">
                  <c:v>本科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8908</c:v>
                </c:pt>
                <c:pt idx="1">
                  <c:v>26724</c:v>
                </c:pt>
                <c:pt idx="2">
                  <c:v>62355.999999999993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BFB-41E7-B923-E3BB7514B3C4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zh-CN" sz="1400"/>
              <a:t>职业分布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爱好分布</c:v>
                </c:pt>
              </c:strCache>
            </c:strRef>
          </c:tx>
          <c:spPr>
            <a:ln>
              <a:noFill/>
            </a:ln>
            <a:effectLst>
              <a:outerShdw blurRad="254000" dist="127000" algn="tl" rotWithShape="0">
                <a:schemeClr val="accent1">
                  <a:alpha val="30000"/>
                </a:schemeClr>
              </a:outerShdw>
            </a:effectLst>
          </c:spPr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noFill/>
              </a:ln>
              <a:effectLst>
                <a:outerShdw blurRad="254000" dist="127000" algn="tl" rotWithShape="0">
                  <a:schemeClr val="accent1">
                    <a:alpha val="3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36C1-4249-A038-167AB22EEA4B}"/>
              </c:ext>
            </c:extLst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noFill/>
              </a:ln>
              <a:effectLst>
                <a:outerShdw blurRad="254000" dist="127000" algn="tl" rotWithShape="0">
                  <a:schemeClr val="accent1">
                    <a:alpha val="3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36C1-4249-A038-167AB22EEA4B}"/>
              </c:ext>
            </c:extLst>
          </c:dPt>
          <c:dPt>
            <c:idx val="2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9050">
                <a:noFill/>
              </a:ln>
              <a:effectLst>
                <a:outerShdw blurRad="254000" dist="127000" algn="tl" rotWithShape="0">
                  <a:schemeClr val="accent1">
                    <a:alpha val="3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36C1-4249-A038-167AB22EEA4B}"/>
              </c:ext>
            </c:extLst>
          </c:dPt>
          <c:dLbls>
            <c:dLbl>
              <c:idx val="0"/>
              <c:layout>
                <c:manualLayout>
                  <c:x val="0.19764957819193676"/>
                  <c:y val="-9.1727578022738833E-1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6C1-4249-A038-167AB22EEA4B}"/>
                </c:ext>
              </c:extLst>
            </c:dLbl>
            <c:dLbl>
              <c:idx val="1"/>
              <c:layout>
                <c:manualLayout>
                  <c:x val="-0.14933523685613015"/>
                  <c:y val="0.11007436520105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6C1-4249-A038-167AB22EEA4B}"/>
                </c:ext>
              </c:extLst>
            </c:dLbl>
            <c:dLbl>
              <c:idx val="2"/>
              <c:layout>
                <c:manualLayout>
                  <c:x val="-0.19764957819193693"/>
                  <c:y val="-7.50507035461753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6C1-4249-A038-167AB22EEA4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金融</c:v>
                </c:pt>
                <c:pt idx="1">
                  <c:v>互联网</c:v>
                </c:pt>
                <c:pt idx="2">
                  <c:v>其他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64137.599999999999</c:v>
                </c:pt>
                <c:pt idx="1">
                  <c:v>16034.4</c:v>
                </c:pt>
                <c:pt idx="2">
                  <c:v>8908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6C1-4249-A038-167AB22EEA4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zh-CN" sz="1400"/>
              <a:t>年龄分布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年龄分布</c:v>
                </c:pt>
              </c:strCache>
            </c:strRef>
          </c:tx>
          <c:spPr>
            <a:ln>
              <a:noFill/>
            </a:ln>
            <a:effectLst>
              <a:outerShdw blurRad="254000" dist="127000" algn="tl" rotWithShape="0">
                <a:schemeClr val="accent1">
                  <a:alpha val="30000"/>
                </a:schemeClr>
              </a:outerShdw>
            </a:effectLst>
          </c:spPr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noFill/>
              </a:ln>
              <a:effectLst>
                <a:outerShdw blurRad="254000" dist="127000" algn="tl" rotWithShape="0">
                  <a:schemeClr val="accent1">
                    <a:alpha val="3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2CBF-4276-A2D8-5B98385091EA}"/>
              </c:ext>
            </c:extLst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noFill/>
              </a:ln>
              <a:effectLst>
                <a:outerShdw blurRad="254000" dist="127000" algn="tl" rotWithShape="0">
                  <a:schemeClr val="accent1">
                    <a:alpha val="3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2CBF-4276-A2D8-5B98385091EA}"/>
              </c:ext>
            </c:extLst>
          </c:dPt>
          <c:dLbls>
            <c:dLbl>
              <c:idx val="0"/>
              <c:layout>
                <c:manualLayout>
                  <c:x val="0.1844729396458078"/>
                  <c:y val="4.503042212770526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CBF-4276-A2D8-5B98385091EA}"/>
                </c:ext>
              </c:extLst>
            </c:dLbl>
            <c:dLbl>
              <c:idx val="1"/>
              <c:layout>
                <c:manualLayout>
                  <c:x val="-0.14055081115871074"/>
                  <c:y val="-9.50642244918220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CBF-4276-A2D8-5B98385091E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&lt;25岁</c:v>
                </c:pt>
                <c:pt idx="1">
                  <c:v>&gt;25岁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60574.400000000001</c:v>
                </c:pt>
                <c:pt idx="1">
                  <c:v>28505.600000000002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CBF-4276-A2D8-5B98385091E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AF5-46C4-B184-64708A5BA1A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4BF-47B0-BF17-5040770512BF}"/>
              </c:ext>
            </c:extLst>
          </c:dPt>
          <c:dPt>
            <c:idx val="2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AF5-46C4-B184-64708A5BA1A1}"/>
              </c:ext>
            </c:extLst>
          </c:dPt>
          <c:dPt>
            <c:idx val="3"/>
            <c:bubble3D val="0"/>
            <c:spPr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8AF5-46C4-B184-64708A5BA1A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F5-46C4-B184-64708A5BA1A1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AF5-46C4-B184-64708A5BA1A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128-4EC9-89D6-E9040BB9891C}"/>
              </c:ext>
            </c:extLst>
          </c:dPt>
          <c:dPt>
            <c:idx val="2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AF5-46C4-B184-64708A5BA1A1}"/>
              </c:ext>
            </c:extLst>
          </c:dPt>
          <c:dPt>
            <c:idx val="3"/>
            <c:bubble3D val="0"/>
            <c:spPr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8AF5-46C4-B184-64708A5BA1A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F5-46C4-B184-64708A5BA1A1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4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BBE6FB-4983-42F5-B216-1A2ADEE7DF7A}" type="datetimeFigureOut">
              <a:rPr lang="zh-CN" altLang="en-US" smtClean="0"/>
              <a:t>2023/3/9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735503-9D21-443F-BC18-5459550EB7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61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1P 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 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536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终止 7">
            <a:extLst>
              <a:ext uri="{FF2B5EF4-FFF2-40B4-BE49-F238E27FC236}">
                <a16:creationId xmlns:a16="http://schemas.microsoft.com/office/drawing/2014/main" id="{90E74644-1A65-C37F-00A4-B8587ADF249F}"/>
              </a:ext>
            </a:extLst>
          </p:cNvPr>
          <p:cNvSpPr/>
          <p:nvPr userDrawn="1"/>
        </p:nvSpPr>
        <p:spPr>
          <a:xfrm>
            <a:off x="3288611" y="4676951"/>
            <a:ext cx="1870235" cy="569283"/>
          </a:xfrm>
          <a:prstGeom prst="flowChartTerminator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终止 2">
            <a:extLst>
              <a:ext uri="{FF2B5EF4-FFF2-40B4-BE49-F238E27FC236}">
                <a16:creationId xmlns:a16="http://schemas.microsoft.com/office/drawing/2014/main" id="{03474EF9-A575-B25A-5848-81C36A005E44}"/>
              </a:ext>
            </a:extLst>
          </p:cNvPr>
          <p:cNvSpPr/>
          <p:nvPr userDrawn="1"/>
        </p:nvSpPr>
        <p:spPr>
          <a:xfrm>
            <a:off x="778622" y="4676951"/>
            <a:ext cx="1870235" cy="569283"/>
          </a:xfrm>
          <a:prstGeom prst="flowChartTerminator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9A01F014-88FB-3331-8265-406F6BDB4DE7}"/>
              </a:ext>
            </a:extLst>
          </p:cNvPr>
          <p:cNvSpPr/>
          <p:nvPr userDrawn="1"/>
        </p:nvSpPr>
        <p:spPr>
          <a:xfrm>
            <a:off x="6513837" y="0"/>
            <a:ext cx="5678163" cy="6858000"/>
          </a:xfrm>
          <a:custGeom>
            <a:avLst/>
            <a:gdLst>
              <a:gd name="connsiteX0" fmla="*/ 3432300 w 5678163"/>
              <a:gd name="connsiteY0" fmla="*/ 0 h 6858000"/>
              <a:gd name="connsiteX1" fmla="*/ 5615562 w 5678163"/>
              <a:gd name="connsiteY1" fmla="*/ 783770 h 6858000"/>
              <a:gd name="connsiteX2" fmla="*/ 5678163 w 5678163"/>
              <a:gd name="connsiteY2" fmla="*/ 840666 h 6858000"/>
              <a:gd name="connsiteX3" fmla="*/ 5678163 w 5678163"/>
              <a:gd name="connsiteY3" fmla="*/ 6023935 h 6858000"/>
              <a:gd name="connsiteX4" fmla="*/ 5615562 w 5678163"/>
              <a:gd name="connsiteY4" fmla="*/ 6080830 h 6858000"/>
              <a:gd name="connsiteX5" fmla="*/ 3783233 w 5678163"/>
              <a:gd name="connsiteY5" fmla="*/ 6846879 h 6858000"/>
              <a:gd name="connsiteX6" fmla="*/ 3636989 w 5678163"/>
              <a:gd name="connsiteY6" fmla="*/ 6858000 h 6858000"/>
              <a:gd name="connsiteX7" fmla="*/ 3227611 w 5678163"/>
              <a:gd name="connsiteY7" fmla="*/ 6858000 h 6858000"/>
              <a:gd name="connsiteX8" fmla="*/ 3081367 w 5678163"/>
              <a:gd name="connsiteY8" fmla="*/ 6846879 h 6858000"/>
              <a:gd name="connsiteX9" fmla="*/ 0 w 5678163"/>
              <a:gd name="connsiteY9" fmla="*/ 3432300 h 6858000"/>
              <a:gd name="connsiteX10" fmla="*/ 3432300 w 5678163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678163" h="6858000">
                <a:moveTo>
                  <a:pt x="3432300" y="0"/>
                </a:moveTo>
                <a:cubicBezTo>
                  <a:pt x="4261628" y="0"/>
                  <a:pt x="5022258" y="294133"/>
                  <a:pt x="5615562" y="783770"/>
                </a:cubicBezTo>
                <a:lnTo>
                  <a:pt x="5678163" y="840666"/>
                </a:lnTo>
                <a:lnTo>
                  <a:pt x="5678163" y="6023935"/>
                </a:lnTo>
                <a:lnTo>
                  <a:pt x="5615562" y="6080830"/>
                </a:lnTo>
                <a:cubicBezTo>
                  <a:pt x="5107015" y="6500519"/>
                  <a:pt x="4475536" y="6776572"/>
                  <a:pt x="3783233" y="6846879"/>
                </a:cubicBezTo>
                <a:lnTo>
                  <a:pt x="3636989" y="6858000"/>
                </a:lnTo>
                <a:lnTo>
                  <a:pt x="3227611" y="6858000"/>
                </a:lnTo>
                <a:lnTo>
                  <a:pt x="3081367" y="6846879"/>
                </a:lnTo>
                <a:cubicBezTo>
                  <a:pt x="1350609" y="6671112"/>
                  <a:pt x="0" y="5209432"/>
                  <a:pt x="0" y="3432300"/>
                </a:cubicBezTo>
                <a:cubicBezTo>
                  <a:pt x="0" y="1536693"/>
                  <a:pt x="1536693" y="0"/>
                  <a:pt x="3432300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60000"/>
                </a:schemeClr>
              </a:gs>
              <a:gs pos="62000">
                <a:schemeClr val="accent2">
                  <a:lumMod val="40000"/>
                  <a:lumOff val="60000"/>
                  <a:alpha val="60000"/>
                </a:schemeClr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schemeClr val="accent2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25D96572-ADE8-D7E6-B752-A9DB0AFDEF76}"/>
              </a:ext>
            </a:extLst>
          </p:cNvPr>
          <p:cNvSpPr/>
          <p:nvPr userDrawn="1"/>
        </p:nvSpPr>
        <p:spPr>
          <a:xfrm>
            <a:off x="9741448" y="6858000"/>
            <a:ext cx="409378" cy="6600"/>
          </a:xfrm>
          <a:custGeom>
            <a:avLst/>
            <a:gdLst>
              <a:gd name="connsiteX0" fmla="*/ 0 w 409378"/>
              <a:gd name="connsiteY0" fmla="*/ 0 h 6600"/>
              <a:gd name="connsiteX1" fmla="*/ 409378 w 409378"/>
              <a:gd name="connsiteY1" fmla="*/ 0 h 6600"/>
              <a:gd name="connsiteX2" fmla="*/ 381315 w 409378"/>
              <a:gd name="connsiteY2" fmla="*/ 2134 h 6600"/>
              <a:gd name="connsiteX3" fmla="*/ 204689 w 409378"/>
              <a:gd name="connsiteY3" fmla="*/ 6600 h 6600"/>
              <a:gd name="connsiteX4" fmla="*/ 28063 w 409378"/>
              <a:gd name="connsiteY4" fmla="*/ 2134 h 6600"/>
              <a:gd name="connsiteX5" fmla="*/ 0 w 409378"/>
              <a:gd name="connsiteY5" fmla="*/ 0 h 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9378" h="6600">
                <a:moveTo>
                  <a:pt x="0" y="0"/>
                </a:moveTo>
                <a:lnTo>
                  <a:pt x="409378" y="0"/>
                </a:lnTo>
                <a:lnTo>
                  <a:pt x="381315" y="2134"/>
                </a:lnTo>
                <a:cubicBezTo>
                  <a:pt x="322814" y="5100"/>
                  <a:pt x="263927" y="6600"/>
                  <a:pt x="204689" y="6600"/>
                </a:cubicBezTo>
                <a:cubicBezTo>
                  <a:pt x="145451" y="6600"/>
                  <a:pt x="86564" y="5100"/>
                  <a:pt x="28063" y="2134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60000"/>
                </a:schemeClr>
              </a:gs>
              <a:gs pos="62000">
                <a:schemeClr val="accent2">
                  <a:lumMod val="40000"/>
                  <a:lumOff val="60000"/>
                  <a:alpha val="60000"/>
                </a:schemeClr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schemeClr val="accent2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AF6909B1-C2ED-A356-55BA-2E48C40435AC}"/>
              </a:ext>
            </a:extLst>
          </p:cNvPr>
          <p:cNvSpPr/>
          <p:nvPr userDrawn="1"/>
        </p:nvSpPr>
        <p:spPr>
          <a:xfrm>
            <a:off x="6615770" y="5491480"/>
            <a:ext cx="350520" cy="35052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254000" dist="127000" algn="tl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0B6FC9D3-CEC8-DBCA-3205-644AAC1125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8622" y="1990296"/>
            <a:ext cx="3681096" cy="134703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None/>
              <a:defRPr sz="4400" b="1"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点击此处</a:t>
            </a:r>
            <a:endParaRPr lang="en-US" altLang="zh-CN" dirty="0"/>
          </a:p>
          <a:p>
            <a:pPr lvl="0"/>
            <a:r>
              <a:rPr lang="zh-CN" altLang="en-US" dirty="0"/>
              <a:t>输入标题内容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485E0E48-CEC1-E78E-DCC8-B761D32BD9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9172" y="3681070"/>
            <a:ext cx="3444557" cy="2769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altLang="zh-CN" dirty="0"/>
              <a:t>Click to enter the title content</a:t>
            </a:r>
            <a:endParaRPr lang="zh-CN" altLang="en-US" dirty="0"/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553B56C7-23F1-71A4-C294-5B68DCA1FFB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33928" y="4776895"/>
            <a:ext cx="1538605" cy="3636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FFFFFF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汇报人：</a:t>
            </a:r>
            <a:r>
              <a:rPr lang="en-US" altLang="zh-CN" dirty="0"/>
              <a:t>XX</a:t>
            </a:r>
            <a:endParaRPr lang="zh-CN" altLang="en-US" dirty="0"/>
          </a:p>
        </p:txBody>
      </p:sp>
      <p:sp>
        <p:nvSpPr>
          <p:cNvPr id="17" name="文本占位符 15">
            <a:extLst>
              <a:ext uri="{FF2B5EF4-FFF2-40B4-BE49-F238E27FC236}">
                <a16:creationId xmlns:a16="http://schemas.microsoft.com/office/drawing/2014/main" id="{F1FA1DFB-057B-D714-D6C7-A226EE4984C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50105" y="4776895"/>
            <a:ext cx="1608902" cy="3255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FFFFFF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时间：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BCB54D0-E44F-EF23-4851-8DD604EEBE6D}"/>
              </a:ext>
            </a:extLst>
          </p:cNvPr>
          <p:cNvGrpSpPr/>
          <p:nvPr userDrawn="1"/>
        </p:nvGrpSpPr>
        <p:grpSpPr>
          <a:xfrm>
            <a:off x="8347654" y="1866155"/>
            <a:ext cx="3124393" cy="3475364"/>
            <a:chOff x="7405469" y="1877880"/>
            <a:chExt cx="3124393" cy="3475364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6B3EBFC0-56D0-20AC-EF55-7CA7F0D47282}"/>
                </a:ext>
              </a:extLst>
            </p:cNvPr>
            <p:cNvSpPr/>
            <p:nvPr/>
          </p:nvSpPr>
          <p:spPr>
            <a:xfrm>
              <a:off x="7405469" y="3550046"/>
              <a:ext cx="3124393" cy="1803198"/>
            </a:xfrm>
            <a:custGeom>
              <a:avLst/>
              <a:gdLst>
                <a:gd name="connsiteX0" fmla="*/ 656375 w 4481775"/>
                <a:gd name="connsiteY0" fmla="*/ 378711 h 2586591"/>
                <a:gd name="connsiteX1" fmla="*/ 656375 w 4481775"/>
                <a:gd name="connsiteY1" fmla="*/ 2207881 h 2586591"/>
                <a:gd name="connsiteX2" fmla="*/ 3825440 w 4481775"/>
                <a:gd name="connsiteY2" fmla="*/ 2207881 h 2586591"/>
                <a:gd name="connsiteX3" fmla="*/ 3825440 w 4481775"/>
                <a:gd name="connsiteY3" fmla="*/ 378711 h 2586591"/>
                <a:gd name="connsiteX4" fmla="*/ 656375 w 4481775"/>
                <a:gd name="connsiteY4" fmla="*/ 378711 h 2586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1775" h="2586591">
                  <a:moveTo>
                    <a:pt x="656375" y="378711"/>
                  </a:moveTo>
                  <a:cubicBezTo>
                    <a:pt x="-218845" y="884032"/>
                    <a:pt x="-218738" y="1703201"/>
                    <a:pt x="656375" y="2207881"/>
                  </a:cubicBezTo>
                  <a:cubicBezTo>
                    <a:pt x="1531489" y="2712561"/>
                    <a:pt x="2950327" y="2713096"/>
                    <a:pt x="3825440" y="2207881"/>
                  </a:cubicBezTo>
                  <a:cubicBezTo>
                    <a:pt x="4700554" y="1702666"/>
                    <a:pt x="4700554" y="883497"/>
                    <a:pt x="3825440" y="378711"/>
                  </a:cubicBezTo>
                  <a:cubicBezTo>
                    <a:pt x="2950327" y="-126076"/>
                    <a:pt x="1531489" y="-126397"/>
                    <a:pt x="656375" y="378711"/>
                  </a:cubicBezTo>
                  <a:close/>
                </a:path>
              </a:pathLst>
            </a:custGeom>
            <a:solidFill>
              <a:srgbClr val="FAFAFA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D33B21CE-7C15-BB12-FEFD-8FA265BBB790}"/>
                </a:ext>
              </a:extLst>
            </p:cNvPr>
            <p:cNvSpPr/>
            <p:nvPr/>
          </p:nvSpPr>
          <p:spPr>
            <a:xfrm>
              <a:off x="8846874" y="4115439"/>
              <a:ext cx="1645124" cy="949819"/>
            </a:xfrm>
            <a:custGeom>
              <a:avLst/>
              <a:gdLst>
                <a:gd name="connsiteX0" fmla="*/ 1715035 w 2359843"/>
                <a:gd name="connsiteY0" fmla="*/ 1351714 h 1362464"/>
                <a:gd name="connsiteX1" fmla="*/ 2341232 w 2359843"/>
                <a:gd name="connsiteY1" fmla="*/ 990266 h 1362464"/>
                <a:gd name="connsiteX2" fmla="*/ 2341232 w 2359843"/>
                <a:gd name="connsiteY2" fmla="*/ 938386 h 1362464"/>
                <a:gd name="connsiteX3" fmla="*/ 734556 w 2359843"/>
                <a:gd name="connsiteY3" fmla="*/ 10751 h 1362464"/>
                <a:gd name="connsiteX4" fmla="*/ 644809 w 2359843"/>
                <a:gd name="connsiteY4" fmla="*/ 10751 h 1362464"/>
                <a:gd name="connsiteX5" fmla="*/ 18613 w 2359843"/>
                <a:gd name="connsiteY5" fmla="*/ 372306 h 1362464"/>
                <a:gd name="connsiteX6" fmla="*/ 18613 w 2359843"/>
                <a:gd name="connsiteY6" fmla="*/ 424186 h 1362464"/>
                <a:gd name="connsiteX7" fmla="*/ 1625288 w 2359843"/>
                <a:gd name="connsiteY7" fmla="*/ 1351714 h 1362464"/>
                <a:gd name="connsiteX8" fmla="*/ 1715035 w 2359843"/>
                <a:gd name="connsiteY8" fmla="*/ 1351714 h 1362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59843" h="1362464">
                  <a:moveTo>
                    <a:pt x="1715035" y="1351714"/>
                  </a:moveTo>
                  <a:lnTo>
                    <a:pt x="2341232" y="990266"/>
                  </a:lnTo>
                  <a:cubicBezTo>
                    <a:pt x="2366048" y="975932"/>
                    <a:pt x="2366048" y="952720"/>
                    <a:pt x="2341232" y="938386"/>
                  </a:cubicBezTo>
                  <a:lnTo>
                    <a:pt x="734556" y="10751"/>
                  </a:lnTo>
                  <a:cubicBezTo>
                    <a:pt x="706360" y="-3584"/>
                    <a:pt x="673006" y="-3584"/>
                    <a:pt x="644809" y="10751"/>
                  </a:cubicBezTo>
                  <a:lnTo>
                    <a:pt x="18613" y="372306"/>
                  </a:lnTo>
                  <a:cubicBezTo>
                    <a:pt x="-6204" y="386640"/>
                    <a:pt x="-6204" y="409852"/>
                    <a:pt x="18613" y="424186"/>
                  </a:cubicBezTo>
                  <a:lnTo>
                    <a:pt x="1625288" y="1351714"/>
                  </a:lnTo>
                  <a:cubicBezTo>
                    <a:pt x="1653485" y="1366048"/>
                    <a:pt x="1686838" y="1366048"/>
                    <a:pt x="1715035" y="1351714"/>
                  </a:cubicBezTo>
                  <a:close/>
                </a:path>
              </a:pathLst>
            </a:custGeom>
            <a:solidFill>
              <a:srgbClr val="E0E0E0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CFC9104-FBA4-86E7-A176-04C85E37D54B}"/>
                </a:ext>
              </a:extLst>
            </p:cNvPr>
            <p:cNvSpPr/>
            <p:nvPr/>
          </p:nvSpPr>
          <p:spPr>
            <a:xfrm>
              <a:off x="7682139" y="4080249"/>
              <a:ext cx="1722633" cy="993053"/>
            </a:xfrm>
            <a:custGeom>
              <a:avLst/>
              <a:gdLst>
                <a:gd name="connsiteX0" fmla="*/ 1209820 w 2471025"/>
                <a:gd name="connsiteY0" fmla="*/ 1414708 h 1424481"/>
                <a:gd name="connsiteX1" fmla="*/ 17971 w 2471025"/>
                <a:gd name="connsiteY1" fmla="*/ 738985 h 1424481"/>
                <a:gd name="connsiteX2" fmla="*/ 17971 w 2471025"/>
                <a:gd name="connsiteY2" fmla="*/ 689137 h 1424481"/>
                <a:gd name="connsiteX3" fmla="*/ 1175269 w 2471025"/>
                <a:gd name="connsiteY3" fmla="*/ 10633 h 1424481"/>
                <a:gd name="connsiteX4" fmla="*/ 1261593 w 2471025"/>
                <a:gd name="connsiteY4" fmla="*/ 9991 h 1424481"/>
                <a:gd name="connsiteX5" fmla="*/ 2453014 w 2471025"/>
                <a:gd name="connsiteY5" fmla="*/ 685500 h 1424481"/>
                <a:gd name="connsiteX6" fmla="*/ 2453014 w 2471025"/>
                <a:gd name="connsiteY6" fmla="*/ 735241 h 1424481"/>
                <a:gd name="connsiteX7" fmla="*/ 1295609 w 2471025"/>
                <a:gd name="connsiteY7" fmla="*/ 1413853 h 1424481"/>
                <a:gd name="connsiteX8" fmla="*/ 1209820 w 2471025"/>
                <a:gd name="connsiteY8" fmla="*/ 1414708 h 1424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71025" h="1424481">
                  <a:moveTo>
                    <a:pt x="1209820" y="1414708"/>
                  </a:moveTo>
                  <a:lnTo>
                    <a:pt x="17971" y="738985"/>
                  </a:lnTo>
                  <a:cubicBezTo>
                    <a:pt x="-5883" y="725400"/>
                    <a:pt x="-6097" y="703043"/>
                    <a:pt x="17971" y="689137"/>
                  </a:cubicBezTo>
                  <a:lnTo>
                    <a:pt x="1175269" y="10633"/>
                  </a:lnTo>
                  <a:cubicBezTo>
                    <a:pt x="1202300" y="-3316"/>
                    <a:pt x="1234359" y="-3551"/>
                    <a:pt x="1261593" y="9991"/>
                  </a:cubicBezTo>
                  <a:lnTo>
                    <a:pt x="2453014" y="685500"/>
                  </a:lnTo>
                  <a:cubicBezTo>
                    <a:pt x="2476975" y="699085"/>
                    <a:pt x="2477082" y="721335"/>
                    <a:pt x="2453014" y="735241"/>
                  </a:cubicBezTo>
                  <a:lnTo>
                    <a:pt x="1295609" y="1413853"/>
                  </a:lnTo>
                  <a:cubicBezTo>
                    <a:pt x="1268760" y="1427716"/>
                    <a:pt x="1236937" y="1428037"/>
                    <a:pt x="1209820" y="1414708"/>
                  </a:cubicBezTo>
                  <a:close/>
                </a:path>
              </a:pathLst>
            </a:custGeom>
            <a:solidFill>
              <a:srgbClr val="E0E0E0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6" name="图形 18">
              <a:extLst>
                <a:ext uri="{FF2B5EF4-FFF2-40B4-BE49-F238E27FC236}">
                  <a16:creationId xmlns:a16="http://schemas.microsoft.com/office/drawing/2014/main" id="{11B355ED-5374-7CFC-B63C-D0B31A8FEE80}"/>
                </a:ext>
              </a:extLst>
            </p:cNvPr>
            <p:cNvGrpSpPr/>
            <p:nvPr/>
          </p:nvGrpSpPr>
          <p:grpSpPr>
            <a:xfrm>
              <a:off x="7582886" y="3715640"/>
              <a:ext cx="266078" cy="622443"/>
              <a:chOff x="6882873" y="3386245"/>
              <a:chExt cx="381674" cy="892861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9B8DE8E3-90EB-1C3D-2371-69F8361BED59}"/>
                  </a:ext>
                </a:extLst>
              </p:cNvPr>
              <p:cNvSpPr/>
              <p:nvPr/>
            </p:nvSpPr>
            <p:spPr>
              <a:xfrm>
                <a:off x="7022135" y="3420709"/>
                <a:ext cx="35301" cy="35298"/>
              </a:xfrm>
              <a:custGeom>
                <a:avLst/>
                <a:gdLst>
                  <a:gd name="connsiteX0" fmla="*/ 3646 w 35301"/>
                  <a:gd name="connsiteY0" fmla="*/ 6909 h 35298"/>
                  <a:gd name="connsiteX1" fmla="*/ 6910 w 35301"/>
                  <a:gd name="connsiteY1" fmla="*/ 31651 h 35298"/>
                  <a:gd name="connsiteX2" fmla="*/ 31656 w 35301"/>
                  <a:gd name="connsiteY2" fmla="*/ 28388 h 35298"/>
                  <a:gd name="connsiteX3" fmla="*/ 28463 w 35301"/>
                  <a:gd name="connsiteY3" fmla="*/ 3700 h 35298"/>
                  <a:gd name="connsiteX4" fmla="*/ 3700 w 35301"/>
                  <a:gd name="connsiteY4" fmla="*/ 6834 h 35298"/>
                  <a:gd name="connsiteX5" fmla="*/ 3646 w 35301"/>
                  <a:gd name="connsiteY5" fmla="*/ 6909 h 35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301" h="35298">
                    <a:moveTo>
                      <a:pt x="3646" y="6909"/>
                    </a:moveTo>
                    <a:cubicBezTo>
                      <a:pt x="-2287" y="14643"/>
                      <a:pt x="-825" y="25725"/>
                      <a:pt x="6910" y="31651"/>
                    </a:cubicBezTo>
                    <a:cubicBezTo>
                      <a:pt x="14643" y="37588"/>
                      <a:pt x="25723" y="36122"/>
                      <a:pt x="31656" y="28388"/>
                    </a:cubicBezTo>
                    <a:cubicBezTo>
                      <a:pt x="37567" y="20687"/>
                      <a:pt x="36140" y="9647"/>
                      <a:pt x="28463" y="3700"/>
                    </a:cubicBezTo>
                    <a:cubicBezTo>
                      <a:pt x="20758" y="-2269"/>
                      <a:pt x="9671" y="-868"/>
                      <a:pt x="3700" y="6834"/>
                    </a:cubicBezTo>
                    <a:cubicBezTo>
                      <a:pt x="3682" y="6866"/>
                      <a:pt x="3664" y="6888"/>
                      <a:pt x="3646" y="6909"/>
                    </a:cubicBez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E5D0164C-814E-ECF9-AD20-49C0E7E2DEF7}"/>
                  </a:ext>
                </a:extLst>
              </p:cNvPr>
              <p:cNvSpPr/>
              <p:nvPr/>
            </p:nvSpPr>
            <p:spPr>
              <a:xfrm>
                <a:off x="6981757" y="3497901"/>
                <a:ext cx="35301" cy="35300"/>
              </a:xfrm>
              <a:custGeom>
                <a:avLst/>
                <a:gdLst>
                  <a:gd name="connsiteX0" fmla="*/ 3697 w 35301"/>
                  <a:gd name="connsiteY0" fmla="*/ 6842 h 35300"/>
                  <a:gd name="connsiteX1" fmla="*/ 6842 w 35301"/>
                  <a:gd name="connsiteY1" fmla="*/ 31605 h 35300"/>
                  <a:gd name="connsiteX2" fmla="*/ 31604 w 35301"/>
                  <a:gd name="connsiteY2" fmla="*/ 28460 h 35300"/>
                  <a:gd name="connsiteX3" fmla="*/ 28514 w 35301"/>
                  <a:gd name="connsiteY3" fmla="*/ 3739 h 35300"/>
                  <a:gd name="connsiteX4" fmla="*/ 3740 w 35301"/>
                  <a:gd name="connsiteY4" fmla="*/ 6788 h 35300"/>
                  <a:gd name="connsiteX5" fmla="*/ 3697 w 35301"/>
                  <a:gd name="connsiteY5" fmla="*/ 6842 h 3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301" h="35300">
                    <a:moveTo>
                      <a:pt x="3697" y="6842"/>
                    </a:moveTo>
                    <a:cubicBezTo>
                      <a:pt x="-2272" y="14543"/>
                      <a:pt x="-864" y="25636"/>
                      <a:pt x="6842" y="31605"/>
                    </a:cubicBezTo>
                    <a:cubicBezTo>
                      <a:pt x="14548" y="37574"/>
                      <a:pt x="25634" y="36162"/>
                      <a:pt x="31604" y="28460"/>
                    </a:cubicBezTo>
                    <a:cubicBezTo>
                      <a:pt x="37556" y="20769"/>
                      <a:pt x="36175" y="9719"/>
                      <a:pt x="28514" y="3739"/>
                    </a:cubicBezTo>
                    <a:cubicBezTo>
                      <a:pt x="20831" y="-2262"/>
                      <a:pt x="9740" y="-892"/>
                      <a:pt x="3740" y="6788"/>
                    </a:cubicBezTo>
                    <a:cubicBezTo>
                      <a:pt x="3726" y="6809"/>
                      <a:pt x="3711" y="6820"/>
                      <a:pt x="3697" y="6842"/>
                    </a:cubicBez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2D159559-AE12-AFB7-C7AE-77F0541A1B91}"/>
                  </a:ext>
                </a:extLst>
              </p:cNvPr>
              <p:cNvSpPr/>
              <p:nvPr/>
            </p:nvSpPr>
            <p:spPr>
              <a:xfrm>
                <a:off x="6956519" y="3415424"/>
                <a:ext cx="29311" cy="29268"/>
              </a:xfrm>
              <a:custGeom>
                <a:avLst/>
                <a:gdLst>
                  <a:gd name="connsiteX0" fmla="*/ 3048 w 29311"/>
                  <a:gd name="connsiteY0" fmla="*/ 5669 h 29268"/>
                  <a:gd name="connsiteX1" fmla="*/ 5710 w 29311"/>
                  <a:gd name="connsiteY1" fmla="*/ 26218 h 29268"/>
                  <a:gd name="connsiteX2" fmla="*/ 26263 w 29311"/>
                  <a:gd name="connsiteY2" fmla="*/ 23565 h 29268"/>
                  <a:gd name="connsiteX3" fmla="*/ 23601 w 29311"/>
                  <a:gd name="connsiteY3" fmla="*/ 3006 h 29268"/>
                  <a:gd name="connsiteX4" fmla="*/ 23586 w 29311"/>
                  <a:gd name="connsiteY4" fmla="*/ 2995 h 29268"/>
                  <a:gd name="connsiteX5" fmla="*/ 3048 w 29311"/>
                  <a:gd name="connsiteY5" fmla="*/ 5669 h 29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311" h="29268">
                    <a:moveTo>
                      <a:pt x="3048" y="5669"/>
                    </a:moveTo>
                    <a:cubicBezTo>
                      <a:pt x="-1893" y="12076"/>
                      <a:pt x="-700" y="21286"/>
                      <a:pt x="5710" y="26218"/>
                    </a:cubicBezTo>
                    <a:cubicBezTo>
                      <a:pt x="12121" y="31160"/>
                      <a:pt x="21323" y="29972"/>
                      <a:pt x="26263" y="23565"/>
                    </a:cubicBezTo>
                    <a:cubicBezTo>
                      <a:pt x="31204" y="17147"/>
                      <a:pt x="30011" y="7948"/>
                      <a:pt x="23601" y="3006"/>
                    </a:cubicBezTo>
                    <a:cubicBezTo>
                      <a:pt x="23595" y="3006"/>
                      <a:pt x="23591" y="2995"/>
                      <a:pt x="23586" y="2995"/>
                    </a:cubicBezTo>
                    <a:cubicBezTo>
                      <a:pt x="17158" y="-1872"/>
                      <a:pt x="8014" y="-685"/>
                      <a:pt x="3048" y="5669"/>
                    </a:cubicBez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707FFC45-6EA4-AC99-54B6-9990C30C1CC0}"/>
                  </a:ext>
                </a:extLst>
              </p:cNvPr>
              <p:cNvSpPr/>
              <p:nvPr/>
            </p:nvSpPr>
            <p:spPr>
              <a:xfrm>
                <a:off x="6899010" y="3441642"/>
                <a:ext cx="29311" cy="29310"/>
              </a:xfrm>
              <a:custGeom>
                <a:avLst/>
                <a:gdLst>
                  <a:gd name="connsiteX0" fmla="*/ 3008 w 29311"/>
                  <a:gd name="connsiteY0" fmla="*/ 5764 h 29310"/>
                  <a:gd name="connsiteX1" fmla="*/ 5762 w 29311"/>
                  <a:gd name="connsiteY1" fmla="*/ 26303 h 29310"/>
                  <a:gd name="connsiteX2" fmla="*/ 26304 w 29311"/>
                  <a:gd name="connsiteY2" fmla="*/ 23554 h 29310"/>
                  <a:gd name="connsiteX3" fmla="*/ 23653 w 29311"/>
                  <a:gd name="connsiteY3" fmla="*/ 3090 h 29310"/>
                  <a:gd name="connsiteX4" fmla="*/ 3088 w 29311"/>
                  <a:gd name="connsiteY4" fmla="*/ 5658 h 29310"/>
                  <a:gd name="connsiteX5" fmla="*/ 3008 w 29311"/>
                  <a:gd name="connsiteY5" fmla="*/ 5764 h 29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311" h="29310">
                    <a:moveTo>
                      <a:pt x="3008" y="5764"/>
                    </a:moveTo>
                    <a:cubicBezTo>
                      <a:pt x="-1904" y="12193"/>
                      <a:pt x="-671" y="21393"/>
                      <a:pt x="5762" y="26303"/>
                    </a:cubicBezTo>
                    <a:cubicBezTo>
                      <a:pt x="12196" y="31212"/>
                      <a:pt x="21392" y="29982"/>
                      <a:pt x="26304" y="23554"/>
                    </a:cubicBezTo>
                    <a:cubicBezTo>
                      <a:pt x="31184" y="17157"/>
                      <a:pt x="30002" y="8032"/>
                      <a:pt x="23653" y="3090"/>
                    </a:cubicBezTo>
                    <a:cubicBezTo>
                      <a:pt x="17265" y="-1884"/>
                      <a:pt x="8057" y="-729"/>
                      <a:pt x="3088" y="5658"/>
                    </a:cubicBezTo>
                    <a:cubicBezTo>
                      <a:pt x="3061" y="5700"/>
                      <a:pt x="3035" y="5732"/>
                      <a:pt x="3008" y="5764"/>
                    </a:cubicBez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E33C63B1-C2CF-1AFE-F678-EE778A45F515}"/>
                  </a:ext>
                </a:extLst>
              </p:cNvPr>
              <p:cNvSpPr/>
              <p:nvPr/>
            </p:nvSpPr>
            <p:spPr>
              <a:xfrm>
                <a:off x="6882873" y="3386245"/>
                <a:ext cx="29310" cy="29313"/>
              </a:xfrm>
              <a:custGeom>
                <a:avLst/>
                <a:gdLst>
                  <a:gd name="connsiteX0" fmla="*/ 3099 w 29310"/>
                  <a:gd name="connsiteY0" fmla="*/ 5645 h 29313"/>
                  <a:gd name="connsiteX1" fmla="*/ 5643 w 29310"/>
                  <a:gd name="connsiteY1" fmla="*/ 26215 h 29313"/>
                  <a:gd name="connsiteX2" fmla="*/ 26211 w 29310"/>
                  <a:gd name="connsiteY2" fmla="*/ 23669 h 29313"/>
                  <a:gd name="connsiteX3" fmla="*/ 23667 w 29310"/>
                  <a:gd name="connsiteY3" fmla="*/ 3100 h 29313"/>
                  <a:gd name="connsiteX4" fmla="*/ 23637 w 29310"/>
                  <a:gd name="connsiteY4" fmla="*/ 3078 h 29313"/>
                  <a:gd name="connsiteX5" fmla="*/ 3099 w 29310"/>
                  <a:gd name="connsiteY5" fmla="*/ 5645 h 29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310" h="29313">
                    <a:moveTo>
                      <a:pt x="3099" y="5645"/>
                    </a:moveTo>
                    <a:cubicBezTo>
                      <a:pt x="-1878" y="12031"/>
                      <a:pt x="-739" y="21241"/>
                      <a:pt x="5643" y="26215"/>
                    </a:cubicBezTo>
                    <a:cubicBezTo>
                      <a:pt x="12025" y="31189"/>
                      <a:pt x="21234" y="30056"/>
                      <a:pt x="26211" y="23669"/>
                    </a:cubicBezTo>
                    <a:cubicBezTo>
                      <a:pt x="31188" y="17283"/>
                      <a:pt x="30050" y="8074"/>
                      <a:pt x="23667" y="3100"/>
                    </a:cubicBezTo>
                    <a:cubicBezTo>
                      <a:pt x="23658" y="3089"/>
                      <a:pt x="23647" y="3089"/>
                      <a:pt x="23637" y="3078"/>
                    </a:cubicBezTo>
                    <a:cubicBezTo>
                      <a:pt x="17253" y="-1875"/>
                      <a:pt x="8067" y="-730"/>
                      <a:pt x="3099" y="5645"/>
                    </a:cubicBez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EB997579-BC6F-CDB6-D5AB-031AFAE5FD3D}"/>
                  </a:ext>
                </a:extLst>
              </p:cNvPr>
              <p:cNvSpPr/>
              <p:nvPr/>
            </p:nvSpPr>
            <p:spPr>
              <a:xfrm>
                <a:off x="7000679" y="3465271"/>
                <a:ext cx="263869" cy="813835"/>
              </a:xfrm>
              <a:custGeom>
                <a:avLst/>
                <a:gdLst>
                  <a:gd name="connsiteX0" fmla="*/ 260434 w 263869"/>
                  <a:gd name="connsiteY0" fmla="*/ 497406 h 813835"/>
                  <a:gd name="connsiteX1" fmla="*/ 158065 w 263869"/>
                  <a:gd name="connsiteY1" fmla="*/ 137241 h 813835"/>
                  <a:gd name="connsiteX2" fmla="*/ 87893 w 263869"/>
                  <a:gd name="connsiteY2" fmla="*/ 60651 h 813835"/>
                  <a:gd name="connsiteX3" fmla="*/ 285 w 263869"/>
                  <a:gd name="connsiteY3" fmla="*/ 0 h 813835"/>
                  <a:gd name="connsiteX4" fmla="*/ 285 w 263869"/>
                  <a:gd name="connsiteY4" fmla="*/ 0 h 813835"/>
                  <a:gd name="connsiteX5" fmla="*/ 71741 w 263869"/>
                  <a:gd name="connsiteY5" fmla="*/ 57442 h 813835"/>
                  <a:gd name="connsiteX6" fmla="*/ 134745 w 263869"/>
                  <a:gd name="connsiteY6" fmla="*/ 122586 h 813835"/>
                  <a:gd name="connsiteX7" fmla="*/ 225134 w 263869"/>
                  <a:gd name="connsiteY7" fmla="*/ 283040 h 813835"/>
                  <a:gd name="connsiteX8" fmla="*/ 193044 w 263869"/>
                  <a:gd name="connsiteY8" fmla="*/ 652511 h 813835"/>
                  <a:gd name="connsiteX9" fmla="*/ 128862 w 263869"/>
                  <a:gd name="connsiteY9" fmla="*/ 738086 h 813835"/>
                  <a:gd name="connsiteX10" fmla="*/ 41896 w 263869"/>
                  <a:gd name="connsiteY10" fmla="*/ 800877 h 813835"/>
                  <a:gd name="connsiteX11" fmla="*/ 46924 w 263869"/>
                  <a:gd name="connsiteY11" fmla="*/ 813714 h 813835"/>
                  <a:gd name="connsiteX12" fmla="*/ 132499 w 263869"/>
                  <a:gd name="connsiteY12" fmla="*/ 761406 h 813835"/>
                  <a:gd name="connsiteX13" fmla="*/ 196680 w 263869"/>
                  <a:gd name="connsiteY13" fmla="*/ 681928 h 813835"/>
                  <a:gd name="connsiteX14" fmla="*/ 260434 w 263869"/>
                  <a:gd name="connsiteY14" fmla="*/ 497406 h 813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63869" h="813835">
                    <a:moveTo>
                      <a:pt x="260434" y="497406"/>
                    </a:moveTo>
                    <a:cubicBezTo>
                      <a:pt x="276372" y="368294"/>
                      <a:pt x="235938" y="240680"/>
                      <a:pt x="158065" y="137241"/>
                    </a:cubicBezTo>
                    <a:cubicBezTo>
                      <a:pt x="137214" y="109493"/>
                      <a:pt x="113713" y="83842"/>
                      <a:pt x="87893" y="60651"/>
                    </a:cubicBezTo>
                    <a:cubicBezTo>
                      <a:pt x="62151" y="35845"/>
                      <a:pt x="32566" y="15361"/>
                      <a:pt x="285" y="0"/>
                    </a:cubicBezTo>
                    <a:cubicBezTo>
                      <a:pt x="285" y="0"/>
                      <a:pt x="-357" y="0"/>
                      <a:pt x="285" y="0"/>
                    </a:cubicBezTo>
                    <a:cubicBezTo>
                      <a:pt x="23604" y="19896"/>
                      <a:pt x="48849" y="37118"/>
                      <a:pt x="71741" y="57442"/>
                    </a:cubicBezTo>
                    <a:cubicBezTo>
                      <a:pt x="94370" y="77521"/>
                      <a:pt x="115433" y="99299"/>
                      <a:pt x="134745" y="122586"/>
                    </a:cubicBezTo>
                    <a:cubicBezTo>
                      <a:pt x="174429" y="170091"/>
                      <a:pt x="205065" y="224485"/>
                      <a:pt x="225134" y="283040"/>
                    </a:cubicBezTo>
                    <a:cubicBezTo>
                      <a:pt x="266360" y="405295"/>
                      <a:pt x="254730" y="539199"/>
                      <a:pt x="193044" y="652511"/>
                    </a:cubicBezTo>
                    <a:cubicBezTo>
                      <a:pt x="175553" y="683767"/>
                      <a:pt x="153969" y="712542"/>
                      <a:pt x="128862" y="738086"/>
                    </a:cubicBezTo>
                    <a:cubicBezTo>
                      <a:pt x="103001" y="763042"/>
                      <a:pt x="73718" y="784179"/>
                      <a:pt x="41896" y="800877"/>
                    </a:cubicBezTo>
                    <a:cubicBezTo>
                      <a:pt x="36013" y="804193"/>
                      <a:pt x="40185" y="815104"/>
                      <a:pt x="46924" y="813714"/>
                    </a:cubicBezTo>
                    <a:cubicBezTo>
                      <a:pt x="79763" y="806974"/>
                      <a:pt x="108752" y="784190"/>
                      <a:pt x="132499" y="761406"/>
                    </a:cubicBezTo>
                    <a:cubicBezTo>
                      <a:pt x="157115" y="737680"/>
                      <a:pt x="178675" y="710991"/>
                      <a:pt x="196680" y="681928"/>
                    </a:cubicBezTo>
                    <a:cubicBezTo>
                      <a:pt x="230866" y="625683"/>
                      <a:pt x="252605" y="562764"/>
                      <a:pt x="260434" y="497406"/>
                    </a:cubicBezTo>
                    <a:close/>
                  </a:path>
                </a:pathLst>
              </a:custGeom>
              <a:solidFill>
                <a:srgbClr val="37474F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884C581-0EAE-05DF-CDC2-FDF85A580CC1}"/>
                </a:ext>
              </a:extLst>
            </p:cNvPr>
            <p:cNvSpPr/>
            <p:nvPr/>
          </p:nvSpPr>
          <p:spPr>
            <a:xfrm>
              <a:off x="7514742" y="4378647"/>
              <a:ext cx="308784" cy="169737"/>
            </a:xfrm>
            <a:custGeom>
              <a:avLst/>
              <a:gdLst>
                <a:gd name="connsiteX0" fmla="*/ 442934 w 442934"/>
                <a:gd name="connsiteY0" fmla="*/ 210718 h 243478"/>
                <a:gd name="connsiteX1" fmla="*/ 105554 w 442934"/>
                <a:gd name="connsiteY1" fmla="*/ 200663 h 243478"/>
                <a:gd name="connsiteX2" fmla="*/ 30676 w 442934"/>
                <a:gd name="connsiteY2" fmla="*/ 5873 h 243478"/>
                <a:gd name="connsiteX3" fmla="*/ 254348 w 442934"/>
                <a:gd name="connsiteY3" fmla="*/ 142044 h 243478"/>
                <a:gd name="connsiteX4" fmla="*/ 442934 w 442934"/>
                <a:gd name="connsiteY4" fmla="*/ 167396 h 243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2934" h="243478">
                  <a:moveTo>
                    <a:pt x="442934" y="210718"/>
                  </a:moveTo>
                  <a:cubicBezTo>
                    <a:pt x="374046" y="250404"/>
                    <a:pt x="208244" y="261742"/>
                    <a:pt x="105554" y="200663"/>
                  </a:cubicBezTo>
                  <a:cubicBezTo>
                    <a:pt x="-10186" y="131775"/>
                    <a:pt x="-23558" y="29513"/>
                    <a:pt x="30676" y="5873"/>
                  </a:cubicBezTo>
                  <a:cubicBezTo>
                    <a:pt x="107693" y="-28358"/>
                    <a:pt x="145347" y="96261"/>
                    <a:pt x="254348" y="142044"/>
                  </a:cubicBezTo>
                  <a:cubicBezTo>
                    <a:pt x="383994" y="196491"/>
                    <a:pt x="442934" y="167396"/>
                    <a:pt x="442934" y="167396"/>
                  </a:cubicBezTo>
                  <a:close/>
                </a:path>
              </a:pathLst>
            </a:custGeom>
            <a:solidFill>
              <a:srgbClr val="FF725E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C5DB2EB3-956D-B299-A534-F419BABF8323}"/>
                </a:ext>
              </a:extLst>
            </p:cNvPr>
            <p:cNvSpPr/>
            <p:nvPr/>
          </p:nvSpPr>
          <p:spPr>
            <a:xfrm>
              <a:off x="7514742" y="4378647"/>
              <a:ext cx="308784" cy="169737"/>
            </a:xfrm>
            <a:custGeom>
              <a:avLst/>
              <a:gdLst>
                <a:gd name="connsiteX0" fmla="*/ 442934 w 442934"/>
                <a:gd name="connsiteY0" fmla="*/ 210718 h 243478"/>
                <a:gd name="connsiteX1" fmla="*/ 105554 w 442934"/>
                <a:gd name="connsiteY1" fmla="*/ 200663 h 243478"/>
                <a:gd name="connsiteX2" fmla="*/ 30676 w 442934"/>
                <a:gd name="connsiteY2" fmla="*/ 5873 h 243478"/>
                <a:gd name="connsiteX3" fmla="*/ 254348 w 442934"/>
                <a:gd name="connsiteY3" fmla="*/ 142044 h 243478"/>
                <a:gd name="connsiteX4" fmla="*/ 442934 w 442934"/>
                <a:gd name="connsiteY4" fmla="*/ 167396 h 243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2934" h="243478">
                  <a:moveTo>
                    <a:pt x="442934" y="210718"/>
                  </a:moveTo>
                  <a:cubicBezTo>
                    <a:pt x="374046" y="250404"/>
                    <a:pt x="208244" y="261742"/>
                    <a:pt x="105554" y="200663"/>
                  </a:cubicBezTo>
                  <a:cubicBezTo>
                    <a:pt x="-10186" y="131775"/>
                    <a:pt x="-23558" y="29513"/>
                    <a:pt x="30676" y="5873"/>
                  </a:cubicBezTo>
                  <a:cubicBezTo>
                    <a:pt x="107693" y="-28358"/>
                    <a:pt x="145347" y="96261"/>
                    <a:pt x="254348" y="142044"/>
                  </a:cubicBezTo>
                  <a:cubicBezTo>
                    <a:pt x="383994" y="196491"/>
                    <a:pt x="442934" y="167396"/>
                    <a:pt x="442934" y="167396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20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901C170-692B-39CB-2C3F-1CA94E6C7B00}"/>
                </a:ext>
              </a:extLst>
            </p:cNvPr>
            <p:cNvSpPr/>
            <p:nvPr/>
          </p:nvSpPr>
          <p:spPr>
            <a:xfrm>
              <a:off x="7546592" y="4409534"/>
              <a:ext cx="264871" cy="117503"/>
            </a:xfrm>
            <a:custGeom>
              <a:avLst/>
              <a:gdLst>
                <a:gd name="connsiteX0" fmla="*/ 287176 w 379943"/>
                <a:gd name="connsiteY0" fmla="*/ 168552 h 168552"/>
                <a:gd name="connsiteX1" fmla="*/ 392 w 379943"/>
                <a:gd name="connsiteY1" fmla="*/ 6601 h 168552"/>
                <a:gd name="connsiteX2" fmla="*/ 2829 w 379943"/>
                <a:gd name="connsiteY2" fmla="*/ 407 h 168552"/>
                <a:gd name="connsiteX3" fmla="*/ 2853 w 379943"/>
                <a:gd name="connsiteY3" fmla="*/ 397 h 168552"/>
                <a:gd name="connsiteX4" fmla="*/ 9164 w 379943"/>
                <a:gd name="connsiteY4" fmla="*/ 2857 h 168552"/>
                <a:gd name="connsiteX5" fmla="*/ 373821 w 379943"/>
                <a:gd name="connsiteY5" fmla="*/ 145982 h 168552"/>
                <a:gd name="connsiteX6" fmla="*/ 379686 w 379943"/>
                <a:gd name="connsiteY6" fmla="*/ 149127 h 168552"/>
                <a:gd name="connsiteX7" fmla="*/ 379705 w 379943"/>
                <a:gd name="connsiteY7" fmla="*/ 149190 h 168552"/>
                <a:gd name="connsiteX8" fmla="*/ 376803 w 379943"/>
                <a:gd name="connsiteY8" fmla="*/ 155010 h 168552"/>
                <a:gd name="connsiteX9" fmla="*/ 376603 w 379943"/>
                <a:gd name="connsiteY9" fmla="*/ 155074 h 168552"/>
                <a:gd name="connsiteX10" fmla="*/ 287176 w 379943"/>
                <a:gd name="connsiteY10" fmla="*/ 168552 h 16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9943" h="168552">
                  <a:moveTo>
                    <a:pt x="287176" y="168552"/>
                  </a:moveTo>
                  <a:cubicBezTo>
                    <a:pt x="153465" y="168552"/>
                    <a:pt x="33125" y="82977"/>
                    <a:pt x="392" y="6601"/>
                  </a:cubicBezTo>
                  <a:cubicBezTo>
                    <a:pt x="-645" y="4216"/>
                    <a:pt x="446" y="1445"/>
                    <a:pt x="2829" y="407"/>
                  </a:cubicBezTo>
                  <a:cubicBezTo>
                    <a:pt x="2837" y="407"/>
                    <a:pt x="2845" y="397"/>
                    <a:pt x="2853" y="397"/>
                  </a:cubicBezTo>
                  <a:cubicBezTo>
                    <a:pt x="5276" y="-652"/>
                    <a:pt x="8091" y="450"/>
                    <a:pt x="9164" y="2857"/>
                  </a:cubicBezTo>
                  <a:cubicBezTo>
                    <a:pt x="48101" y="93994"/>
                    <a:pt x="218395" y="194225"/>
                    <a:pt x="373821" y="145982"/>
                  </a:cubicBezTo>
                  <a:cubicBezTo>
                    <a:pt x="376311" y="145233"/>
                    <a:pt x="378936" y="146645"/>
                    <a:pt x="379686" y="149127"/>
                  </a:cubicBezTo>
                  <a:cubicBezTo>
                    <a:pt x="379693" y="149148"/>
                    <a:pt x="379698" y="149169"/>
                    <a:pt x="379705" y="149190"/>
                  </a:cubicBezTo>
                  <a:cubicBezTo>
                    <a:pt x="380511" y="151597"/>
                    <a:pt x="379212" y="154208"/>
                    <a:pt x="376803" y="155010"/>
                  </a:cubicBezTo>
                  <a:cubicBezTo>
                    <a:pt x="376736" y="155031"/>
                    <a:pt x="376670" y="155052"/>
                    <a:pt x="376603" y="155074"/>
                  </a:cubicBezTo>
                  <a:cubicBezTo>
                    <a:pt x="347645" y="164049"/>
                    <a:pt x="317495" y="168595"/>
                    <a:pt x="287176" y="168552"/>
                  </a:cubicBezTo>
                  <a:close/>
                </a:path>
              </a:pathLst>
            </a:custGeom>
            <a:solidFill>
              <a:srgbClr val="FFFFF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6" name="图形 18">
              <a:extLst>
                <a:ext uri="{FF2B5EF4-FFF2-40B4-BE49-F238E27FC236}">
                  <a16:creationId xmlns:a16="http://schemas.microsoft.com/office/drawing/2014/main" id="{A1D7BB23-4720-2E71-044D-7DA91396252B}"/>
                </a:ext>
              </a:extLst>
            </p:cNvPr>
            <p:cNvGrpSpPr/>
            <p:nvPr/>
          </p:nvGrpSpPr>
          <p:grpSpPr>
            <a:xfrm>
              <a:off x="7426460" y="4186328"/>
              <a:ext cx="299406" cy="198573"/>
              <a:chOff x="6658489" y="4061421"/>
              <a:chExt cx="429482" cy="284842"/>
            </a:xfrm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856803DC-0599-282E-930A-C76966A9820F}"/>
                  </a:ext>
                </a:extLst>
              </p:cNvPr>
              <p:cNvSpPr/>
              <p:nvPr/>
            </p:nvSpPr>
            <p:spPr>
              <a:xfrm>
                <a:off x="6781699" y="4203602"/>
                <a:ext cx="306271" cy="142661"/>
              </a:xfrm>
              <a:custGeom>
                <a:avLst/>
                <a:gdLst>
                  <a:gd name="connsiteX0" fmla="*/ 306231 w 306271"/>
                  <a:gd name="connsiteY0" fmla="*/ 129402 h 142661"/>
                  <a:gd name="connsiteX1" fmla="*/ 304519 w 306271"/>
                  <a:gd name="connsiteY1" fmla="*/ 132290 h 142661"/>
                  <a:gd name="connsiteX2" fmla="*/ 406 w 306271"/>
                  <a:gd name="connsiteY2" fmla="*/ 3927 h 142661"/>
                  <a:gd name="connsiteX3" fmla="*/ 1155 w 306271"/>
                  <a:gd name="connsiteY3" fmla="*/ 397 h 142661"/>
                  <a:gd name="connsiteX4" fmla="*/ 4559 w 306271"/>
                  <a:gd name="connsiteY4" fmla="*/ 1113 h 142661"/>
                  <a:gd name="connsiteX5" fmla="*/ 4578 w 306271"/>
                  <a:gd name="connsiteY5" fmla="*/ 1146 h 142661"/>
                  <a:gd name="connsiteX6" fmla="*/ 303022 w 306271"/>
                  <a:gd name="connsiteY6" fmla="*/ 127476 h 142661"/>
                  <a:gd name="connsiteX7" fmla="*/ 306098 w 306271"/>
                  <a:gd name="connsiteY7" fmla="*/ 129102 h 142661"/>
                  <a:gd name="connsiteX8" fmla="*/ 306124 w 306271"/>
                  <a:gd name="connsiteY8" fmla="*/ 129188 h 142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6271" h="142661">
                    <a:moveTo>
                      <a:pt x="306231" y="129402"/>
                    </a:moveTo>
                    <a:cubicBezTo>
                      <a:pt x="306456" y="130653"/>
                      <a:pt x="305727" y="131883"/>
                      <a:pt x="304519" y="132290"/>
                    </a:cubicBezTo>
                    <a:cubicBezTo>
                      <a:pt x="192523" y="166092"/>
                      <a:pt x="73145" y="115710"/>
                      <a:pt x="406" y="3927"/>
                    </a:cubicBezTo>
                    <a:cubicBezTo>
                      <a:pt x="-352" y="2739"/>
                      <a:pt x="-18" y="1167"/>
                      <a:pt x="1155" y="397"/>
                    </a:cubicBezTo>
                    <a:cubicBezTo>
                      <a:pt x="2294" y="-341"/>
                      <a:pt x="3817" y="-20"/>
                      <a:pt x="4559" y="1113"/>
                    </a:cubicBezTo>
                    <a:cubicBezTo>
                      <a:pt x="4565" y="1124"/>
                      <a:pt x="4572" y="1135"/>
                      <a:pt x="4578" y="1146"/>
                    </a:cubicBezTo>
                    <a:cubicBezTo>
                      <a:pt x="76140" y="111003"/>
                      <a:pt x="193271" y="160530"/>
                      <a:pt x="303022" y="127476"/>
                    </a:cubicBezTo>
                    <a:cubicBezTo>
                      <a:pt x="304320" y="127070"/>
                      <a:pt x="305697" y="127797"/>
                      <a:pt x="306098" y="129102"/>
                    </a:cubicBezTo>
                    <a:cubicBezTo>
                      <a:pt x="306108" y="129134"/>
                      <a:pt x="306116" y="129155"/>
                      <a:pt x="306124" y="129188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BD3818D8-0A83-614D-0186-3D1CAF760004}"/>
                  </a:ext>
                </a:extLst>
              </p:cNvPr>
              <p:cNvSpPr/>
              <p:nvPr/>
            </p:nvSpPr>
            <p:spPr>
              <a:xfrm>
                <a:off x="6813271" y="4181395"/>
                <a:ext cx="51814" cy="107315"/>
              </a:xfrm>
              <a:custGeom>
                <a:avLst/>
                <a:gdLst>
                  <a:gd name="connsiteX0" fmla="*/ 51736 w 51814"/>
                  <a:gd name="connsiteY0" fmla="*/ 21107 h 107315"/>
                  <a:gd name="connsiteX1" fmla="*/ 51736 w 51814"/>
                  <a:gd name="connsiteY1" fmla="*/ 25279 h 107315"/>
                  <a:gd name="connsiteX2" fmla="*/ 46815 w 51814"/>
                  <a:gd name="connsiteY2" fmla="*/ 52663 h 107315"/>
                  <a:gd name="connsiteX3" fmla="*/ 44462 w 51814"/>
                  <a:gd name="connsiteY3" fmla="*/ 104757 h 107315"/>
                  <a:gd name="connsiteX4" fmla="*/ 43820 w 51814"/>
                  <a:gd name="connsiteY4" fmla="*/ 107003 h 107315"/>
                  <a:gd name="connsiteX5" fmla="*/ 41467 w 51814"/>
                  <a:gd name="connsiteY5" fmla="*/ 107003 h 107315"/>
                  <a:gd name="connsiteX6" fmla="*/ 3386 w 51814"/>
                  <a:gd name="connsiteY6" fmla="*/ 20251 h 107315"/>
                  <a:gd name="connsiteX7" fmla="*/ 31091 w 51814"/>
                  <a:gd name="connsiteY7" fmla="*/ 355 h 107315"/>
                  <a:gd name="connsiteX8" fmla="*/ 51736 w 51814"/>
                  <a:gd name="connsiteY8" fmla="*/ 21107 h 107315"/>
                  <a:gd name="connsiteX9" fmla="*/ 39114 w 51814"/>
                  <a:gd name="connsiteY9" fmla="*/ 98018 h 107315"/>
                  <a:gd name="connsiteX10" fmla="*/ 43499 w 51814"/>
                  <a:gd name="connsiteY10" fmla="*/ 51593 h 107315"/>
                  <a:gd name="connsiteX11" fmla="*/ 48206 w 51814"/>
                  <a:gd name="connsiteY11" fmla="*/ 25386 h 107315"/>
                  <a:gd name="connsiteX12" fmla="*/ 30877 w 51814"/>
                  <a:gd name="connsiteY12" fmla="*/ 3992 h 107315"/>
                  <a:gd name="connsiteX13" fmla="*/ 7558 w 51814"/>
                  <a:gd name="connsiteY13" fmla="*/ 21428 h 107315"/>
                  <a:gd name="connsiteX14" fmla="*/ 39648 w 51814"/>
                  <a:gd name="connsiteY14" fmla="*/ 100050 h 107315"/>
                  <a:gd name="connsiteX15" fmla="*/ 39114 w 51814"/>
                  <a:gd name="connsiteY15" fmla="*/ 98018 h 107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1814" h="107315">
                    <a:moveTo>
                      <a:pt x="51736" y="21107"/>
                    </a:moveTo>
                    <a:cubicBezTo>
                      <a:pt x="51841" y="22498"/>
                      <a:pt x="51841" y="23888"/>
                      <a:pt x="51736" y="25279"/>
                    </a:cubicBezTo>
                    <a:cubicBezTo>
                      <a:pt x="51467" y="34596"/>
                      <a:pt x="49809" y="43827"/>
                      <a:pt x="46815" y="52663"/>
                    </a:cubicBezTo>
                    <a:cubicBezTo>
                      <a:pt x="40588" y="69350"/>
                      <a:pt x="39764" y="87578"/>
                      <a:pt x="44462" y="104757"/>
                    </a:cubicBezTo>
                    <a:cubicBezTo>
                      <a:pt x="44712" y="105570"/>
                      <a:pt x="44460" y="106447"/>
                      <a:pt x="43820" y="107003"/>
                    </a:cubicBezTo>
                    <a:cubicBezTo>
                      <a:pt x="43092" y="107420"/>
                      <a:pt x="42195" y="107420"/>
                      <a:pt x="41467" y="107003"/>
                    </a:cubicBezTo>
                    <a:cubicBezTo>
                      <a:pt x="20073" y="93525"/>
                      <a:pt x="-10199" y="53518"/>
                      <a:pt x="3386" y="20251"/>
                    </a:cubicBezTo>
                    <a:cubicBezTo>
                      <a:pt x="11943" y="-1143"/>
                      <a:pt x="25635" y="-608"/>
                      <a:pt x="31091" y="355"/>
                    </a:cubicBezTo>
                    <a:cubicBezTo>
                      <a:pt x="41526" y="2484"/>
                      <a:pt x="49665" y="10656"/>
                      <a:pt x="51736" y="21107"/>
                    </a:cubicBezTo>
                    <a:close/>
                    <a:moveTo>
                      <a:pt x="39114" y="98018"/>
                    </a:moveTo>
                    <a:cubicBezTo>
                      <a:pt x="36839" y="82411"/>
                      <a:pt x="38343" y="66494"/>
                      <a:pt x="43499" y="51593"/>
                    </a:cubicBezTo>
                    <a:cubicBezTo>
                      <a:pt x="46343" y="43132"/>
                      <a:pt x="47929" y="34307"/>
                      <a:pt x="48206" y="25386"/>
                    </a:cubicBezTo>
                    <a:cubicBezTo>
                      <a:pt x="48144" y="15085"/>
                      <a:pt x="40946" y="6196"/>
                      <a:pt x="30877" y="3992"/>
                    </a:cubicBezTo>
                    <a:cubicBezTo>
                      <a:pt x="21357" y="2173"/>
                      <a:pt x="12906" y="8592"/>
                      <a:pt x="7558" y="21428"/>
                    </a:cubicBezTo>
                    <a:cubicBezTo>
                      <a:pt x="-4851" y="51593"/>
                      <a:pt x="22426" y="86358"/>
                      <a:pt x="39648" y="100050"/>
                    </a:cubicBezTo>
                    <a:cubicBezTo>
                      <a:pt x="39514" y="99366"/>
                      <a:pt x="39335" y="98681"/>
                      <a:pt x="39114" y="98018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8F2925D5-F29B-AC4F-1E39-AAE2C0CEA9F7}"/>
                  </a:ext>
                </a:extLst>
              </p:cNvPr>
              <p:cNvSpPr/>
              <p:nvPr/>
            </p:nvSpPr>
            <p:spPr>
              <a:xfrm>
                <a:off x="6834019" y="4204919"/>
                <a:ext cx="24449" cy="83751"/>
              </a:xfrm>
              <a:custGeom>
                <a:avLst/>
                <a:gdLst>
                  <a:gd name="connsiteX0" fmla="*/ 24249 w 24449"/>
                  <a:gd name="connsiteY0" fmla="*/ 81446 h 83751"/>
                  <a:gd name="connsiteX1" fmla="*/ 24249 w 24449"/>
                  <a:gd name="connsiteY1" fmla="*/ 83157 h 83751"/>
                  <a:gd name="connsiteX2" fmla="*/ 21527 w 24449"/>
                  <a:gd name="connsiteY2" fmla="*/ 83222 h 83751"/>
                  <a:gd name="connsiteX3" fmla="*/ 21468 w 24449"/>
                  <a:gd name="connsiteY3" fmla="*/ 83157 h 83751"/>
                  <a:gd name="connsiteX4" fmla="*/ 3176 w 24449"/>
                  <a:gd name="connsiteY4" fmla="*/ 1326 h 83751"/>
                  <a:gd name="connsiteX5" fmla="*/ 5606 w 24449"/>
                  <a:gd name="connsiteY5" fmla="*/ 96 h 83751"/>
                  <a:gd name="connsiteX6" fmla="*/ 5743 w 24449"/>
                  <a:gd name="connsiteY6" fmla="*/ 150 h 83751"/>
                  <a:gd name="connsiteX7" fmla="*/ 7049 w 24449"/>
                  <a:gd name="connsiteY7" fmla="*/ 2535 h 83751"/>
                  <a:gd name="connsiteX8" fmla="*/ 7027 w 24449"/>
                  <a:gd name="connsiteY8" fmla="*/ 2610 h 83751"/>
                  <a:gd name="connsiteX9" fmla="*/ 24142 w 24449"/>
                  <a:gd name="connsiteY9" fmla="*/ 80162 h 83751"/>
                  <a:gd name="connsiteX10" fmla="*/ 24249 w 24449"/>
                  <a:gd name="connsiteY10" fmla="*/ 81446 h 83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449" h="83751">
                    <a:moveTo>
                      <a:pt x="24249" y="81446"/>
                    </a:moveTo>
                    <a:cubicBezTo>
                      <a:pt x="24516" y="81981"/>
                      <a:pt x="24516" y="82623"/>
                      <a:pt x="24249" y="83157"/>
                    </a:cubicBezTo>
                    <a:cubicBezTo>
                      <a:pt x="23513" y="83928"/>
                      <a:pt x="22295" y="83949"/>
                      <a:pt x="21527" y="83222"/>
                    </a:cubicBezTo>
                    <a:cubicBezTo>
                      <a:pt x="21506" y="83200"/>
                      <a:pt x="21487" y="83179"/>
                      <a:pt x="21468" y="83157"/>
                    </a:cubicBezTo>
                    <a:cubicBezTo>
                      <a:pt x="3925" y="67433"/>
                      <a:pt x="-5274" y="26143"/>
                      <a:pt x="3176" y="1326"/>
                    </a:cubicBezTo>
                    <a:cubicBezTo>
                      <a:pt x="3509" y="321"/>
                      <a:pt x="4597" y="-236"/>
                      <a:pt x="5606" y="96"/>
                    </a:cubicBezTo>
                    <a:cubicBezTo>
                      <a:pt x="5652" y="117"/>
                      <a:pt x="5698" y="128"/>
                      <a:pt x="5743" y="150"/>
                    </a:cubicBezTo>
                    <a:cubicBezTo>
                      <a:pt x="6764" y="449"/>
                      <a:pt x="7349" y="1519"/>
                      <a:pt x="7049" y="2535"/>
                    </a:cubicBezTo>
                    <a:cubicBezTo>
                      <a:pt x="7042" y="2567"/>
                      <a:pt x="7034" y="2588"/>
                      <a:pt x="7027" y="2610"/>
                    </a:cubicBezTo>
                    <a:cubicBezTo>
                      <a:pt x="-1745" y="28282"/>
                      <a:pt x="9166" y="66791"/>
                      <a:pt x="24142" y="80162"/>
                    </a:cubicBezTo>
                    <a:cubicBezTo>
                      <a:pt x="24274" y="80579"/>
                      <a:pt x="24310" y="81018"/>
                      <a:pt x="24249" y="81446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BC91C2EB-B5C4-6299-51C0-38DB48076CB4}"/>
                  </a:ext>
                </a:extLst>
              </p:cNvPr>
              <p:cNvSpPr/>
              <p:nvPr/>
            </p:nvSpPr>
            <p:spPr>
              <a:xfrm>
                <a:off x="6714389" y="4236092"/>
                <a:ext cx="129415" cy="55707"/>
              </a:xfrm>
              <a:custGeom>
                <a:avLst/>
                <a:gdLst>
                  <a:gd name="connsiteX0" fmla="*/ 129223 w 129415"/>
                  <a:gd name="connsiteY0" fmla="*/ 36795 h 55707"/>
                  <a:gd name="connsiteX1" fmla="*/ 129223 w 129415"/>
                  <a:gd name="connsiteY1" fmla="*/ 38613 h 55707"/>
                  <a:gd name="connsiteX2" fmla="*/ 126248 w 129415"/>
                  <a:gd name="connsiteY2" fmla="*/ 39159 h 55707"/>
                  <a:gd name="connsiteX3" fmla="*/ 126228 w 129415"/>
                  <a:gd name="connsiteY3" fmla="*/ 39148 h 55707"/>
                  <a:gd name="connsiteX4" fmla="*/ 53703 w 129415"/>
                  <a:gd name="connsiteY4" fmla="*/ 51557 h 55707"/>
                  <a:gd name="connsiteX5" fmla="*/ 12520 w 129415"/>
                  <a:gd name="connsiteY5" fmla="*/ 50059 h 55707"/>
                  <a:gd name="connsiteX6" fmla="*/ 5 w 129415"/>
                  <a:gd name="connsiteY6" fmla="*/ 26312 h 55707"/>
                  <a:gd name="connsiteX7" fmla="*/ 14446 w 129415"/>
                  <a:gd name="connsiteY7" fmla="*/ 4918 h 55707"/>
                  <a:gd name="connsiteX8" fmla="*/ 128796 w 129415"/>
                  <a:gd name="connsiteY8" fmla="*/ 35939 h 55707"/>
                  <a:gd name="connsiteX9" fmla="*/ 129223 w 129415"/>
                  <a:gd name="connsiteY9" fmla="*/ 36795 h 55707"/>
                  <a:gd name="connsiteX10" fmla="*/ 4818 w 129415"/>
                  <a:gd name="connsiteY10" fmla="*/ 31554 h 55707"/>
                  <a:gd name="connsiteX11" fmla="*/ 14660 w 129415"/>
                  <a:gd name="connsiteY11" fmla="*/ 46315 h 55707"/>
                  <a:gd name="connsiteX12" fmla="*/ 51671 w 129415"/>
                  <a:gd name="connsiteY12" fmla="*/ 47492 h 55707"/>
                  <a:gd name="connsiteX13" fmla="*/ 116387 w 129415"/>
                  <a:gd name="connsiteY13" fmla="*/ 31981 h 55707"/>
                  <a:gd name="connsiteX14" fmla="*/ 16157 w 129415"/>
                  <a:gd name="connsiteY14" fmla="*/ 8555 h 55707"/>
                  <a:gd name="connsiteX15" fmla="*/ 4177 w 129415"/>
                  <a:gd name="connsiteY15" fmla="*/ 26205 h 55707"/>
                  <a:gd name="connsiteX16" fmla="*/ 4818 w 129415"/>
                  <a:gd name="connsiteY16" fmla="*/ 31554 h 55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29415" h="55707">
                    <a:moveTo>
                      <a:pt x="129223" y="36795"/>
                    </a:moveTo>
                    <a:cubicBezTo>
                      <a:pt x="129480" y="37372"/>
                      <a:pt x="129480" y="38036"/>
                      <a:pt x="129223" y="38613"/>
                    </a:cubicBezTo>
                    <a:cubicBezTo>
                      <a:pt x="128554" y="39587"/>
                      <a:pt x="127221" y="39833"/>
                      <a:pt x="126248" y="39159"/>
                    </a:cubicBezTo>
                    <a:cubicBezTo>
                      <a:pt x="126241" y="39159"/>
                      <a:pt x="126235" y="39148"/>
                      <a:pt x="126228" y="39148"/>
                    </a:cubicBezTo>
                    <a:cubicBezTo>
                      <a:pt x="113499" y="31126"/>
                      <a:pt x="75953" y="42250"/>
                      <a:pt x="53703" y="51557"/>
                    </a:cubicBezTo>
                    <a:cubicBezTo>
                      <a:pt x="40508" y="57579"/>
                      <a:pt x="25244" y="57023"/>
                      <a:pt x="12520" y="50059"/>
                    </a:cubicBezTo>
                    <a:cubicBezTo>
                      <a:pt x="4552" y="44818"/>
                      <a:pt x="-173" y="35853"/>
                      <a:pt x="5" y="26312"/>
                    </a:cubicBezTo>
                    <a:cubicBezTo>
                      <a:pt x="101" y="16931"/>
                      <a:pt x="5783" y="8512"/>
                      <a:pt x="14446" y="4918"/>
                    </a:cubicBezTo>
                    <a:cubicBezTo>
                      <a:pt x="37230" y="-6314"/>
                      <a:pt x="85152" y="746"/>
                      <a:pt x="128796" y="35939"/>
                    </a:cubicBezTo>
                    <a:cubicBezTo>
                      <a:pt x="128992" y="36196"/>
                      <a:pt x="129138" y="36485"/>
                      <a:pt x="129223" y="36795"/>
                    </a:cubicBezTo>
                    <a:close/>
                    <a:moveTo>
                      <a:pt x="4818" y="31554"/>
                    </a:moveTo>
                    <a:cubicBezTo>
                      <a:pt x="5808" y="37661"/>
                      <a:pt x="9398" y="43053"/>
                      <a:pt x="14660" y="46315"/>
                    </a:cubicBezTo>
                    <a:cubicBezTo>
                      <a:pt x="26146" y="52434"/>
                      <a:pt x="39820" y="52861"/>
                      <a:pt x="51671" y="47492"/>
                    </a:cubicBezTo>
                    <a:cubicBezTo>
                      <a:pt x="53596" y="46636"/>
                      <a:pt x="92533" y="30270"/>
                      <a:pt x="116387" y="31981"/>
                    </a:cubicBezTo>
                    <a:cubicBezTo>
                      <a:pt x="76916" y="4062"/>
                      <a:pt x="36160" y="-1286"/>
                      <a:pt x="16157" y="8555"/>
                    </a:cubicBezTo>
                    <a:cubicBezTo>
                      <a:pt x="8953" y="11465"/>
                      <a:pt x="4219" y="18439"/>
                      <a:pt x="4177" y="26205"/>
                    </a:cubicBezTo>
                    <a:cubicBezTo>
                      <a:pt x="4272" y="28002"/>
                      <a:pt x="4487" y="29788"/>
                      <a:pt x="4818" y="31554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4C4C4D70-D2E9-1668-1801-E2E8F197C4A4}"/>
                  </a:ext>
                </a:extLst>
              </p:cNvPr>
              <p:cNvSpPr/>
              <p:nvPr/>
            </p:nvSpPr>
            <p:spPr>
              <a:xfrm>
                <a:off x="6737073" y="4254724"/>
                <a:ext cx="106688" cy="20893"/>
              </a:xfrm>
              <a:custGeom>
                <a:avLst/>
                <a:gdLst>
                  <a:gd name="connsiteX0" fmla="*/ 106540 w 106688"/>
                  <a:gd name="connsiteY0" fmla="*/ 18163 h 20893"/>
                  <a:gd name="connsiteX1" fmla="*/ 106540 w 106688"/>
                  <a:gd name="connsiteY1" fmla="*/ 19767 h 20893"/>
                  <a:gd name="connsiteX2" fmla="*/ 103438 w 106688"/>
                  <a:gd name="connsiteY2" fmla="*/ 20623 h 20893"/>
                  <a:gd name="connsiteX3" fmla="*/ 2887 w 106688"/>
                  <a:gd name="connsiteY3" fmla="*/ 7680 h 20893"/>
                  <a:gd name="connsiteX4" fmla="*/ 106 w 106688"/>
                  <a:gd name="connsiteY4" fmla="*/ 6182 h 20893"/>
                  <a:gd name="connsiteX5" fmla="*/ 1496 w 106688"/>
                  <a:gd name="connsiteY5" fmla="*/ 3294 h 20893"/>
                  <a:gd name="connsiteX6" fmla="*/ 105684 w 106688"/>
                  <a:gd name="connsiteY6" fmla="*/ 16665 h 20893"/>
                  <a:gd name="connsiteX7" fmla="*/ 106540 w 106688"/>
                  <a:gd name="connsiteY7" fmla="*/ 18163 h 20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688" h="20893">
                    <a:moveTo>
                      <a:pt x="106540" y="18163"/>
                    </a:moveTo>
                    <a:cubicBezTo>
                      <a:pt x="106738" y="18676"/>
                      <a:pt x="106738" y="19254"/>
                      <a:pt x="106540" y="19767"/>
                    </a:cubicBezTo>
                    <a:cubicBezTo>
                      <a:pt x="105893" y="20826"/>
                      <a:pt x="104535" y="21201"/>
                      <a:pt x="103438" y="20623"/>
                    </a:cubicBezTo>
                    <a:cubicBezTo>
                      <a:pt x="72291" y="5252"/>
                      <a:pt x="36911" y="706"/>
                      <a:pt x="2887" y="7680"/>
                    </a:cubicBezTo>
                    <a:cubicBezTo>
                      <a:pt x="1706" y="8022"/>
                      <a:pt x="466" y="7359"/>
                      <a:pt x="106" y="6182"/>
                    </a:cubicBezTo>
                    <a:cubicBezTo>
                      <a:pt x="-259" y="5006"/>
                      <a:pt x="348" y="3743"/>
                      <a:pt x="1496" y="3294"/>
                    </a:cubicBezTo>
                    <a:cubicBezTo>
                      <a:pt x="15937" y="-1306"/>
                      <a:pt x="69743" y="-4194"/>
                      <a:pt x="105684" y="16665"/>
                    </a:cubicBezTo>
                    <a:cubicBezTo>
                      <a:pt x="106127" y="17061"/>
                      <a:pt x="106428" y="17585"/>
                      <a:pt x="106540" y="18163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CFF6C08-6E4B-D142-D8E1-D8468F4E84F2}"/>
                  </a:ext>
                </a:extLst>
              </p:cNvPr>
              <p:cNvSpPr/>
              <p:nvPr/>
            </p:nvSpPr>
            <p:spPr>
              <a:xfrm>
                <a:off x="6658489" y="4061421"/>
                <a:ext cx="150526" cy="147295"/>
              </a:xfrm>
              <a:custGeom>
                <a:avLst/>
                <a:gdLst>
                  <a:gd name="connsiteX0" fmla="*/ 149717 w 150526"/>
                  <a:gd name="connsiteY0" fmla="*/ 62031 h 147295"/>
                  <a:gd name="connsiteX1" fmla="*/ 117627 w 150526"/>
                  <a:gd name="connsiteY1" fmla="*/ 134128 h 147295"/>
                  <a:gd name="connsiteX2" fmla="*/ 25526 w 150526"/>
                  <a:gd name="connsiteY2" fmla="*/ 144825 h 147295"/>
                  <a:gd name="connsiteX3" fmla="*/ 4133 w 150526"/>
                  <a:gd name="connsiteY3" fmla="*/ 135198 h 147295"/>
                  <a:gd name="connsiteX4" fmla="*/ 2100 w 150526"/>
                  <a:gd name="connsiteY4" fmla="*/ 119045 h 147295"/>
                  <a:gd name="connsiteX5" fmla="*/ 14723 w 150526"/>
                  <a:gd name="connsiteY5" fmla="*/ 114018 h 147295"/>
                  <a:gd name="connsiteX6" fmla="*/ 55906 w 150526"/>
                  <a:gd name="connsiteY6" fmla="*/ 108348 h 147295"/>
                  <a:gd name="connsiteX7" fmla="*/ 12262 w 150526"/>
                  <a:gd name="connsiteY7" fmla="*/ 94442 h 147295"/>
                  <a:gd name="connsiteX8" fmla="*/ 4026 w 150526"/>
                  <a:gd name="connsiteY8" fmla="*/ 81178 h 147295"/>
                  <a:gd name="connsiteX9" fmla="*/ 21248 w 150526"/>
                  <a:gd name="connsiteY9" fmla="*/ 74867 h 147295"/>
                  <a:gd name="connsiteX10" fmla="*/ 71416 w 150526"/>
                  <a:gd name="connsiteY10" fmla="*/ 90378 h 147295"/>
                  <a:gd name="connsiteX11" fmla="*/ 44781 w 150526"/>
                  <a:gd name="connsiteY11" fmla="*/ 41279 h 147295"/>
                  <a:gd name="connsiteX12" fmla="*/ 44781 w 150526"/>
                  <a:gd name="connsiteY12" fmla="*/ 30582 h 147295"/>
                  <a:gd name="connsiteX13" fmla="*/ 61789 w 150526"/>
                  <a:gd name="connsiteY13" fmla="*/ 33149 h 147295"/>
                  <a:gd name="connsiteX14" fmla="*/ 88638 w 150526"/>
                  <a:gd name="connsiteY14" fmla="*/ 68021 h 147295"/>
                  <a:gd name="connsiteX15" fmla="*/ 87889 w 150526"/>
                  <a:gd name="connsiteY15" fmla="*/ 8867 h 147295"/>
                  <a:gd name="connsiteX16" fmla="*/ 92168 w 150526"/>
                  <a:gd name="connsiteY16" fmla="*/ 952 h 147295"/>
                  <a:gd name="connsiteX17" fmla="*/ 106395 w 150526"/>
                  <a:gd name="connsiteY17" fmla="*/ 9081 h 147295"/>
                  <a:gd name="connsiteX18" fmla="*/ 117092 w 150526"/>
                  <a:gd name="connsiteY18" fmla="*/ 56682 h 147295"/>
                  <a:gd name="connsiteX19" fmla="*/ 137630 w 150526"/>
                  <a:gd name="connsiteY19" fmla="*/ 23950 h 147295"/>
                  <a:gd name="connsiteX20" fmla="*/ 149717 w 150526"/>
                  <a:gd name="connsiteY20" fmla="*/ 62031 h 147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0526" h="147295">
                    <a:moveTo>
                      <a:pt x="149717" y="62031"/>
                    </a:moveTo>
                    <a:cubicBezTo>
                      <a:pt x="144454" y="88131"/>
                      <a:pt x="133497" y="112745"/>
                      <a:pt x="117627" y="134128"/>
                    </a:cubicBezTo>
                    <a:cubicBezTo>
                      <a:pt x="76337" y="147178"/>
                      <a:pt x="58366" y="150066"/>
                      <a:pt x="25526" y="144825"/>
                    </a:cubicBezTo>
                    <a:cubicBezTo>
                      <a:pt x="17763" y="143263"/>
                      <a:pt x="10450" y="139969"/>
                      <a:pt x="4133" y="135198"/>
                    </a:cubicBezTo>
                    <a:cubicBezTo>
                      <a:pt x="-476" y="131069"/>
                      <a:pt x="-1342" y="124180"/>
                      <a:pt x="2100" y="119045"/>
                    </a:cubicBezTo>
                    <a:cubicBezTo>
                      <a:pt x="5562" y="115901"/>
                      <a:pt x="10046" y="114114"/>
                      <a:pt x="14723" y="114018"/>
                    </a:cubicBezTo>
                    <a:lnTo>
                      <a:pt x="55906" y="108348"/>
                    </a:lnTo>
                    <a:cubicBezTo>
                      <a:pt x="40397" y="107578"/>
                      <a:pt x="25356" y="102786"/>
                      <a:pt x="12262" y="94442"/>
                    </a:cubicBezTo>
                    <a:cubicBezTo>
                      <a:pt x="7556" y="91447"/>
                      <a:pt x="2528" y="86527"/>
                      <a:pt x="4026" y="81178"/>
                    </a:cubicBezTo>
                    <a:cubicBezTo>
                      <a:pt x="5523" y="75830"/>
                      <a:pt x="14723" y="73904"/>
                      <a:pt x="21248" y="74867"/>
                    </a:cubicBezTo>
                    <a:cubicBezTo>
                      <a:pt x="38709" y="77253"/>
                      <a:pt x="55659" y="82483"/>
                      <a:pt x="71416" y="90378"/>
                    </a:cubicBezTo>
                    <a:cubicBezTo>
                      <a:pt x="59986" y="75530"/>
                      <a:pt x="50995" y="58961"/>
                      <a:pt x="44781" y="41279"/>
                    </a:cubicBezTo>
                    <a:cubicBezTo>
                      <a:pt x="43083" y="37920"/>
                      <a:pt x="43083" y="33941"/>
                      <a:pt x="44781" y="30582"/>
                    </a:cubicBezTo>
                    <a:cubicBezTo>
                      <a:pt x="48525" y="25341"/>
                      <a:pt x="56868" y="28870"/>
                      <a:pt x="61789" y="33149"/>
                    </a:cubicBezTo>
                    <a:cubicBezTo>
                      <a:pt x="72971" y="42873"/>
                      <a:pt x="82100" y="54725"/>
                      <a:pt x="88638" y="68021"/>
                    </a:cubicBezTo>
                    <a:cubicBezTo>
                      <a:pt x="83897" y="48617"/>
                      <a:pt x="83642" y="28389"/>
                      <a:pt x="87889" y="8867"/>
                    </a:cubicBezTo>
                    <a:cubicBezTo>
                      <a:pt x="88175" y="5754"/>
                      <a:pt x="89721" y="2898"/>
                      <a:pt x="92168" y="952"/>
                    </a:cubicBezTo>
                    <a:cubicBezTo>
                      <a:pt x="97410" y="-2364"/>
                      <a:pt x="103614" y="3626"/>
                      <a:pt x="106395" y="9081"/>
                    </a:cubicBezTo>
                    <a:cubicBezTo>
                      <a:pt x="113536" y="23928"/>
                      <a:pt x="117195" y="40209"/>
                      <a:pt x="117092" y="56682"/>
                    </a:cubicBezTo>
                    <a:cubicBezTo>
                      <a:pt x="119873" y="45985"/>
                      <a:pt x="128645" y="23201"/>
                      <a:pt x="137630" y="23950"/>
                    </a:cubicBezTo>
                    <a:cubicBezTo>
                      <a:pt x="146615" y="24699"/>
                      <a:pt x="152820" y="45130"/>
                      <a:pt x="149717" y="62031"/>
                    </a:cubicBez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EA21AD9C-EE27-46ED-BBC9-F7FBA3404F27}"/>
                  </a:ext>
                </a:extLst>
              </p:cNvPr>
              <p:cNvSpPr/>
              <p:nvPr/>
            </p:nvSpPr>
            <p:spPr>
              <a:xfrm>
                <a:off x="6658489" y="4061421"/>
                <a:ext cx="150526" cy="147295"/>
              </a:xfrm>
              <a:custGeom>
                <a:avLst/>
                <a:gdLst>
                  <a:gd name="connsiteX0" fmla="*/ 149717 w 150526"/>
                  <a:gd name="connsiteY0" fmla="*/ 62031 h 147295"/>
                  <a:gd name="connsiteX1" fmla="*/ 117627 w 150526"/>
                  <a:gd name="connsiteY1" fmla="*/ 134128 h 147295"/>
                  <a:gd name="connsiteX2" fmla="*/ 25526 w 150526"/>
                  <a:gd name="connsiteY2" fmla="*/ 144825 h 147295"/>
                  <a:gd name="connsiteX3" fmla="*/ 4133 w 150526"/>
                  <a:gd name="connsiteY3" fmla="*/ 135198 h 147295"/>
                  <a:gd name="connsiteX4" fmla="*/ 2100 w 150526"/>
                  <a:gd name="connsiteY4" fmla="*/ 119045 h 147295"/>
                  <a:gd name="connsiteX5" fmla="*/ 14723 w 150526"/>
                  <a:gd name="connsiteY5" fmla="*/ 114018 h 147295"/>
                  <a:gd name="connsiteX6" fmla="*/ 55906 w 150526"/>
                  <a:gd name="connsiteY6" fmla="*/ 108348 h 147295"/>
                  <a:gd name="connsiteX7" fmla="*/ 12262 w 150526"/>
                  <a:gd name="connsiteY7" fmla="*/ 94442 h 147295"/>
                  <a:gd name="connsiteX8" fmla="*/ 4026 w 150526"/>
                  <a:gd name="connsiteY8" fmla="*/ 81178 h 147295"/>
                  <a:gd name="connsiteX9" fmla="*/ 21248 w 150526"/>
                  <a:gd name="connsiteY9" fmla="*/ 74867 h 147295"/>
                  <a:gd name="connsiteX10" fmla="*/ 71416 w 150526"/>
                  <a:gd name="connsiteY10" fmla="*/ 90378 h 147295"/>
                  <a:gd name="connsiteX11" fmla="*/ 44781 w 150526"/>
                  <a:gd name="connsiteY11" fmla="*/ 41279 h 147295"/>
                  <a:gd name="connsiteX12" fmla="*/ 44781 w 150526"/>
                  <a:gd name="connsiteY12" fmla="*/ 30582 h 147295"/>
                  <a:gd name="connsiteX13" fmla="*/ 61789 w 150526"/>
                  <a:gd name="connsiteY13" fmla="*/ 33149 h 147295"/>
                  <a:gd name="connsiteX14" fmla="*/ 88638 w 150526"/>
                  <a:gd name="connsiteY14" fmla="*/ 68021 h 147295"/>
                  <a:gd name="connsiteX15" fmla="*/ 87889 w 150526"/>
                  <a:gd name="connsiteY15" fmla="*/ 8867 h 147295"/>
                  <a:gd name="connsiteX16" fmla="*/ 92168 w 150526"/>
                  <a:gd name="connsiteY16" fmla="*/ 952 h 147295"/>
                  <a:gd name="connsiteX17" fmla="*/ 106395 w 150526"/>
                  <a:gd name="connsiteY17" fmla="*/ 9081 h 147295"/>
                  <a:gd name="connsiteX18" fmla="*/ 117092 w 150526"/>
                  <a:gd name="connsiteY18" fmla="*/ 56682 h 147295"/>
                  <a:gd name="connsiteX19" fmla="*/ 137630 w 150526"/>
                  <a:gd name="connsiteY19" fmla="*/ 23950 h 147295"/>
                  <a:gd name="connsiteX20" fmla="*/ 149717 w 150526"/>
                  <a:gd name="connsiteY20" fmla="*/ 62031 h 147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0526" h="147295">
                    <a:moveTo>
                      <a:pt x="149717" y="62031"/>
                    </a:moveTo>
                    <a:cubicBezTo>
                      <a:pt x="144454" y="88131"/>
                      <a:pt x="133497" y="112745"/>
                      <a:pt x="117627" y="134128"/>
                    </a:cubicBezTo>
                    <a:cubicBezTo>
                      <a:pt x="76337" y="147178"/>
                      <a:pt x="58366" y="150066"/>
                      <a:pt x="25526" y="144825"/>
                    </a:cubicBezTo>
                    <a:cubicBezTo>
                      <a:pt x="17763" y="143263"/>
                      <a:pt x="10450" y="139969"/>
                      <a:pt x="4133" y="135198"/>
                    </a:cubicBezTo>
                    <a:cubicBezTo>
                      <a:pt x="-476" y="131069"/>
                      <a:pt x="-1342" y="124180"/>
                      <a:pt x="2100" y="119045"/>
                    </a:cubicBezTo>
                    <a:cubicBezTo>
                      <a:pt x="5562" y="115901"/>
                      <a:pt x="10046" y="114114"/>
                      <a:pt x="14723" y="114018"/>
                    </a:cubicBezTo>
                    <a:lnTo>
                      <a:pt x="55906" y="108348"/>
                    </a:lnTo>
                    <a:cubicBezTo>
                      <a:pt x="40397" y="107578"/>
                      <a:pt x="25356" y="102786"/>
                      <a:pt x="12262" y="94442"/>
                    </a:cubicBezTo>
                    <a:cubicBezTo>
                      <a:pt x="7556" y="91447"/>
                      <a:pt x="2528" y="86527"/>
                      <a:pt x="4026" y="81178"/>
                    </a:cubicBezTo>
                    <a:cubicBezTo>
                      <a:pt x="5523" y="75830"/>
                      <a:pt x="14723" y="73904"/>
                      <a:pt x="21248" y="74867"/>
                    </a:cubicBezTo>
                    <a:cubicBezTo>
                      <a:pt x="38709" y="77253"/>
                      <a:pt x="55659" y="82483"/>
                      <a:pt x="71416" y="90378"/>
                    </a:cubicBezTo>
                    <a:cubicBezTo>
                      <a:pt x="59986" y="75530"/>
                      <a:pt x="50995" y="58961"/>
                      <a:pt x="44781" y="41279"/>
                    </a:cubicBezTo>
                    <a:cubicBezTo>
                      <a:pt x="43083" y="37920"/>
                      <a:pt x="43083" y="33941"/>
                      <a:pt x="44781" y="30582"/>
                    </a:cubicBezTo>
                    <a:cubicBezTo>
                      <a:pt x="48525" y="25341"/>
                      <a:pt x="56868" y="28870"/>
                      <a:pt x="61789" y="33149"/>
                    </a:cubicBezTo>
                    <a:cubicBezTo>
                      <a:pt x="72971" y="42873"/>
                      <a:pt x="82100" y="54725"/>
                      <a:pt x="88638" y="68021"/>
                    </a:cubicBezTo>
                    <a:cubicBezTo>
                      <a:pt x="83897" y="48617"/>
                      <a:pt x="83642" y="28389"/>
                      <a:pt x="87889" y="8867"/>
                    </a:cubicBezTo>
                    <a:cubicBezTo>
                      <a:pt x="88175" y="5754"/>
                      <a:pt x="89721" y="2898"/>
                      <a:pt x="92168" y="952"/>
                    </a:cubicBezTo>
                    <a:cubicBezTo>
                      <a:pt x="97410" y="-2364"/>
                      <a:pt x="103614" y="3626"/>
                      <a:pt x="106395" y="9081"/>
                    </a:cubicBezTo>
                    <a:cubicBezTo>
                      <a:pt x="113536" y="23928"/>
                      <a:pt x="117195" y="40209"/>
                      <a:pt x="117092" y="56682"/>
                    </a:cubicBezTo>
                    <a:cubicBezTo>
                      <a:pt x="119873" y="45985"/>
                      <a:pt x="128645" y="23201"/>
                      <a:pt x="137630" y="23950"/>
                    </a:cubicBezTo>
                    <a:cubicBezTo>
                      <a:pt x="146615" y="24699"/>
                      <a:pt x="152820" y="45130"/>
                      <a:pt x="149717" y="62031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" name="图形 18">
              <a:extLst>
                <a:ext uri="{FF2B5EF4-FFF2-40B4-BE49-F238E27FC236}">
                  <a16:creationId xmlns:a16="http://schemas.microsoft.com/office/drawing/2014/main" id="{087BC233-E033-6ADB-E0BE-0171E9F4A10B}"/>
                </a:ext>
              </a:extLst>
            </p:cNvPr>
            <p:cNvGrpSpPr/>
            <p:nvPr/>
          </p:nvGrpSpPr>
          <p:grpSpPr>
            <a:xfrm>
              <a:off x="7512399" y="3914551"/>
              <a:ext cx="221271" cy="306582"/>
              <a:chOff x="6781764" y="3671572"/>
              <a:chExt cx="317402" cy="439775"/>
            </a:xfrm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F2669535-83B9-4FAF-F599-09641F1BA175}"/>
                  </a:ext>
                </a:extLst>
              </p:cNvPr>
              <p:cNvSpPr/>
              <p:nvPr/>
            </p:nvSpPr>
            <p:spPr>
              <a:xfrm>
                <a:off x="6955877" y="3863752"/>
                <a:ext cx="143289" cy="247594"/>
              </a:xfrm>
              <a:custGeom>
                <a:avLst/>
                <a:gdLst>
                  <a:gd name="connsiteX0" fmla="*/ 481 w 143289"/>
                  <a:gd name="connsiteY0" fmla="*/ 2117 h 247594"/>
                  <a:gd name="connsiteX1" fmla="*/ 98572 w 143289"/>
                  <a:gd name="connsiteY1" fmla="*/ 102134 h 247594"/>
                  <a:gd name="connsiteX2" fmla="*/ 131732 w 143289"/>
                  <a:gd name="connsiteY2" fmla="*/ 210386 h 247594"/>
                  <a:gd name="connsiteX3" fmla="*/ 132802 w 143289"/>
                  <a:gd name="connsiteY3" fmla="*/ 231780 h 247594"/>
                  <a:gd name="connsiteX4" fmla="*/ 132802 w 143289"/>
                  <a:gd name="connsiteY4" fmla="*/ 244937 h 247594"/>
                  <a:gd name="connsiteX5" fmla="*/ 138044 w 143289"/>
                  <a:gd name="connsiteY5" fmla="*/ 246863 h 247594"/>
                  <a:gd name="connsiteX6" fmla="*/ 142429 w 143289"/>
                  <a:gd name="connsiteY6" fmla="*/ 212312 h 247594"/>
                  <a:gd name="connsiteX7" fmla="*/ 131732 w 143289"/>
                  <a:gd name="connsiteY7" fmla="*/ 159362 h 247594"/>
                  <a:gd name="connsiteX8" fmla="*/ 69904 w 143289"/>
                  <a:gd name="connsiteY8" fmla="*/ 47473 h 247594"/>
                  <a:gd name="connsiteX9" fmla="*/ 802 w 143289"/>
                  <a:gd name="connsiteY9" fmla="*/ 85 h 247594"/>
                  <a:gd name="connsiteX10" fmla="*/ 802 w 143289"/>
                  <a:gd name="connsiteY10" fmla="*/ 2117 h 247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3289" h="247594">
                    <a:moveTo>
                      <a:pt x="481" y="2117"/>
                    </a:moveTo>
                    <a:cubicBezTo>
                      <a:pt x="43053" y="24078"/>
                      <a:pt x="77440" y="59143"/>
                      <a:pt x="98572" y="102134"/>
                    </a:cubicBezTo>
                    <a:cubicBezTo>
                      <a:pt x="116211" y="135861"/>
                      <a:pt x="127454" y="172562"/>
                      <a:pt x="131732" y="210386"/>
                    </a:cubicBezTo>
                    <a:cubicBezTo>
                      <a:pt x="132625" y="217478"/>
                      <a:pt x="132982" y="224634"/>
                      <a:pt x="132802" y="231780"/>
                    </a:cubicBezTo>
                    <a:cubicBezTo>
                      <a:pt x="132323" y="236155"/>
                      <a:pt x="132323" y="240562"/>
                      <a:pt x="132802" y="244937"/>
                    </a:cubicBezTo>
                    <a:cubicBezTo>
                      <a:pt x="132802" y="246756"/>
                      <a:pt x="136653" y="248681"/>
                      <a:pt x="138044" y="246863"/>
                    </a:cubicBezTo>
                    <a:cubicBezTo>
                      <a:pt x="145104" y="238091"/>
                      <a:pt x="143285" y="222795"/>
                      <a:pt x="142429" y="212312"/>
                    </a:cubicBezTo>
                    <a:cubicBezTo>
                      <a:pt x="140521" y="194362"/>
                      <a:pt x="136940" y="176637"/>
                      <a:pt x="131732" y="159362"/>
                    </a:cubicBezTo>
                    <a:cubicBezTo>
                      <a:pt x="120887" y="117452"/>
                      <a:pt x="99618" y="78964"/>
                      <a:pt x="69904" y="47473"/>
                    </a:cubicBezTo>
                    <a:cubicBezTo>
                      <a:pt x="49987" y="27555"/>
                      <a:pt x="26559" y="11488"/>
                      <a:pt x="802" y="85"/>
                    </a:cubicBezTo>
                    <a:cubicBezTo>
                      <a:pt x="-267" y="-450"/>
                      <a:pt x="-267" y="1690"/>
                      <a:pt x="802" y="2117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924050B5-7AE6-1E98-A811-E82800A41E87}"/>
                  </a:ext>
                </a:extLst>
              </p:cNvPr>
              <p:cNvSpPr/>
              <p:nvPr/>
            </p:nvSpPr>
            <p:spPr>
              <a:xfrm>
                <a:off x="6802882" y="3671572"/>
                <a:ext cx="230330" cy="253557"/>
              </a:xfrm>
              <a:custGeom>
                <a:avLst/>
                <a:gdLst>
                  <a:gd name="connsiteX0" fmla="*/ 217551 w 230330"/>
                  <a:gd name="connsiteY0" fmla="*/ 246499 h 253557"/>
                  <a:gd name="connsiteX1" fmla="*/ 221723 w 230330"/>
                  <a:gd name="connsiteY1" fmla="*/ 110221 h 253557"/>
                  <a:gd name="connsiteX2" fmla="*/ 138180 w 230330"/>
                  <a:gd name="connsiteY2" fmla="*/ 43 h 253557"/>
                  <a:gd name="connsiteX3" fmla="*/ 96462 w 230330"/>
                  <a:gd name="connsiteY3" fmla="*/ 27106 h 253557"/>
                  <a:gd name="connsiteX4" fmla="*/ 48219 w 230330"/>
                  <a:gd name="connsiteY4" fmla="*/ 29352 h 253557"/>
                  <a:gd name="connsiteX5" fmla="*/ 40089 w 230330"/>
                  <a:gd name="connsiteY5" fmla="*/ 81125 h 253557"/>
                  <a:gd name="connsiteX6" fmla="*/ 11850 w 230330"/>
                  <a:gd name="connsiteY6" fmla="*/ 78986 h 253557"/>
                  <a:gd name="connsiteX7" fmla="*/ 17626 w 230330"/>
                  <a:gd name="connsiteY7" fmla="*/ 185955 h 253557"/>
                  <a:gd name="connsiteX8" fmla="*/ 217551 w 230330"/>
                  <a:gd name="connsiteY8" fmla="*/ 246499 h 253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0330" h="253557">
                    <a:moveTo>
                      <a:pt x="217551" y="246499"/>
                    </a:moveTo>
                    <a:cubicBezTo>
                      <a:pt x="233026" y="202599"/>
                      <a:pt x="234484" y="154987"/>
                      <a:pt x="221723" y="110221"/>
                    </a:cubicBezTo>
                    <a:cubicBezTo>
                      <a:pt x="200329" y="33096"/>
                      <a:pt x="170699" y="149"/>
                      <a:pt x="138180" y="43"/>
                    </a:cubicBezTo>
                    <a:cubicBezTo>
                      <a:pt x="119921" y="-770"/>
                      <a:pt x="103160" y="10098"/>
                      <a:pt x="96462" y="27106"/>
                    </a:cubicBezTo>
                    <a:cubicBezTo>
                      <a:pt x="96462" y="27106"/>
                      <a:pt x="62125" y="13949"/>
                      <a:pt x="48219" y="29352"/>
                    </a:cubicBezTo>
                    <a:cubicBezTo>
                      <a:pt x="34313" y="44756"/>
                      <a:pt x="40089" y="81125"/>
                      <a:pt x="40089" y="81125"/>
                    </a:cubicBezTo>
                    <a:cubicBezTo>
                      <a:pt x="40089" y="81125"/>
                      <a:pt x="20086" y="75135"/>
                      <a:pt x="11850" y="78986"/>
                    </a:cubicBezTo>
                    <a:cubicBezTo>
                      <a:pt x="3613" y="82837"/>
                      <a:pt x="-12753" y="150120"/>
                      <a:pt x="17626" y="185955"/>
                    </a:cubicBezTo>
                    <a:cubicBezTo>
                      <a:pt x="48005" y="221789"/>
                      <a:pt x="148770" y="272279"/>
                      <a:pt x="217551" y="246499"/>
                    </a:cubicBez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7C4AEB14-209A-A97E-8267-FB455127F60E}"/>
                  </a:ext>
                </a:extLst>
              </p:cNvPr>
              <p:cNvSpPr/>
              <p:nvPr/>
            </p:nvSpPr>
            <p:spPr>
              <a:xfrm>
                <a:off x="6802882" y="3671572"/>
                <a:ext cx="230330" cy="253557"/>
              </a:xfrm>
              <a:custGeom>
                <a:avLst/>
                <a:gdLst>
                  <a:gd name="connsiteX0" fmla="*/ 217551 w 230330"/>
                  <a:gd name="connsiteY0" fmla="*/ 246499 h 253557"/>
                  <a:gd name="connsiteX1" fmla="*/ 221723 w 230330"/>
                  <a:gd name="connsiteY1" fmla="*/ 110221 h 253557"/>
                  <a:gd name="connsiteX2" fmla="*/ 138180 w 230330"/>
                  <a:gd name="connsiteY2" fmla="*/ 43 h 253557"/>
                  <a:gd name="connsiteX3" fmla="*/ 96462 w 230330"/>
                  <a:gd name="connsiteY3" fmla="*/ 27106 h 253557"/>
                  <a:gd name="connsiteX4" fmla="*/ 48219 w 230330"/>
                  <a:gd name="connsiteY4" fmla="*/ 29352 h 253557"/>
                  <a:gd name="connsiteX5" fmla="*/ 40089 w 230330"/>
                  <a:gd name="connsiteY5" fmla="*/ 81125 h 253557"/>
                  <a:gd name="connsiteX6" fmla="*/ 11850 w 230330"/>
                  <a:gd name="connsiteY6" fmla="*/ 78986 h 253557"/>
                  <a:gd name="connsiteX7" fmla="*/ 17626 w 230330"/>
                  <a:gd name="connsiteY7" fmla="*/ 185955 h 253557"/>
                  <a:gd name="connsiteX8" fmla="*/ 217551 w 230330"/>
                  <a:gd name="connsiteY8" fmla="*/ 246499 h 253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0330" h="253557">
                    <a:moveTo>
                      <a:pt x="217551" y="246499"/>
                    </a:moveTo>
                    <a:cubicBezTo>
                      <a:pt x="233026" y="202599"/>
                      <a:pt x="234484" y="154987"/>
                      <a:pt x="221723" y="110221"/>
                    </a:cubicBezTo>
                    <a:cubicBezTo>
                      <a:pt x="200329" y="33096"/>
                      <a:pt x="170699" y="149"/>
                      <a:pt x="138180" y="43"/>
                    </a:cubicBezTo>
                    <a:cubicBezTo>
                      <a:pt x="119921" y="-770"/>
                      <a:pt x="103160" y="10098"/>
                      <a:pt x="96462" y="27106"/>
                    </a:cubicBezTo>
                    <a:cubicBezTo>
                      <a:pt x="96462" y="27106"/>
                      <a:pt x="62125" y="13949"/>
                      <a:pt x="48219" y="29352"/>
                    </a:cubicBezTo>
                    <a:cubicBezTo>
                      <a:pt x="34313" y="44756"/>
                      <a:pt x="40089" y="81125"/>
                      <a:pt x="40089" y="81125"/>
                    </a:cubicBezTo>
                    <a:cubicBezTo>
                      <a:pt x="40089" y="81125"/>
                      <a:pt x="20086" y="75135"/>
                      <a:pt x="11850" y="78986"/>
                    </a:cubicBezTo>
                    <a:cubicBezTo>
                      <a:pt x="3613" y="82837"/>
                      <a:pt x="-12753" y="150120"/>
                      <a:pt x="17626" y="185955"/>
                    </a:cubicBezTo>
                    <a:cubicBezTo>
                      <a:pt x="48005" y="221789"/>
                      <a:pt x="148770" y="272279"/>
                      <a:pt x="217551" y="246499"/>
                    </a:cubicBezTo>
                    <a:close/>
                  </a:path>
                </a:pathLst>
              </a:custGeom>
              <a:solidFill>
                <a:srgbClr val="000000">
                  <a:alpha val="25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6609CFB6-1B99-EBA2-AEAC-83ABC191180C}"/>
                  </a:ext>
                </a:extLst>
              </p:cNvPr>
              <p:cNvSpPr/>
              <p:nvPr/>
            </p:nvSpPr>
            <p:spPr>
              <a:xfrm>
                <a:off x="6781764" y="3812410"/>
                <a:ext cx="228720" cy="121244"/>
              </a:xfrm>
              <a:custGeom>
                <a:avLst/>
                <a:gdLst>
                  <a:gd name="connsiteX0" fmla="*/ 228721 w 228720"/>
                  <a:gd name="connsiteY0" fmla="*/ 111651 h 121244"/>
                  <a:gd name="connsiteX1" fmla="*/ 102604 w 228720"/>
                  <a:gd name="connsiteY1" fmla="*/ 115609 h 121244"/>
                  <a:gd name="connsiteX2" fmla="*/ 556 w 228720"/>
                  <a:gd name="connsiteY2" fmla="*/ 44795 h 121244"/>
                  <a:gd name="connsiteX3" fmla="*/ 50082 w 228720"/>
                  <a:gd name="connsiteY3" fmla="*/ 25648 h 121244"/>
                  <a:gd name="connsiteX4" fmla="*/ 63668 w 228720"/>
                  <a:gd name="connsiteY4" fmla="*/ 1794 h 121244"/>
                  <a:gd name="connsiteX5" fmla="*/ 99181 w 228720"/>
                  <a:gd name="connsiteY5" fmla="*/ 7570 h 121244"/>
                  <a:gd name="connsiteX6" fmla="*/ 228721 w 228720"/>
                  <a:gd name="connsiteY6" fmla="*/ 111651 h 121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720" h="121244">
                    <a:moveTo>
                      <a:pt x="228721" y="111651"/>
                    </a:moveTo>
                    <a:cubicBezTo>
                      <a:pt x="187587" y="122926"/>
                      <a:pt x="144364" y="124284"/>
                      <a:pt x="102604" y="115609"/>
                    </a:cubicBezTo>
                    <a:cubicBezTo>
                      <a:pt x="30293" y="101596"/>
                      <a:pt x="5156" y="80844"/>
                      <a:pt x="556" y="44795"/>
                    </a:cubicBezTo>
                    <a:cubicBezTo>
                      <a:pt x="-4044" y="8747"/>
                      <a:pt x="20559" y="-345"/>
                      <a:pt x="50082" y="25648"/>
                    </a:cubicBezTo>
                    <a:cubicBezTo>
                      <a:pt x="50082" y="25648"/>
                      <a:pt x="52115" y="6394"/>
                      <a:pt x="63668" y="1794"/>
                    </a:cubicBezTo>
                    <a:cubicBezTo>
                      <a:pt x="75758" y="-1928"/>
                      <a:pt x="88893" y="211"/>
                      <a:pt x="99181" y="7570"/>
                    </a:cubicBezTo>
                    <a:cubicBezTo>
                      <a:pt x="104102" y="13133"/>
                      <a:pt x="154163" y="98708"/>
                      <a:pt x="228721" y="111651"/>
                    </a:cubicBez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CD30EA25-2507-DC67-586C-94561452FA87}"/>
                  </a:ext>
                </a:extLst>
              </p:cNvPr>
              <p:cNvSpPr/>
              <p:nvPr/>
            </p:nvSpPr>
            <p:spPr>
              <a:xfrm>
                <a:off x="6781764" y="3812410"/>
                <a:ext cx="228720" cy="121244"/>
              </a:xfrm>
              <a:custGeom>
                <a:avLst/>
                <a:gdLst>
                  <a:gd name="connsiteX0" fmla="*/ 228721 w 228720"/>
                  <a:gd name="connsiteY0" fmla="*/ 111651 h 121244"/>
                  <a:gd name="connsiteX1" fmla="*/ 102604 w 228720"/>
                  <a:gd name="connsiteY1" fmla="*/ 115609 h 121244"/>
                  <a:gd name="connsiteX2" fmla="*/ 556 w 228720"/>
                  <a:gd name="connsiteY2" fmla="*/ 44795 h 121244"/>
                  <a:gd name="connsiteX3" fmla="*/ 50082 w 228720"/>
                  <a:gd name="connsiteY3" fmla="*/ 25648 h 121244"/>
                  <a:gd name="connsiteX4" fmla="*/ 63668 w 228720"/>
                  <a:gd name="connsiteY4" fmla="*/ 1794 h 121244"/>
                  <a:gd name="connsiteX5" fmla="*/ 99181 w 228720"/>
                  <a:gd name="connsiteY5" fmla="*/ 7570 h 121244"/>
                  <a:gd name="connsiteX6" fmla="*/ 228721 w 228720"/>
                  <a:gd name="connsiteY6" fmla="*/ 111651 h 121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720" h="121244">
                    <a:moveTo>
                      <a:pt x="228721" y="111651"/>
                    </a:moveTo>
                    <a:cubicBezTo>
                      <a:pt x="187587" y="122926"/>
                      <a:pt x="144364" y="124284"/>
                      <a:pt x="102604" y="115609"/>
                    </a:cubicBezTo>
                    <a:cubicBezTo>
                      <a:pt x="30293" y="101596"/>
                      <a:pt x="5156" y="80844"/>
                      <a:pt x="556" y="44795"/>
                    </a:cubicBezTo>
                    <a:cubicBezTo>
                      <a:pt x="-4044" y="8747"/>
                      <a:pt x="20559" y="-345"/>
                      <a:pt x="50082" y="25648"/>
                    </a:cubicBezTo>
                    <a:cubicBezTo>
                      <a:pt x="50082" y="25648"/>
                      <a:pt x="52115" y="6394"/>
                      <a:pt x="63668" y="1794"/>
                    </a:cubicBezTo>
                    <a:cubicBezTo>
                      <a:pt x="75758" y="-1928"/>
                      <a:pt x="88893" y="211"/>
                      <a:pt x="99181" y="7570"/>
                    </a:cubicBezTo>
                    <a:cubicBezTo>
                      <a:pt x="104102" y="13133"/>
                      <a:pt x="154163" y="98708"/>
                      <a:pt x="228721" y="111651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A321FDE8-D3B6-532F-9124-5F143C2155B5}"/>
                  </a:ext>
                </a:extLst>
              </p:cNvPr>
              <p:cNvSpPr/>
              <p:nvPr/>
            </p:nvSpPr>
            <p:spPr>
              <a:xfrm>
                <a:off x="6968041" y="3696027"/>
                <a:ext cx="100412" cy="197119"/>
              </a:xfrm>
              <a:custGeom>
                <a:avLst/>
                <a:gdLst>
                  <a:gd name="connsiteX0" fmla="*/ 60735 w 100412"/>
                  <a:gd name="connsiteY0" fmla="*/ 197120 h 197119"/>
                  <a:gd name="connsiteX1" fmla="*/ 98495 w 100412"/>
                  <a:gd name="connsiteY1" fmla="*/ 102880 h 197119"/>
                  <a:gd name="connsiteX2" fmla="*/ 67261 w 100412"/>
                  <a:gd name="connsiteY2" fmla="*/ 24044 h 197119"/>
                  <a:gd name="connsiteX3" fmla="*/ 49932 w 100412"/>
                  <a:gd name="connsiteY3" fmla="*/ 190 h 197119"/>
                  <a:gd name="connsiteX4" fmla="*/ 84 w 100412"/>
                  <a:gd name="connsiteY4" fmla="*/ 79561 h 197119"/>
                  <a:gd name="connsiteX5" fmla="*/ 60735 w 100412"/>
                  <a:gd name="connsiteY5" fmla="*/ 197120 h 197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412" h="197119">
                    <a:moveTo>
                      <a:pt x="60735" y="197120"/>
                    </a:moveTo>
                    <a:cubicBezTo>
                      <a:pt x="79947" y="168784"/>
                      <a:pt x="92826" y="136640"/>
                      <a:pt x="98495" y="102880"/>
                    </a:cubicBezTo>
                    <a:cubicBezTo>
                      <a:pt x="104914" y="52819"/>
                      <a:pt x="95393" y="10780"/>
                      <a:pt x="67261" y="24044"/>
                    </a:cubicBezTo>
                    <a:cubicBezTo>
                      <a:pt x="67261" y="24044"/>
                      <a:pt x="66405" y="3506"/>
                      <a:pt x="49932" y="190"/>
                    </a:cubicBezTo>
                    <a:cubicBezTo>
                      <a:pt x="33458" y="-3126"/>
                      <a:pt x="-1948" y="37522"/>
                      <a:pt x="84" y="79561"/>
                    </a:cubicBezTo>
                    <a:cubicBezTo>
                      <a:pt x="2116" y="121600"/>
                      <a:pt x="60735" y="197120"/>
                      <a:pt x="60735" y="197120"/>
                    </a:cubicBez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61D93B26-5722-7C2D-8671-039D3005DB6B}"/>
                  </a:ext>
                </a:extLst>
              </p:cNvPr>
              <p:cNvSpPr/>
              <p:nvPr/>
            </p:nvSpPr>
            <p:spPr>
              <a:xfrm>
                <a:off x="6968041" y="3696027"/>
                <a:ext cx="100412" cy="197119"/>
              </a:xfrm>
              <a:custGeom>
                <a:avLst/>
                <a:gdLst>
                  <a:gd name="connsiteX0" fmla="*/ 60735 w 100412"/>
                  <a:gd name="connsiteY0" fmla="*/ 197120 h 197119"/>
                  <a:gd name="connsiteX1" fmla="*/ 98495 w 100412"/>
                  <a:gd name="connsiteY1" fmla="*/ 102880 h 197119"/>
                  <a:gd name="connsiteX2" fmla="*/ 67261 w 100412"/>
                  <a:gd name="connsiteY2" fmla="*/ 24044 h 197119"/>
                  <a:gd name="connsiteX3" fmla="*/ 49932 w 100412"/>
                  <a:gd name="connsiteY3" fmla="*/ 190 h 197119"/>
                  <a:gd name="connsiteX4" fmla="*/ 84 w 100412"/>
                  <a:gd name="connsiteY4" fmla="*/ 79561 h 197119"/>
                  <a:gd name="connsiteX5" fmla="*/ 60735 w 100412"/>
                  <a:gd name="connsiteY5" fmla="*/ 197120 h 197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412" h="197119">
                    <a:moveTo>
                      <a:pt x="60735" y="197120"/>
                    </a:moveTo>
                    <a:cubicBezTo>
                      <a:pt x="79947" y="168784"/>
                      <a:pt x="92826" y="136640"/>
                      <a:pt x="98495" y="102880"/>
                    </a:cubicBezTo>
                    <a:cubicBezTo>
                      <a:pt x="104914" y="52819"/>
                      <a:pt x="95393" y="10780"/>
                      <a:pt x="67261" y="24044"/>
                    </a:cubicBezTo>
                    <a:cubicBezTo>
                      <a:pt x="67261" y="24044"/>
                      <a:pt x="66405" y="3506"/>
                      <a:pt x="49932" y="190"/>
                    </a:cubicBezTo>
                    <a:cubicBezTo>
                      <a:pt x="33458" y="-3126"/>
                      <a:pt x="-1948" y="37522"/>
                      <a:pt x="84" y="79561"/>
                    </a:cubicBezTo>
                    <a:cubicBezTo>
                      <a:pt x="2116" y="121600"/>
                      <a:pt x="60735" y="197120"/>
                      <a:pt x="60735" y="197120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A57F4A61-6027-7C3C-FCE8-0D8AEC9047CF}"/>
                  </a:ext>
                </a:extLst>
              </p:cNvPr>
              <p:cNvSpPr/>
              <p:nvPr/>
            </p:nvSpPr>
            <p:spPr>
              <a:xfrm>
                <a:off x="6854126" y="3710948"/>
                <a:ext cx="172743" cy="213583"/>
              </a:xfrm>
              <a:custGeom>
                <a:avLst/>
                <a:gdLst>
                  <a:gd name="connsiteX0" fmla="*/ 156358 w 172743"/>
                  <a:gd name="connsiteY0" fmla="*/ 213112 h 213583"/>
                  <a:gd name="connsiteX1" fmla="*/ 38692 w 172743"/>
                  <a:gd name="connsiteY1" fmla="*/ 169041 h 213583"/>
                  <a:gd name="connsiteX2" fmla="*/ 4248 w 172743"/>
                  <a:gd name="connsiteY2" fmla="*/ 65174 h 213583"/>
                  <a:gd name="connsiteX3" fmla="*/ 52491 w 172743"/>
                  <a:gd name="connsiteY3" fmla="*/ 26558 h 213583"/>
                  <a:gd name="connsiteX4" fmla="*/ 95279 w 172743"/>
                  <a:gd name="connsiteY4" fmla="*/ 30 h 213583"/>
                  <a:gd name="connsiteX5" fmla="*/ 165130 w 172743"/>
                  <a:gd name="connsiteY5" fmla="*/ 103897 h 213583"/>
                  <a:gd name="connsiteX6" fmla="*/ 156358 w 172743"/>
                  <a:gd name="connsiteY6" fmla="*/ 213112 h 213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2743" h="213583">
                    <a:moveTo>
                      <a:pt x="156358" y="213112"/>
                    </a:moveTo>
                    <a:cubicBezTo>
                      <a:pt x="116672" y="217391"/>
                      <a:pt x="64365" y="191719"/>
                      <a:pt x="38692" y="169041"/>
                    </a:cubicBezTo>
                    <a:cubicBezTo>
                      <a:pt x="8313" y="141443"/>
                      <a:pt x="-8374" y="95233"/>
                      <a:pt x="4248" y="65174"/>
                    </a:cubicBezTo>
                    <a:cubicBezTo>
                      <a:pt x="16870" y="35116"/>
                      <a:pt x="52491" y="26558"/>
                      <a:pt x="52491" y="26558"/>
                    </a:cubicBezTo>
                    <a:cubicBezTo>
                      <a:pt x="52491" y="26558"/>
                      <a:pt x="59230" y="-1039"/>
                      <a:pt x="95279" y="30"/>
                    </a:cubicBezTo>
                    <a:cubicBezTo>
                      <a:pt x="120095" y="779"/>
                      <a:pt x="150796" y="55761"/>
                      <a:pt x="165130" y="103897"/>
                    </a:cubicBezTo>
                    <a:cubicBezTo>
                      <a:pt x="179463" y="152033"/>
                      <a:pt x="171869" y="193003"/>
                      <a:pt x="156358" y="213112"/>
                    </a:cubicBez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9910F679-2CD6-0603-507B-71B1283B1C7F}"/>
                  </a:ext>
                </a:extLst>
              </p:cNvPr>
              <p:cNvSpPr/>
              <p:nvPr/>
            </p:nvSpPr>
            <p:spPr>
              <a:xfrm>
                <a:off x="6926943" y="3844350"/>
                <a:ext cx="129126" cy="103356"/>
              </a:xfrm>
              <a:custGeom>
                <a:avLst/>
                <a:gdLst>
                  <a:gd name="connsiteX0" fmla="*/ 120446 w 129126"/>
                  <a:gd name="connsiteY0" fmla="*/ 97896 h 103356"/>
                  <a:gd name="connsiteX1" fmla="*/ 63752 w 129126"/>
                  <a:gd name="connsiteY1" fmla="*/ 100463 h 103356"/>
                  <a:gd name="connsiteX2" fmla="*/ 105 w 129126"/>
                  <a:gd name="connsiteY2" fmla="*/ 86450 h 103356"/>
                  <a:gd name="connsiteX3" fmla="*/ 50488 w 129126"/>
                  <a:gd name="connsiteY3" fmla="*/ 72544 h 103356"/>
                  <a:gd name="connsiteX4" fmla="*/ 37331 w 129126"/>
                  <a:gd name="connsiteY4" fmla="*/ 23125 h 103356"/>
                  <a:gd name="connsiteX5" fmla="*/ 89532 w 129126"/>
                  <a:gd name="connsiteY5" fmla="*/ 47193 h 103356"/>
                  <a:gd name="connsiteX6" fmla="*/ 109535 w 129126"/>
                  <a:gd name="connsiteY6" fmla="*/ 19 h 103356"/>
                  <a:gd name="connsiteX7" fmla="*/ 126650 w 129126"/>
                  <a:gd name="connsiteY7" fmla="*/ 44304 h 103356"/>
                  <a:gd name="connsiteX8" fmla="*/ 120446 w 129126"/>
                  <a:gd name="connsiteY8" fmla="*/ 97896 h 103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9126" h="103356">
                    <a:moveTo>
                      <a:pt x="120446" y="97896"/>
                    </a:moveTo>
                    <a:cubicBezTo>
                      <a:pt x="108679" y="94366"/>
                      <a:pt x="95843" y="95756"/>
                      <a:pt x="63752" y="100463"/>
                    </a:cubicBezTo>
                    <a:cubicBezTo>
                      <a:pt x="31661" y="105170"/>
                      <a:pt x="2887" y="106347"/>
                      <a:pt x="105" y="86450"/>
                    </a:cubicBezTo>
                    <a:cubicBezTo>
                      <a:pt x="-2676" y="66554"/>
                      <a:pt x="50488" y="72544"/>
                      <a:pt x="50488" y="72544"/>
                    </a:cubicBezTo>
                    <a:cubicBezTo>
                      <a:pt x="50488" y="72544"/>
                      <a:pt x="22034" y="38314"/>
                      <a:pt x="37331" y="23125"/>
                    </a:cubicBezTo>
                    <a:cubicBezTo>
                      <a:pt x="57441" y="3442"/>
                      <a:pt x="89532" y="47193"/>
                      <a:pt x="89532" y="47193"/>
                    </a:cubicBezTo>
                    <a:cubicBezTo>
                      <a:pt x="89532" y="47193"/>
                      <a:pt x="90708" y="768"/>
                      <a:pt x="109535" y="19"/>
                    </a:cubicBezTo>
                    <a:cubicBezTo>
                      <a:pt x="128361" y="-730"/>
                      <a:pt x="132533" y="20450"/>
                      <a:pt x="126650" y="44304"/>
                    </a:cubicBezTo>
                    <a:cubicBezTo>
                      <a:pt x="120767" y="68159"/>
                      <a:pt x="115739" y="87199"/>
                      <a:pt x="120446" y="97896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371E072B-991E-537B-19C9-7EBA36B3EE29}"/>
                </a:ext>
              </a:extLst>
            </p:cNvPr>
            <p:cNvSpPr/>
            <p:nvPr/>
          </p:nvSpPr>
          <p:spPr>
            <a:xfrm>
              <a:off x="7599103" y="4182160"/>
              <a:ext cx="298928" cy="343698"/>
            </a:xfrm>
            <a:custGeom>
              <a:avLst/>
              <a:gdLst>
                <a:gd name="connsiteX0" fmla="*/ 321924 w 428796"/>
                <a:gd name="connsiteY0" fmla="*/ 492569 h 493016"/>
                <a:gd name="connsiteX1" fmla="*/ 399476 w 428796"/>
                <a:gd name="connsiteY1" fmla="*/ 447749 h 493016"/>
                <a:gd name="connsiteX2" fmla="*/ 334118 w 428796"/>
                <a:gd name="connsiteY2" fmla="*/ 125344 h 493016"/>
                <a:gd name="connsiteX3" fmla="*/ 11713 w 428796"/>
                <a:gd name="connsiteY3" fmla="*/ 83 h 493016"/>
                <a:gd name="connsiteX4" fmla="*/ 46906 w 428796"/>
                <a:gd name="connsiteY4" fmla="*/ 358215 h 493016"/>
                <a:gd name="connsiteX5" fmla="*/ 321924 w 428796"/>
                <a:gd name="connsiteY5" fmla="*/ 492569 h 493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8796" h="493016">
                  <a:moveTo>
                    <a:pt x="321924" y="492569"/>
                  </a:moveTo>
                  <a:lnTo>
                    <a:pt x="399476" y="447749"/>
                  </a:lnTo>
                  <a:cubicBezTo>
                    <a:pt x="399476" y="447749"/>
                    <a:pt x="497888" y="266864"/>
                    <a:pt x="334118" y="125344"/>
                  </a:cubicBezTo>
                  <a:cubicBezTo>
                    <a:pt x="180190" y="-7619"/>
                    <a:pt x="11713" y="83"/>
                    <a:pt x="11713" y="83"/>
                  </a:cubicBezTo>
                  <a:cubicBezTo>
                    <a:pt x="11713" y="83"/>
                    <a:pt x="-31074" y="217551"/>
                    <a:pt x="46906" y="358215"/>
                  </a:cubicBezTo>
                  <a:cubicBezTo>
                    <a:pt x="130128" y="507972"/>
                    <a:pt x="321924" y="492569"/>
                    <a:pt x="321924" y="4925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81B3BEF0-6D3E-6B30-E20E-332F3FCDDDDB}"/>
                </a:ext>
              </a:extLst>
            </p:cNvPr>
            <p:cNvSpPr/>
            <p:nvPr/>
          </p:nvSpPr>
          <p:spPr>
            <a:xfrm>
              <a:off x="7589799" y="4176003"/>
              <a:ext cx="298928" cy="343698"/>
            </a:xfrm>
            <a:custGeom>
              <a:avLst/>
              <a:gdLst>
                <a:gd name="connsiteX0" fmla="*/ 321924 w 428796"/>
                <a:gd name="connsiteY0" fmla="*/ 492569 h 493016"/>
                <a:gd name="connsiteX1" fmla="*/ 399476 w 428796"/>
                <a:gd name="connsiteY1" fmla="*/ 447749 h 493016"/>
                <a:gd name="connsiteX2" fmla="*/ 334118 w 428796"/>
                <a:gd name="connsiteY2" fmla="*/ 125344 h 493016"/>
                <a:gd name="connsiteX3" fmla="*/ 11713 w 428796"/>
                <a:gd name="connsiteY3" fmla="*/ 83 h 493016"/>
                <a:gd name="connsiteX4" fmla="*/ 46906 w 428796"/>
                <a:gd name="connsiteY4" fmla="*/ 358215 h 493016"/>
                <a:gd name="connsiteX5" fmla="*/ 321924 w 428796"/>
                <a:gd name="connsiteY5" fmla="*/ 492569 h 493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8796" h="493016">
                  <a:moveTo>
                    <a:pt x="321924" y="492569"/>
                  </a:moveTo>
                  <a:lnTo>
                    <a:pt x="399476" y="447749"/>
                  </a:lnTo>
                  <a:cubicBezTo>
                    <a:pt x="399476" y="447749"/>
                    <a:pt x="497888" y="266864"/>
                    <a:pt x="334118" y="125344"/>
                  </a:cubicBezTo>
                  <a:cubicBezTo>
                    <a:pt x="180190" y="-7619"/>
                    <a:pt x="11713" y="83"/>
                    <a:pt x="11713" y="83"/>
                  </a:cubicBezTo>
                  <a:cubicBezTo>
                    <a:pt x="11713" y="83"/>
                    <a:pt x="-31074" y="217551"/>
                    <a:pt x="46906" y="358215"/>
                  </a:cubicBezTo>
                  <a:cubicBezTo>
                    <a:pt x="130128" y="507972"/>
                    <a:pt x="321924" y="492569"/>
                    <a:pt x="321924" y="492569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0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22E44C1F-BAFE-4256-B8CF-0AE8926C8E44}"/>
                </a:ext>
              </a:extLst>
            </p:cNvPr>
            <p:cNvSpPr/>
            <p:nvPr/>
          </p:nvSpPr>
          <p:spPr>
            <a:xfrm>
              <a:off x="7639640" y="4204424"/>
              <a:ext cx="214166" cy="308967"/>
            </a:xfrm>
            <a:custGeom>
              <a:avLst/>
              <a:gdLst>
                <a:gd name="connsiteX0" fmla="*/ 302498 w 307210"/>
                <a:gd name="connsiteY0" fmla="*/ 443196 h 443196"/>
                <a:gd name="connsiteX1" fmla="*/ 297899 w 307210"/>
                <a:gd name="connsiteY1" fmla="*/ 439238 h 443196"/>
                <a:gd name="connsiteX2" fmla="*/ 2878 w 307210"/>
                <a:gd name="connsiteY2" fmla="*/ 9223 h 443196"/>
                <a:gd name="connsiteX3" fmla="*/ 408 w 307210"/>
                <a:gd name="connsiteY3" fmla="*/ 2880 h 443196"/>
                <a:gd name="connsiteX4" fmla="*/ 6751 w 307210"/>
                <a:gd name="connsiteY4" fmla="*/ 409 h 443196"/>
                <a:gd name="connsiteX5" fmla="*/ 7585 w 307210"/>
                <a:gd name="connsiteY5" fmla="*/ 879 h 443196"/>
                <a:gd name="connsiteX6" fmla="*/ 307098 w 307210"/>
                <a:gd name="connsiteY6" fmla="*/ 437527 h 443196"/>
                <a:gd name="connsiteX7" fmla="*/ 303621 w 307210"/>
                <a:gd name="connsiteY7" fmla="*/ 443025 h 443196"/>
                <a:gd name="connsiteX8" fmla="*/ 303247 w 307210"/>
                <a:gd name="connsiteY8" fmla="*/ 443089 h 443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210" h="443196">
                  <a:moveTo>
                    <a:pt x="302498" y="443196"/>
                  </a:moveTo>
                  <a:cubicBezTo>
                    <a:pt x="300206" y="443175"/>
                    <a:pt x="298263" y="441506"/>
                    <a:pt x="297899" y="439238"/>
                  </a:cubicBezTo>
                  <a:cubicBezTo>
                    <a:pt x="249656" y="172458"/>
                    <a:pt x="75510" y="49657"/>
                    <a:pt x="2878" y="9223"/>
                  </a:cubicBezTo>
                  <a:cubicBezTo>
                    <a:pt x="444" y="8153"/>
                    <a:pt x="-662" y="5308"/>
                    <a:pt x="408" y="2880"/>
                  </a:cubicBezTo>
                  <a:cubicBezTo>
                    <a:pt x="1478" y="441"/>
                    <a:pt x="4318" y="-661"/>
                    <a:pt x="6751" y="409"/>
                  </a:cubicBezTo>
                  <a:cubicBezTo>
                    <a:pt x="7044" y="537"/>
                    <a:pt x="7324" y="697"/>
                    <a:pt x="7585" y="879"/>
                  </a:cubicBezTo>
                  <a:cubicBezTo>
                    <a:pt x="81393" y="41955"/>
                    <a:pt x="258320" y="166788"/>
                    <a:pt x="307098" y="437527"/>
                  </a:cubicBezTo>
                  <a:cubicBezTo>
                    <a:pt x="307654" y="440009"/>
                    <a:pt x="306092" y="442469"/>
                    <a:pt x="303621" y="443025"/>
                  </a:cubicBezTo>
                  <a:cubicBezTo>
                    <a:pt x="303493" y="443046"/>
                    <a:pt x="303375" y="443068"/>
                    <a:pt x="303247" y="443089"/>
                  </a:cubicBezTo>
                  <a:close/>
                </a:path>
              </a:pathLst>
            </a:custGeom>
            <a:solidFill>
              <a:srgbClr val="FFFFF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D1908410-2AA0-C8D9-873C-A948837C4849}"/>
                </a:ext>
              </a:extLst>
            </p:cNvPr>
            <p:cNvSpPr/>
            <p:nvPr/>
          </p:nvSpPr>
          <p:spPr>
            <a:xfrm>
              <a:off x="7646051" y="4327842"/>
              <a:ext cx="146708" cy="24474"/>
            </a:xfrm>
            <a:custGeom>
              <a:avLst/>
              <a:gdLst>
                <a:gd name="connsiteX0" fmla="*/ 205695 w 210445"/>
                <a:gd name="connsiteY0" fmla="*/ 35107 h 35107"/>
                <a:gd name="connsiteX1" fmla="*/ 202486 w 210445"/>
                <a:gd name="connsiteY1" fmla="*/ 33824 h 35107"/>
                <a:gd name="connsiteX2" fmla="*/ 6839 w 210445"/>
                <a:gd name="connsiteY2" fmla="*/ 28903 h 35107"/>
                <a:gd name="connsiteX3" fmla="*/ 629 w 210445"/>
                <a:gd name="connsiteY3" fmla="*/ 26967 h 35107"/>
                <a:gd name="connsiteX4" fmla="*/ 528 w 210445"/>
                <a:gd name="connsiteY4" fmla="*/ 26764 h 35107"/>
                <a:gd name="connsiteX5" fmla="*/ 2463 w 210445"/>
                <a:gd name="connsiteY5" fmla="*/ 20549 h 35107"/>
                <a:gd name="connsiteX6" fmla="*/ 2667 w 210445"/>
                <a:gd name="connsiteY6" fmla="*/ 20453 h 35107"/>
                <a:gd name="connsiteX7" fmla="*/ 208904 w 210445"/>
                <a:gd name="connsiteY7" fmla="*/ 26764 h 35107"/>
                <a:gd name="connsiteX8" fmla="*/ 209161 w 210445"/>
                <a:gd name="connsiteY8" fmla="*/ 33567 h 35107"/>
                <a:gd name="connsiteX9" fmla="*/ 205695 w 210445"/>
                <a:gd name="connsiteY9" fmla="*/ 35107 h 35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0445" h="35107">
                  <a:moveTo>
                    <a:pt x="205695" y="35107"/>
                  </a:moveTo>
                  <a:cubicBezTo>
                    <a:pt x="204501" y="35096"/>
                    <a:pt x="203354" y="34647"/>
                    <a:pt x="202486" y="33824"/>
                  </a:cubicBezTo>
                  <a:cubicBezTo>
                    <a:pt x="169004" y="3765"/>
                    <a:pt x="63426" y="1091"/>
                    <a:pt x="6839" y="28903"/>
                  </a:cubicBezTo>
                  <a:cubicBezTo>
                    <a:pt x="4590" y="30080"/>
                    <a:pt x="1809" y="29213"/>
                    <a:pt x="629" y="26967"/>
                  </a:cubicBezTo>
                  <a:cubicBezTo>
                    <a:pt x="593" y="26903"/>
                    <a:pt x="560" y="26828"/>
                    <a:pt x="528" y="26764"/>
                  </a:cubicBezTo>
                  <a:cubicBezTo>
                    <a:pt x="-653" y="24517"/>
                    <a:pt x="214" y="21736"/>
                    <a:pt x="2463" y="20549"/>
                  </a:cubicBezTo>
                  <a:cubicBezTo>
                    <a:pt x="2531" y="20517"/>
                    <a:pt x="2599" y="20485"/>
                    <a:pt x="2667" y="20453"/>
                  </a:cubicBezTo>
                  <a:cubicBezTo>
                    <a:pt x="62463" y="-9392"/>
                    <a:pt x="172427" y="-5969"/>
                    <a:pt x="208904" y="26764"/>
                  </a:cubicBezTo>
                  <a:cubicBezTo>
                    <a:pt x="210854" y="28571"/>
                    <a:pt x="210969" y="31620"/>
                    <a:pt x="209161" y="33567"/>
                  </a:cubicBezTo>
                  <a:cubicBezTo>
                    <a:pt x="208266" y="34530"/>
                    <a:pt x="207013" y="35086"/>
                    <a:pt x="205695" y="35107"/>
                  </a:cubicBezTo>
                  <a:close/>
                </a:path>
              </a:pathLst>
            </a:custGeom>
            <a:solidFill>
              <a:srgbClr val="FFFFF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9" name="图形 18">
              <a:extLst>
                <a:ext uri="{FF2B5EF4-FFF2-40B4-BE49-F238E27FC236}">
                  <a16:creationId xmlns:a16="http://schemas.microsoft.com/office/drawing/2014/main" id="{F2C2C7F5-CEEE-02E2-B6F1-67A35F7E68ED}"/>
                </a:ext>
              </a:extLst>
            </p:cNvPr>
            <p:cNvGrpSpPr/>
            <p:nvPr/>
          </p:nvGrpSpPr>
          <p:grpSpPr>
            <a:xfrm>
              <a:off x="8917940" y="1877880"/>
              <a:ext cx="328115" cy="556155"/>
              <a:chOff x="8797937" y="750076"/>
              <a:chExt cx="470663" cy="797775"/>
            </a:xfrm>
          </p:grpSpPr>
          <p:grpSp>
            <p:nvGrpSpPr>
              <p:cNvPr id="60" name="图形 18">
                <a:extLst>
                  <a:ext uri="{FF2B5EF4-FFF2-40B4-BE49-F238E27FC236}">
                    <a16:creationId xmlns:a16="http://schemas.microsoft.com/office/drawing/2014/main" id="{99082AAD-6095-DD8F-89B5-CF0ACCCD65A1}"/>
                  </a:ext>
                </a:extLst>
              </p:cNvPr>
              <p:cNvGrpSpPr/>
              <p:nvPr/>
            </p:nvGrpSpPr>
            <p:grpSpPr>
              <a:xfrm>
                <a:off x="8797937" y="750076"/>
                <a:ext cx="470663" cy="797775"/>
                <a:chOff x="8797937" y="750076"/>
                <a:chExt cx="470663" cy="797775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091460C6-B37C-D2B2-2E1F-45AF557E7DB3}"/>
                    </a:ext>
                  </a:extLst>
                </p:cNvPr>
                <p:cNvSpPr/>
                <p:nvPr/>
              </p:nvSpPr>
              <p:spPr>
                <a:xfrm>
                  <a:off x="8833023" y="1238924"/>
                  <a:ext cx="400171" cy="244638"/>
                </a:xfrm>
                <a:custGeom>
                  <a:avLst/>
                  <a:gdLst>
                    <a:gd name="connsiteX0" fmla="*/ 400171 w 400171"/>
                    <a:gd name="connsiteY0" fmla="*/ 232979 h 244638"/>
                    <a:gd name="connsiteX1" fmla="*/ 381666 w 400171"/>
                    <a:gd name="connsiteY1" fmla="*/ 244638 h 244638"/>
                    <a:gd name="connsiteX2" fmla="*/ 0 w 400171"/>
                    <a:gd name="connsiteY2" fmla="*/ 11767 h 244638"/>
                    <a:gd name="connsiteX3" fmla="*/ 18613 w 400171"/>
                    <a:gd name="connsiteY3" fmla="*/ 0 h 244638"/>
                    <a:gd name="connsiteX4" fmla="*/ 400171 w 400171"/>
                    <a:gd name="connsiteY4" fmla="*/ 232979 h 244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0171" h="244638">
                      <a:moveTo>
                        <a:pt x="400171" y="232979"/>
                      </a:moveTo>
                      <a:lnTo>
                        <a:pt x="381666" y="244638"/>
                      </a:lnTo>
                      <a:lnTo>
                        <a:pt x="0" y="11767"/>
                      </a:lnTo>
                      <a:lnTo>
                        <a:pt x="18613" y="0"/>
                      </a:lnTo>
                      <a:lnTo>
                        <a:pt x="400171" y="232979"/>
                      </a:lnTo>
                      <a:close/>
                    </a:path>
                  </a:pathLst>
                </a:custGeom>
                <a:solidFill>
                  <a:srgbClr val="FAFAFA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813F5E1-2C49-E674-18B2-9A9B049466BD}"/>
                    </a:ext>
                  </a:extLst>
                </p:cNvPr>
                <p:cNvSpPr/>
                <p:nvPr/>
              </p:nvSpPr>
              <p:spPr>
                <a:xfrm>
                  <a:off x="8851636" y="837255"/>
                  <a:ext cx="362945" cy="623201"/>
                </a:xfrm>
                <a:custGeom>
                  <a:avLst/>
                  <a:gdLst>
                    <a:gd name="connsiteX0" fmla="*/ 0 w 362945"/>
                    <a:gd name="connsiteY0" fmla="*/ 401669 h 623201"/>
                    <a:gd name="connsiteX1" fmla="*/ 362946 w 362945"/>
                    <a:gd name="connsiteY1" fmla="*/ 623202 h 623201"/>
                    <a:gd name="connsiteX2" fmla="*/ 362946 w 362945"/>
                    <a:gd name="connsiteY2" fmla="*/ 221319 h 623201"/>
                    <a:gd name="connsiteX3" fmla="*/ 0 w 362945"/>
                    <a:gd name="connsiteY3" fmla="*/ 0 h 623201"/>
                    <a:gd name="connsiteX4" fmla="*/ 0 w 362945"/>
                    <a:gd name="connsiteY4" fmla="*/ 401669 h 623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2945" h="623201">
                      <a:moveTo>
                        <a:pt x="0" y="401669"/>
                      </a:moveTo>
                      <a:lnTo>
                        <a:pt x="362946" y="623202"/>
                      </a:lnTo>
                      <a:lnTo>
                        <a:pt x="362946" y="221319"/>
                      </a:lnTo>
                      <a:lnTo>
                        <a:pt x="0" y="0"/>
                      </a:lnTo>
                      <a:lnTo>
                        <a:pt x="0" y="4016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4B37C17-756E-9CC5-CEE5-73F6BE795C21}"/>
                    </a:ext>
                  </a:extLst>
                </p:cNvPr>
                <p:cNvSpPr/>
                <p:nvPr/>
              </p:nvSpPr>
              <p:spPr>
                <a:xfrm>
                  <a:off x="8797937" y="761414"/>
                  <a:ext cx="451837" cy="786436"/>
                </a:xfrm>
                <a:custGeom>
                  <a:avLst/>
                  <a:gdLst>
                    <a:gd name="connsiteX0" fmla="*/ 0 w 451837"/>
                    <a:gd name="connsiteY0" fmla="*/ 510670 h 786436"/>
                    <a:gd name="connsiteX1" fmla="*/ 451837 w 451837"/>
                    <a:gd name="connsiteY1" fmla="*/ 786436 h 786436"/>
                    <a:gd name="connsiteX2" fmla="*/ 451837 w 451837"/>
                    <a:gd name="connsiteY2" fmla="*/ 275766 h 786436"/>
                    <a:gd name="connsiteX3" fmla="*/ 0 w 451837"/>
                    <a:gd name="connsiteY3" fmla="*/ 0 h 786436"/>
                    <a:gd name="connsiteX4" fmla="*/ 35086 w 451837"/>
                    <a:gd name="connsiteY4" fmla="*/ 64288 h 786436"/>
                    <a:gd name="connsiteX5" fmla="*/ 416644 w 451837"/>
                    <a:gd name="connsiteY5" fmla="*/ 297160 h 786436"/>
                    <a:gd name="connsiteX6" fmla="*/ 416644 w 451837"/>
                    <a:gd name="connsiteY6" fmla="*/ 722148 h 786436"/>
                    <a:gd name="connsiteX7" fmla="*/ 35086 w 451837"/>
                    <a:gd name="connsiteY7" fmla="*/ 489276 h 786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1837" h="786436">
                      <a:moveTo>
                        <a:pt x="0" y="510670"/>
                      </a:moveTo>
                      <a:lnTo>
                        <a:pt x="451837" y="786436"/>
                      </a:lnTo>
                      <a:lnTo>
                        <a:pt x="451837" y="275766"/>
                      </a:lnTo>
                      <a:lnTo>
                        <a:pt x="0" y="0"/>
                      </a:lnTo>
                      <a:close/>
                      <a:moveTo>
                        <a:pt x="35086" y="64288"/>
                      </a:moveTo>
                      <a:lnTo>
                        <a:pt x="416644" y="297160"/>
                      </a:lnTo>
                      <a:lnTo>
                        <a:pt x="416644" y="722148"/>
                      </a:lnTo>
                      <a:lnTo>
                        <a:pt x="35086" y="489276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836B3418-91F2-7F1F-908E-7E93C7716253}"/>
                    </a:ext>
                  </a:extLst>
                </p:cNvPr>
                <p:cNvSpPr/>
                <p:nvPr/>
              </p:nvSpPr>
              <p:spPr>
                <a:xfrm>
                  <a:off x="8833023" y="825703"/>
                  <a:ext cx="18612" cy="424987"/>
                </a:xfrm>
                <a:custGeom>
                  <a:avLst/>
                  <a:gdLst>
                    <a:gd name="connsiteX0" fmla="*/ 0 w 18612"/>
                    <a:gd name="connsiteY0" fmla="*/ 424988 h 424987"/>
                    <a:gd name="connsiteX1" fmla="*/ 18613 w 18612"/>
                    <a:gd name="connsiteY1" fmla="*/ 413221 h 424987"/>
                    <a:gd name="connsiteX2" fmla="*/ 18613 w 18612"/>
                    <a:gd name="connsiteY2" fmla="*/ 11553 h 424987"/>
                    <a:gd name="connsiteX3" fmla="*/ 0 w 18612"/>
                    <a:gd name="connsiteY3" fmla="*/ 0 h 424987"/>
                    <a:gd name="connsiteX4" fmla="*/ 0 w 18612"/>
                    <a:gd name="connsiteY4" fmla="*/ 424988 h 424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12" h="424987">
                      <a:moveTo>
                        <a:pt x="0" y="424988"/>
                      </a:moveTo>
                      <a:lnTo>
                        <a:pt x="18613" y="413221"/>
                      </a:lnTo>
                      <a:lnTo>
                        <a:pt x="18613" y="11553"/>
                      </a:lnTo>
                      <a:lnTo>
                        <a:pt x="0" y="0"/>
                      </a:lnTo>
                      <a:lnTo>
                        <a:pt x="0" y="42498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EA4C8171-AE82-1742-08D1-E47B8CDCFE77}"/>
                    </a:ext>
                  </a:extLst>
                </p:cNvPr>
                <p:cNvSpPr/>
                <p:nvPr/>
              </p:nvSpPr>
              <p:spPr>
                <a:xfrm>
                  <a:off x="8797937" y="750076"/>
                  <a:ext cx="470663" cy="287104"/>
                </a:xfrm>
                <a:custGeom>
                  <a:avLst/>
                  <a:gdLst>
                    <a:gd name="connsiteX0" fmla="*/ 0 w 470663"/>
                    <a:gd name="connsiteY0" fmla="*/ 11446 h 287104"/>
                    <a:gd name="connsiteX1" fmla="*/ 18826 w 470663"/>
                    <a:gd name="connsiteY1" fmla="*/ 0 h 287104"/>
                    <a:gd name="connsiteX2" fmla="*/ 470664 w 470663"/>
                    <a:gd name="connsiteY2" fmla="*/ 275659 h 287104"/>
                    <a:gd name="connsiteX3" fmla="*/ 451730 w 470663"/>
                    <a:gd name="connsiteY3" fmla="*/ 287105 h 287104"/>
                    <a:gd name="connsiteX4" fmla="*/ 0 w 470663"/>
                    <a:gd name="connsiteY4" fmla="*/ 11446 h 287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0663" h="287104">
                      <a:moveTo>
                        <a:pt x="0" y="11446"/>
                      </a:moveTo>
                      <a:lnTo>
                        <a:pt x="18826" y="0"/>
                      </a:lnTo>
                      <a:lnTo>
                        <a:pt x="470664" y="275659"/>
                      </a:lnTo>
                      <a:lnTo>
                        <a:pt x="451730" y="287105"/>
                      </a:lnTo>
                      <a:lnTo>
                        <a:pt x="0" y="11446"/>
                      </a:lnTo>
                      <a:close/>
                    </a:path>
                  </a:pathLst>
                </a:custGeom>
                <a:solidFill>
                  <a:srgbClr val="FAFAFA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C231F681-A8D4-6FFE-4AA7-C199CF28950B}"/>
                    </a:ext>
                  </a:extLst>
                </p:cNvPr>
                <p:cNvSpPr/>
                <p:nvPr/>
              </p:nvSpPr>
              <p:spPr>
                <a:xfrm>
                  <a:off x="9249667" y="1025735"/>
                  <a:ext cx="18933" cy="522115"/>
                </a:xfrm>
                <a:custGeom>
                  <a:avLst/>
                  <a:gdLst>
                    <a:gd name="connsiteX0" fmla="*/ 18933 w 18933"/>
                    <a:gd name="connsiteY0" fmla="*/ 0 h 522115"/>
                    <a:gd name="connsiteX1" fmla="*/ 0 w 18933"/>
                    <a:gd name="connsiteY1" fmla="*/ 11446 h 522115"/>
                    <a:gd name="connsiteX2" fmla="*/ 0 w 18933"/>
                    <a:gd name="connsiteY2" fmla="*/ 522116 h 522115"/>
                    <a:gd name="connsiteX3" fmla="*/ 18933 w 18933"/>
                    <a:gd name="connsiteY3" fmla="*/ 510670 h 522115"/>
                    <a:gd name="connsiteX4" fmla="*/ 18933 w 18933"/>
                    <a:gd name="connsiteY4" fmla="*/ 0 h 5221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933" h="522115">
                      <a:moveTo>
                        <a:pt x="18933" y="0"/>
                      </a:moveTo>
                      <a:lnTo>
                        <a:pt x="0" y="11446"/>
                      </a:lnTo>
                      <a:lnTo>
                        <a:pt x="0" y="522116"/>
                      </a:lnTo>
                      <a:lnTo>
                        <a:pt x="18933" y="510670"/>
                      </a:lnTo>
                      <a:lnTo>
                        <a:pt x="18933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7" name="图形 18">
                <a:extLst>
                  <a:ext uri="{FF2B5EF4-FFF2-40B4-BE49-F238E27FC236}">
                    <a16:creationId xmlns:a16="http://schemas.microsoft.com/office/drawing/2014/main" id="{3E1FF318-4A3B-FC0D-FC18-B54D7F71C122}"/>
                  </a:ext>
                </a:extLst>
              </p:cNvPr>
              <p:cNvGrpSpPr/>
              <p:nvPr/>
            </p:nvGrpSpPr>
            <p:grpSpPr>
              <a:xfrm>
                <a:off x="8865756" y="1000276"/>
                <a:ext cx="334706" cy="430978"/>
                <a:chOff x="8865756" y="1000276"/>
                <a:chExt cx="334706" cy="430978"/>
              </a:xfrm>
              <a:solidFill>
                <a:srgbClr val="F0F0F0"/>
              </a:solidFill>
            </p:grpSpPr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BB800C2-394B-9146-D35A-5A6DD44050A0}"/>
                    </a:ext>
                  </a:extLst>
                </p:cNvPr>
                <p:cNvSpPr/>
                <p:nvPr/>
              </p:nvSpPr>
              <p:spPr>
                <a:xfrm>
                  <a:off x="8865756" y="1000276"/>
                  <a:ext cx="334706" cy="430978"/>
                </a:xfrm>
                <a:custGeom>
                  <a:avLst/>
                  <a:gdLst>
                    <a:gd name="connsiteX0" fmla="*/ 0 w 334706"/>
                    <a:gd name="connsiteY0" fmla="*/ 226667 h 430978"/>
                    <a:gd name="connsiteX1" fmla="*/ 334706 w 334706"/>
                    <a:gd name="connsiteY1" fmla="*/ 430978 h 430978"/>
                    <a:gd name="connsiteX2" fmla="*/ 334706 w 334706"/>
                    <a:gd name="connsiteY2" fmla="*/ 328823 h 430978"/>
                    <a:gd name="connsiteX3" fmla="*/ 251057 w 334706"/>
                    <a:gd name="connsiteY3" fmla="*/ 124512 h 430978"/>
                    <a:gd name="connsiteX4" fmla="*/ 198856 w 334706"/>
                    <a:gd name="connsiteY4" fmla="*/ 175643 h 430978"/>
                    <a:gd name="connsiteX5" fmla="*/ 217682 w 334706"/>
                    <a:gd name="connsiteY5" fmla="*/ 261218 h 430978"/>
                    <a:gd name="connsiteX6" fmla="*/ 102048 w 334706"/>
                    <a:gd name="connsiteY6" fmla="*/ 0 h 430978"/>
                    <a:gd name="connsiteX7" fmla="*/ 0 w 334706"/>
                    <a:gd name="connsiteY7" fmla="*/ 124512 h 430978"/>
                    <a:gd name="connsiteX8" fmla="*/ 0 w 334706"/>
                    <a:gd name="connsiteY8" fmla="*/ 226667 h 430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34706" h="430978">
                      <a:moveTo>
                        <a:pt x="0" y="226667"/>
                      </a:moveTo>
                      <a:lnTo>
                        <a:pt x="334706" y="430978"/>
                      </a:lnTo>
                      <a:lnTo>
                        <a:pt x="334706" y="328823"/>
                      </a:lnTo>
                      <a:lnTo>
                        <a:pt x="251057" y="124512"/>
                      </a:lnTo>
                      <a:lnTo>
                        <a:pt x="198856" y="175643"/>
                      </a:lnTo>
                      <a:lnTo>
                        <a:pt x="217682" y="261218"/>
                      </a:lnTo>
                      <a:lnTo>
                        <a:pt x="102048" y="0"/>
                      </a:lnTo>
                      <a:lnTo>
                        <a:pt x="0" y="124512"/>
                      </a:lnTo>
                      <a:lnTo>
                        <a:pt x="0" y="22666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4C22D695-D705-88A4-44BC-ACA7349B26B8}"/>
                    </a:ext>
                  </a:extLst>
                </p:cNvPr>
                <p:cNvSpPr/>
                <p:nvPr/>
              </p:nvSpPr>
              <p:spPr>
                <a:xfrm>
                  <a:off x="9043110" y="1022606"/>
                  <a:ext cx="49419" cy="67573"/>
                </a:xfrm>
                <a:custGeom>
                  <a:avLst/>
                  <a:gdLst>
                    <a:gd name="connsiteX0" fmla="*/ 24710 w 49419"/>
                    <a:gd name="connsiteY0" fmla="*/ 3557 h 67573"/>
                    <a:gd name="connsiteX1" fmla="*/ 49420 w 49419"/>
                    <a:gd name="connsiteY1" fmla="*/ 48912 h 67573"/>
                    <a:gd name="connsiteX2" fmla="*/ 24710 w 49419"/>
                    <a:gd name="connsiteY2" fmla="*/ 63995 h 67573"/>
                    <a:gd name="connsiteX3" fmla="*/ 0 w 49419"/>
                    <a:gd name="connsiteY3" fmla="*/ 18747 h 67573"/>
                    <a:gd name="connsiteX4" fmla="*/ 24710 w 49419"/>
                    <a:gd name="connsiteY4" fmla="*/ 3557 h 675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419" h="67573">
                      <a:moveTo>
                        <a:pt x="24710" y="3557"/>
                      </a:moveTo>
                      <a:cubicBezTo>
                        <a:pt x="39536" y="14025"/>
                        <a:pt x="48660" y="30780"/>
                        <a:pt x="49420" y="48912"/>
                      </a:cubicBezTo>
                      <a:cubicBezTo>
                        <a:pt x="49420" y="65599"/>
                        <a:pt x="38723" y="72338"/>
                        <a:pt x="24710" y="63995"/>
                      </a:cubicBezTo>
                      <a:cubicBezTo>
                        <a:pt x="9884" y="53572"/>
                        <a:pt x="760" y="36850"/>
                        <a:pt x="0" y="18747"/>
                      </a:cubicBezTo>
                      <a:cubicBezTo>
                        <a:pt x="0" y="2059"/>
                        <a:pt x="11018" y="-4787"/>
                        <a:pt x="24710" y="3557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0" name="图形 18">
              <a:extLst>
                <a:ext uri="{FF2B5EF4-FFF2-40B4-BE49-F238E27FC236}">
                  <a16:creationId xmlns:a16="http://schemas.microsoft.com/office/drawing/2014/main" id="{C6235AB4-6175-C0F4-3C8F-99D5FFE7C38B}"/>
                </a:ext>
              </a:extLst>
            </p:cNvPr>
            <p:cNvGrpSpPr/>
            <p:nvPr/>
          </p:nvGrpSpPr>
          <p:grpSpPr>
            <a:xfrm>
              <a:off x="8917940" y="2317405"/>
              <a:ext cx="328115" cy="556230"/>
              <a:chOff x="8797937" y="1380551"/>
              <a:chExt cx="470663" cy="797882"/>
            </a:xfrm>
          </p:grpSpPr>
          <p:grpSp>
            <p:nvGrpSpPr>
              <p:cNvPr id="71" name="图形 18">
                <a:extLst>
                  <a:ext uri="{FF2B5EF4-FFF2-40B4-BE49-F238E27FC236}">
                    <a16:creationId xmlns:a16="http://schemas.microsoft.com/office/drawing/2014/main" id="{0FD65FF2-694E-1625-C523-756F581981E9}"/>
                  </a:ext>
                </a:extLst>
              </p:cNvPr>
              <p:cNvGrpSpPr/>
              <p:nvPr/>
            </p:nvGrpSpPr>
            <p:grpSpPr>
              <a:xfrm>
                <a:off x="8797937" y="1380551"/>
                <a:ext cx="470663" cy="797882"/>
                <a:chOff x="8797937" y="1380551"/>
                <a:chExt cx="470663" cy="797882"/>
              </a:xfrm>
            </p:grpSpPr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44ABD295-6F6E-5BC6-A615-388F1E5C274E}"/>
                    </a:ext>
                  </a:extLst>
                </p:cNvPr>
                <p:cNvSpPr/>
                <p:nvPr/>
              </p:nvSpPr>
              <p:spPr>
                <a:xfrm>
                  <a:off x="8833023" y="1869507"/>
                  <a:ext cx="400171" cy="244638"/>
                </a:xfrm>
                <a:custGeom>
                  <a:avLst/>
                  <a:gdLst>
                    <a:gd name="connsiteX0" fmla="*/ 400171 w 400171"/>
                    <a:gd name="connsiteY0" fmla="*/ 232872 h 244638"/>
                    <a:gd name="connsiteX1" fmla="*/ 381666 w 400171"/>
                    <a:gd name="connsiteY1" fmla="*/ 244638 h 244638"/>
                    <a:gd name="connsiteX2" fmla="*/ 0 w 400171"/>
                    <a:gd name="connsiteY2" fmla="*/ 11767 h 244638"/>
                    <a:gd name="connsiteX3" fmla="*/ 18613 w 400171"/>
                    <a:gd name="connsiteY3" fmla="*/ 0 h 244638"/>
                    <a:gd name="connsiteX4" fmla="*/ 400171 w 400171"/>
                    <a:gd name="connsiteY4" fmla="*/ 232872 h 244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0171" h="244638">
                      <a:moveTo>
                        <a:pt x="400171" y="232872"/>
                      </a:moveTo>
                      <a:lnTo>
                        <a:pt x="381666" y="244638"/>
                      </a:lnTo>
                      <a:lnTo>
                        <a:pt x="0" y="11767"/>
                      </a:lnTo>
                      <a:lnTo>
                        <a:pt x="18613" y="0"/>
                      </a:lnTo>
                      <a:lnTo>
                        <a:pt x="400171" y="232872"/>
                      </a:lnTo>
                      <a:close/>
                    </a:path>
                  </a:pathLst>
                </a:custGeom>
                <a:solidFill>
                  <a:srgbClr val="FAFAFA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F904A601-9964-6304-CE62-C94DABB1E1C7}"/>
                    </a:ext>
                  </a:extLst>
                </p:cNvPr>
                <p:cNvSpPr/>
                <p:nvPr/>
              </p:nvSpPr>
              <p:spPr>
                <a:xfrm>
                  <a:off x="8851636" y="1467838"/>
                  <a:ext cx="362945" cy="623201"/>
                </a:xfrm>
                <a:custGeom>
                  <a:avLst/>
                  <a:gdLst>
                    <a:gd name="connsiteX0" fmla="*/ 0 w 362945"/>
                    <a:gd name="connsiteY0" fmla="*/ 401669 h 623201"/>
                    <a:gd name="connsiteX1" fmla="*/ 362946 w 362945"/>
                    <a:gd name="connsiteY1" fmla="*/ 623202 h 623201"/>
                    <a:gd name="connsiteX2" fmla="*/ 362946 w 362945"/>
                    <a:gd name="connsiteY2" fmla="*/ 221319 h 623201"/>
                    <a:gd name="connsiteX3" fmla="*/ 0 w 362945"/>
                    <a:gd name="connsiteY3" fmla="*/ 0 h 623201"/>
                    <a:gd name="connsiteX4" fmla="*/ 0 w 362945"/>
                    <a:gd name="connsiteY4" fmla="*/ 401669 h 623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2945" h="623201">
                      <a:moveTo>
                        <a:pt x="0" y="401669"/>
                      </a:moveTo>
                      <a:lnTo>
                        <a:pt x="362946" y="623202"/>
                      </a:lnTo>
                      <a:lnTo>
                        <a:pt x="362946" y="221319"/>
                      </a:lnTo>
                      <a:lnTo>
                        <a:pt x="0" y="0"/>
                      </a:lnTo>
                      <a:lnTo>
                        <a:pt x="0" y="4016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C8137022-21F7-EEC3-C69D-761CC284B50E}"/>
                    </a:ext>
                  </a:extLst>
                </p:cNvPr>
                <p:cNvSpPr/>
                <p:nvPr/>
              </p:nvSpPr>
              <p:spPr>
                <a:xfrm>
                  <a:off x="8797937" y="1391997"/>
                  <a:ext cx="451837" cy="786436"/>
                </a:xfrm>
                <a:custGeom>
                  <a:avLst/>
                  <a:gdLst>
                    <a:gd name="connsiteX0" fmla="*/ 0 w 451837"/>
                    <a:gd name="connsiteY0" fmla="*/ 510670 h 786436"/>
                    <a:gd name="connsiteX1" fmla="*/ 451837 w 451837"/>
                    <a:gd name="connsiteY1" fmla="*/ 786436 h 786436"/>
                    <a:gd name="connsiteX2" fmla="*/ 451837 w 451837"/>
                    <a:gd name="connsiteY2" fmla="*/ 275766 h 786436"/>
                    <a:gd name="connsiteX3" fmla="*/ 0 w 451837"/>
                    <a:gd name="connsiteY3" fmla="*/ 0 h 786436"/>
                    <a:gd name="connsiteX4" fmla="*/ 35086 w 451837"/>
                    <a:gd name="connsiteY4" fmla="*/ 64288 h 786436"/>
                    <a:gd name="connsiteX5" fmla="*/ 416644 w 451837"/>
                    <a:gd name="connsiteY5" fmla="*/ 297160 h 786436"/>
                    <a:gd name="connsiteX6" fmla="*/ 416644 w 451837"/>
                    <a:gd name="connsiteY6" fmla="*/ 722148 h 786436"/>
                    <a:gd name="connsiteX7" fmla="*/ 35086 w 451837"/>
                    <a:gd name="connsiteY7" fmla="*/ 489276 h 786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1837" h="786436">
                      <a:moveTo>
                        <a:pt x="0" y="510670"/>
                      </a:moveTo>
                      <a:lnTo>
                        <a:pt x="451837" y="786436"/>
                      </a:lnTo>
                      <a:lnTo>
                        <a:pt x="451837" y="275766"/>
                      </a:lnTo>
                      <a:lnTo>
                        <a:pt x="0" y="0"/>
                      </a:lnTo>
                      <a:close/>
                      <a:moveTo>
                        <a:pt x="35086" y="64288"/>
                      </a:moveTo>
                      <a:lnTo>
                        <a:pt x="416644" y="297160"/>
                      </a:lnTo>
                      <a:lnTo>
                        <a:pt x="416644" y="722148"/>
                      </a:lnTo>
                      <a:lnTo>
                        <a:pt x="35086" y="489276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72E6D57A-2293-C2BD-23F4-FCC630FEE089}"/>
                    </a:ext>
                  </a:extLst>
                </p:cNvPr>
                <p:cNvSpPr/>
                <p:nvPr/>
              </p:nvSpPr>
              <p:spPr>
                <a:xfrm>
                  <a:off x="8833023" y="1456285"/>
                  <a:ext cx="18612" cy="424988"/>
                </a:xfrm>
                <a:custGeom>
                  <a:avLst/>
                  <a:gdLst>
                    <a:gd name="connsiteX0" fmla="*/ 0 w 18612"/>
                    <a:gd name="connsiteY0" fmla="*/ 424988 h 424988"/>
                    <a:gd name="connsiteX1" fmla="*/ 18613 w 18612"/>
                    <a:gd name="connsiteY1" fmla="*/ 413221 h 424988"/>
                    <a:gd name="connsiteX2" fmla="*/ 18613 w 18612"/>
                    <a:gd name="connsiteY2" fmla="*/ 11553 h 424988"/>
                    <a:gd name="connsiteX3" fmla="*/ 0 w 18612"/>
                    <a:gd name="connsiteY3" fmla="*/ 0 h 424988"/>
                    <a:gd name="connsiteX4" fmla="*/ 0 w 18612"/>
                    <a:gd name="connsiteY4" fmla="*/ 424988 h 4249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12" h="424988">
                      <a:moveTo>
                        <a:pt x="0" y="424988"/>
                      </a:moveTo>
                      <a:lnTo>
                        <a:pt x="18613" y="413221"/>
                      </a:lnTo>
                      <a:lnTo>
                        <a:pt x="18613" y="11553"/>
                      </a:lnTo>
                      <a:lnTo>
                        <a:pt x="0" y="0"/>
                      </a:lnTo>
                      <a:lnTo>
                        <a:pt x="0" y="42498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CBF73673-6539-493C-EEDD-24289765620E}"/>
                    </a:ext>
                  </a:extLst>
                </p:cNvPr>
                <p:cNvSpPr/>
                <p:nvPr/>
              </p:nvSpPr>
              <p:spPr>
                <a:xfrm>
                  <a:off x="8797937" y="1380551"/>
                  <a:ext cx="470663" cy="287211"/>
                </a:xfrm>
                <a:custGeom>
                  <a:avLst/>
                  <a:gdLst>
                    <a:gd name="connsiteX0" fmla="*/ 0 w 470663"/>
                    <a:gd name="connsiteY0" fmla="*/ 11446 h 287211"/>
                    <a:gd name="connsiteX1" fmla="*/ 18826 w 470663"/>
                    <a:gd name="connsiteY1" fmla="*/ 0 h 287211"/>
                    <a:gd name="connsiteX2" fmla="*/ 470664 w 470663"/>
                    <a:gd name="connsiteY2" fmla="*/ 275766 h 287211"/>
                    <a:gd name="connsiteX3" fmla="*/ 451730 w 470663"/>
                    <a:gd name="connsiteY3" fmla="*/ 287212 h 287211"/>
                    <a:gd name="connsiteX4" fmla="*/ 0 w 470663"/>
                    <a:gd name="connsiteY4" fmla="*/ 11446 h 287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0663" h="287211">
                      <a:moveTo>
                        <a:pt x="0" y="11446"/>
                      </a:moveTo>
                      <a:lnTo>
                        <a:pt x="18826" y="0"/>
                      </a:lnTo>
                      <a:lnTo>
                        <a:pt x="470664" y="275766"/>
                      </a:lnTo>
                      <a:lnTo>
                        <a:pt x="451730" y="287212"/>
                      </a:lnTo>
                      <a:lnTo>
                        <a:pt x="0" y="11446"/>
                      </a:lnTo>
                      <a:close/>
                    </a:path>
                  </a:pathLst>
                </a:custGeom>
                <a:solidFill>
                  <a:srgbClr val="FAFAFA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BD1B002A-B42D-27E9-5FA8-64B044AC05F6}"/>
                    </a:ext>
                  </a:extLst>
                </p:cNvPr>
                <p:cNvSpPr/>
                <p:nvPr/>
              </p:nvSpPr>
              <p:spPr>
                <a:xfrm>
                  <a:off x="9249667" y="1656317"/>
                  <a:ext cx="18933" cy="522115"/>
                </a:xfrm>
                <a:custGeom>
                  <a:avLst/>
                  <a:gdLst>
                    <a:gd name="connsiteX0" fmla="*/ 18933 w 18933"/>
                    <a:gd name="connsiteY0" fmla="*/ 0 h 522115"/>
                    <a:gd name="connsiteX1" fmla="*/ 0 w 18933"/>
                    <a:gd name="connsiteY1" fmla="*/ 11446 h 522115"/>
                    <a:gd name="connsiteX2" fmla="*/ 0 w 18933"/>
                    <a:gd name="connsiteY2" fmla="*/ 522116 h 522115"/>
                    <a:gd name="connsiteX3" fmla="*/ 18933 w 18933"/>
                    <a:gd name="connsiteY3" fmla="*/ 510670 h 522115"/>
                    <a:gd name="connsiteX4" fmla="*/ 18933 w 18933"/>
                    <a:gd name="connsiteY4" fmla="*/ 0 h 5221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933" h="522115">
                      <a:moveTo>
                        <a:pt x="18933" y="0"/>
                      </a:moveTo>
                      <a:lnTo>
                        <a:pt x="0" y="11446"/>
                      </a:lnTo>
                      <a:lnTo>
                        <a:pt x="0" y="522116"/>
                      </a:lnTo>
                      <a:lnTo>
                        <a:pt x="18933" y="510670"/>
                      </a:lnTo>
                      <a:lnTo>
                        <a:pt x="18933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8" name="图形 18">
                <a:extLst>
                  <a:ext uri="{FF2B5EF4-FFF2-40B4-BE49-F238E27FC236}">
                    <a16:creationId xmlns:a16="http://schemas.microsoft.com/office/drawing/2014/main" id="{E946CCDD-E3A8-1F70-FE09-B62D8624CC2E}"/>
                  </a:ext>
                </a:extLst>
              </p:cNvPr>
              <p:cNvGrpSpPr/>
              <p:nvPr/>
            </p:nvGrpSpPr>
            <p:grpSpPr>
              <a:xfrm>
                <a:off x="8865756" y="1630752"/>
                <a:ext cx="334706" cy="430978"/>
                <a:chOff x="8865756" y="1630752"/>
                <a:chExt cx="334706" cy="430978"/>
              </a:xfrm>
              <a:solidFill>
                <a:srgbClr val="F0F0F0"/>
              </a:solidFill>
            </p:grpSpPr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D0EE10D0-D1A2-6E6A-3677-B66A00A33528}"/>
                    </a:ext>
                  </a:extLst>
                </p:cNvPr>
                <p:cNvSpPr/>
                <p:nvPr/>
              </p:nvSpPr>
              <p:spPr>
                <a:xfrm>
                  <a:off x="8865756" y="1630752"/>
                  <a:ext cx="334706" cy="430978"/>
                </a:xfrm>
                <a:custGeom>
                  <a:avLst/>
                  <a:gdLst>
                    <a:gd name="connsiteX0" fmla="*/ 0 w 334706"/>
                    <a:gd name="connsiteY0" fmla="*/ 226774 h 430978"/>
                    <a:gd name="connsiteX1" fmla="*/ 334706 w 334706"/>
                    <a:gd name="connsiteY1" fmla="*/ 430978 h 430978"/>
                    <a:gd name="connsiteX2" fmla="*/ 334706 w 334706"/>
                    <a:gd name="connsiteY2" fmla="*/ 328930 h 430978"/>
                    <a:gd name="connsiteX3" fmla="*/ 251057 w 334706"/>
                    <a:gd name="connsiteY3" fmla="*/ 124619 h 430978"/>
                    <a:gd name="connsiteX4" fmla="*/ 198856 w 334706"/>
                    <a:gd name="connsiteY4" fmla="*/ 175643 h 430978"/>
                    <a:gd name="connsiteX5" fmla="*/ 217682 w 334706"/>
                    <a:gd name="connsiteY5" fmla="*/ 261325 h 430978"/>
                    <a:gd name="connsiteX6" fmla="*/ 102048 w 334706"/>
                    <a:gd name="connsiteY6" fmla="*/ 0 h 430978"/>
                    <a:gd name="connsiteX7" fmla="*/ 0 w 334706"/>
                    <a:gd name="connsiteY7" fmla="*/ 124619 h 430978"/>
                    <a:gd name="connsiteX8" fmla="*/ 0 w 334706"/>
                    <a:gd name="connsiteY8" fmla="*/ 226774 h 430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34706" h="430978">
                      <a:moveTo>
                        <a:pt x="0" y="226774"/>
                      </a:moveTo>
                      <a:lnTo>
                        <a:pt x="334706" y="430978"/>
                      </a:lnTo>
                      <a:lnTo>
                        <a:pt x="334706" y="328930"/>
                      </a:lnTo>
                      <a:lnTo>
                        <a:pt x="251057" y="124619"/>
                      </a:lnTo>
                      <a:lnTo>
                        <a:pt x="198856" y="175643"/>
                      </a:lnTo>
                      <a:lnTo>
                        <a:pt x="217682" y="261325"/>
                      </a:lnTo>
                      <a:lnTo>
                        <a:pt x="102048" y="0"/>
                      </a:lnTo>
                      <a:lnTo>
                        <a:pt x="0" y="124619"/>
                      </a:lnTo>
                      <a:lnTo>
                        <a:pt x="0" y="226774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D7F95C03-3AE5-37B7-AF81-1820D5D095AE}"/>
                    </a:ext>
                  </a:extLst>
                </p:cNvPr>
                <p:cNvSpPr/>
                <p:nvPr/>
              </p:nvSpPr>
              <p:spPr>
                <a:xfrm>
                  <a:off x="9043110" y="1653166"/>
                  <a:ext cx="49419" cy="67595"/>
                </a:xfrm>
                <a:custGeom>
                  <a:avLst/>
                  <a:gdLst>
                    <a:gd name="connsiteX0" fmla="*/ 24710 w 49419"/>
                    <a:gd name="connsiteY0" fmla="*/ 3579 h 67595"/>
                    <a:gd name="connsiteX1" fmla="*/ 49420 w 49419"/>
                    <a:gd name="connsiteY1" fmla="*/ 48934 h 67595"/>
                    <a:gd name="connsiteX2" fmla="*/ 24710 w 49419"/>
                    <a:gd name="connsiteY2" fmla="*/ 64016 h 67595"/>
                    <a:gd name="connsiteX3" fmla="*/ 0 w 49419"/>
                    <a:gd name="connsiteY3" fmla="*/ 18661 h 67595"/>
                    <a:gd name="connsiteX4" fmla="*/ 24710 w 49419"/>
                    <a:gd name="connsiteY4" fmla="*/ 3579 h 67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419" h="67595">
                      <a:moveTo>
                        <a:pt x="24710" y="3579"/>
                      </a:moveTo>
                      <a:cubicBezTo>
                        <a:pt x="39536" y="14051"/>
                        <a:pt x="48660" y="30803"/>
                        <a:pt x="49420" y="48934"/>
                      </a:cubicBezTo>
                      <a:cubicBezTo>
                        <a:pt x="49420" y="65621"/>
                        <a:pt x="38723" y="72360"/>
                        <a:pt x="24710" y="64016"/>
                      </a:cubicBezTo>
                      <a:cubicBezTo>
                        <a:pt x="9884" y="53544"/>
                        <a:pt x="760" y="36793"/>
                        <a:pt x="0" y="18661"/>
                      </a:cubicBezTo>
                      <a:cubicBezTo>
                        <a:pt x="0" y="1974"/>
                        <a:pt x="11018" y="-4765"/>
                        <a:pt x="24710" y="3579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3" name="图形 18">
              <a:extLst>
                <a:ext uri="{FF2B5EF4-FFF2-40B4-BE49-F238E27FC236}">
                  <a16:creationId xmlns:a16="http://schemas.microsoft.com/office/drawing/2014/main" id="{71A1BC06-EEC2-F154-CD4E-AFA9B39CEA7A}"/>
                </a:ext>
              </a:extLst>
            </p:cNvPr>
            <p:cNvGrpSpPr/>
            <p:nvPr/>
          </p:nvGrpSpPr>
          <p:grpSpPr>
            <a:xfrm>
              <a:off x="9403253" y="1889438"/>
              <a:ext cx="1067940" cy="1748630"/>
              <a:chOff x="9494092" y="766656"/>
              <a:chExt cx="1531903" cy="2508316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36F20B89-3428-79C5-6DE4-2AF43751BACE}"/>
                  </a:ext>
                </a:extLst>
              </p:cNvPr>
              <p:cNvSpPr/>
              <p:nvPr/>
            </p:nvSpPr>
            <p:spPr>
              <a:xfrm>
                <a:off x="9578276" y="2341454"/>
                <a:ext cx="1362999" cy="787826"/>
              </a:xfrm>
              <a:custGeom>
                <a:avLst/>
                <a:gdLst>
                  <a:gd name="connsiteX0" fmla="*/ 1363000 w 1362999"/>
                  <a:gd name="connsiteY0" fmla="*/ 761299 h 787826"/>
                  <a:gd name="connsiteX1" fmla="*/ 1318393 w 1362999"/>
                  <a:gd name="connsiteY1" fmla="*/ 787827 h 787826"/>
                  <a:gd name="connsiteX2" fmla="*/ 0 w 1362999"/>
                  <a:gd name="connsiteY2" fmla="*/ 26635 h 787826"/>
                  <a:gd name="connsiteX3" fmla="*/ 44499 w 1362999"/>
                  <a:gd name="connsiteY3" fmla="*/ 0 h 787826"/>
                  <a:gd name="connsiteX4" fmla="*/ 1363000 w 1362999"/>
                  <a:gd name="connsiteY4" fmla="*/ 761299 h 787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2999" h="787826">
                    <a:moveTo>
                      <a:pt x="1363000" y="761299"/>
                    </a:moveTo>
                    <a:lnTo>
                      <a:pt x="1318393" y="787827"/>
                    </a:lnTo>
                    <a:lnTo>
                      <a:pt x="0" y="26635"/>
                    </a:lnTo>
                    <a:lnTo>
                      <a:pt x="44499" y="0"/>
                    </a:lnTo>
                    <a:lnTo>
                      <a:pt x="1363000" y="761299"/>
                    </a:ln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9D4B1367-A561-2957-01B5-1CEC2A5E54E0}"/>
                  </a:ext>
                </a:extLst>
              </p:cNvPr>
              <p:cNvSpPr/>
              <p:nvPr/>
            </p:nvSpPr>
            <p:spPr>
              <a:xfrm>
                <a:off x="9578276" y="2341454"/>
                <a:ext cx="1362999" cy="787826"/>
              </a:xfrm>
              <a:custGeom>
                <a:avLst/>
                <a:gdLst>
                  <a:gd name="connsiteX0" fmla="*/ 1363000 w 1362999"/>
                  <a:gd name="connsiteY0" fmla="*/ 761299 h 787826"/>
                  <a:gd name="connsiteX1" fmla="*/ 1318393 w 1362999"/>
                  <a:gd name="connsiteY1" fmla="*/ 787827 h 787826"/>
                  <a:gd name="connsiteX2" fmla="*/ 0 w 1362999"/>
                  <a:gd name="connsiteY2" fmla="*/ 26635 h 787826"/>
                  <a:gd name="connsiteX3" fmla="*/ 44499 w 1362999"/>
                  <a:gd name="connsiteY3" fmla="*/ 0 h 787826"/>
                  <a:gd name="connsiteX4" fmla="*/ 1363000 w 1362999"/>
                  <a:gd name="connsiteY4" fmla="*/ 761299 h 787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2999" h="787826">
                    <a:moveTo>
                      <a:pt x="1363000" y="761299"/>
                    </a:moveTo>
                    <a:lnTo>
                      <a:pt x="1318393" y="787827"/>
                    </a:lnTo>
                    <a:lnTo>
                      <a:pt x="0" y="26635"/>
                    </a:lnTo>
                    <a:lnTo>
                      <a:pt x="44499" y="0"/>
                    </a:lnTo>
                    <a:lnTo>
                      <a:pt x="1363000" y="761299"/>
                    </a:ln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E4897ED4-7932-44EF-BC44-FD0F70EFE242}"/>
                  </a:ext>
                </a:extLst>
              </p:cNvPr>
              <p:cNvSpPr/>
              <p:nvPr/>
            </p:nvSpPr>
            <p:spPr>
              <a:xfrm>
                <a:off x="9494092" y="792542"/>
                <a:ext cx="1486869" cy="2482430"/>
              </a:xfrm>
              <a:custGeom>
                <a:avLst/>
                <a:gdLst>
                  <a:gd name="connsiteX0" fmla="*/ 0 w 1486869"/>
                  <a:gd name="connsiteY0" fmla="*/ 1624111 h 2482430"/>
                  <a:gd name="connsiteX1" fmla="*/ 1486870 w 1486869"/>
                  <a:gd name="connsiteY1" fmla="*/ 2482431 h 2482430"/>
                  <a:gd name="connsiteX2" fmla="*/ 1486870 w 1486869"/>
                  <a:gd name="connsiteY2" fmla="*/ 858320 h 2482430"/>
                  <a:gd name="connsiteX3" fmla="*/ 0 w 1486869"/>
                  <a:gd name="connsiteY3" fmla="*/ 0 h 2482430"/>
                  <a:gd name="connsiteX4" fmla="*/ 84185 w 1486869"/>
                  <a:gd name="connsiteY4" fmla="*/ 145692 h 2482430"/>
                  <a:gd name="connsiteX5" fmla="*/ 1402578 w 1486869"/>
                  <a:gd name="connsiteY5" fmla="*/ 906884 h 2482430"/>
                  <a:gd name="connsiteX6" fmla="*/ 1402578 w 1486869"/>
                  <a:gd name="connsiteY6" fmla="*/ 2336739 h 2482430"/>
                  <a:gd name="connsiteX7" fmla="*/ 84185 w 1486869"/>
                  <a:gd name="connsiteY7" fmla="*/ 1575547 h 2482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86869" h="2482430">
                    <a:moveTo>
                      <a:pt x="0" y="1624111"/>
                    </a:moveTo>
                    <a:lnTo>
                      <a:pt x="1486870" y="2482431"/>
                    </a:lnTo>
                    <a:lnTo>
                      <a:pt x="1486870" y="858320"/>
                    </a:lnTo>
                    <a:lnTo>
                      <a:pt x="0" y="0"/>
                    </a:lnTo>
                    <a:close/>
                    <a:moveTo>
                      <a:pt x="84185" y="145692"/>
                    </a:moveTo>
                    <a:lnTo>
                      <a:pt x="1402578" y="906884"/>
                    </a:lnTo>
                    <a:lnTo>
                      <a:pt x="1402578" y="2336739"/>
                    </a:lnTo>
                    <a:lnTo>
                      <a:pt x="84185" y="1575547"/>
                    </a:ln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F8663D0C-26F3-FD11-BFFC-442273EBE6F5}"/>
                  </a:ext>
                </a:extLst>
              </p:cNvPr>
              <p:cNvSpPr/>
              <p:nvPr/>
            </p:nvSpPr>
            <p:spPr>
              <a:xfrm>
                <a:off x="9494092" y="792542"/>
                <a:ext cx="1486869" cy="2482430"/>
              </a:xfrm>
              <a:custGeom>
                <a:avLst/>
                <a:gdLst>
                  <a:gd name="connsiteX0" fmla="*/ 0 w 1486869"/>
                  <a:gd name="connsiteY0" fmla="*/ 1624111 h 2482430"/>
                  <a:gd name="connsiteX1" fmla="*/ 1486870 w 1486869"/>
                  <a:gd name="connsiteY1" fmla="*/ 2482431 h 2482430"/>
                  <a:gd name="connsiteX2" fmla="*/ 1486870 w 1486869"/>
                  <a:gd name="connsiteY2" fmla="*/ 858320 h 2482430"/>
                  <a:gd name="connsiteX3" fmla="*/ 0 w 1486869"/>
                  <a:gd name="connsiteY3" fmla="*/ 0 h 2482430"/>
                  <a:gd name="connsiteX4" fmla="*/ 84185 w 1486869"/>
                  <a:gd name="connsiteY4" fmla="*/ 145692 h 2482430"/>
                  <a:gd name="connsiteX5" fmla="*/ 1402578 w 1486869"/>
                  <a:gd name="connsiteY5" fmla="*/ 906884 h 2482430"/>
                  <a:gd name="connsiteX6" fmla="*/ 1402578 w 1486869"/>
                  <a:gd name="connsiteY6" fmla="*/ 2336739 h 2482430"/>
                  <a:gd name="connsiteX7" fmla="*/ 84185 w 1486869"/>
                  <a:gd name="connsiteY7" fmla="*/ 1575547 h 2482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86869" h="2482430">
                    <a:moveTo>
                      <a:pt x="0" y="1624111"/>
                    </a:moveTo>
                    <a:lnTo>
                      <a:pt x="1486870" y="2482431"/>
                    </a:lnTo>
                    <a:lnTo>
                      <a:pt x="1486870" y="858320"/>
                    </a:lnTo>
                    <a:lnTo>
                      <a:pt x="0" y="0"/>
                    </a:lnTo>
                    <a:close/>
                    <a:moveTo>
                      <a:pt x="84185" y="145692"/>
                    </a:moveTo>
                    <a:lnTo>
                      <a:pt x="1402578" y="906884"/>
                    </a:lnTo>
                    <a:lnTo>
                      <a:pt x="1402578" y="2336739"/>
                    </a:lnTo>
                    <a:lnTo>
                      <a:pt x="84185" y="1575547"/>
                    </a:ln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2BEAD6FA-9E54-AF75-8945-24B72AD43FB7}"/>
                  </a:ext>
                </a:extLst>
              </p:cNvPr>
              <p:cNvSpPr/>
              <p:nvPr/>
            </p:nvSpPr>
            <p:spPr>
              <a:xfrm>
                <a:off x="9578276" y="938234"/>
                <a:ext cx="44499" cy="1429855"/>
              </a:xfrm>
              <a:custGeom>
                <a:avLst/>
                <a:gdLst>
                  <a:gd name="connsiteX0" fmla="*/ 0 w 44499"/>
                  <a:gd name="connsiteY0" fmla="*/ 1429855 h 1429855"/>
                  <a:gd name="connsiteX1" fmla="*/ 44499 w 44499"/>
                  <a:gd name="connsiteY1" fmla="*/ 1403220 h 1429855"/>
                  <a:gd name="connsiteX2" fmla="*/ 44499 w 44499"/>
                  <a:gd name="connsiteY2" fmla="*/ 26100 h 1429855"/>
                  <a:gd name="connsiteX3" fmla="*/ 0 w 44499"/>
                  <a:gd name="connsiteY3" fmla="*/ 0 h 1429855"/>
                  <a:gd name="connsiteX4" fmla="*/ 0 w 44499"/>
                  <a:gd name="connsiteY4" fmla="*/ 1429855 h 142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499" h="1429855">
                    <a:moveTo>
                      <a:pt x="0" y="1429855"/>
                    </a:moveTo>
                    <a:lnTo>
                      <a:pt x="44499" y="1403220"/>
                    </a:lnTo>
                    <a:lnTo>
                      <a:pt x="44499" y="26100"/>
                    </a:lnTo>
                    <a:lnTo>
                      <a:pt x="0" y="0"/>
                    </a:lnTo>
                    <a:lnTo>
                      <a:pt x="0" y="1429855"/>
                    </a:ln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E8FD9E1F-7F7D-0717-0315-A1CF37BFAAAF}"/>
                  </a:ext>
                </a:extLst>
              </p:cNvPr>
              <p:cNvSpPr/>
              <p:nvPr/>
            </p:nvSpPr>
            <p:spPr>
              <a:xfrm>
                <a:off x="9578276" y="938234"/>
                <a:ext cx="44499" cy="1429855"/>
              </a:xfrm>
              <a:custGeom>
                <a:avLst/>
                <a:gdLst>
                  <a:gd name="connsiteX0" fmla="*/ 0 w 44499"/>
                  <a:gd name="connsiteY0" fmla="*/ 1429855 h 1429855"/>
                  <a:gd name="connsiteX1" fmla="*/ 44499 w 44499"/>
                  <a:gd name="connsiteY1" fmla="*/ 1403220 h 1429855"/>
                  <a:gd name="connsiteX2" fmla="*/ 44499 w 44499"/>
                  <a:gd name="connsiteY2" fmla="*/ 26100 h 1429855"/>
                  <a:gd name="connsiteX3" fmla="*/ 0 w 44499"/>
                  <a:gd name="connsiteY3" fmla="*/ 0 h 1429855"/>
                  <a:gd name="connsiteX4" fmla="*/ 0 w 44499"/>
                  <a:gd name="connsiteY4" fmla="*/ 1429855 h 142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499" h="1429855">
                    <a:moveTo>
                      <a:pt x="0" y="1429855"/>
                    </a:moveTo>
                    <a:lnTo>
                      <a:pt x="44499" y="1403220"/>
                    </a:lnTo>
                    <a:lnTo>
                      <a:pt x="44499" y="26100"/>
                    </a:lnTo>
                    <a:lnTo>
                      <a:pt x="0" y="0"/>
                    </a:lnTo>
                    <a:lnTo>
                      <a:pt x="0" y="1429855"/>
                    </a:ln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96D4E476-ACC5-E2E1-C463-DC29F92F2E86}"/>
                  </a:ext>
                </a:extLst>
              </p:cNvPr>
              <p:cNvSpPr/>
              <p:nvPr/>
            </p:nvSpPr>
            <p:spPr>
              <a:xfrm>
                <a:off x="9494092" y="766656"/>
                <a:ext cx="1531903" cy="884206"/>
              </a:xfrm>
              <a:custGeom>
                <a:avLst/>
                <a:gdLst>
                  <a:gd name="connsiteX0" fmla="*/ 0 w 1531903"/>
                  <a:gd name="connsiteY0" fmla="*/ 25886 h 884206"/>
                  <a:gd name="connsiteX1" fmla="*/ 45248 w 1531903"/>
                  <a:gd name="connsiteY1" fmla="*/ 0 h 884206"/>
                  <a:gd name="connsiteX2" fmla="*/ 1531904 w 1531903"/>
                  <a:gd name="connsiteY2" fmla="*/ 858320 h 884206"/>
                  <a:gd name="connsiteX3" fmla="*/ 1486656 w 1531903"/>
                  <a:gd name="connsiteY3" fmla="*/ 884206 h 884206"/>
                  <a:gd name="connsiteX4" fmla="*/ 0 w 1531903"/>
                  <a:gd name="connsiteY4" fmla="*/ 25886 h 884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1903" h="884206">
                    <a:moveTo>
                      <a:pt x="0" y="25886"/>
                    </a:moveTo>
                    <a:lnTo>
                      <a:pt x="45248" y="0"/>
                    </a:lnTo>
                    <a:lnTo>
                      <a:pt x="1531904" y="858320"/>
                    </a:lnTo>
                    <a:lnTo>
                      <a:pt x="1486656" y="884206"/>
                    </a:lnTo>
                    <a:lnTo>
                      <a:pt x="0" y="25886"/>
                    </a:ln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0AA4B6DC-4EA9-24E9-B6B5-2A23D8AB98DC}"/>
                  </a:ext>
                </a:extLst>
              </p:cNvPr>
              <p:cNvSpPr/>
              <p:nvPr/>
            </p:nvSpPr>
            <p:spPr>
              <a:xfrm>
                <a:off x="9494092" y="766656"/>
                <a:ext cx="1531903" cy="884206"/>
              </a:xfrm>
              <a:custGeom>
                <a:avLst/>
                <a:gdLst>
                  <a:gd name="connsiteX0" fmla="*/ 0 w 1531903"/>
                  <a:gd name="connsiteY0" fmla="*/ 25886 h 884206"/>
                  <a:gd name="connsiteX1" fmla="*/ 45248 w 1531903"/>
                  <a:gd name="connsiteY1" fmla="*/ 0 h 884206"/>
                  <a:gd name="connsiteX2" fmla="*/ 1531904 w 1531903"/>
                  <a:gd name="connsiteY2" fmla="*/ 858320 h 884206"/>
                  <a:gd name="connsiteX3" fmla="*/ 1486656 w 1531903"/>
                  <a:gd name="connsiteY3" fmla="*/ 884206 h 884206"/>
                  <a:gd name="connsiteX4" fmla="*/ 0 w 1531903"/>
                  <a:gd name="connsiteY4" fmla="*/ 25886 h 884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1903" h="884206">
                    <a:moveTo>
                      <a:pt x="0" y="25886"/>
                    </a:moveTo>
                    <a:lnTo>
                      <a:pt x="45248" y="0"/>
                    </a:lnTo>
                    <a:lnTo>
                      <a:pt x="1531904" y="858320"/>
                    </a:lnTo>
                    <a:lnTo>
                      <a:pt x="1486656" y="884206"/>
                    </a:lnTo>
                    <a:lnTo>
                      <a:pt x="0" y="25886"/>
                    </a:ln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FF2C9A50-4A23-B8E8-58F5-3B3A538BC657}"/>
                  </a:ext>
                </a:extLst>
              </p:cNvPr>
              <p:cNvSpPr/>
              <p:nvPr/>
            </p:nvSpPr>
            <p:spPr>
              <a:xfrm>
                <a:off x="10980748" y="1624976"/>
                <a:ext cx="45247" cy="1649997"/>
              </a:xfrm>
              <a:custGeom>
                <a:avLst/>
                <a:gdLst>
                  <a:gd name="connsiteX0" fmla="*/ 45248 w 45247"/>
                  <a:gd name="connsiteY0" fmla="*/ 0 h 1649997"/>
                  <a:gd name="connsiteX1" fmla="*/ 0 w 45247"/>
                  <a:gd name="connsiteY1" fmla="*/ 25886 h 1649997"/>
                  <a:gd name="connsiteX2" fmla="*/ 0 w 45247"/>
                  <a:gd name="connsiteY2" fmla="*/ 1649997 h 1649997"/>
                  <a:gd name="connsiteX3" fmla="*/ 45248 w 45247"/>
                  <a:gd name="connsiteY3" fmla="*/ 1623897 h 1649997"/>
                  <a:gd name="connsiteX4" fmla="*/ 45248 w 45247"/>
                  <a:gd name="connsiteY4" fmla="*/ 0 h 1649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247" h="1649997">
                    <a:moveTo>
                      <a:pt x="45248" y="0"/>
                    </a:moveTo>
                    <a:lnTo>
                      <a:pt x="0" y="25886"/>
                    </a:lnTo>
                    <a:lnTo>
                      <a:pt x="0" y="1649997"/>
                    </a:lnTo>
                    <a:lnTo>
                      <a:pt x="45248" y="1623897"/>
                    </a:lnTo>
                    <a:lnTo>
                      <a:pt x="45248" y="0"/>
                    </a:ln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281A32FA-D5FA-3B62-859F-C0A2F8A75C0D}"/>
                  </a:ext>
                </a:extLst>
              </p:cNvPr>
              <p:cNvSpPr/>
              <p:nvPr/>
            </p:nvSpPr>
            <p:spPr>
              <a:xfrm>
                <a:off x="10980748" y="1624976"/>
                <a:ext cx="45247" cy="1649997"/>
              </a:xfrm>
              <a:custGeom>
                <a:avLst/>
                <a:gdLst>
                  <a:gd name="connsiteX0" fmla="*/ 45248 w 45247"/>
                  <a:gd name="connsiteY0" fmla="*/ 0 h 1649997"/>
                  <a:gd name="connsiteX1" fmla="*/ 0 w 45247"/>
                  <a:gd name="connsiteY1" fmla="*/ 25886 h 1649997"/>
                  <a:gd name="connsiteX2" fmla="*/ 0 w 45247"/>
                  <a:gd name="connsiteY2" fmla="*/ 1649997 h 1649997"/>
                  <a:gd name="connsiteX3" fmla="*/ 45248 w 45247"/>
                  <a:gd name="connsiteY3" fmla="*/ 1623897 h 1649997"/>
                  <a:gd name="connsiteX4" fmla="*/ 45248 w 45247"/>
                  <a:gd name="connsiteY4" fmla="*/ 0 h 1649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247" h="1649997">
                    <a:moveTo>
                      <a:pt x="45248" y="0"/>
                    </a:moveTo>
                    <a:lnTo>
                      <a:pt x="0" y="25886"/>
                    </a:lnTo>
                    <a:lnTo>
                      <a:pt x="0" y="1649997"/>
                    </a:lnTo>
                    <a:lnTo>
                      <a:pt x="45248" y="1623897"/>
                    </a:lnTo>
                    <a:lnTo>
                      <a:pt x="45248" y="0"/>
                    </a:ln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9B2BABD9-B83E-76AB-55F0-5D47C66AA023}"/>
                </a:ext>
              </a:extLst>
            </p:cNvPr>
            <p:cNvSpPr/>
            <p:nvPr/>
          </p:nvSpPr>
          <p:spPr>
            <a:xfrm>
              <a:off x="9492962" y="2027247"/>
              <a:ext cx="888073" cy="1472715"/>
            </a:xfrm>
            <a:custGeom>
              <a:avLst/>
              <a:gdLst>
                <a:gd name="connsiteX0" fmla="*/ 0 w 1273894"/>
                <a:gd name="connsiteY0" fmla="*/ 1377120 h 2112531"/>
                <a:gd name="connsiteX1" fmla="*/ 1273894 w 1273894"/>
                <a:gd name="connsiteY1" fmla="*/ 2112532 h 2112531"/>
                <a:gd name="connsiteX2" fmla="*/ 1273894 w 1273894"/>
                <a:gd name="connsiteY2" fmla="*/ 735091 h 2112531"/>
                <a:gd name="connsiteX3" fmla="*/ 0 w 1273894"/>
                <a:gd name="connsiteY3" fmla="*/ 0 h 2112531"/>
                <a:gd name="connsiteX4" fmla="*/ 0 w 1273894"/>
                <a:gd name="connsiteY4" fmla="*/ 1377120 h 2112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3894" h="2112531">
                  <a:moveTo>
                    <a:pt x="0" y="1377120"/>
                  </a:moveTo>
                  <a:lnTo>
                    <a:pt x="1273894" y="2112532"/>
                  </a:lnTo>
                  <a:lnTo>
                    <a:pt x="1273894" y="735091"/>
                  </a:lnTo>
                  <a:lnTo>
                    <a:pt x="0" y="0"/>
                  </a:lnTo>
                  <a:lnTo>
                    <a:pt x="0" y="1377120"/>
                  </a:lnTo>
                  <a:close/>
                </a:path>
              </a:pathLst>
            </a:custGeom>
            <a:solidFill>
              <a:srgbClr val="FFFFF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E7DE79D7-7464-14F6-5C6B-6157B943A2A9}"/>
                </a:ext>
              </a:extLst>
            </p:cNvPr>
            <p:cNvSpPr/>
            <p:nvPr/>
          </p:nvSpPr>
          <p:spPr>
            <a:xfrm>
              <a:off x="9895947" y="2524496"/>
              <a:ext cx="485088" cy="855405"/>
            </a:xfrm>
            <a:custGeom>
              <a:avLst/>
              <a:gdLst>
                <a:gd name="connsiteX0" fmla="*/ 695834 w 695833"/>
                <a:gd name="connsiteY0" fmla="*/ 21814 h 1227033"/>
                <a:gd name="connsiteX1" fmla="*/ 661710 w 695833"/>
                <a:gd name="connsiteY1" fmla="*/ 2131 h 1227033"/>
                <a:gd name="connsiteX2" fmla="*/ 566080 w 695833"/>
                <a:gd name="connsiteY2" fmla="*/ 42245 h 1227033"/>
                <a:gd name="connsiteX3" fmla="*/ 501899 w 695833"/>
                <a:gd name="connsiteY3" fmla="*/ 134559 h 1227033"/>
                <a:gd name="connsiteX4" fmla="*/ 403915 w 695833"/>
                <a:gd name="connsiteY4" fmla="*/ 433324 h 1227033"/>
                <a:gd name="connsiteX5" fmla="*/ 338557 w 695833"/>
                <a:gd name="connsiteY5" fmla="*/ 752305 h 1227033"/>
                <a:gd name="connsiteX6" fmla="*/ 191047 w 695833"/>
                <a:gd name="connsiteY6" fmla="*/ 907517 h 1227033"/>
                <a:gd name="connsiteX7" fmla="*/ 108787 w 695833"/>
                <a:gd name="connsiteY7" fmla="*/ 958435 h 1227033"/>
                <a:gd name="connsiteX8" fmla="*/ 0 w 695833"/>
                <a:gd name="connsiteY8" fmla="*/ 997264 h 1227033"/>
                <a:gd name="connsiteX9" fmla="*/ 397925 w 695833"/>
                <a:gd name="connsiteY9" fmla="*/ 1227034 h 1227033"/>
                <a:gd name="connsiteX10" fmla="*/ 471947 w 695833"/>
                <a:gd name="connsiteY10" fmla="*/ 1152156 h 1227033"/>
                <a:gd name="connsiteX11" fmla="*/ 509814 w 695833"/>
                <a:gd name="connsiteY11" fmla="*/ 998976 h 1227033"/>
                <a:gd name="connsiteX12" fmla="*/ 567364 w 695833"/>
                <a:gd name="connsiteY12" fmla="*/ 545320 h 1227033"/>
                <a:gd name="connsiteX13" fmla="*/ 695726 w 695833"/>
                <a:gd name="connsiteY13" fmla="*/ 386792 h 122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95833" h="1227033">
                  <a:moveTo>
                    <a:pt x="695834" y="21814"/>
                  </a:moveTo>
                  <a:lnTo>
                    <a:pt x="661710" y="2131"/>
                  </a:lnTo>
                  <a:cubicBezTo>
                    <a:pt x="642135" y="-9207"/>
                    <a:pt x="579665" y="27697"/>
                    <a:pt x="566080" y="42245"/>
                  </a:cubicBezTo>
                  <a:cubicBezTo>
                    <a:pt x="540793" y="70121"/>
                    <a:pt x="519217" y="101142"/>
                    <a:pt x="501899" y="134559"/>
                  </a:cubicBezTo>
                  <a:cubicBezTo>
                    <a:pt x="452383" y="227804"/>
                    <a:pt x="419233" y="328858"/>
                    <a:pt x="403915" y="433324"/>
                  </a:cubicBezTo>
                  <a:cubicBezTo>
                    <a:pt x="388084" y="541469"/>
                    <a:pt x="390330" y="656140"/>
                    <a:pt x="338557" y="752305"/>
                  </a:cubicBezTo>
                  <a:cubicBezTo>
                    <a:pt x="304220" y="816487"/>
                    <a:pt x="249024" y="865264"/>
                    <a:pt x="191047" y="907517"/>
                  </a:cubicBezTo>
                  <a:cubicBezTo>
                    <a:pt x="165577" y="927467"/>
                    <a:pt x="138001" y="944539"/>
                    <a:pt x="108787" y="958435"/>
                  </a:cubicBezTo>
                  <a:cubicBezTo>
                    <a:pt x="91458" y="966029"/>
                    <a:pt x="17008" y="1007105"/>
                    <a:pt x="0" y="997264"/>
                  </a:cubicBezTo>
                  <a:lnTo>
                    <a:pt x="397925" y="1227034"/>
                  </a:lnTo>
                  <a:cubicBezTo>
                    <a:pt x="427780" y="1207801"/>
                    <a:pt x="453057" y="1182235"/>
                    <a:pt x="471947" y="1152156"/>
                  </a:cubicBezTo>
                  <a:cubicBezTo>
                    <a:pt x="498796" y="1106373"/>
                    <a:pt x="504038" y="1051712"/>
                    <a:pt x="509814" y="998976"/>
                  </a:cubicBezTo>
                  <a:cubicBezTo>
                    <a:pt x="519335" y="903773"/>
                    <a:pt x="529497" y="633249"/>
                    <a:pt x="567364" y="545320"/>
                  </a:cubicBezTo>
                  <a:cubicBezTo>
                    <a:pt x="593775" y="481085"/>
                    <a:pt x="638391" y="425985"/>
                    <a:pt x="695726" y="38679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4705A12B-C0B5-5CF1-40C5-6DEE63A42C6E}"/>
                </a:ext>
              </a:extLst>
            </p:cNvPr>
            <p:cNvSpPr/>
            <p:nvPr/>
          </p:nvSpPr>
          <p:spPr>
            <a:xfrm>
              <a:off x="9492962" y="2202329"/>
              <a:ext cx="573828" cy="800389"/>
            </a:xfrm>
            <a:custGeom>
              <a:avLst/>
              <a:gdLst>
                <a:gd name="connsiteX0" fmla="*/ 187089 w 823126"/>
                <a:gd name="connsiteY0" fmla="*/ 1025957 h 1148115"/>
                <a:gd name="connsiteX1" fmla="*/ 315452 w 823126"/>
                <a:gd name="connsiteY1" fmla="*/ 1004563 h 1148115"/>
                <a:gd name="connsiteX2" fmla="*/ 455581 w 823126"/>
                <a:gd name="connsiteY2" fmla="*/ 944233 h 1148115"/>
                <a:gd name="connsiteX3" fmla="*/ 526395 w 823126"/>
                <a:gd name="connsiteY3" fmla="*/ 843468 h 1148115"/>
                <a:gd name="connsiteX4" fmla="*/ 625555 w 823126"/>
                <a:gd name="connsiteY4" fmla="*/ 510901 h 1148115"/>
                <a:gd name="connsiteX5" fmla="*/ 823127 w 823126"/>
                <a:gd name="connsiteY5" fmla="*/ 223261 h 1148115"/>
                <a:gd name="connsiteX6" fmla="*/ 435257 w 823126"/>
                <a:gd name="connsiteY6" fmla="*/ 17 h 1148115"/>
                <a:gd name="connsiteX7" fmla="*/ 374071 w 823126"/>
                <a:gd name="connsiteY7" fmla="*/ 94150 h 1148115"/>
                <a:gd name="connsiteX8" fmla="*/ 334278 w 823126"/>
                <a:gd name="connsiteY8" fmla="*/ 299744 h 1148115"/>
                <a:gd name="connsiteX9" fmla="*/ 278227 w 823126"/>
                <a:gd name="connsiteY9" fmla="*/ 516784 h 1148115"/>
                <a:gd name="connsiteX10" fmla="*/ 163877 w 823126"/>
                <a:gd name="connsiteY10" fmla="*/ 670927 h 1148115"/>
                <a:gd name="connsiteX11" fmla="*/ 0 w 823126"/>
                <a:gd name="connsiteY11" fmla="*/ 753186 h 1148115"/>
                <a:gd name="connsiteX12" fmla="*/ 0 w 823126"/>
                <a:gd name="connsiteY12" fmla="*/ 1126080 h 1148115"/>
                <a:gd name="connsiteX13" fmla="*/ 38295 w 823126"/>
                <a:gd name="connsiteY13" fmla="*/ 1148116 h 1148115"/>
                <a:gd name="connsiteX14" fmla="*/ 152003 w 823126"/>
                <a:gd name="connsiteY14" fmla="*/ 1040505 h 1148115"/>
                <a:gd name="connsiteX15" fmla="*/ 187089 w 823126"/>
                <a:gd name="connsiteY15" fmla="*/ 1025957 h 1148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23126" h="1148115">
                  <a:moveTo>
                    <a:pt x="187089" y="1025957"/>
                  </a:moveTo>
                  <a:cubicBezTo>
                    <a:pt x="228272" y="1014083"/>
                    <a:pt x="275017" y="1013121"/>
                    <a:pt x="315452" y="1004563"/>
                  </a:cubicBezTo>
                  <a:cubicBezTo>
                    <a:pt x="365834" y="994508"/>
                    <a:pt x="416537" y="977821"/>
                    <a:pt x="455581" y="944233"/>
                  </a:cubicBezTo>
                  <a:cubicBezTo>
                    <a:pt x="486131" y="916100"/>
                    <a:pt x="510285" y="881741"/>
                    <a:pt x="526395" y="843468"/>
                  </a:cubicBezTo>
                  <a:cubicBezTo>
                    <a:pt x="575172" y="737782"/>
                    <a:pt x="590576" y="621186"/>
                    <a:pt x="625555" y="510901"/>
                  </a:cubicBezTo>
                  <a:cubicBezTo>
                    <a:pt x="662887" y="393235"/>
                    <a:pt x="731347" y="304451"/>
                    <a:pt x="823127" y="223261"/>
                  </a:cubicBezTo>
                  <a:lnTo>
                    <a:pt x="435257" y="17"/>
                  </a:lnTo>
                  <a:cubicBezTo>
                    <a:pt x="432797" y="-1374"/>
                    <a:pt x="378563" y="83667"/>
                    <a:pt x="374071" y="94150"/>
                  </a:cubicBezTo>
                  <a:cubicBezTo>
                    <a:pt x="347115" y="156727"/>
                    <a:pt x="345724" y="233209"/>
                    <a:pt x="334278" y="299744"/>
                  </a:cubicBezTo>
                  <a:cubicBezTo>
                    <a:pt x="321549" y="373339"/>
                    <a:pt x="308927" y="448003"/>
                    <a:pt x="278227" y="516784"/>
                  </a:cubicBezTo>
                  <a:cubicBezTo>
                    <a:pt x="251613" y="575778"/>
                    <a:pt x="212612" y="628342"/>
                    <a:pt x="163877" y="670927"/>
                  </a:cubicBezTo>
                  <a:cubicBezTo>
                    <a:pt x="113387" y="715212"/>
                    <a:pt x="62042" y="732862"/>
                    <a:pt x="0" y="753186"/>
                  </a:cubicBezTo>
                  <a:lnTo>
                    <a:pt x="0" y="1126080"/>
                  </a:lnTo>
                  <a:lnTo>
                    <a:pt x="38295" y="1148116"/>
                  </a:lnTo>
                  <a:cubicBezTo>
                    <a:pt x="66898" y="1103542"/>
                    <a:pt x="105921" y="1066605"/>
                    <a:pt x="152003" y="1040505"/>
                  </a:cubicBezTo>
                  <a:cubicBezTo>
                    <a:pt x="163128" y="1034386"/>
                    <a:pt x="174894" y="1029508"/>
                    <a:pt x="187089" y="102595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255C9B29-D180-CE73-D1C2-F856EB2A63BD}"/>
                </a:ext>
              </a:extLst>
            </p:cNvPr>
            <p:cNvSpPr/>
            <p:nvPr/>
          </p:nvSpPr>
          <p:spPr>
            <a:xfrm>
              <a:off x="9664850" y="2418449"/>
              <a:ext cx="593590" cy="722301"/>
            </a:xfrm>
            <a:custGeom>
              <a:avLst/>
              <a:gdLst>
                <a:gd name="connsiteX0" fmla="*/ 284966 w 851473"/>
                <a:gd name="connsiteY0" fmla="*/ 933412 h 1036102"/>
                <a:gd name="connsiteX1" fmla="*/ 367867 w 851473"/>
                <a:gd name="connsiteY1" fmla="*/ 898968 h 1036102"/>
                <a:gd name="connsiteX2" fmla="*/ 573996 w 851473"/>
                <a:gd name="connsiteY2" fmla="*/ 698401 h 1036102"/>
                <a:gd name="connsiteX3" fmla="*/ 601059 w 851473"/>
                <a:gd name="connsiteY3" fmla="*/ 607477 h 1036102"/>
                <a:gd name="connsiteX4" fmla="*/ 661176 w 851473"/>
                <a:gd name="connsiteY4" fmla="*/ 362518 h 1036102"/>
                <a:gd name="connsiteX5" fmla="*/ 740547 w 851473"/>
                <a:gd name="connsiteY5" fmla="*/ 198214 h 1036102"/>
                <a:gd name="connsiteX6" fmla="*/ 851474 w 851473"/>
                <a:gd name="connsiteY6" fmla="*/ 72525 h 1036102"/>
                <a:gd name="connsiteX7" fmla="*/ 725785 w 851473"/>
                <a:gd name="connsiteY7" fmla="*/ 0 h 1036102"/>
                <a:gd name="connsiteX8" fmla="*/ 598171 w 851473"/>
                <a:gd name="connsiteY8" fmla="*/ 166444 h 1036102"/>
                <a:gd name="connsiteX9" fmla="*/ 529390 w 851473"/>
                <a:gd name="connsiteY9" fmla="*/ 372038 h 1036102"/>
                <a:gd name="connsiteX10" fmla="*/ 403060 w 851473"/>
                <a:gd name="connsiteY10" fmla="*/ 690806 h 1036102"/>
                <a:gd name="connsiteX11" fmla="*/ 243675 w 851473"/>
                <a:gd name="connsiteY11" fmla="*/ 814034 h 1036102"/>
                <a:gd name="connsiteX12" fmla="*/ 0 w 851473"/>
                <a:gd name="connsiteY12" fmla="*/ 958336 h 1036102"/>
                <a:gd name="connsiteX13" fmla="*/ 134781 w 851473"/>
                <a:gd name="connsiteY13" fmla="*/ 1036102 h 1036102"/>
                <a:gd name="connsiteX14" fmla="*/ 239718 w 851473"/>
                <a:gd name="connsiteY14" fmla="*/ 951169 h 1036102"/>
                <a:gd name="connsiteX15" fmla="*/ 284966 w 851473"/>
                <a:gd name="connsiteY15" fmla="*/ 933412 h 1036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51473" h="1036102">
                  <a:moveTo>
                    <a:pt x="284966" y="933412"/>
                  </a:moveTo>
                  <a:cubicBezTo>
                    <a:pt x="313195" y="923421"/>
                    <a:pt x="340868" y="911922"/>
                    <a:pt x="367867" y="898968"/>
                  </a:cubicBezTo>
                  <a:cubicBezTo>
                    <a:pt x="454939" y="855538"/>
                    <a:pt x="535380" y="789859"/>
                    <a:pt x="573996" y="698401"/>
                  </a:cubicBezTo>
                  <a:cubicBezTo>
                    <a:pt x="585624" y="668931"/>
                    <a:pt x="594684" y="638509"/>
                    <a:pt x="601059" y="607477"/>
                  </a:cubicBezTo>
                  <a:cubicBezTo>
                    <a:pt x="619886" y="525432"/>
                    <a:pt x="634968" y="442424"/>
                    <a:pt x="661176" y="362518"/>
                  </a:cubicBezTo>
                  <a:cubicBezTo>
                    <a:pt x="679393" y="304134"/>
                    <a:pt x="706135" y="248767"/>
                    <a:pt x="740547" y="198214"/>
                  </a:cubicBezTo>
                  <a:cubicBezTo>
                    <a:pt x="749746" y="185163"/>
                    <a:pt x="839493" y="65572"/>
                    <a:pt x="851474" y="72525"/>
                  </a:cubicBezTo>
                  <a:lnTo>
                    <a:pt x="725785" y="0"/>
                  </a:lnTo>
                  <a:cubicBezTo>
                    <a:pt x="679253" y="48671"/>
                    <a:pt x="629513" y="106969"/>
                    <a:pt x="598171" y="166444"/>
                  </a:cubicBezTo>
                  <a:cubicBezTo>
                    <a:pt x="564369" y="230625"/>
                    <a:pt x="545756" y="301760"/>
                    <a:pt x="529390" y="372038"/>
                  </a:cubicBezTo>
                  <a:cubicBezTo>
                    <a:pt x="503290" y="484570"/>
                    <a:pt x="478259" y="603091"/>
                    <a:pt x="403060" y="690806"/>
                  </a:cubicBezTo>
                  <a:cubicBezTo>
                    <a:pt x="359202" y="741937"/>
                    <a:pt x="301118" y="778735"/>
                    <a:pt x="243675" y="814034"/>
                  </a:cubicBezTo>
                  <a:cubicBezTo>
                    <a:pt x="158956" y="865914"/>
                    <a:pt x="64609" y="875863"/>
                    <a:pt x="0" y="958336"/>
                  </a:cubicBezTo>
                  <a:lnTo>
                    <a:pt x="134781" y="1036102"/>
                  </a:lnTo>
                  <a:cubicBezTo>
                    <a:pt x="117238" y="1026047"/>
                    <a:pt x="231053" y="955020"/>
                    <a:pt x="239718" y="951169"/>
                  </a:cubicBezTo>
                  <a:cubicBezTo>
                    <a:pt x="254693" y="944857"/>
                    <a:pt x="269776" y="939188"/>
                    <a:pt x="284966" y="93341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083EE39A-C566-B9F3-753F-E34272A99A39}"/>
                </a:ext>
              </a:extLst>
            </p:cNvPr>
            <p:cNvSpPr/>
            <p:nvPr/>
          </p:nvSpPr>
          <p:spPr>
            <a:xfrm>
              <a:off x="9525027" y="2335875"/>
              <a:ext cx="329056" cy="360278"/>
            </a:xfrm>
            <a:custGeom>
              <a:avLst/>
              <a:gdLst>
                <a:gd name="connsiteX0" fmla="*/ 471947 w 472013"/>
                <a:gd name="connsiteY0" fmla="*/ 17256 h 516800"/>
                <a:gd name="connsiteX1" fmla="*/ 456330 w 472013"/>
                <a:gd name="connsiteY1" fmla="*/ 53518 h 516800"/>
                <a:gd name="connsiteX2" fmla="*/ 408194 w 472013"/>
                <a:gd name="connsiteY2" fmla="*/ 97161 h 516800"/>
                <a:gd name="connsiteX3" fmla="*/ 335241 w 472013"/>
                <a:gd name="connsiteY3" fmla="*/ 188085 h 516800"/>
                <a:gd name="connsiteX4" fmla="*/ 342515 w 472013"/>
                <a:gd name="connsiteY4" fmla="*/ 202847 h 516800"/>
                <a:gd name="connsiteX5" fmla="*/ 386265 w 472013"/>
                <a:gd name="connsiteY5" fmla="*/ 180169 h 516800"/>
                <a:gd name="connsiteX6" fmla="*/ 434187 w 472013"/>
                <a:gd name="connsiteY6" fmla="*/ 181774 h 516800"/>
                <a:gd name="connsiteX7" fmla="*/ 444029 w 472013"/>
                <a:gd name="connsiteY7" fmla="*/ 192471 h 516800"/>
                <a:gd name="connsiteX8" fmla="*/ 437931 w 472013"/>
                <a:gd name="connsiteY8" fmla="*/ 205200 h 516800"/>
                <a:gd name="connsiteX9" fmla="*/ 424453 w 472013"/>
                <a:gd name="connsiteY9" fmla="*/ 216539 h 516800"/>
                <a:gd name="connsiteX10" fmla="*/ 397176 w 472013"/>
                <a:gd name="connsiteY10" fmla="*/ 240607 h 516800"/>
                <a:gd name="connsiteX11" fmla="*/ 255335 w 472013"/>
                <a:gd name="connsiteY11" fmla="*/ 322117 h 516800"/>
                <a:gd name="connsiteX12" fmla="*/ 175322 w 472013"/>
                <a:gd name="connsiteY12" fmla="*/ 349608 h 516800"/>
                <a:gd name="connsiteX13" fmla="*/ 0 w 472013"/>
                <a:gd name="connsiteY13" fmla="*/ 516801 h 516800"/>
                <a:gd name="connsiteX14" fmla="*/ 0 w 472013"/>
                <a:gd name="connsiteY14" fmla="*/ 282218 h 516800"/>
                <a:gd name="connsiteX15" fmla="*/ 106969 w 472013"/>
                <a:gd name="connsiteY15" fmla="*/ 213009 h 516800"/>
                <a:gd name="connsiteX16" fmla="*/ 150933 w 472013"/>
                <a:gd name="connsiteY16" fmla="*/ 152251 h 516800"/>
                <a:gd name="connsiteX17" fmla="*/ 219287 w 472013"/>
                <a:gd name="connsiteY17" fmla="*/ 66675 h 516800"/>
                <a:gd name="connsiteX18" fmla="*/ 308606 w 472013"/>
                <a:gd name="connsiteY18" fmla="*/ 13191 h 516800"/>
                <a:gd name="connsiteX19" fmla="*/ 336952 w 472013"/>
                <a:gd name="connsiteY19" fmla="*/ 18539 h 516800"/>
                <a:gd name="connsiteX20" fmla="*/ 371504 w 472013"/>
                <a:gd name="connsiteY20" fmla="*/ 8698 h 516800"/>
                <a:gd name="connsiteX21" fmla="*/ 399850 w 472013"/>
                <a:gd name="connsiteY21" fmla="*/ 16293 h 516800"/>
                <a:gd name="connsiteX22" fmla="*/ 439108 w 472013"/>
                <a:gd name="connsiteY22" fmla="*/ 7200 h 516800"/>
                <a:gd name="connsiteX23" fmla="*/ 458469 w 472013"/>
                <a:gd name="connsiteY23" fmla="*/ 34 h 516800"/>
                <a:gd name="connsiteX24" fmla="*/ 471947 w 472013"/>
                <a:gd name="connsiteY24" fmla="*/ 17256 h 51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72013" h="516800">
                  <a:moveTo>
                    <a:pt x="471947" y="17256"/>
                  </a:moveTo>
                  <a:cubicBezTo>
                    <a:pt x="470546" y="30650"/>
                    <a:pt x="465102" y="43300"/>
                    <a:pt x="456330" y="53518"/>
                  </a:cubicBezTo>
                  <a:cubicBezTo>
                    <a:pt x="442638" y="70633"/>
                    <a:pt x="424239" y="82400"/>
                    <a:pt x="408194" y="97161"/>
                  </a:cubicBezTo>
                  <a:cubicBezTo>
                    <a:pt x="384019" y="119732"/>
                    <a:pt x="344654" y="155780"/>
                    <a:pt x="335241" y="188085"/>
                  </a:cubicBezTo>
                  <a:cubicBezTo>
                    <a:pt x="333423" y="194610"/>
                    <a:pt x="331497" y="208837"/>
                    <a:pt x="342515" y="202847"/>
                  </a:cubicBezTo>
                  <a:cubicBezTo>
                    <a:pt x="356432" y="194075"/>
                    <a:pt x="371065" y="186481"/>
                    <a:pt x="386265" y="180169"/>
                  </a:cubicBezTo>
                  <a:cubicBezTo>
                    <a:pt x="401765" y="173987"/>
                    <a:pt x="419137" y="174564"/>
                    <a:pt x="434187" y="181774"/>
                  </a:cubicBezTo>
                  <a:cubicBezTo>
                    <a:pt x="438616" y="184085"/>
                    <a:pt x="442092" y="187871"/>
                    <a:pt x="444029" y="192471"/>
                  </a:cubicBezTo>
                  <a:cubicBezTo>
                    <a:pt x="446168" y="199210"/>
                    <a:pt x="442424" y="201991"/>
                    <a:pt x="437931" y="205200"/>
                  </a:cubicBezTo>
                  <a:cubicBezTo>
                    <a:pt x="433182" y="208655"/>
                    <a:pt x="428679" y="212453"/>
                    <a:pt x="424453" y="216539"/>
                  </a:cubicBezTo>
                  <a:cubicBezTo>
                    <a:pt x="415361" y="224669"/>
                    <a:pt x="406376" y="232691"/>
                    <a:pt x="397176" y="240607"/>
                  </a:cubicBezTo>
                  <a:cubicBezTo>
                    <a:pt x="343692" y="287138"/>
                    <a:pt x="326256" y="307783"/>
                    <a:pt x="255335" y="322117"/>
                  </a:cubicBezTo>
                  <a:cubicBezTo>
                    <a:pt x="245173" y="324150"/>
                    <a:pt x="201851" y="328322"/>
                    <a:pt x="175322" y="349608"/>
                  </a:cubicBezTo>
                  <a:cubicBezTo>
                    <a:pt x="156817" y="364156"/>
                    <a:pt x="59475" y="458824"/>
                    <a:pt x="0" y="516801"/>
                  </a:cubicBezTo>
                  <a:lnTo>
                    <a:pt x="0" y="282218"/>
                  </a:lnTo>
                  <a:cubicBezTo>
                    <a:pt x="51987" y="251625"/>
                    <a:pt x="91780" y="227557"/>
                    <a:pt x="106969" y="213009"/>
                  </a:cubicBezTo>
                  <a:cubicBezTo>
                    <a:pt x="123945" y="194535"/>
                    <a:pt x="138696" y="174147"/>
                    <a:pt x="150933" y="152251"/>
                  </a:cubicBezTo>
                  <a:cubicBezTo>
                    <a:pt x="168359" y="119828"/>
                    <a:pt x="191518" y="90829"/>
                    <a:pt x="219287" y="66675"/>
                  </a:cubicBezTo>
                  <a:cubicBezTo>
                    <a:pt x="245869" y="43990"/>
                    <a:pt x="276055" y="25913"/>
                    <a:pt x="308606" y="13191"/>
                  </a:cubicBezTo>
                  <a:cubicBezTo>
                    <a:pt x="318137" y="8089"/>
                    <a:pt x="329936" y="10315"/>
                    <a:pt x="336952" y="18539"/>
                  </a:cubicBezTo>
                  <a:cubicBezTo>
                    <a:pt x="347478" y="12463"/>
                    <a:pt x="359352" y="9083"/>
                    <a:pt x="371504" y="8698"/>
                  </a:cubicBezTo>
                  <a:cubicBezTo>
                    <a:pt x="381238" y="10018"/>
                    <a:pt x="390758" y="12570"/>
                    <a:pt x="399850" y="16293"/>
                  </a:cubicBezTo>
                  <a:cubicBezTo>
                    <a:pt x="414719" y="20572"/>
                    <a:pt x="426272" y="14367"/>
                    <a:pt x="439108" y="7200"/>
                  </a:cubicBezTo>
                  <a:cubicBezTo>
                    <a:pt x="444970" y="3451"/>
                    <a:pt x="451581" y="1007"/>
                    <a:pt x="458469" y="34"/>
                  </a:cubicBezTo>
                  <a:cubicBezTo>
                    <a:pt x="469915" y="-608"/>
                    <a:pt x="472482" y="8056"/>
                    <a:pt x="471947" y="17256"/>
                  </a:cubicBezTo>
                  <a:close/>
                </a:path>
              </a:pathLst>
            </a:custGeom>
            <a:solidFill>
              <a:srgbClr val="FFBDA7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84440E2E-B939-7EF9-4237-E665B0C050EC}"/>
                </a:ext>
              </a:extLst>
            </p:cNvPr>
            <p:cNvSpPr/>
            <p:nvPr/>
          </p:nvSpPr>
          <p:spPr>
            <a:xfrm>
              <a:off x="9657317" y="2472089"/>
              <a:ext cx="77330" cy="34279"/>
            </a:xfrm>
            <a:custGeom>
              <a:avLst/>
              <a:gdLst>
                <a:gd name="connsiteX0" fmla="*/ 110927 w 110926"/>
                <a:gd name="connsiteY0" fmla="*/ 10236 h 49172"/>
                <a:gd name="connsiteX1" fmla="*/ 0 w 110926"/>
                <a:gd name="connsiteY1" fmla="*/ 49172 h 49172"/>
                <a:gd name="connsiteX2" fmla="*/ 43750 w 110926"/>
                <a:gd name="connsiteY2" fmla="*/ 5208 h 49172"/>
                <a:gd name="connsiteX3" fmla="*/ 110927 w 110926"/>
                <a:gd name="connsiteY3" fmla="*/ 10236 h 49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926" h="49172">
                  <a:moveTo>
                    <a:pt x="110927" y="10236"/>
                  </a:moveTo>
                  <a:cubicBezTo>
                    <a:pt x="69818" y="4417"/>
                    <a:pt x="28454" y="18932"/>
                    <a:pt x="0" y="49172"/>
                  </a:cubicBezTo>
                  <a:cubicBezTo>
                    <a:pt x="0" y="49172"/>
                    <a:pt x="14120" y="15477"/>
                    <a:pt x="43750" y="5208"/>
                  </a:cubicBezTo>
                  <a:cubicBezTo>
                    <a:pt x="65775" y="-3200"/>
                    <a:pt x="90399" y="-1360"/>
                    <a:pt x="110927" y="10236"/>
                  </a:cubicBezTo>
                  <a:close/>
                </a:path>
              </a:pathLst>
            </a:custGeom>
            <a:solidFill>
              <a:srgbClr val="F0997A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7A208B79-FC26-0547-3D3E-9E123461E5FD}"/>
                </a:ext>
              </a:extLst>
            </p:cNvPr>
            <p:cNvSpPr/>
            <p:nvPr/>
          </p:nvSpPr>
          <p:spPr>
            <a:xfrm>
              <a:off x="9589830" y="2386259"/>
              <a:ext cx="712615" cy="676576"/>
            </a:xfrm>
            <a:custGeom>
              <a:avLst/>
              <a:gdLst>
                <a:gd name="connsiteX0" fmla="*/ 597743 w 1022207"/>
                <a:gd name="connsiteY0" fmla="*/ 854220 h 970512"/>
                <a:gd name="connsiteX1" fmla="*/ 565652 w 1022207"/>
                <a:gd name="connsiteY1" fmla="*/ 831435 h 970512"/>
                <a:gd name="connsiteX2" fmla="*/ 510670 w 1022207"/>
                <a:gd name="connsiteY2" fmla="*/ 852829 h 970512"/>
                <a:gd name="connsiteX3" fmla="*/ 430230 w 1022207"/>
                <a:gd name="connsiteY3" fmla="*/ 867056 h 970512"/>
                <a:gd name="connsiteX4" fmla="*/ 367973 w 1022207"/>
                <a:gd name="connsiteY4" fmla="*/ 857108 h 970512"/>
                <a:gd name="connsiteX5" fmla="*/ 320693 w 1022207"/>
                <a:gd name="connsiteY5" fmla="*/ 845020 h 970512"/>
                <a:gd name="connsiteX6" fmla="*/ 264000 w 1022207"/>
                <a:gd name="connsiteY6" fmla="*/ 859568 h 970512"/>
                <a:gd name="connsiteX7" fmla="*/ 216291 w 1022207"/>
                <a:gd name="connsiteY7" fmla="*/ 882566 h 970512"/>
                <a:gd name="connsiteX8" fmla="*/ 120019 w 1022207"/>
                <a:gd name="connsiteY8" fmla="*/ 891552 h 970512"/>
                <a:gd name="connsiteX9" fmla="*/ 78408 w 1022207"/>
                <a:gd name="connsiteY9" fmla="*/ 858285 h 970512"/>
                <a:gd name="connsiteX10" fmla="*/ 74344 w 1022207"/>
                <a:gd name="connsiteY10" fmla="*/ 797419 h 970512"/>
                <a:gd name="connsiteX11" fmla="*/ 0 w 1022207"/>
                <a:gd name="connsiteY11" fmla="*/ 784797 h 970512"/>
                <a:gd name="connsiteX12" fmla="*/ 24068 w 1022207"/>
                <a:gd name="connsiteY12" fmla="*/ 791108 h 970512"/>
                <a:gd name="connsiteX13" fmla="*/ 39044 w 1022207"/>
                <a:gd name="connsiteY13" fmla="*/ 771212 h 970512"/>
                <a:gd name="connsiteX14" fmla="*/ 19682 w 1022207"/>
                <a:gd name="connsiteY14" fmla="*/ 729922 h 970512"/>
                <a:gd name="connsiteX15" fmla="*/ 22784 w 1022207"/>
                <a:gd name="connsiteY15" fmla="*/ 694087 h 970512"/>
                <a:gd name="connsiteX16" fmla="*/ 39792 w 1022207"/>
                <a:gd name="connsiteY16" fmla="*/ 669377 h 970512"/>
                <a:gd name="connsiteX17" fmla="*/ 34230 w 1022207"/>
                <a:gd name="connsiteY17" fmla="*/ 644239 h 970512"/>
                <a:gd name="connsiteX18" fmla="*/ 19148 w 1022207"/>
                <a:gd name="connsiteY18" fmla="*/ 628729 h 970512"/>
                <a:gd name="connsiteX19" fmla="*/ 25352 w 1022207"/>
                <a:gd name="connsiteY19" fmla="*/ 575779 h 970512"/>
                <a:gd name="connsiteX20" fmla="*/ 74878 w 1022207"/>
                <a:gd name="connsiteY20" fmla="*/ 547005 h 970512"/>
                <a:gd name="connsiteX21" fmla="*/ 46639 w 1022207"/>
                <a:gd name="connsiteY21" fmla="*/ 475121 h 970512"/>
                <a:gd name="connsiteX22" fmla="*/ 85682 w 1022207"/>
                <a:gd name="connsiteY22" fmla="*/ 496515 h 970512"/>
                <a:gd name="connsiteX23" fmla="*/ 114457 w 1022207"/>
                <a:gd name="connsiteY23" fmla="*/ 467313 h 970512"/>
                <a:gd name="connsiteX24" fmla="*/ 93063 w 1022207"/>
                <a:gd name="connsiteY24" fmla="*/ 428483 h 970512"/>
                <a:gd name="connsiteX25" fmla="*/ 75092 w 1022207"/>
                <a:gd name="connsiteY25" fmla="*/ 356172 h 970512"/>
                <a:gd name="connsiteX26" fmla="*/ 108253 w 1022207"/>
                <a:gd name="connsiteY26" fmla="*/ 306110 h 970512"/>
                <a:gd name="connsiteX27" fmla="*/ 54768 w 1022207"/>
                <a:gd name="connsiteY27" fmla="*/ 338201 h 970512"/>
                <a:gd name="connsiteX28" fmla="*/ 83436 w 1022207"/>
                <a:gd name="connsiteY28" fmla="*/ 266746 h 970512"/>
                <a:gd name="connsiteX29" fmla="*/ 136921 w 1022207"/>
                <a:gd name="connsiteY29" fmla="*/ 235511 h 970512"/>
                <a:gd name="connsiteX30" fmla="*/ 174574 w 1022207"/>
                <a:gd name="connsiteY30" fmla="*/ 201388 h 970512"/>
                <a:gd name="connsiteX31" fmla="*/ 187838 w 1022207"/>
                <a:gd name="connsiteY31" fmla="*/ 147261 h 970512"/>
                <a:gd name="connsiteX32" fmla="*/ 243462 w 1022207"/>
                <a:gd name="connsiteY32" fmla="*/ 92172 h 970512"/>
                <a:gd name="connsiteX33" fmla="*/ 281222 w 1022207"/>
                <a:gd name="connsiteY33" fmla="*/ 85219 h 970512"/>
                <a:gd name="connsiteX34" fmla="*/ 262823 w 1022207"/>
                <a:gd name="connsiteY34" fmla="*/ 77518 h 970512"/>
                <a:gd name="connsiteX35" fmla="*/ 257688 w 1022207"/>
                <a:gd name="connsiteY35" fmla="*/ 30237 h 970512"/>
                <a:gd name="connsiteX36" fmla="*/ 307429 w 1022207"/>
                <a:gd name="connsiteY36" fmla="*/ 45534 h 970512"/>
                <a:gd name="connsiteX37" fmla="*/ 362625 w 1022207"/>
                <a:gd name="connsiteY37" fmla="*/ 7560 h 970512"/>
                <a:gd name="connsiteX38" fmla="*/ 428197 w 1022207"/>
                <a:gd name="connsiteY38" fmla="*/ 7560 h 970512"/>
                <a:gd name="connsiteX39" fmla="*/ 470450 w 1022207"/>
                <a:gd name="connsiteY39" fmla="*/ 33553 h 970512"/>
                <a:gd name="connsiteX40" fmla="*/ 545328 w 1022207"/>
                <a:gd name="connsiteY40" fmla="*/ 33553 h 970512"/>
                <a:gd name="connsiteX41" fmla="*/ 598813 w 1022207"/>
                <a:gd name="connsiteY41" fmla="*/ 38367 h 970512"/>
                <a:gd name="connsiteX42" fmla="*/ 649088 w 1022207"/>
                <a:gd name="connsiteY42" fmla="*/ 63932 h 970512"/>
                <a:gd name="connsiteX43" fmla="*/ 670482 w 1022207"/>
                <a:gd name="connsiteY43" fmla="*/ 92065 h 970512"/>
                <a:gd name="connsiteX44" fmla="*/ 677756 w 1022207"/>
                <a:gd name="connsiteY44" fmla="*/ 121268 h 970512"/>
                <a:gd name="connsiteX45" fmla="*/ 808365 w 1022207"/>
                <a:gd name="connsiteY45" fmla="*/ 169939 h 970512"/>
                <a:gd name="connsiteX46" fmla="*/ 829224 w 1022207"/>
                <a:gd name="connsiteY46" fmla="*/ 196039 h 970512"/>
                <a:gd name="connsiteX47" fmla="*/ 859389 w 1022207"/>
                <a:gd name="connsiteY47" fmla="*/ 206736 h 970512"/>
                <a:gd name="connsiteX48" fmla="*/ 876365 w 1022207"/>
                <a:gd name="connsiteY48" fmla="*/ 185449 h 970512"/>
                <a:gd name="connsiteX49" fmla="*/ 875756 w 1022207"/>
                <a:gd name="connsiteY49" fmla="*/ 182347 h 970512"/>
                <a:gd name="connsiteX50" fmla="*/ 889448 w 1022207"/>
                <a:gd name="connsiteY50" fmla="*/ 203741 h 970512"/>
                <a:gd name="connsiteX51" fmla="*/ 887201 w 1022207"/>
                <a:gd name="connsiteY51" fmla="*/ 229414 h 970512"/>
                <a:gd name="connsiteX52" fmla="*/ 835321 w 1022207"/>
                <a:gd name="connsiteY52" fmla="*/ 248668 h 970512"/>
                <a:gd name="connsiteX53" fmla="*/ 872654 w 1022207"/>
                <a:gd name="connsiteY53" fmla="*/ 268243 h 970512"/>
                <a:gd name="connsiteX54" fmla="*/ 905921 w 1022207"/>
                <a:gd name="connsiteY54" fmla="*/ 287177 h 970512"/>
                <a:gd name="connsiteX55" fmla="*/ 932556 w 1022207"/>
                <a:gd name="connsiteY55" fmla="*/ 360558 h 970512"/>
                <a:gd name="connsiteX56" fmla="*/ 922394 w 1022207"/>
                <a:gd name="connsiteY56" fmla="*/ 418214 h 970512"/>
                <a:gd name="connsiteX57" fmla="*/ 965182 w 1022207"/>
                <a:gd name="connsiteY57" fmla="*/ 455439 h 970512"/>
                <a:gd name="connsiteX58" fmla="*/ 995347 w 1022207"/>
                <a:gd name="connsiteY58" fmla="*/ 503789 h 970512"/>
                <a:gd name="connsiteX59" fmla="*/ 968498 w 1022207"/>
                <a:gd name="connsiteY59" fmla="*/ 551070 h 970512"/>
                <a:gd name="connsiteX60" fmla="*/ 964219 w 1022207"/>
                <a:gd name="connsiteY60" fmla="*/ 598136 h 970512"/>
                <a:gd name="connsiteX61" fmla="*/ 996310 w 1022207"/>
                <a:gd name="connsiteY61" fmla="*/ 638356 h 970512"/>
                <a:gd name="connsiteX62" fmla="*/ 1004225 w 1022207"/>
                <a:gd name="connsiteY62" fmla="*/ 695585 h 970512"/>
                <a:gd name="connsiteX63" fmla="*/ 988287 w 1022207"/>
                <a:gd name="connsiteY63" fmla="*/ 756022 h 970512"/>
                <a:gd name="connsiteX64" fmla="*/ 1017276 w 1022207"/>
                <a:gd name="connsiteY64" fmla="*/ 794745 h 970512"/>
                <a:gd name="connsiteX65" fmla="*/ 1007113 w 1022207"/>
                <a:gd name="connsiteY65" fmla="*/ 846839 h 970512"/>
                <a:gd name="connsiteX66" fmla="*/ 995133 w 1022207"/>
                <a:gd name="connsiteY66" fmla="*/ 816032 h 970512"/>
                <a:gd name="connsiteX67" fmla="*/ 967214 w 1022207"/>
                <a:gd name="connsiteY67" fmla="*/ 796563 h 970512"/>
                <a:gd name="connsiteX68" fmla="*/ 983794 w 1022207"/>
                <a:gd name="connsiteY68" fmla="*/ 838709 h 970512"/>
                <a:gd name="connsiteX69" fmla="*/ 963898 w 1022207"/>
                <a:gd name="connsiteY69" fmla="*/ 877004 h 970512"/>
                <a:gd name="connsiteX70" fmla="*/ 921111 w 1022207"/>
                <a:gd name="connsiteY70" fmla="*/ 892408 h 970512"/>
                <a:gd name="connsiteX71" fmla="*/ 914264 w 1022207"/>
                <a:gd name="connsiteY71" fmla="*/ 920220 h 970512"/>
                <a:gd name="connsiteX72" fmla="*/ 870193 w 1022207"/>
                <a:gd name="connsiteY72" fmla="*/ 966858 h 970512"/>
                <a:gd name="connsiteX73" fmla="*/ 803979 w 1022207"/>
                <a:gd name="connsiteY73" fmla="*/ 963007 h 970512"/>
                <a:gd name="connsiteX74" fmla="*/ 757662 w 1022207"/>
                <a:gd name="connsiteY74" fmla="*/ 947069 h 970512"/>
                <a:gd name="connsiteX75" fmla="*/ 719260 w 1022207"/>
                <a:gd name="connsiteY75" fmla="*/ 935516 h 970512"/>
                <a:gd name="connsiteX76" fmla="*/ 691983 w 1022207"/>
                <a:gd name="connsiteY76" fmla="*/ 899147 h 970512"/>
                <a:gd name="connsiteX77" fmla="*/ 597743 w 1022207"/>
                <a:gd name="connsiteY77" fmla="*/ 854220 h 97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1022207" h="970512">
                  <a:moveTo>
                    <a:pt x="597743" y="854220"/>
                  </a:moveTo>
                  <a:cubicBezTo>
                    <a:pt x="586191" y="848122"/>
                    <a:pt x="577205" y="836891"/>
                    <a:pt x="565652" y="831435"/>
                  </a:cubicBezTo>
                  <a:cubicBezTo>
                    <a:pt x="548751" y="823413"/>
                    <a:pt x="527358" y="846946"/>
                    <a:pt x="510670" y="852829"/>
                  </a:cubicBezTo>
                  <a:cubicBezTo>
                    <a:pt x="484987" y="862563"/>
                    <a:pt x="457699" y="867388"/>
                    <a:pt x="430230" y="867056"/>
                  </a:cubicBezTo>
                  <a:cubicBezTo>
                    <a:pt x="409071" y="867184"/>
                    <a:pt x="388041" y="863826"/>
                    <a:pt x="367973" y="857108"/>
                  </a:cubicBezTo>
                  <a:cubicBezTo>
                    <a:pt x="350859" y="851011"/>
                    <a:pt x="338878" y="842346"/>
                    <a:pt x="320693" y="845020"/>
                  </a:cubicBezTo>
                  <a:cubicBezTo>
                    <a:pt x="301214" y="847224"/>
                    <a:pt x="282131" y="852112"/>
                    <a:pt x="264000" y="859568"/>
                  </a:cubicBezTo>
                  <a:cubicBezTo>
                    <a:pt x="247847" y="866735"/>
                    <a:pt x="232765" y="876362"/>
                    <a:pt x="216291" y="882566"/>
                  </a:cubicBezTo>
                  <a:cubicBezTo>
                    <a:pt x="187624" y="893263"/>
                    <a:pt x="158956" y="901821"/>
                    <a:pt x="120019" y="891552"/>
                  </a:cubicBezTo>
                  <a:cubicBezTo>
                    <a:pt x="102487" y="886032"/>
                    <a:pt x="87650" y="874170"/>
                    <a:pt x="78408" y="858285"/>
                  </a:cubicBezTo>
                  <a:cubicBezTo>
                    <a:pt x="69209" y="839298"/>
                    <a:pt x="67744" y="817465"/>
                    <a:pt x="74344" y="797419"/>
                  </a:cubicBezTo>
                  <a:cubicBezTo>
                    <a:pt x="55838" y="818813"/>
                    <a:pt x="11125" y="817208"/>
                    <a:pt x="0" y="784797"/>
                  </a:cubicBezTo>
                  <a:cubicBezTo>
                    <a:pt x="6065" y="791482"/>
                    <a:pt x="15500" y="793953"/>
                    <a:pt x="24068" y="791108"/>
                  </a:cubicBezTo>
                  <a:cubicBezTo>
                    <a:pt x="32529" y="787985"/>
                    <a:pt x="38381" y="780208"/>
                    <a:pt x="39044" y="771212"/>
                  </a:cubicBezTo>
                  <a:cubicBezTo>
                    <a:pt x="39900" y="755808"/>
                    <a:pt x="25566" y="744256"/>
                    <a:pt x="19682" y="729922"/>
                  </a:cubicBezTo>
                  <a:cubicBezTo>
                    <a:pt x="14986" y="718155"/>
                    <a:pt x="16131" y="704870"/>
                    <a:pt x="22784" y="694087"/>
                  </a:cubicBezTo>
                  <a:cubicBezTo>
                    <a:pt x="28240" y="685637"/>
                    <a:pt x="36904" y="679004"/>
                    <a:pt x="39792" y="669377"/>
                  </a:cubicBezTo>
                  <a:cubicBezTo>
                    <a:pt x="42146" y="660595"/>
                    <a:pt x="40071" y="651214"/>
                    <a:pt x="34230" y="644239"/>
                  </a:cubicBezTo>
                  <a:cubicBezTo>
                    <a:pt x="29737" y="638570"/>
                    <a:pt x="23533" y="634505"/>
                    <a:pt x="19148" y="628729"/>
                  </a:cubicBezTo>
                  <a:cubicBezTo>
                    <a:pt x="7488" y="613433"/>
                    <a:pt x="12516" y="590113"/>
                    <a:pt x="25352" y="575779"/>
                  </a:cubicBezTo>
                  <a:cubicBezTo>
                    <a:pt x="39279" y="562312"/>
                    <a:pt x="56277" y="552439"/>
                    <a:pt x="74878" y="547005"/>
                  </a:cubicBezTo>
                  <a:cubicBezTo>
                    <a:pt x="50072" y="532371"/>
                    <a:pt x="38423" y="502730"/>
                    <a:pt x="46639" y="475121"/>
                  </a:cubicBezTo>
                  <a:cubicBezTo>
                    <a:pt x="54340" y="489284"/>
                    <a:pt x="69605" y="497638"/>
                    <a:pt x="85682" y="496515"/>
                  </a:cubicBezTo>
                  <a:cubicBezTo>
                    <a:pt x="100915" y="494697"/>
                    <a:pt x="112863" y="482577"/>
                    <a:pt x="114457" y="467313"/>
                  </a:cubicBezTo>
                  <a:cubicBezTo>
                    <a:pt x="114457" y="452337"/>
                    <a:pt x="100551" y="440143"/>
                    <a:pt x="93063" y="428483"/>
                  </a:cubicBezTo>
                  <a:cubicBezTo>
                    <a:pt x="78932" y="407164"/>
                    <a:pt x="72579" y="381630"/>
                    <a:pt x="75092" y="356172"/>
                  </a:cubicBezTo>
                  <a:cubicBezTo>
                    <a:pt x="79050" y="333281"/>
                    <a:pt x="90924" y="313384"/>
                    <a:pt x="108253" y="306110"/>
                  </a:cubicBezTo>
                  <a:cubicBezTo>
                    <a:pt x="85939" y="306367"/>
                    <a:pt x="65497" y="318636"/>
                    <a:pt x="54768" y="338201"/>
                  </a:cubicBezTo>
                  <a:cubicBezTo>
                    <a:pt x="52618" y="311213"/>
                    <a:pt x="63230" y="284770"/>
                    <a:pt x="83436" y="266746"/>
                  </a:cubicBezTo>
                  <a:cubicBezTo>
                    <a:pt x="100091" y="254444"/>
                    <a:pt x="118019" y="243972"/>
                    <a:pt x="136921" y="235511"/>
                  </a:cubicBezTo>
                  <a:cubicBezTo>
                    <a:pt x="152634" y="228215"/>
                    <a:pt x="165770" y="216310"/>
                    <a:pt x="174574" y="201388"/>
                  </a:cubicBezTo>
                  <a:cubicBezTo>
                    <a:pt x="182596" y="185342"/>
                    <a:pt x="183773" y="164804"/>
                    <a:pt x="187838" y="147261"/>
                  </a:cubicBezTo>
                  <a:cubicBezTo>
                    <a:pt x="194684" y="117096"/>
                    <a:pt x="215863" y="102548"/>
                    <a:pt x="243462" y="92172"/>
                  </a:cubicBezTo>
                  <a:cubicBezTo>
                    <a:pt x="255592" y="87829"/>
                    <a:pt x="268343" y="85476"/>
                    <a:pt x="281222" y="85219"/>
                  </a:cubicBezTo>
                  <a:cubicBezTo>
                    <a:pt x="274622" y="83968"/>
                    <a:pt x="268353" y="81336"/>
                    <a:pt x="262823" y="77518"/>
                  </a:cubicBezTo>
                  <a:cubicBezTo>
                    <a:pt x="248917" y="66179"/>
                    <a:pt x="244424" y="42325"/>
                    <a:pt x="257688" y="30237"/>
                  </a:cubicBezTo>
                  <a:cubicBezTo>
                    <a:pt x="262181" y="49599"/>
                    <a:pt x="289779" y="54198"/>
                    <a:pt x="307429" y="45534"/>
                  </a:cubicBezTo>
                  <a:cubicBezTo>
                    <a:pt x="327753" y="35693"/>
                    <a:pt x="342087" y="17401"/>
                    <a:pt x="362625" y="7560"/>
                  </a:cubicBezTo>
                  <a:cubicBezTo>
                    <a:pt x="383324" y="-2520"/>
                    <a:pt x="407499" y="-2520"/>
                    <a:pt x="428197" y="7560"/>
                  </a:cubicBezTo>
                  <a:cubicBezTo>
                    <a:pt x="442959" y="15048"/>
                    <a:pt x="455046" y="27563"/>
                    <a:pt x="470450" y="33553"/>
                  </a:cubicBezTo>
                  <a:cubicBezTo>
                    <a:pt x="493983" y="42753"/>
                    <a:pt x="520298" y="35372"/>
                    <a:pt x="545328" y="33553"/>
                  </a:cubicBezTo>
                  <a:cubicBezTo>
                    <a:pt x="563299" y="32248"/>
                    <a:pt x="581366" y="33874"/>
                    <a:pt x="598813" y="38367"/>
                  </a:cubicBezTo>
                  <a:cubicBezTo>
                    <a:pt x="617425" y="42624"/>
                    <a:pt x="634690" y="51406"/>
                    <a:pt x="649088" y="63932"/>
                  </a:cubicBezTo>
                  <a:cubicBezTo>
                    <a:pt x="657796" y="71998"/>
                    <a:pt x="665027" y="81518"/>
                    <a:pt x="670482" y="92065"/>
                  </a:cubicBezTo>
                  <a:cubicBezTo>
                    <a:pt x="674910" y="101190"/>
                    <a:pt x="677382" y="111138"/>
                    <a:pt x="677756" y="121268"/>
                  </a:cubicBezTo>
                  <a:cubicBezTo>
                    <a:pt x="726908" y="112486"/>
                    <a:pt x="776948" y="131130"/>
                    <a:pt x="808365" y="169939"/>
                  </a:cubicBezTo>
                  <a:cubicBezTo>
                    <a:pt x="814655" y="179149"/>
                    <a:pt x="821629" y="187878"/>
                    <a:pt x="829224" y="196039"/>
                  </a:cubicBezTo>
                  <a:cubicBezTo>
                    <a:pt x="837086" y="204073"/>
                    <a:pt x="848222" y="208020"/>
                    <a:pt x="859389" y="206736"/>
                  </a:cubicBezTo>
                  <a:cubicBezTo>
                    <a:pt x="869958" y="205549"/>
                    <a:pt x="877553" y="196018"/>
                    <a:pt x="876365" y="185449"/>
                  </a:cubicBezTo>
                  <a:cubicBezTo>
                    <a:pt x="876248" y="184401"/>
                    <a:pt x="876044" y="183363"/>
                    <a:pt x="875756" y="182347"/>
                  </a:cubicBezTo>
                  <a:cubicBezTo>
                    <a:pt x="882644" y="187685"/>
                    <a:pt x="887479" y="195248"/>
                    <a:pt x="889448" y="203741"/>
                  </a:cubicBezTo>
                  <a:cubicBezTo>
                    <a:pt x="891223" y="212331"/>
                    <a:pt x="890443" y="221263"/>
                    <a:pt x="887201" y="229414"/>
                  </a:cubicBezTo>
                  <a:cubicBezTo>
                    <a:pt x="878751" y="246956"/>
                    <a:pt x="852864" y="253482"/>
                    <a:pt x="835321" y="248668"/>
                  </a:cubicBezTo>
                  <a:cubicBezTo>
                    <a:pt x="848339" y="254038"/>
                    <a:pt x="860833" y="260595"/>
                    <a:pt x="872654" y="268243"/>
                  </a:cubicBezTo>
                  <a:cubicBezTo>
                    <a:pt x="884388" y="273346"/>
                    <a:pt x="895534" y="279700"/>
                    <a:pt x="905921" y="287177"/>
                  </a:cubicBezTo>
                  <a:cubicBezTo>
                    <a:pt x="927518" y="304955"/>
                    <a:pt x="937723" y="333067"/>
                    <a:pt x="932556" y="360558"/>
                  </a:cubicBezTo>
                  <a:cubicBezTo>
                    <a:pt x="928171" y="379919"/>
                    <a:pt x="916083" y="399387"/>
                    <a:pt x="922394" y="418214"/>
                  </a:cubicBezTo>
                  <a:cubicBezTo>
                    <a:pt x="928705" y="437040"/>
                    <a:pt x="948816" y="444742"/>
                    <a:pt x="965182" y="455439"/>
                  </a:cubicBezTo>
                  <a:cubicBezTo>
                    <a:pt x="981548" y="466136"/>
                    <a:pt x="995989" y="484000"/>
                    <a:pt x="995347" y="503789"/>
                  </a:cubicBezTo>
                  <a:cubicBezTo>
                    <a:pt x="994705" y="523578"/>
                    <a:pt x="981548" y="537805"/>
                    <a:pt x="968498" y="551070"/>
                  </a:cubicBezTo>
                  <a:cubicBezTo>
                    <a:pt x="955448" y="564334"/>
                    <a:pt x="955876" y="581449"/>
                    <a:pt x="964219" y="598136"/>
                  </a:cubicBezTo>
                  <a:cubicBezTo>
                    <a:pt x="972563" y="614823"/>
                    <a:pt x="987110" y="623915"/>
                    <a:pt x="996310" y="638356"/>
                  </a:cubicBezTo>
                  <a:cubicBezTo>
                    <a:pt x="1006910" y="655461"/>
                    <a:pt x="1009788" y="676245"/>
                    <a:pt x="1004225" y="695585"/>
                  </a:cubicBezTo>
                  <a:cubicBezTo>
                    <a:pt x="998984" y="715053"/>
                    <a:pt x="982083" y="734842"/>
                    <a:pt x="988287" y="756022"/>
                  </a:cubicBezTo>
                  <a:cubicBezTo>
                    <a:pt x="992887" y="771533"/>
                    <a:pt x="1009146" y="780625"/>
                    <a:pt x="1017276" y="794745"/>
                  </a:cubicBezTo>
                  <a:cubicBezTo>
                    <a:pt x="1026625" y="812331"/>
                    <a:pt x="1022378" y="834056"/>
                    <a:pt x="1007113" y="846839"/>
                  </a:cubicBezTo>
                  <a:cubicBezTo>
                    <a:pt x="1007873" y="835308"/>
                    <a:pt x="1003487" y="824022"/>
                    <a:pt x="995133" y="816032"/>
                  </a:cubicBezTo>
                  <a:cubicBezTo>
                    <a:pt x="986832" y="808202"/>
                    <a:pt x="977430" y="801645"/>
                    <a:pt x="967214" y="796563"/>
                  </a:cubicBezTo>
                  <a:cubicBezTo>
                    <a:pt x="976371" y="808897"/>
                    <a:pt x="982094" y="823445"/>
                    <a:pt x="983794" y="838709"/>
                  </a:cubicBezTo>
                  <a:cubicBezTo>
                    <a:pt x="985292" y="854284"/>
                    <a:pt x="977494" y="869281"/>
                    <a:pt x="963898" y="877004"/>
                  </a:cubicBezTo>
                  <a:cubicBezTo>
                    <a:pt x="949885" y="883743"/>
                    <a:pt x="930310" y="880106"/>
                    <a:pt x="921111" y="892408"/>
                  </a:cubicBezTo>
                  <a:cubicBezTo>
                    <a:pt x="916682" y="901019"/>
                    <a:pt x="914340" y="910539"/>
                    <a:pt x="914264" y="920220"/>
                  </a:cubicBezTo>
                  <a:cubicBezTo>
                    <a:pt x="909098" y="942598"/>
                    <a:pt x="892240" y="960440"/>
                    <a:pt x="870193" y="966858"/>
                  </a:cubicBezTo>
                  <a:cubicBezTo>
                    <a:pt x="848286" y="972816"/>
                    <a:pt x="825042" y="971458"/>
                    <a:pt x="803979" y="963007"/>
                  </a:cubicBezTo>
                  <a:cubicBezTo>
                    <a:pt x="788362" y="957445"/>
                    <a:pt x="773707" y="951348"/>
                    <a:pt x="757662" y="947069"/>
                  </a:cubicBezTo>
                  <a:cubicBezTo>
                    <a:pt x="744933" y="943646"/>
                    <a:pt x="730278" y="943539"/>
                    <a:pt x="719260" y="935516"/>
                  </a:cubicBezTo>
                  <a:cubicBezTo>
                    <a:pt x="708242" y="927494"/>
                    <a:pt x="702145" y="910485"/>
                    <a:pt x="691983" y="899147"/>
                  </a:cubicBezTo>
                  <a:cubicBezTo>
                    <a:pt x="665241" y="871014"/>
                    <a:pt x="629941" y="871228"/>
                    <a:pt x="597743" y="854220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369810B9-D7C6-C236-FB06-FF82CC5F8B2E}"/>
                </a:ext>
              </a:extLst>
            </p:cNvPr>
            <p:cNvSpPr/>
            <p:nvPr/>
          </p:nvSpPr>
          <p:spPr>
            <a:xfrm>
              <a:off x="9565300" y="2635243"/>
              <a:ext cx="89828" cy="71501"/>
            </a:xfrm>
            <a:custGeom>
              <a:avLst/>
              <a:gdLst>
                <a:gd name="connsiteX0" fmla="*/ 42140 w 128854"/>
                <a:gd name="connsiteY0" fmla="*/ 89727 h 102564"/>
                <a:gd name="connsiteX1" fmla="*/ 2134 w 128854"/>
                <a:gd name="connsiteY1" fmla="*/ 87267 h 102564"/>
                <a:gd name="connsiteX2" fmla="*/ 101 w 128854"/>
                <a:gd name="connsiteY2" fmla="*/ 89086 h 102564"/>
                <a:gd name="connsiteX3" fmla="*/ 46633 w 128854"/>
                <a:gd name="connsiteY3" fmla="*/ 92936 h 102564"/>
                <a:gd name="connsiteX4" fmla="*/ 54977 w 128854"/>
                <a:gd name="connsiteY4" fmla="*/ 97001 h 102564"/>
                <a:gd name="connsiteX5" fmla="*/ 107819 w 128854"/>
                <a:gd name="connsiteY5" fmla="*/ 89727 h 102564"/>
                <a:gd name="connsiteX6" fmla="*/ 128036 w 128854"/>
                <a:gd name="connsiteY6" fmla="*/ 57637 h 102564"/>
                <a:gd name="connsiteX7" fmla="*/ 124827 w 128854"/>
                <a:gd name="connsiteY7" fmla="*/ 20411 h 102564"/>
                <a:gd name="connsiteX8" fmla="*/ 114772 w 128854"/>
                <a:gd name="connsiteY8" fmla="*/ 943 h 102564"/>
                <a:gd name="connsiteX9" fmla="*/ 111135 w 128854"/>
                <a:gd name="connsiteY9" fmla="*/ 943 h 102564"/>
                <a:gd name="connsiteX10" fmla="*/ 111135 w 128854"/>
                <a:gd name="connsiteY10" fmla="*/ 3082 h 102564"/>
                <a:gd name="connsiteX11" fmla="*/ 113168 w 128854"/>
                <a:gd name="connsiteY11" fmla="*/ 43303 h 102564"/>
                <a:gd name="connsiteX12" fmla="*/ 101722 w 128854"/>
                <a:gd name="connsiteY12" fmla="*/ 70687 h 102564"/>
                <a:gd name="connsiteX13" fmla="*/ 80328 w 128854"/>
                <a:gd name="connsiteY13" fmla="*/ 85663 h 102564"/>
                <a:gd name="connsiteX14" fmla="*/ 63534 w 128854"/>
                <a:gd name="connsiteY14" fmla="*/ 84165 h 102564"/>
                <a:gd name="connsiteX15" fmla="*/ 64818 w 128854"/>
                <a:gd name="connsiteY15" fmla="*/ 74859 h 102564"/>
                <a:gd name="connsiteX16" fmla="*/ 61930 w 128854"/>
                <a:gd name="connsiteY16" fmla="*/ 40415 h 102564"/>
                <a:gd name="connsiteX17" fmla="*/ 29839 w 128854"/>
                <a:gd name="connsiteY17" fmla="*/ 37420 h 102564"/>
                <a:gd name="connsiteX18" fmla="*/ 42140 w 128854"/>
                <a:gd name="connsiteY18" fmla="*/ 89727 h 102564"/>
                <a:gd name="connsiteX19" fmla="*/ 36471 w 128854"/>
                <a:gd name="connsiteY19" fmla="*/ 52823 h 102564"/>
                <a:gd name="connsiteX20" fmla="*/ 51554 w 128854"/>
                <a:gd name="connsiteY20" fmla="*/ 44159 h 102564"/>
                <a:gd name="connsiteX21" fmla="*/ 59362 w 128854"/>
                <a:gd name="connsiteY21" fmla="*/ 60097 h 102564"/>
                <a:gd name="connsiteX22" fmla="*/ 52944 w 128854"/>
                <a:gd name="connsiteY22" fmla="*/ 79030 h 102564"/>
                <a:gd name="connsiteX23" fmla="*/ 36471 w 128854"/>
                <a:gd name="connsiteY23" fmla="*/ 52823 h 102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8854" h="102564">
                  <a:moveTo>
                    <a:pt x="42140" y="89727"/>
                  </a:moveTo>
                  <a:cubicBezTo>
                    <a:pt x="29411" y="98606"/>
                    <a:pt x="12510" y="100424"/>
                    <a:pt x="2134" y="87267"/>
                  </a:cubicBezTo>
                  <a:cubicBezTo>
                    <a:pt x="1278" y="86197"/>
                    <a:pt x="-433" y="88123"/>
                    <a:pt x="101" y="89086"/>
                  </a:cubicBezTo>
                  <a:cubicBezTo>
                    <a:pt x="10050" y="108661"/>
                    <a:pt x="30909" y="104168"/>
                    <a:pt x="46633" y="92936"/>
                  </a:cubicBezTo>
                  <a:cubicBezTo>
                    <a:pt x="49286" y="94552"/>
                    <a:pt x="52078" y="95910"/>
                    <a:pt x="54977" y="97001"/>
                  </a:cubicBezTo>
                  <a:cubicBezTo>
                    <a:pt x="72755" y="103066"/>
                    <a:pt x="92352" y="100371"/>
                    <a:pt x="107819" y="89727"/>
                  </a:cubicBezTo>
                  <a:cubicBezTo>
                    <a:pt x="118313" y="81919"/>
                    <a:pt x="125523" y="70473"/>
                    <a:pt x="128036" y="57637"/>
                  </a:cubicBezTo>
                  <a:cubicBezTo>
                    <a:pt x="129801" y="45143"/>
                    <a:pt x="128700" y="32413"/>
                    <a:pt x="124827" y="20411"/>
                  </a:cubicBezTo>
                  <a:cubicBezTo>
                    <a:pt x="123448" y="13084"/>
                    <a:pt x="119950" y="6313"/>
                    <a:pt x="114772" y="943"/>
                  </a:cubicBezTo>
                  <a:cubicBezTo>
                    <a:pt x="113703" y="87"/>
                    <a:pt x="111991" y="-661"/>
                    <a:pt x="111135" y="943"/>
                  </a:cubicBezTo>
                  <a:cubicBezTo>
                    <a:pt x="110280" y="2548"/>
                    <a:pt x="111135" y="2334"/>
                    <a:pt x="111135" y="3082"/>
                  </a:cubicBezTo>
                  <a:cubicBezTo>
                    <a:pt x="113296" y="16368"/>
                    <a:pt x="113981" y="29857"/>
                    <a:pt x="113168" y="43303"/>
                  </a:cubicBezTo>
                  <a:cubicBezTo>
                    <a:pt x="112248" y="53390"/>
                    <a:pt x="108258" y="62942"/>
                    <a:pt x="101722" y="70687"/>
                  </a:cubicBezTo>
                  <a:cubicBezTo>
                    <a:pt x="96331" y="77790"/>
                    <a:pt x="88843" y="83020"/>
                    <a:pt x="80328" y="85663"/>
                  </a:cubicBezTo>
                  <a:cubicBezTo>
                    <a:pt x="74702" y="86668"/>
                    <a:pt x="68893" y="86155"/>
                    <a:pt x="63534" y="84165"/>
                  </a:cubicBezTo>
                  <a:cubicBezTo>
                    <a:pt x="57116" y="81812"/>
                    <a:pt x="62571" y="79030"/>
                    <a:pt x="64818" y="74859"/>
                  </a:cubicBezTo>
                  <a:cubicBezTo>
                    <a:pt x="71247" y="63926"/>
                    <a:pt x="70091" y="50127"/>
                    <a:pt x="61930" y="40415"/>
                  </a:cubicBezTo>
                  <a:cubicBezTo>
                    <a:pt x="53254" y="32028"/>
                    <a:pt x="39916" y="30788"/>
                    <a:pt x="29839" y="37420"/>
                  </a:cubicBezTo>
                  <a:cubicBezTo>
                    <a:pt x="8552" y="51967"/>
                    <a:pt x="24705" y="76677"/>
                    <a:pt x="42140" y="89727"/>
                  </a:cubicBezTo>
                  <a:close/>
                  <a:moveTo>
                    <a:pt x="36471" y="52823"/>
                  </a:moveTo>
                  <a:cubicBezTo>
                    <a:pt x="37113" y="44907"/>
                    <a:pt x="43959" y="39345"/>
                    <a:pt x="51554" y="44159"/>
                  </a:cubicBezTo>
                  <a:cubicBezTo>
                    <a:pt x="56485" y="47977"/>
                    <a:pt x="59373" y="53861"/>
                    <a:pt x="59362" y="60097"/>
                  </a:cubicBezTo>
                  <a:cubicBezTo>
                    <a:pt x="59384" y="66943"/>
                    <a:pt x="57127" y="73607"/>
                    <a:pt x="52944" y="79030"/>
                  </a:cubicBezTo>
                  <a:cubicBezTo>
                    <a:pt x="43328" y="73693"/>
                    <a:pt x="37102" y="63809"/>
                    <a:pt x="36471" y="52823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734D39D2-37F9-93BA-93FC-D93728F59874}"/>
                </a:ext>
              </a:extLst>
            </p:cNvPr>
            <p:cNvSpPr/>
            <p:nvPr/>
          </p:nvSpPr>
          <p:spPr>
            <a:xfrm>
              <a:off x="10217260" y="2610837"/>
              <a:ext cx="118124" cy="90672"/>
            </a:xfrm>
            <a:custGeom>
              <a:avLst/>
              <a:gdLst>
                <a:gd name="connsiteX0" fmla="*/ 87417 w 169442"/>
                <a:gd name="connsiteY0" fmla="*/ 4824 h 130064"/>
                <a:gd name="connsiteX1" fmla="*/ 73191 w 169442"/>
                <a:gd name="connsiteY1" fmla="*/ 43118 h 130064"/>
                <a:gd name="connsiteX2" fmla="*/ 110523 w 169442"/>
                <a:gd name="connsiteY2" fmla="*/ 64512 h 130064"/>
                <a:gd name="connsiteX3" fmla="*/ 121755 w 169442"/>
                <a:gd name="connsiteY3" fmla="*/ 68149 h 130064"/>
                <a:gd name="connsiteX4" fmla="*/ 114374 w 169442"/>
                <a:gd name="connsiteY4" fmla="*/ 87938 h 130064"/>
                <a:gd name="connsiteX5" fmla="*/ 85706 w 169442"/>
                <a:gd name="connsiteY5" fmla="*/ 104412 h 130064"/>
                <a:gd name="connsiteX6" fmla="*/ 48588 w 169442"/>
                <a:gd name="connsiteY6" fmla="*/ 102593 h 130064"/>
                <a:gd name="connsiteX7" fmla="*/ 4196 w 169442"/>
                <a:gd name="connsiteY7" fmla="*/ 78525 h 130064"/>
                <a:gd name="connsiteX8" fmla="*/ 1521 w 169442"/>
                <a:gd name="connsiteY8" fmla="*/ 77776 h 130064"/>
                <a:gd name="connsiteX9" fmla="*/ 238 w 169442"/>
                <a:gd name="connsiteY9" fmla="*/ 82162 h 130064"/>
                <a:gd name="connsiteX10" fmla="*/ 16711 w 169442"/>
                <a:gd name="connsiteY10" fmla="*/ 104091 h 130064"/>
                <a:gd name="connsiteX11" fmla="*/ 57145 w 169442"/>
                <a:gd name="connsiteY11" fmla="*/ 127838 h 130064"/>
                <a:gd name="connsiteX12" fmla="*/ 104640 w 169442"/>
                <a:gd name="connsiteY12" fmla="*/ 122490 h 130064"/>
                <a:gd name="connsiteX13" fmla="*/ 141437 w 169442"/>
                <a:gd name="connsiteY13" fmla="*/ 66759 h 130064"/>
                <a:gd name="connsiteX14" fmla="*/ 141437 w 169442"/>
                <a:gd name="connsiteY14" fmla="*/ 55099 h 130064"/>
                <a:gd name="connsiteX15" fmla="*/ 162831 w 169442"/>
                <a:gd name="connsiteY15" fmla="*/ 438 h 130064"/>
                <a:gd name="connsiteX16" fmla="*/ 159729 w 169442"/>
                <a:gd name="connsiteY16" fmla="*/ 1721 h 130064"/>
                <a:gd name="connsiteX17" fmla="*/ 140902 w 169442"/>
                <a:gd name="connsiteY17" fmla="*/ 48253 h 130064"/>
                <a:gd name="connsiteX18" fmla="*/ 87417 w 169442"/>
                <a:gd name="connsiteY18" fmla="*/ 4824 h 130064"/>
                <a:gd name="connsiteX19" fmla="*/ 122289 w 169442"/>
                <a:gd name="connsiteY19" fmla="*/ 54885 h 130064"/>
                <a:gd name="connsiteX20" fmla="*/ 97366 w 169442"/>
                <a:gd name="connsiteY20" fmla="*/ 51890 h 130064"/>
                <a:gd name="connsiteX21" fmla="*/ 83674 w 169442"/>
                <a:gd name="connsiteY21" fmla="*/ 34347 h 130064"/>
                <a:gd name="connsiteX22" fmla="*/ 101645 w 169442"/>
                <a:gd name="connsiteY22" fmla="*/ 21939 h 130064"/>
                <a:gd name="connsiteX23" fmla="*/ 122289 w 169442"/>
                <a:gd name="connsiteY23" fmla="*/ 54885 h 13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9442" h="130064">
                  <a:moveTo>
                    <a:pt x="87417" y="4824"/>
                  </a:moveTo>
                  <a:cubicBezTo>
                    <a:pt x="74111" y="12536"/>
                    <a:pt x="68142" y="28592"/>
                    <a:pt x="73191" y="43118"/>
                  </a:cubicBezTo>
                  <a:cubicBezTo>
                    <a:pt x="79887" y="57399"/>
                    <a:pt x="94809" y="65956"/>
                    <a:pt x="110523" y="64512"/>
                  </a:cubicBezTo>
                  <a:cubicBezTo>
                    <a:pt x="116513" y="64512"/>
                    <a:pt x="122610" y="59592"/>
                    <a:pt x="121755" y="68149"/>
                  </a:cubicBezTo>
                  <a:cubicBezTo>
                    <a:pt x="121070" y="75273"/>
                    <a:pt x="118524" y="82098"/>
                    <a:pt x="114374" y="87938"/>
                  </a:cubicBezTo>
                  <a:cubicBezTo>
                    <a:pt x="106800" y="96325"/>
                    <a:pt x="96767" y="102090"/>
                    <a:pt x="85706" y="104412"/>
                  </a:cubicBezTo>
                  <a:cubicBezTo>
                    <a:pt x="73437" y="107567"/>
                    <a:pt x="60493" y="106926"/>
                    <a:pt x="48588" y="102593"/>
                  </a:cubicBezTo>
                  <a:cubicBezTo>
                    <a:pt x="32949" y="96239"/>
                    <a:pt x="18059" y="88163"/>
                    <a:pt x="4196" y="78525"/>
                  </a:cubicBezTo>
                  <a:cubicBezTo>
                    <a:pt x="3457" y="77894"/>
                    <a:pt x="2484" y="77627"/>
                    <a:pt x="1521" y="77776"/>
                  </a:cubicBezTo>
                  <a:cubicBezTo>
                    <a:pt x="-190" y="77776"/>
                    <a:pt x="-190" y="80558"/>
                    <a:pt x="238" y="82162"/>
                  </a:cubicBezTo>
                  <a:cubicBezTo>
                    <a:pt x="3447" y="90934"/>
                    <a:pt x="9180" y="98560"/>
                    <a:pt x="16711" y="104091"/>
                  </a:cubicBezTo>
                  <a:cubicBezTo>
                    <a:pt x="28210" y="114970"/>
                    <a:pt x="42041" y="123099"/>
                    <a:pt x="57145" y="127838"/>
                  </a:cubicBezTo>
                  <a:cubicBezTo>
                    <a:pt x="73084" y="132106"/>
                    <a:pt x="90049" y="130191"/>
                    <a:pt x="104640" y="122490"/>
                  </a:cubicBezTo>
                  <a:cubicBezTo>
                    <a:pt x="125081" y="110830"/>
                    <a:pt x="138741" y="90131"/>
                    <a:pt x="141437" y="66759"/>
                  </a:cubicBezTo>
                  <a:cubicBezTo>
                    <a:pt x="141865" y="62886"/>
                    <a:pt x="141865" y="58971"/>
                    <a:pt x="141437" y="55099"/>
                  </a:cubicBezTo>
                  <a:cubicBezTo>
                    <a:pt x="162831" y="43439"/>
                    <a:pt x="179090" y="22260"/>
                    <a:pt x="162831" y="438"/>
                  </a:cubicBezTo>
                  <a:cubicBezTo>
                    <a:pt x="162082" y="-632"/>
                    <a:pt x="158980" y="438"/>
                    <a:pt x="159729" y="1721"/>
                  </a:cubicBezTo>
                  <a:cubicBezTo>
                    <a:pt x="169249" y="20762"/>
                    <a:pt x="157803" y="38733"/>
                    <a:pt x="140902" y="48253"/>
                  </a:cubicBezTo>
                  <a:cubicBezTo>
                    <a:pt x="134912" y="22153"/>
                    <a:pt x="115122" y="-9296"/>
                    <a:pt x="87417" y="4824"/>
                  </a:cubicBezTo>
                  <a:close/>
                  <a:moveTo>
                    <a:pt x="122289" y="54885"/>
                  </a:moveTo>
                  <a:cubicBezTo>
                    <a:pt x="113871" y="56575"/>
                    <a:pt x="105142" y="55527"/>
                    <a:pt x="97366" y="51890"/>
                  </a:cubicBezTo>
                  <a:cubicBezTo>
                    <a:pt x="90338" y="48467"/>
                    <a:pt x="85289" y="41995"/>
                    <a:pt x="83674" y="34347"/>
                  </a:cubicBezTo>
                  <a:cubicBezTo>
                    <a:pt x="82176" y="23650"/>
                    <a:pt x="92338" y="18516"/>
                    <a:pt x="101645" y="21939"/>
                  </a:cubicBezTo>
                  <a:cubicBezTo>
                    <a:pt x="113839" y="26966"/>
                    <a:pt x="120364" y="42370"/>
                    <a:pt x="122289" y="54885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5D71DC77-1D31-E607-D425-3350EF3490ED}"/>
                </a:ext>
              </a:extLst>
            </p:cNvPr>
            <p:cNvSpPr/>
            <p:nvPr/>
          </p:nvSpPr>
          <p:spPr>
            <a:xfrm>
              <a:off x="9613248" y="2961788"/>
              <a:ext cx="40071" cy="35377"/>
            </a:xfrm>
            <a:custGeom>
              <a:avLst/>
              <a:gdLst>
                <a:gd name="connsiteX0" fmla="*/ 425 w 57479"/>
                <a:gd name="connsiteY0" fmla="*/ 48764 h 50747"/>
                <a:gd name="connsiteX1" fmla="*/ 17647 w 57479"/>
                <a:gd name="connsiteY1" fmla="*/ 48229 h 50747"/>
                <a:gd name="connsiteX2" fmla="*/ 23103 w 57479"/>
                <a:gd name="connsiteY2" fmla="*/ 43416 h 50747"/>
                <a:gd name="connsiteX3" fmla="*/ 49631 w 57479"/>
                <a:gd name="connsiteY3" fmla="*/ 33681 h 50747"/>
                <a:gd name="connsiteX4" fmla="*/ 57119 w 57479"/>
                <a:gd name="connsiteY4" fmla="*/ 16459 h 50747"/>
                <a:gd name="connsiteX5" fmla="*/ 57119 w 57479"/>
                <a:gd name="connsiteY5" fmla="*/ 7688 h 50747"/>
                <a:gd name="connsiteX6" fmla="*/ 53482 w 57479"/>
                <a:gd name="connsiteY6" fmla="*/ 414 h 50747"/>
                <a:gd name="connsiteX7" fmla="*/ 51663 w 57479"/>
                <a:gd name="connsiteY7" fmla="*/ 2019 h 50747"/>
                <a:gd name="connsiteX8" fmla="*/ 51022 w 57479"/>
                <a:gd name="connsiteY8" fmla="*/ 17529 h 50747"/>
                <a:gd name="connsiteX9" fmla="*/ 27810 w 57479"/>
                <a:gd name="connsiteY9" fmla="*/ 35714 h 50747"/>
                <a:gd name="connsiteX10" fmla="*/ 28772 w 57479"/>
                <a:gd name="connsiteY10" fmla="*/ 32933 h 50747"/>
                <a:gd name="connsiteX11" fmla="*/ 24814 w 57479"/>
                <a:gd name="connsiteY11" fmla="*/ 18813 h 50747"/>
                <a:gd name="connsiteX12" fmla="*/ 11978 w 57479"/>
                <a:gd name="connsiteY12" fmla="*/ 17743 h 50747"/>
                <a:gd name="connsiteX13" fmla="*/ 5988 w 57479"/>
                <a:gd name="connsiteY13" fmla="*/ 31328 h 50747"/>
                <a:gd name="connsiteX14" fmla="*/ 16685 w 57479"/>
                <a:gd name="connsiteY14" fmla="*/ 42025 h 50747"/>
                <a:gd name="connsiteX15" fmla="*/ 18503 w 57479"/>
                <a:gd name="connsiteY15" fmla="*/ 42025 h 50747"/>
                <a:gd name="connsiteX16" fmla="*/ 1174 w 57479"/>
                <a:gd name="connsiteY16" fmla="*/ 45448 h 50747"/>
                <a:gd name="connsiteX17" fmla="*/ 425 w 57479"/>
                <a:gd name="connsiteY17" fmla="*/ 48764 h 50747"/>
                <a:gd name="connsiteX18" fmla="*/ 23317 w 57479"/>
                <a:gd name="connsiteY18" fmla="*/ 35500 h 50747"/>
                <a:gd name="connsiteX19" fmla="*/ 14973 w 57479"/>
                <a:gd name="connsiteY19" fmla="*/ 31007 h 50747"/>
                <a:gd name="connsiteX20" fmla="*/ 14118 w 57479"/>
                <a:gd name="connsiteY20" fmla="*/ 22343 h 50747"/>
                <a:gd name="connsiteX21" fmla="*/ 22461 w 57479"/>
                <a:gd name="connsiteY21" fmla="*/ 25445 h 50747"/>
                <a:gd name="connsiteX22" fmla="*/ 23317 w 57479"/>
                <a:gd name="connsiteY22" fmla="*/ 35500 h 50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479" h="50747">
                  <a:moveTo>
                    <a:pt x="425" y="48764"/>
                  </a:moveTo>
                  <a:cubicBezTo>
                    <a:pt x="5870" y="51588"/>
                    <a:pt x="12384" y="51385"/>
                    <a:pt x="17647" y="48229"/>
                  </a:cubicBezTo>
                  <a:cubicBezTo>
                    <a:pt x="19723" y="46946"/>
                    <a:pt x="21573" y="45320"/>
                    <a:pt x="23103" y="43416"/>
                  </a:cubicBezTo>
                  <a:cubicBezTo>
                    <a:pt x="32965" y="44346"/>
                    <a:pt x="42721" y="40773"/>
                    <a:pt x="49631" y="33681"/>
                  </a:cubicBezTo>
                  <a:cubicBezTo>
                    <a:pt x="53846" y="28857"/>
                    <a:pt x="56466" y="22835"/>
                    <a:pt x="57119" y="16459"/>
                  </a:cubicBezTo>
                  <a:cubicBezTo>
                    <a:pt x="57600" y="13561"/>
                    <a:pt x="57600" y="10587"/>
                    <a:pt x="57119" y="7688"/>
                  </a:cubicBezTo>
                  <a:cubicBezTo>
                    <a:pt x="56349" y="5067"/>
                    <a:pt x="55108" y="2607"/>
                    <a:pt x="53482" y="414"/>
                  </a:cubicBezTo>
                  <a:cubicBezTo>
                    <a:pt x="52733" y="-869"/>
                    <a:pt x="51450" y="1163"/>
                    <a:pt x="51663" y="2019"/>
                  </a:cubicBezTo>
                  <a:cubicBezTo>
                    <a:pt x="52519" y="7175"/>
                    <a:pt x="52305" y="12459"/>
                    <a:pt x="51022" y="17529"/>
                  </a:cubicBezTo>
                  <a:cubicBezTo>
                    <a:pt x="48080" y="28012"/>
                    <a:pt x="38688" y="35372"/>
                    <a:pt x="27810" y="35714"/>
                  </a:cubicBezTo>
                  <a:cubicBezTo>
                    <a:pt x="28194" y="34805"/>
                    <a:pt x="28515" y="33885"/>
                    <a:pt x="28772" y="32933"/>
                  </a:cubicBezTo>
                  <a:cubicBezTo>
                    <a:pt x="30067" y="27852"/>
                    <a:pt x="28558" y="22471"/>
                    <a:pt x="24814" y="18813"/>
                  </a:cubicBezTo>
                  <a:cubicBezTo>
                    <a:pt x="21252" y="15636"/>
                    <a:pt x="16011" y="15197"/>
                    <a:pt x="11978" y="17743"/>
                  </a:cubicBezTo>
                  <a:cubicBezTo>
                    <a:pt x="7346" y="20588"/>
                    <a:pt x="4961" y="25990"/>
                    <a:pt x="5988" y="31328"/>
                  </a:cubicBezTo>
                  <a:cubicBezTo>
                    <a:pt x="7507" y="36473"/>
                    <a:pt x="11539" y="40506"/>
                    <a:pt x="16685" y="42025"/>
                  </a:cubicBezTo>
                  <a:lnTo>
                    <a:pt x="18503" y="42025"/>
                  </a:lnTo>
                  <a:cubicBezTo>
                    <a:pt x="13743" y="46165"/>
                    <a:pt x="7143" y="47470"/>
                    <a:pt x="1174" y="45448"/>
                  </a:cubicBezTo>
                  <a:cubicBezTo>
                    <a:pt x="318" y="45662"/>
                    <a:pt x="-537" y="48336"/>
                    <a:pt x="425" y="48764"/>
                  </a:cubicBezTo>
                  <a:close/>
                  <a:moveTo>
                    <a:pt x="23317" y="35500"/>
                  </a:moveTo>
                  <a:cubicBezTo>
                    <a:pt x="20076" y="35094"/>
                    <a:pt x="17102" y="33489"/>
                    <a:pt x="14973" y="31007"/>
                  </a:cubicBezTo>
                  <a:cubicBezTo>
                    <a:pt x="13369" y="29082"/>
                    <a:pt x="11443" y="24268"/>
                    <a:pt x="14118" y="22343"/>
                  </a:cubicBezTo>
                  <a:cubicBezTo>
                    <a:pt x="16792" y="20417"/>
                    <a:pt x="21071" y="23305"/>
                    <a:pt x="22461" y="25445"/>
                  </a:cubicBezTo>
                  <a:cubicBezTo>
                    <a:pt x="24226" y="28504"/>
                    <a:pt x="24536" y="32184"/>
                    <a:pt x="23317" y="35500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6FA58B6A-8E5A-124F-AB3B-7F8C27805C36}"/>
                </a:ext>
              </a:extLst>
            </p:cNvPr>
            <p:cNvSpPr/>
            <p:nvPr/>
          </p:nvSpPr>
          <p:spPr>
            <a:xfrm>
              <a:off x="9964186" y="2409880"/>
              <a:ext cx="209288" cy="123118"/>
            </a:xfrm>
            <a:custGeom>
              <a:avLst/>
              <a:gdLst>
                <a:gd name="connsiteX0" fmla="*/ 633 w 300213"/>
                <a:gd name="connsiteY0" fmla="*/ 9618 h 176606"/>
                <a:gd name="connsiteX1" fmla="*/ 117015 w 300213"/>
                <a:gd name="connsiteY1" fmla="*/ 15715 h 176606"/>
                <a:gd name="connsiteX2" fmla="*/ 150389 w 300213"/>
                <a:gd name="connsiteY2" fmla="*/ 55615 h 176606"/>
                <a:gd name="connsiteX3" fmla="*/ 150389 w 300213"/>
                <a:gd name="connsiteY3" fmla="*/ 77757 h 176606"/>
                <a:gd name="connsiteX4" fmla="*/ 229119 w 300213"/>
                <a:gd name="connsiteY4" fmla="*/ 80752 h 176606"/>
                <a:gd name="connsiteX5" fmla="*/ 261958 w 300213"/>
                <a:gd name="connsiteY5" fmla="*/ 123540 h 176606"/>
                <a:gd name="connsiteX6" fmla="*/ 276185 w 300213"/>
                <a:gd name="connsiteY6" fmla="*/ 151887 h 176606"/>
                <a:gd name="connsiteX7" fmla="*/ 299504 w 300213"/>
                <a:gd name="connsiteY7" fmla="*/ 172425 h 176606"/>
                <a:gd name="connsiteX8" fmla="*/ 297793 w 300213"/>
                <a:gd name="connsiteY8" fmla="*/ 176597 h 176606"/>
                <a:gd name="connsiteX9" fmla="*/ 264204 w 300213"/>
                <a:gd name="connsiteY9" fmla="*/ 145255 h 176606"/>
                <a:gd name="connsiteX10" fmla="*/ 236607 w 300213"/>
                <a:gd name="connsiteY10" fmla="*/ 97012 h 176606"/>
                <a:gd name="connsiteX11" fmla="*/ 193070 w 300213"/>
                <a:gd name="connsiteY11" fmla="*/ 73051 h 176606"/>
                <a:gd name="connsiteX12" fmla="*/ 148036 w 300213"/>
                <a:gd name="connsiteY12" fmla="*/ 83747 h 176606"/>
                <a:gd name="connsiteX13" fmla="*/ 133809 w 300213"/>
                <a:gd name="connsiteY13" fmla="*/ 100649 h 176606"/>
                <a:gd name="connsiteX14" fmla="*/ 132740 w 300213"/>
                <a:gd name="connsiteY14" fmla="*/ 97760 h 176606"/>
                <a:gd name="connsiteX15" fmla="*/ 138623 w 300213"/>
                <a:gd name="connsiteY15" fmla="*/ 90273 h 176606"/>
                <a:gd name="connsiteX16" fmla="*/ 138623 w 300213"/>
                <a:gd name="connsiteY16" fmla="*/ 90273 h 176606"/>
                <a:gd name="connsiteX17" fmla="*/ 140869 w 300213"/>
                <a:gd name="connsiteY17" fmla="*/ 87384 h 176606"/>
                <a:gd name="connsiteX18" fmla="*/ 145790 w 300213"/>
                <a:gd name="connsiteY18" fmla="*/ 76687 h 176606"/>
                <a:gd name="connsiteX19" fmla="*/ 141083 w 300213"/>
                <a:gd name="connsiteY19" fmla="*/ 49303 h 176606"/>
                <a:gd name="connsiteX20" fmla="*/ 105569 w 300213"/>
                <a:gd name="connsiteY20" fmla="*/ 17213 h 176606"/>
                <a:gd name="connsiteX21" fmla="*/ 1061 w 300213"/>
                <a:gd name="connsiteY21" fmla="*/ 11650 h 176606"/>
                <a:gd name="connsiteX22" fmla="*/ 633 w 300213"/>
                <a:gd name="connsiteY22" fmla="*/ 9618 h 176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00213" h="176606">
                  <a:moveTo>
                    <a:pt x="633" y="9618"/>
                  </a:moveTo>
                  <a:cubicBezTo>
                    <a:pt x="38286" y="-2790"/>
                    <a:pt x="82036" y="-5572"/>
                    <a:pt x="117015" y="15715"/>
                  </a:cubicBezTo>
                  <a:cubicBezTo>
                    <a:pt x="132590" y="24551"/>
                    <a:pt x="144442" y="38724"/>
                    <a:pt x="150389" y="55615"/>
                  </a:cubicBezTo>
                  <a:cubicBezTo>
                    <a:pt x="152582" y="62835"/>
                    <a:pt x="152582" y="70537"/>
                    <a:pt x="150389" y="77757"/>
                  </a:cubicBezTo>
                  <a:cubicBezTo>
                    <a:pt x="172639" y="61070"/>
                    <a:pt x="206869" y="64707"/>
                    <a:pt x="229119" y="80752"/>
                  </a:cubicBezTo>
                  <a:cubicBezTo>
                    <a:pt x="243656" y="91856"/>
                    <a:pt x="254994" y="106617"/>
                    <a:pt x="261958" y="123540"/>
                  </a:cubicBezTo>
                  <a:cubicBezTo>
                    <a:pt x="265841" y="133402"/>
                    <a:pt x="270601" y="142891"/>
                    <a:pt x="276185" y="151887"/>
                  </a:cubicBezTo>
                  <a:cubicBezTo>
                    <a:pt x="282218" y="160487"/>
                    <a:pt x="290219" y="167526"/>
                    <a:pt x="299504" y="172425"/>
                  </a:cubicBezTo>
                  <a:cubicBezTo>
                    <a:pt x="301216" y="173387"/>
                    <a:pt x="299504" y="176810"/>
                    <a:pt x="297793" y="176597"/>
                  </a:cubicBezTo>
                  <a:cubicBezTo>
                    <a:pt x="281747" y="174029"/>
                    <a:pt x="271158" y="158626"/>
                    <a:pt x="264204" y="145255"/>
                  </a:cubicBezTo>
                  <a:cubicBezTo>
                    <a:pt x="255540" y="128567"/>
                    <a:pt x="249657" y="110918"/>
                    <a:pt x="236607" y="97012"/>
                  </a:cubicBezTo>
                  <a:cubicBezTo>
                    <a:pt x="225193" y="84368"/>
                    <a:pt x="209853" y="75928"/>
                    <a:pt x="193070" y="73051"/>
                  </a:cubicBezTo>
                  <a:cubicBezTo>
                    <a:pt x="177260" y="71018"/>
                    <a:pt x="161247" y="74816"/>
                    <a:pt x="148036" y="83747"/>
                  </a:cubicBezTo>
                  <a:cubicBezTo>
                    <a:pt x="144816" y="90508"/>
                    <a:pt x="139917" y="96327"/>
                    <a:pt x="133809" y="100649"/>
                  </a:cubicBezTo>
                  <a:cubicBezTo>
                    <a:pt x="131777" y="102039"/>
                    <a:pt x="131884" y="98723"/>
                    <a:pt x="132740" y="97760"/>
                  </a:cubicBezTo>
                  <a:cubicBezTo>
                    <a:pt x="133595" y="96798"/>
                    <a:pt x="136805" y="92840"/>
                    <a:pt x="138623" y="90273"/>
                  </a:cubicBezTo>
                  <a:lnTo>
                    <a:pt x="138623" y="90273"/>
                  </a:lnTo>
                  <a:lnTo>
                    <a:pt x="140869" y="87384"/>
                  </a:lnTo>
                  <a:cubicBezTo>
                    <a:pt x="143009" y="84068"/>
                    <a:pt x="144667" y="80464"/>
                    <a:pt x="145790" y="76687"/>
                  </a:cubicBezTo>
                  <a:cubicBezTo>
                    <a:pt x="148250" y="67306"/>
                    <a:pt x="146528" y="57326"/>
                    <a:pt x="141083" y="49303"/>
                  </a:cubicBezTo>
                  <a:cubicBezTo>
                    <a:pt x="132462" y="35515"/>
                    <a:pt x="120160" y="24401"/>
                    <a:pt x="105569" y="17213"/>
                  </a:cubicBezTo>
                  <a:cubicBezTo>
                    <a:pt x="72837" y="633"/>
                    <a:pt x="35826" y="5125"/>
                    <a:pt x="1061" y="11650"/>
                  </a:cubicBezTo>
                  <a:cubicBezTo>
                    <a:pt x="-330" y="11543"/>
                    <a:pt x="-223" y="9939"/>
                    <a:pt x="633" y="9618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6DC75700-A27B-DD2B-CA3B-BA19157A4E91}"/>
                </a:ext>
              </a:extLst>
            </p:cNvPr>
            <p:cNvSpPr/>
            <p:nvPr/>
          </p:nvSpPr>
          <p:spPr>
            <a:xfrm>
              <a:off x="10173402" y="2567071"/>
              <a:ext cx="89942" cy="153054"/>
            </a:xfrm>
            <a:custGeom>
              <a:avLst/>
              <a:gdLst>
                <a:gd name="connsiteX0" fmla="*/ 786 w 129017"/>
                <a:gd name="connsiteY0" fmla="*/ 0 h 219547"/>
                <a:gd name="connsiteX1" fmla="*/ 48494 w 129017"/>
                <a:gd name="connsiteY1" fmla="*/ 12836 h 219547"/>
                <a:gd name="connsiteX2" fmla="*/ 90640 w 129017"/>
                <a:gd name="connsiteY2" fmla="*/ 28347 h 219547"/>
                <a:gd name="connsiteX3" fmla="*/ 117596 w 129017"/>
                <a:gd name="connsiteY3" fmla="*/ 103225 h 219547"/>
                <a:gd name="connsiteX4" fmla="*/ 95133 w 129017"/>
                <a:gd name="connsiteY4" fmla="*/ 138739 h 219547"/>
                <a:gd name="connsiteX5" fmla="*/ 88073 w 129017"/>
                <a:gd name="connsiteY5" fmla="*/ 182917 h 219547"/>
                <a:gd name="connsiteX6" fmla="*/ 119201 w 129017"/>
                <a:gd name="connsiteY6" fmla="*/ 211050 h 219547"/>
                <a:gd name="connsiteX7" fmla="*/ 128935 w 129017"/>
                <a:gd name="connsiteY7" fmla="*/ 216398 h 219547"/>
                <a:gd name="connsiteX8" fmla="*/ 93207 w 129017"/>
                <a:gd name="connsiteY8" fmla="*/ 203669 h 219547"/>
                <a:gd name="connsiteX9" fmla="*/ 79729 w 129017"/>
                <a:gd name="connsiteY9" fmla="*/ 168904 h 219547"/>
                <a:gd name="connsiteX10" fmla="*/ 95347 w 129017"/>
                <a:gd name="connsiteY10" fmla="*/ 130288 h 219547"/>
                <a:gd name="connsiteX11" fmla="*/ 115136 w 129017"/>
                <a:gd name="connsiteY11" fmla="*/ 89212 h 219547"/>
                <a:gd name="connsiteX12" fmla="*/ 98342 w 129017"/>
                <a:gd name="connsiteY12" fmla="*/ 43857 h 219547"/>
                <a:gd name="connsiteX13" fmla="*/ 50634 w 129017"/>
                <a:gd name="connsiteY13" fmla="*/ 19147 h 219547"/>
                <a:gd name="connsiteX14" fmla="*/ 144 w 129017"/>
                <a:gd name="connsiteY14" fmla="*/ 1070 h 219547"/>
                <a:gd name="connsiteX15" fmla="*/ 786 w 129017"/>
                <a:gd name="connsiteY15" fmla="*/ 0 h 219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9017" h="219547">
                  <a:moveTo>
                    <a:pt x="786" y="0"/>
                  </a:moveTo>
                  <a:cubicBezTo>
                    <a:pt x="15773" y="7167"/>
                    <a:pt x="31935" y="11510"/>
                    <a:pt x="48494" y="12836"/>
                  </a:cubicBezTo>
                  <a:cubicBezTo>
                    <a:pt x="63523" y="14783"/>
                    <a:pt x="77932" y="20078"/>
                    <a:pt x="90640" y="28347"/>
                  </a:cubicBezTo>
                  <a:cubicBezTo>
                    <a:pt x="115628" y="44253"/>
                    <a:pt x="126710" y="75039"/>
                    <a:pt x="117596" y="103225"/>
                  </a:cubicBezTo>
                  <a:cubicBezTo>
                    <a:pt x="111413" y="115837"/>
                    <a:pt x="103883" y="127742"/>
                    <a:pt x="95133" y="138739"/>
                  </a:cubicBezTo>
                  <a:cubicBezTo>
                    <a:pt x="85559" y="151361"/>
                    <a:pt x="82906" y="167931"/>
                    <a:pt x="88073" y="182917"/>
                  </a:cubicBezTo>
                  <a:cubicBezTo>
                    <a:pt x="93421" y="196684"/>
                    <a:pt x="104963" y="207113"/>
                    <a:pt x="119201" y="211050"/>
                  </a:cubicBezTo>
                  <a:cubicBezTo>
                    <a:pt x="122196" y="212013"/>
                    <a:pt x="129898" y="211585"/>
                    <a:pt x="128935" y="216398"/>
                  </a:cubicBezTo>
                  <a:cubicBezTo>
                    <a:pt x="127544" y="227095"/>
                    <a:pt x="96844" y="207413"/>
                    <a:pt x="93207" y="203669"/>
                  </a:cubicBezTo>
                  <a:cubicBezTo>
                    <a:pt x="84468" y="194202"/>
                    <a:pt x="79654" y="181783"/>
                    <a:pt x="79729" y="168904"/>
                  </a:cubicBezTo>
                  <a:cubicBezTo>
                    <a:pt x="80820" y="154731"/>
                    <a:pt x="86276" y="141242"/>
                    <a:pt x="95347" y="130288"/>
                  </a:cubicBezTo>
                  <a:cubicBezTo>
                    <a:pt x="105637" y="118704"/>
                    <a:pt x="112483" y="104477"/>
                    <a:pt x="115136" y="89212"/>
                  </a:cubicBezTo>
                  <a:cubicBezTo>
                    <a:pt x="116035" y="72429"/>
                    <a:pt x="109948" y="56009"/>
                    <a:pt x="98342" y="43857"/>
                  </a:cubicBezTo>
                  <a:cubicBezTo>
                    <a:pt x="85420" y="30829"/>
                    <a:pt x="68733" y="22196"/>
                    <a:pt x="50634" y="19147"/>
                  </a:cubicBezTo>
                  <a:cubicBezTo>
                    <a:pt x="33091" y="15510"/>
                    <a:pt x="13622" y="14227"/>
                    <a:pt x="144" y="1070"/>
                  </a:cubicBezTo>
                  <a:cubicBezTo>
                    <a:pt x="-176" y="1284"/>
                    <a:pt x="37" y="0"/>
                    <a:pt x="786" y="0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E95A6F45-99C9-3697-BD31-29B4F49CF231}"/>
                </a:ext>
              </a:extLst>
            </p:cNvPr>
            <p:cNvSpPr/>
            <p:nvPr/>
          </p:nvSpPr>
          <p:spPr>
            <a:xfrm>
              <a:off x="9652750" y="2446612"/>
              <a:ext cx="126650" cy="127916"/>
            </a:xfrm>
            <a:custGeom>
              <a:avLst/>
              <a:gdLst>
                <a:gd name="connsiteX0" fmla="*/ 1417 w 181672"/>
                <a:gd name="connsiteY0" fmla="*/ 179317 h 183488"/>
                <a:gd name="connsiteX1" fmla="*/ 46986 w 181672"/>
                <a:gd name="connsiteY1" fmla="*/ 150649 h 183488"/>
                <a:gd name="connsiteX2" fmla="*/ 65385 w 181672"/>
                <a:gd name="connsiteY2" fmla="*/ 95453 h 183488"/>
                <a:gd name="connsiteX3" fmla="*/ 121116 w 181672"/>
                <a:gd name="connsiteY3" fmla="*/ 8808 h 183488"/>
                <a:gd name="connsiteX4" fmla="*/ 181340 w 181672"/>
                <a:gd name="connsiteY4" fmla="*/ 3887 h 183488"/>
                <a:gd name="connsiteX5" fmla="*/ 181340 w 181672"/>
                <a:gd name="connsiteY5" fmla="*/ 5813 h 183488"/>
                <a:gd name="connsiteX6" fmla="*/ 84211 w 181672"/>
                <a:gd name="connsiteY6" fmla="*/ 54270 h 183488"/>
                <a:gd name="connsiteX7" fmla="*/ 69664 w 181672"/>
                <a:gd name="connsiteY7" fmla="*/ 115991 h 183488"/>
                <a:gd name="connsiteX8" fmla="*/ 47200 w 181672"/>
                <a:gd name="connsiteY8" fmla="*/ 159848 h 183488"/>
                <a:gd name="connsiteX9" fmla="*/ 1417 w 181672"/>
                <a:gd name="connsiteY9" fmla="*/ 183488 h 183488"/>
                <a:gd name="connsiteX10" fmla="*/ 1417 w 181672"/>
                <a:gd name="connsiteY10" fmla="*/ 179317 h 183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672" h="183488">
                  <a:moveTo>
                    <a:pt x="1417" y="179317"/>
                  </a:moveTo>
                  <a:cubicBezTo>
                    <a:pt x="19206" y="174717"/>
                    <a:pt x="35134" y="164694"/>
                    <a:pt x="46986" y="150649"/>
                  </a:cubicBezTo>
                  <a:cubicBezTo>
                    <a:pt x="60037" y="134497"/>
                    <a:pt x="62604" y="115349"/>
                    <a:pt x="65385" y="95453"/>
                  </a:cubicBezTo>
                  <a:cubicBezTo>
                    <a:pt x="70199" y="59618"/>
                    <a:pt x="87527" y="25495"/>
                    <a:pt x="121116" y="8808"/>
                  </a:cubicBezTo>
                  <a:cubicBezTo>
                    <a:pt x="139707" y="-883"/>
                    <a:pt x="161422" y="-2659"/>
                    <a:pt x="181340" y="3887"/>
                  </a:cubicBezTo>
                  <a:cubicBezTo>
                    <a:pt x="182088" y="3887"/>
                    <a:pt x="181340" y="6027"/>
                    <a:pt x="181340" y="5813"/>
                  </a:cubicBezTo>
                  <a:cubicBezTo>
                    <a:pt x="141804" y="-1322"/>
                    <a:pt x="102289" y="18392"/>
                    <a:pt x="84211" y="54270"/>
                  </a:cubicBezTo>
                  <a:cubicBezTo>
                    <a:pt x="74263" y="73738"/>
                    <a:pt x="73515" y="94918"/>
                    <a:pt x="69664" y="115991"/>
                  </a:cubicBezTo>
                  <a:cubicBezTo>
                    <a:pt x="66701" y="132518"/>
                    <a:pt x="58881" y="147793"/>
                    <a:pt x="47200" y="159848"/>
                  </a:cubicBezTo>
                  <a:cubicBezTo>
                    <a:pt x="35295" y="173005"/>
                    <a:pt x="19035" y="181403"/>
                    <a:pt x="1417" y="183488"/>
                  </a:cubicBezTo>
                  <a:cubicBezTo>
                    <a:pt x="-1150" y="183488"/>
                    <a:pt x="348" y="179638"/>
                    <a:pt x="1417" y="179317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7CF0B05D-6BED-6629-A75F-705ED3E49805}"/>
                </a:ext>
              </a:extLst>
            </p:cNvPr>
            <p:cNvSpPr/>
            <p:nvPr/>
          </p:nvSpPr>
          <p:spPr>
            <a:xfrm>
              <a:off x="9829875" y="2548292"/>
              <a:ext cx="36666" cy="56535"/>
            </a:xfrm>
            <a:custGeom>
              <a:avLst/>
              <a:gdLst>
                <a:gd name="connsiteX0" fmla="*/ 26315 w 52596"/>
                <a:gd name="connsiteY0" fmla="*/ 69725 h 81096"/>
                <a:gd name="connsiteX1" fmla="*/ 18079 w 52596"/>
                <a:gd name="connsiteY1" fmla="*/ 79245 h 81096"/>
                <a:gd name="connsiteX2" fmla="*/ 18079 w 52596"/>
                <a:gd name="connsiteY2" fmla="*/ 81064 h 81096"/>
                <a:gd name="connsiteX3" fmla="*/ 29846 w 52596"/>
                <a:gd name="connsiteY3" fmla="*/ 69404 h 81096"/>
                <a:gd name="connsiteX4" fmla="*/ 32948 w 52596"/>
                <a:gd name="connsiteY4" fmla="*/ 68762 h 81096"/>
                <a:gd name="connsiteX5" fmla="*/ 52309 w 52596"/>
                <a:gd name="connsiteY5" fmla="*/ 34532 h 81096"/>
                <a:gd name="connsiteX6" fmla="*/ 43217 w 52596"/>
                <a:gd name="connsiteY6" fmla="*/ 14743 h 81096"/>
                <a:gd name="connsiteX7" fmla="*/ 24069 w 52596"/>
                <a:gd name="connsiteY7" fmla="*/ 88 h 81096"/>
                <a:gd name="connsiteX8" fmla="*/ 20111 w 52596"/>
                <a:gd name="connsiteY8" fmla="*/ 4581 h 81096"/>
                <a:gd name="connsiteX9" fmla="*/ 28348 w 52596"/>
                <a:gd name="connsiteY9" fmla="*/ 11748 h 81096"/>
                <a:gd name="connsiteX10" fmla="*/ 34873 w 52596"/>
                <a:gd name="connsiteY10" fmla="*/ 18059 h 81096"/>
                <a:gd name="connsiteX11" fmla="*/ 43003 w 52596"/>
                <a:gd name="connsiteY11" fmla="*/ 35174 h 81096"/>
                <a:gd name="connsiteX12" fmla="*/ 31343 w 52596"/>
                <a:gd name="connsiteY12" fmla="*/ 60847 h 81096"/>
                <a:gd name="connsiteX13" fmla="*/ 27492 w 52596"/>
                <a:gd name="connsiteY13" fmla="*/ 50150 h 81096"/>
                <a:gd name="connsiteX14" fmla="*/ 10698 w 52596"/>
                <a:gd name="connsiteY14" fmla="*/ 42234 h 81096"/>
                <a:gd name="connsiteX15" fmla="*/ 1 w 52596"/>
                <a:gd name="connsiteY15" fmla="*/ 54215 h 81096"/>
                <a:gd name="connsiteX16" fmla="*/ 26315 w 52596"/>
                <a:gd name="connsiteY16" fmla="*/ 69725 h 81096"/>
                <a:gd name="connsiteX17" fmla="*/ 26315 w 52596"/>
                <a:gd name="connsiteY17" fmla="*/ 61916 h 81096"/>
                <a:gd name="connsiteX18" fmla="*/ 8131 w 52596"/>
                <a:gd name="connsiteY18" fmla="*/ 55605 h 81096"/>
                <a:gd name="connsiteX19" fmla="*/ 8131 w 52596"/>
                <a:gd name="connsiteY19" fmla="*/ 48010 h 81096"/>
                <a:gd name="connsiteX20" fmla="*/ 17758 w 52596"/>
                <a:gd name="connsiteY20" fmla="*/ 48759 h 81096"/>
                <a:gd name="connsiteX21" fmla="*/ 27385 w 52596"/>
                <a:gd name="connsiteY21" fmla="*/ 61809 h 81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2596" h="81096">
                  <a:moveTo>
                    <a:pt x="26315" y="69725"/>
                  </a:moveTo>
                  <a:cubicBezTo>
                    <a:pt x="24957" y="73876"/>
                    <a:pt x="21994" y="77309"/>
                    <a:pt x="18079" y="79245"/>
                  </a:cubicBezTo>
                  <a:cubicBezTo>
                    <a:pt x="17437" y="79245"/>
                    <a:pt x="17437" y="81385"/>
                    <a:pt x="18079" y="81064"/>
                  </a:cubicBezTo>
                  <a:cubicBezTo>
                    <a:pt x="23492" y="79053"/>
                    <a:pt x="27781" y="74796"/>
                    <a:pt x="29846" y="69404"/>
                  </a:cubicBezTo>
                  <a:cubicBezTo>
                    <a:pt x="30894" y="69255"/>
                    <a:pt x="31932" y="69041"/>
                    <a:pt x="32948" y="68762"/>
                  </a:cubicBezTo>
                  <a:cubicBezTo>
                    <a:pt x="46329" y="62965"/>
                    <a:pt x="54235" y="48984"/>
                    <a:pt x="52309" y="34532"/>
                  </a:cubicBezTo>
                  <a:cubicBezTo>
                    <a:pt x="51261" y="27194"/>
                    <a:pt x="48094" y="20316"/>
                    <a:pt x="43217" y="14743"/>
                  </a:cubicBezTo>
                  <a:cubicBezTo>
                    <a:pt x="38200" y="8293"/>
                    <a:pt x="31611" y="3244"/>
                    <a:pt x="24069" y="88"/>
                  </a:cubicBezTo>
                  <a:cubicBezTo>
                    <a:pt x="22037" y="-553"/>
                    <a:pt x="18507" y="2442"/>
                    <a:pt x="20111" y="4581"/>
                  </a:cubicBezTo>
                  <a:cubicBezTo>
                    <a:pt x="22550" y="7298"/>
                    <a:pt x="25321" y="9705"/>
                    <a:pt x="28348" y="11748"/>
                  </a:cubicBezTo>
                  <a:cubicBezTo>
                    <a:pt x="30723" y="13631"/>
                    <a:pt x="32915" y="15749"/>
                    <a:pt x="34873" y="18059"/>
                  </a:cubicBezTo>
                  <a:cubicBezTo>
                    <a:pt x="39248" y="22819"/>
                    <a:pt x="42072" y="28777"/>
                    <a:pt x="43003" y="35174"/>
                  </a:cubicBezTo>
                  <a:cubicBezTo>
                    <a:pt x="44586" y="45293"/>
                    <a:pt x="39997" y="55381"/>
                    <a:pt x="31343" y="60847"/>
                  </a:cubicBezTo>
                  <a:cubicBezTo>
                    <a:pt x="31161" y="56974"/>
                    <a:pt x="29814" y="53252"/>
                    <a:pt x="27492" y="50150"/>
                  </a:cubicBezTo>
                  <a:cubicBezTo>
                    <a:pt x="23534" y="44919"/>
                    <a:pt x="17255" y="41956"/>
                    <a:pt x="10698" y="42234"/>
                  </a:cubicBezTo>
                  <a:cubicBezTo>
                    <a:pt x="4558" y="42844"/>
                    <a:pt x="-84" y="48053"/>
                    <a:pt x="1" y="54215"/>
                  </a:cubicBezTo>
                  <a:cubicBezTo>
                    <a:pt x="108" y="66409"/>
                    <a:pt x="14763" y="70688"/>
                    <a:pt x="26315" y="69725"/>
                  </a:cubicBezTo>
                  <a:close/>
                  <a:moveTo>
                    <a:pt x="26315" y="61916"/>
                  </a:moveTo>
                  <a:cubicBezTo>
                    <a:pt x="19619" y="62590"/>
                    <a:pt x="12966" y="60280"/>
                    <a:pt x="8131" y="55605"/>
                  </a:cubicBezTo>
                  <a:cubicBezTo>
                    <a:pt x="6847" y="53787"/>
                    <a:pt x="5564" y="49829"/>
                    <a:pt x="8131" y="48010"/>
                  </a:cubicBezTo>
                  <a:cubicBezTo>
                    <a:pt x="10698" y="46192"/>
                    <a:pt x="15298" y="48010"/>
                    <a:pt x="17758" y="48759"/>
                  </a:cubicBezTo>
                  <a:cubicBezTo>
                    <a:pt x="23021" y="51134"/>
                    <a:pt x="26669" y="56076"/>
                    <a:pt x="27385" y="61809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E645B7AF-AA3C-4CEF-8740-6CD8C1A64529}"/>
                </a:ext>
              </a:extLst>
            </p:cNvPr>
            <p:cNvSpPr/>
            <p:nvPr/>
          </p:nvSpPr>
          <p:spPr>
            <a:xfrm>
              <a:off x="10048291" y="2479171"/>
              <a:ext cx="205036" cy="252148"/>
            </a:xfrm>
            <a:custGeom>
              <a:avLst/>
              <a:gdLst>
                <a:gd name="connsiteX0" fmla="*/ 971 w 294113"/>
                <a:gd name="connsiteY0" fmla="*/ 1041 h 361692"/>
                <a:gd name="connsiteX1" fmla="*/ 106121 w 294113"/>
                <a:gd name="connsiteY1" fmla="*/ 31313 h 361692"/>
                <a:gd name="connsiteX2" fmla="*/ 129868 w 294113"/>
                <a:gd name="connsiteY2" fmla="*/ 72068 h 361692"/>
                <a:gd name="connsiteX3" fmla="*/ 137463 w 294113"/>
                <a:gd name="connsiteY3" fmla="*/ 128762 h 361692"/>
                <a:gd name="connsiteX4" fmla="*/ 219722 w 294113"/>
                <a:gd name="connsiteY4" fmla="*/ 188772 h 361692"/>
                <a:gd name="connsiteX5" fmla="*/ 248176 w 294113"/>
                <a:gd name="connsiteY5" fmla="*/ 228992 h 361692"/>
                <a:gd name="connsiteX6" fmla="*/ 243149 w 294113"/>
                <a:gd name="connsiteY6" fmla="*/ 284188 h 361692"/>
                <a:gd name="connsiteX7" fmla="*/ 247106 w 294113"/>
                <a:gd name="connsiteY7" fmla="*/ 342486 h 361692"/>
                <a:gd name="connsiteX8" fmla="*/ 292782 w 294113"/>
                <a:gd name="connsiteY8" fmla="*/ 353183 h 361692"/>
                <a:gd name="connsiteX9" fmla="*/ 292782 w 294113"/>
                <a:gd name="connsiteY9" fmla="*/ 356606 h 361692"/>
                <a:gd name="connsiteX10" fmla="*/ 253846 w 294113"/>
                <a:gd name="connsiteY10" fmla="*/ 356606 h 361692"/>
                <a:gd name="connsiteX11" fmla="*/ 230847 w 294113"/>
                <a:gd name="connsiteY11" fmla="*/ 323125 h 361692"/>
                <a:gd name="connsiteX12" fmla="*/ 241544 w 294113"/>
                <a:gd name="connsiteY12" fmla="*/ 266859 h 361692"/>
                <a:gd name="connsiteX13" fmla="*/ 230847 w 294113"/>
                <a:gd name="connsiteY13" fmla="*/ 210700 h 361692"/>
                <a:gd name="connsiteX14" fmla="*/ 145807 w 294113"/>
                <a:gd name="connsiteY14" fmla="*/ 152081 h 361692"/>
                <a:gd name="connsiteX15" fmla="*/ 126873 w 294113"/>
                <a:gd name="connsiteY15" fmla="*/ 106512 h 361692"/>
                <a:gd name="connsiteX16" fmla="*/ 115000 w 294113"/>
                <a:gd name="connsiteY16" fmla="*/ 54739 h 361692"/>
                <a:gd name="connsiteX17" fmla="*/ 543 w 294113"/>
                <a:gd name="connsiteY17" fmla="*/ 4678 h 361692"/>
                <a:gd name="connsiteX18" fmla="*/ 971 w 294113"/>
                <a:gd name="connsiteY18" fmla="*/ 1041 h 36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94113" h="361692">
                  <a:moveTo>
                    <a:pt x="971" y="1041"/>
                  </a:moveTo>
                  <a:cubicBezTo>
                    <a:pt x="38089" y="-3024"/>
                    <a:pt x="78416" y="4357"/>
                    <a:pt x="106121" y="31313"/>
                  </a:cubicBezTo>
                  <a:cubicBezTo>
                    <a:pt x="117749" y="42363"/>
                    <a:pt x="125985" y="56504"/>
                    <a:pt x="129868" y="72068"/>
                  </a:cubicBezTo>
                  <a:cubicBezTo>
                    <a:pt x="134040" y="90681"/>
                    <a:pt x="129868" y="110898"/>
                    <a:pt x="137463" y="128762"/>
                  </a:cubicBezTo>
                  <a:cubicBezTo>
                    <a:pt x="152225" y="161602"/>
                    <a:pt x="192873" y="169303"/>
                    <a:pt x="219722" y="188772"/>
                  </a:cubicBezTo>
                  <a:cubicBezTo>
                    <a:pt x="233789" y="198271"/>
                    <a:pt x="243897" y="212572"/>
                    <a:pt x="248176" y="228992"/>
                  </a:cubicBezTo>
                  <a:cubicBezTo>
                    <a:pt x="251503" y="247508"/>
                    <a:pt x="249759" y="266581"/>
                    <a:pt x="243149" y="284188"/>
                  </a:cubicBezTo>
                  <a:cubicBezTo>
                    <a:pt x="237372" y="303549"/>
                    <a:pt x="231275" y="326227"/>
                    <a:pt x="247106" y="342486"/>
                  </a:cubicBezTo>
                  <a:cubicBezTo>
                    <a:pt x="259023" y="354510"/>
                    <a:pt x="276769" y="358660"/>
                    <a:pt x="292782" y="353183"/>
                  </a:cubicBezTo>
                  <a:cubicBezTo>
                    <a:pt x="294815" y="352648"/>
                    <a:pt x="294280" y="355857"/>
                    <a:pt x="292782" y="356606"/>
                  </a:cubicBezTo>
                  <a:cubicBezTo>
                    <a:pt x="280695" y="363388"/>
                    <a:pt x="265933" y="363388"/>
                    <a:pt x="253846" y="356606"/>
                  </a:cubicBezTo>
                  <a:cubicBezTo>
                    <a:pt x="240956" y="350124"/>
                    <a:pt x="232270" y="337491"/>
                    <a:pt x="230847" y="323125"/>
                  </a:cubicBezTo>
                  <a:cubicBezTo>
                    <a:pt x="228815" y="303870"/>
                    <a:pt x="237693" y="285472"/>
                    <a:pt x="241544" y="266859"/>
                  </a:cubicBezTo>
                  <a:cubicBezTo>
                    <a:pt x="245972" y="247466"/>
                    <a:pt x="242100" y="227109"/>
                    <a:pt x="230847" y="210700"/>
                  </a:cubicBezTo>
                  <a:cubicBezTo>
                    <a:pt x="209453" y="182461"/>
                    <a:pt x="170623" y="176363"/>
                    <a:pt x="145807" y="152081"/>
                  </a:cubicBezTo>
                  <a:cubicBezTo>
                    <a:pt x="133815" y="139930"/>
                    <a:pt x="127023" y="123585"/>
                    <a:pt x="126873" y="106512"/>
                  </a:cubicBezTo>
                  <a:cubicBezTo>
                    <a:pt x="127226" y="88542"/>
                    <a:pt x="123151" y="70763"/>
                    <a:pt x="115000" y="54739"/>
                  </a:cubicBezTo>
                  <a:cubicBezTo>
                    <a:pt x="91145" y="15054"/>
                    <a:pt x="43544" y="5427"/>
                    <a:pt x="543" y="4678"/>
                  </a:cubicBezTo>
                  <a:cubicBezTo>
                    <a:pt x="-420" y="3822"/>
                    <a:pt x="8" y="1148"/>
                    <a:pt x="971" y="1041"/>
                  </a:cubicBez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405C0C6D-9EE7-8A6F-47DD-76573E2465D3}"/>
                </a:ext>
              </a:extLst>
            </p:cNvPr>
            <p:cNvSpPr/>
            <p:nvPr/>
          </p:nvSpPr>
          <p:spPr>
            <a:xfrm>
              <a:off x="10022345" y="2486362"/>
              <a:ext cx="185684" cy="423393"/>
            </a:xfrm>
            <a:custGeom>
              <a:avLst/>
              <a:gdLst>
                <a:gd name="connsiteX0" fmla="*/ 1285 w 266354"/>
                <a:gd name="connsiteY0" fmla="*/ 10300 h 607334"/>
                <a:gd name="connsiteX1" fmla="*/ 26316 w 266354"/>
                <a:gd name="connsiteY1" fmla="*/ 5165 h 607334"/>
                <a:gd name="connsiteX2" fmla="*/ 95097 w 266354"/>
                <a:gd name="connsiteY2" fmla="*/ 57473 h 607334"/>
                <a:gd name="connsiteX3" fmla="*/ 99697 w 266354"/>
                <a:gd name="connsiteY3" fmla="*/ 112669 h 607334"/>
                <a:gd name="connsiteX4" fmla="*/ 117133 w 266354"/>
                <a:gd name="connsiteY4" fmla="*/ 151392 h 607334"/>
                <a:gd name="connsiteX5" fmla="*/ 152326 w 266354"/>
                <a:gd name="connsiteY5" fmla="*/ 178776 h 607334"/>
                <a:gd name="connsiteX6" fmla="*/ 197360 w 266354"/>
                <a:gd name="connsiteY6" fmla="*/ 201454 h 607334"/>
                <a:gd name="connsiteX7" fmla="*/ 223567 w 266354"/>
                <a:gd name="connsiteY7" fmla="*/ 279648 h 607334"/>
                <a:gd name="connsiteX8" fmla="*/ 182170 w 266354"/>
                <a:gd name="connsiteY8" fmla="*/ 370679 h 607334"/>
                <a:gd name="connsiteX9" fmla="*/ 232445 w 266354"/>
                <a:gd name="connsiteY9" fmla="*/ 440850 h 607334"/>
                <a:gd name="connsiteX10" fmla="*/ 258439 w 266354"/>
                <a:gd name="connsiteY10" fmla="*/ 484173 h 607334"/>
                <a:gd name="connsiteX11" fmla="*/ 244319 w 266354"/>
                <a:gd name="connsiteY11" fmla="*/ 527602 h 607334"/>
                <a:gd name="connsiteX12" fmla="*/ 231269 w 266354"/>
                <a:gd name="connsiteY12" fmla="*/ 533165 h 607334"/>
                <a:gd name="connsiteX13" fmla="*/ 202494 w 266354"/>
                <a:gd name="connsiteY13" fmla="*/ 502892 h 607334"/>
                <a:gd name="connsiteX14" fmla="*/ 185058 w 266354"/>
                <a:gd name="connsiteY14" fmla="*/ 525677 h 607334"/>
                <a:gd name="connsiteX15" fmla="*/ 225492 w 266354"/>
                <a:gd name="connsiteY15" fmla="*/ 540546 h 607334"/>
                <a:gd name="connsiteX16" fmla="*/ 225492 w 266354"/>
                <a:gd name="connsiteY16" fmla="*/ 543434 h 607334"/>
                <a:gd name="connsiteX17" fmla="*/ 201745 w 266354"/>
                <a:gd name="connsiteY17" fmla="*/ 586221 h 607334"/>
                <a:gd name="connsiteX18" fmla="*/ 183347 w 266354"/>
                <a:gd name="connsiteY18" fmla="*/ 590821 h 607334"/>
                <a:gd name="connsiteX19" fmla="*/ 184202 w 266354"/>
                <a:gd name="connsiteY19" fmla="*/ 589430 h 607334"/>
                <a:gd name="connsiteX20" fmla="*/ 180352 w 266354"/>
                <a:gd name="connsiteY20" fmla="*/ 573064 h 607334"/>
                <a:gd name="connsiteX21" fmla="*/ 165804 w 266354"/>
                <a:gd name="connsiteY21" fmla="*/ 574455 h 607334"/>
                <a:gd name="connsiteX22" fmla="*/ 168702 w 266354"/>
                <a:gd name="connsiteY22" fmla="*/ 592072 h 607334"/>
                <a:gd name="connsiteX23" fmla="*/ 168906 w 266354"/>
                <a:gd name="connsiteY23" fmla="*/ 592211 h 607334"/>
                <a:gd name="connsiteX24" fmla="*/ 172864 w 266354"/>
                <a:gd name="connsiteY24" fmla="*/ 594779 h 607334"/>
                <a:gd name="connsiteX25" fmla="*/ 166552 w 266354"/>
                <a:gd name="connsiteY25" fmla="*/ 598523 h 607334"/>
                <a:gd name="connsiteX26" fmla="*/ 137136 w 266354"/>
                <a:gd name="connsiteY26" fmla="*/ 601197 h 607334"/>
                <a:gd name="connsiteX27" fmla="*/ 135852 w 266354"/>
                <a:gd name="connsiteY27" fmla="*/ 605476 h 607334"/>
                <a:gd name="connsiteX28" fmla="*/ 165376 w 266354"/>
                <a:gd name="connsiteY28" fmla="*/ 604406 h 607334"/>
                <a:gd name="connsiteX29" fmla="*/ 178426 w 266354"/>
                <a:gd name="connsiteY29" fmla="*/ 596811 h 607334"/>
                <a:gd name="connsiteX30" fmla="*/ 210517 w 266354"/>
                <a:gd name="connsiteY30" fmla="*/ 586649 h 607334"/>
                <a:gd name="connsiteX31" fmla="*/ 231910 w 266354"/>
                <a:gd name="connsiteY31" fmla="*/ 539155 h 607334"/>
                <a:gd name="connsiteX32" fmla="*/ 259937 w 266354"/>
                <a:gd name="connsiteY32" fmla="*/ 518617 h 607334"/>
                <a:gd name="connsiteX33" fmla="*/ 259295 w 266354"/>
                <a:gd name="connsiteY33" fmla="*/ 463849 h 607334"/>
                <a:gd name="connsiteX34" fmla="*/ 219930 w 266354"/>
                <a:gd name="connsiteY34" fmla="*/ 419777 h 607334"/>
                <a:gd name="connsiteX35" fmla="*/ 189016 w 266354"/>
                <a:gd name="connsiteY35" fmla="*/ 371214 h 607334"/>
                <a:gd name="connsiteX36" fmla="*/ 216507 w 266354"/>
                <a:gd name="connsiteY36" fmla="*/ 310990 h 607334"/>
                <a:gd name="connsiteX37" fmla="*/ 231910 w 266354"/>
                <a:gd name="connsiteY37" fmla="*/ 260073 h 607334"/>
                <a:gd name="connsiteX38" fmla="*/ 217363 w 266354"/>
                <a:gd name="connsiteY38" fmla="*/ 213648 h 607334"/>
                <a:gd name="connsiteX39" fmla="*/ 176928 w 266354"/>
                <a:gd name="connsiteY39" fmla="*/ 181557 h 607334"/>
                <a:gd name="connsiteX40" fmla="*/ 146870 w 266354"/>
                <a:gd name="connsiteY40" fmla="*/ 168614 h 607334"/>
                <a:gd name="connsiteX41" fmla="*/ 125476 w 266354"/>
                <a:gd name="connsiteY41" fmla="*/ 150429 h 607334"/>
                <a:gd name="connsiteX42" fmla="*/ 104724 w 266354"/>
                <a:gd name="connsiteY42" fmla="*/ 95875 h 607334"/>
                <a:gd name="connsiteX43" fmla="*/ 94027 w 266354"/>
                <a:gd name="connsiteY43" fmla="*/ 36293 h 607334"/>
                <a:gd name="connsiteX44" fmla="*/ 643 w 266354"/>
                <a:gd name="connsiteY44" fmla="*/ 7305 h 607334"/>
                <a:gd name="connsiteX45" fmla="*/ 1285 w 266354"/>
                <a:gd name="connsiteY45" fmla="*/ 10300 h 607334"/>
                <a:gd name="connsiteX46" fmla="*/ 178319 w 266354"/>
                <a:gd name="connsiteY46" fmla="*/ 589751 h 607334"/>
                <a:gd name="connsiteX47" fmla="*/ 171259 w 266354"/>
                <a:gd name="connsiteY47" fmla="*/ 583975 h 607334"/>
                <a:gd name="connsiteX48" fmla="*/ 172222 w 266354"/>
                <a:gd name="connsiteY48" fmla="*/ 577129 h 607334"/>
                <a:gd name="connsiteX49" fmla="*/ 177142 w 266354"/>
                <a:gd name="connsiteY49" fmla="*/ 579161 h 607334"/>
                <a:gd name="connsiteX50" fmla="*/ 178929 w 266354"/>
                <a:gd name="connsiteY50" fmla="*/ 588981 h 607334"/>
                <a:gd name="connsiteX51" fmla="*/ 178319 w 266354"/>
                <a:gd name="connsiteY51" fmla="*/ 589751 h 607334"/>
                <a:gd name="connsiteX52" fmla="*/ 224316 w 266354"/>
                <a:gd name="connsiteY52" fmla="*/ 534341 h 607334"/>
                <a:gd name="connsiteX53" fmla="*/ 207521 w 266354"/>
                <a:gd name="connsiteY53" fmla="*/ 532523 h 607334"/>
                <a:gd name="connsiteX54" fmla="*/ 191262 w 266354"/>
                <a:gd name="connsiteY54" fmla="*/ 521826 h 607334"/>
                <a:gd name="connsiteX55" fmla="*/ 199392 w 266354"/>
                <a:gd name="connsiteY55" fmla="*/ 508883 h 607334"/>
                <a:gd name="connsiteX56" fmla="*/ 224316 w 266354"/>
                <a:gd name="connsiteY56" fmla="*/ 534341 h 607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6354" h="607334">
                  <a:moveTo>
                    <a:pt x="1285" y="10300"/>
                  </a:moveTo>
                  <a:cubicBezTo>
                    <a:pt x="9276" y="7166"/>
                    <a:pt x="17737" y="5433"/>
                    <a:pt x="26316" y="5165"/>
                  </a:cubicBezTo>
                  <a:cubicBezTo>
                    <a:pt x="58685" y="4267"/>
                    <a:pt x="87310" y="26035"/>
                    <a:pt x="95097" y="57473"/>
                  </a:cubicBezTo>
                  <a:cubicBezTo>
                    <a:pt x="99483" y="75551"/>
                    <a:pt x="96381" y="94378"/>
                    <a:pt x="99697" y="112669"/>
                  </a:cubicBezTo>
                  <a:cubicBezTo>
                    <a:pt x="102296" y="126800"/>
                    <a:pt x="108287" y="140085"/>
                    <a:pt x="117133" y="151392"/>
                  </a:cubicBezTo>
                  <a:cubicBezTo>
                    <a:pt x="126407" y="163298"/>
                    <a:pt x="138505" y="172711"/>
                    <a:pt x="152326" y="178776"/>
                  </a:cubicBezTo>
                  <a:cubicBezTo>
                    <a:pt x="168403" y="184007"/>
                    <a:pt x="183582" y="191655"/>
                    <a:pt x="197360" y="201454"/>
                  </a:cubicBezTo>
                  <a:cubicBezTo>
                    <a:pt x="219192" y="221125"/>
                    <a:pt x="229140" y="250788"/>
                    <a:pt x="223567" y="279648"/>
                  </a:cubicBezTo>
                  <a:cubicBezTo>
                    <a:pt x="216400" y="312915"/>
                    <a:pt x="184202" y="335593"/>
                    <a:pt x="182170" y="370679"/>
                  </a:cubicBezTo>
                  <a:cubicBezTo>
                    <a:pt x="180137" y="403732"/>
                    <a:pt x="211907" y="420633"/>
                    <a:pt x="232445" y="440850"/>
                  </a:cubicBezTo>
                  <a:cubicBezTo>
                    <a:pt x="245271" y="452349"/>
                    <a:pt x="254331" y="467443"/>
                    <a:pt x="258439" y="484173"/>
                  </a:cubicBezTo>
                  <a:cubicBezTo>
                    <a:pt x="262686" y="500165"/>
                    <a:pt x="257166" y="517162"/>
                    <a:pt x="244319" y="527602"/>
                  </a:cubicBezTo>
                  <a:cubicBezTo>
                    <a:pt x="240350" y="530255"/>
                    <a:pt x="235932" y="532138"/>
                    <a:pt x="231269" y="533165"/>
                  </a:cubicBezTo>
                  <a:cubicBezTo>
                    <a:pt x="228915" y="518071"/>
                    <a:pt x="217448" y="506005"/>
                    <a:pt x="202494" y="502892"/>
                  </a:cubicBezTo>
                  <a:cubicBezTo>
                    <a:pt x="189658" y="501823"/>
                    <a:pt x="175324" y="512840"/>
                    <a:pt x="185058" y="525677"/>
                  </a:cubicBezTo>
                  <a:cubicBezTo>
                    <a:pt x="194792" y="537668"/>
                    <a:pt x="210303" y="543369"/>
                    <a:pt x="225492" y="540546"/>
                  </a:cubicBezTo>
                  <a:cubicBezTo>
                    <a:pt x="225492" y="541508"/>
                    <a:pt x="225492" y="542578"/>
                    <a:pt x="225492" y="543434"/>
                  </a:cubicBezTo>
                  <a:cubicBezTo>
                    <a:pt x="225257" y="560773"/>
                    <a:pt x="216347" y="576851"/>
                    <a:pt x="201745" y="586221"/>
                  </a:cubicBezTo>
                  <a:cubicBezTo>
                    <a:pt x="196301" y="589773"/>
                    <a:pt x="189818" y="591399"/>
                    <a:pt x="183347" y="590821"/>
                  </a:cubicBezTo>
                  <a:cubicBezTo>
                    <a:pt x="183657" y="590372"/>
                    <a:pt x="183946" y="589912"/>
                    <a:pt x="184202" y="589430"/>
                  </a:cubicBezTo>
                  <a:cubicBezTo>
                    <a:pt x="187433" y="583815"/>
                    <a:pt x="185743" y="576658"/>
                    <a:pt x="180352" y="573064"/>
                  </a:cubicBezTo>
                  <a:cubicBezTo>
                    <a:pt x="175805" y="569919"/>
                    <a:pt x="169665" y="570508"/>
                    <a:pt x="165804" y="574455"/>
                  </a:cubicBezTo>
                  <a:cubicBezTo>
                    <a:pt x="161739" y="580124"/>
                    <a:pt x="163033" y="588008"/>
                    <a:pt x="168702" y="592072"/>
                  </a:cubicBezTo>
                  <a:cubicBezTo>
                    <a:pt x="168767" y="592115"/>
                    <a:pt x="168841" y="592169"/>
                    <a:pt x="168906" y="592211"/>
                  </a:cubicBezTo>
                  <a:cubicBezTo>
                    <a:pt x="170147" y="593174"/>
                    <a:pt x="171473" y="594041"/>
                    <a:pt x="172864" y="594779"/>
                  </a:cubicBezTo>
                  <a:cubicBezTo>
                    <a:pt x="170917" y="596266"/>
                    <a:pt x="168799" y="597528"/>
                    <a:pt x="166552" y="598523"/>
                  </a:cubicBezTo>
                  <a:cubicBezTo>
                    <a:pt x="157193" y="602160"/>
                    <a:pt x="146998" y="603080"/>
                    <a:pt x="137136" y="601197"/>
                  </a:cubicBezTo>
                  <a:cubicBezTo>
                    <a:pt x="135104" y="601197"/>
                    <a:pt x="133606" y="604834"/>
                    <a:pt x="135852" y="605476"/>
                  </a:cubicBezTo>
                  <a:cubicBezTo>
                    <a:pt x="145554" y="608278"/>
                    <a:pt x="155898" y="607904"/>
                    <a:pt x="165376" y="604406"/>
                  </a:cubicBezTo>
                  <a:cubicBezTo>
                    <a:pt x="170179" y="602737"/>
                    <a:pt x="174607" y="600159"/>
                    <a:pt x="178426" y="596811"/>
                  </a:cubicBezTo>
                  <a:cubicBezTo>
                    <a:pt x="190086" y="598202"/>
                    <a:pt x="201788" y="594501"/>
                    <a:pt x="210517" y="586649"/>
                  </a:cubicBezTo>
                  <a:cubicBezTo>
                    <a:pt x="224647" y="575011"/>
                    <a:pt x="232563" y="557457"/>
                    <a:pt x="231910" y="539155"/>
                  </a:cubicBezTo>
                  <a:cubicBezTo>
                    <a:pt x="243581" y="536245"/>
                    <a:pt x="253647" y="528875"/>
                    <a:pt x="259937" y="518617"/>
                  </a:cubicBezTo>
                  <a:cubicBezTo>
                    <a:pt x="268719" y="501363"/>
                    <a:pt x="268473" y="480900"/>
                    <a:pt x="259295" y="463849"/>
                  </a:cubicBezTo>
                  <a:cubicBezTo>
                    <a:pt x="249400" y="446562"/>
                    <a:pt x="235997" y="431555"/>
                    <a:pt x="219930" y="419777"/>
                  </a:cubicBezTo>
                  <a:cubicBezTo>
                    <a:pt x="204847" y="407155"/>
                    <a:pt x="188588" y="392607"/>
                    <a:pt x="189016" y="371214"/>
                  </a:cubicBezTo>
                  <a:cubicBezTo>
                    <a:pt x="189444" y="349820"/>
                    <a:pt x="205061" y="329603"/>
                    <a:pt x="216507" y="310990"/>
                  </a:cubicBezTo>
                  <a:cubicBezTo>
                    <a:pt x="226573" y="295918"/>
                    <a:pt x="231932" y="278193"/>
                    <a:pt x="231910" y="260073"/>
                  </a:cubicBezTo>
                  <a:cubicBezTo>
                    <a:pt x="231429" y="243557"/>
                    <a:pt x="226402" y="227490"/>
                    <a:pt x="217363" y="213648"/>
                  </a:cubicBezTo>
                  <a:cubicBezTo>
                    <a:pt x="207543" y="199015"/>
                    <a:pt x="193412" y="187804"/>
                    <a:pt x="176928" y="181557"/>
                  </a:cubicBezTo>
                  <a:cubicBezTo>
                    <a:pt x="166627" y="177931"/>
                    <a:pt x="156583" y="173610"/>
                    <a:pt x="146870" y="168614"/>
                  </a:cubicBezTo>
                  <a:cubicBezTo>
                    <a:pt x="138783" y="163768"/>
                    <a:pt x="131563" y="157628"/>
                    <a:pt x="125476" y="150429"/>
                  </a:cubicBezTo>
                  <a:cubicBezTo>
                    <a:pt x="112597" y="135111"/>
                    <a:pt x="105291" y="115878"/>
                    <a:pt x="104724" y="95875"/>
                  </a:cubicBezTo>
                  <a:cubicBezTo>
                    <a:pt x="103762" y="75230"/>
                    <a:pt x="104724" y="55013"/>
                    <a:pt x="94027" y="36293"/>
                  </a:cubicBezTo>
                  <a:cubicBezTo>
                    <a:pt x="75522" y="3379"/>
                    <a:pt x="34531" y="-9350"/>
                    <a:pt x="643" y="7305"/>
                  </a:cubicBezTo>
                  <a:cubicBezTo>
                    <a:pt x="-105" y="7733"/>
                    <a:pt x="-533" y="11049"/>
                    <a:pt x="1285" y="10300"/>
                  </a:cubicBezTo>
                  <a:close/>
                  <a:moveTo>
                    <a:pt x="178319" y="589751"/>
                  </a:moveTo>
                  <a:cubicBezTo>
                    <a:pt x="175442" y="588564"/>
                    <a:pt x="172992" y="586553"/>
                    <a:pt x="171259" y="583975"/>
                  </a:cubicBezTo>
                  <a:cubicBezTo>
                    <a:pt x="170082" y="581836"/>
                    <a:pt x="169013" y="577664"/>
                    <a:pt x="172222" y="577129"/>
                  </a:cubicBezTo>
                  <a:cubicBezTo>
                    <a:pt x="174051" y="577204"/>
                    <a:pt x="175795" y="577931"/>
                    <a:pt x="177142" y="579161"/>
                  </a:cubicBezTo>
                  <a:cubicBezTo>
                    <a:pt x="180352" y="581375"/>
                    <a:pt x="181154" y="585772"/>
                    <a:pt x="178929" y="588981"/>
                  </a:cubicBezTo>
                  <a:cubicBezTo>
                    <a:pt x="178747" y="589248"/>
                    <a:pt x="178544" y="589505"/>
                    <a:pt x="178319" y="589751"/>
                  </a:cubicBezTo>
                  <a:close/>
                  <a:moveTo>
                    <a:pt x="224316" y="534341"/>
                  </a:moveTo>
                  <a:cubicBezTo>
                    <a:pt x="218657" y="534855"/>
                    <a:pt x="212945" y="534234"/>
                    <a:pt x="207521" y="532523"/>
                  </a:cubicBezTo>
                  <a:cubicBezTo>
                    <a:pt x="201210" y="530544"/>
                    <a:pt x="195584" y="526832"/>
                    <a:pt x="191262" y="521826"/>
                  </a:cubicBezTo>
                  <a:cubicBezTo>
                    <a:pt x="184951" y="514231"/>
                    <a:pt x="191262" y="508562"/>
                    <a:pt x="199392" y="508883"/>
                  </a:cubicBezTo>
                  <a:cubicBezTo>
                    <a:pt x="212335" y="509310"/>
                    <a:pt x="221213" y="522254"/>
                    <a:pt x="224316" y="534341"/>
                  </a:cubicBez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0DA50747-24DA-95A5-147B-F167875A5FCD}"/>
                </a:ext>
              </a:extLst>
            </p:cNvPr>
            <p:cNvSpPr/>
            <p:nvPr/>
          </p:nvSpPr>
          <p:spPr>
            <a:xfrm>
              <a:off x="9872347" y="2523409"/>
              <a:ext cx="202834" cy="172952"/>
            </a:xfrm>
            <a:custGeom>
              <a:avLst/>
              <a:gdLst>
                <a:gd name="connsiteX0" fmla="*/ 693 w 290955"/>
                <a:gd name="connsiteY0" fmla="*/ 36529 h 248091"/>
                <a:gd name="connsiteX1" fmla="*/ 63163 w 290955"/>
                <a:gd name="connsiteY1" fmla="*/ 8824 h 248091"/>
                <a:gd name="connsiteX2" fmla="*/ 133442 w 290955"/>
                <a:gd name="connsiteY2" fmla="*/ 13103 h 248091"/>
                <a:gd name="connsiteX3" fmla="*/ 184466 w 290955"/>
                <a:gd name="connsiteY3" fmla="*/ 47547 h 248091"/>
                <a:gd name="connsiteX4" fmla="*/ 195163 w 290955"/>
                <a:gd name="connsiteY4" fmla="*/ 73540 h 248091"/>
                <a:gd name="connsiteX5" fmla="*/ 190135 w 290955"/>
                <a:gd name="connsiteY5" fmla="*/ 105631 h 248091"/>
                <a:gd name="connsiteX6" fmla="*/ 212706 w 290955"/>
                <a:gd name="connsiteY6" fmla="*/ 142214 h 248091"/>
                <a:gd name="connsiteX7" fmla="*/ 220408 w 290955"/>
                <a:gd name="connsiteY7" fmla="*/ 163608 h 248091"/>
                <a:gd name="connsiteX8" fmla="*/ 264479 w 290955"/>
                <a:gd name="connsiteY8" fmla="*/ 195699 h 248091"/>
                <a:gd name="connsiteX9" fmla="*/ 282236 w 290955"/>
                <a:gd name="connsiteY9" fmla="*/ 217948 h 248091"/>
                <a:gd name="connsiteX10" fmla="*/ 276994 w 290955"/>
                <a:gd name="connsiteY10" fmla="*/ 244263 h 248091"/>
                <a:gd name="connsiteX11" fmla="*/ 277850 w 290955"/>
                <a:gd name="connsiteY11" fmla="*/ 247793 h 248091"/>
                <a:gd name="connsiteX12" fmla="*/ 285808 w 290955"/>
                <a:gd name="connsiteY12" fmla="*/ 206342 h 248091"/>
                <a:gd name="connsiteX13" fmla="*/ 285552 w 290955"/>
                <a:gd name="connsiteY13" fmla="*/ 205968 h 248091"/>
                <a:gd name="connsiteX14" fmla="*/ 240197 w 290955"/>
                <a:gd name="connsiteY14" fmla="*/ 171417 h 248091"/>
                <a:gd name="connsiteX15" fmla="*/ 220621 w 290955"/>
                <a:gd name="connsiteY15" fmla="*/ 145102 h 248091"/>
                <a:gd name="connsiteX16" fmla="*/ 251322 w 290955"/>
                <a:gd name="connsiteY16" fmla="*/ 127346 h 248091"/>
                <a:gd name="connsiteX17" fmla="*/ 238496 w 290955"/>
                <a:gd name="connsiteY17" fmla="*/ 114071 h 248091"/>
                <a:gd name="connsiteX18" fmla="*/ 237737 w 290955"/>
                <a:gd name="connsiteY18" fmla="*/ 114081 h 248091"/>
                <a:gd name="connsiteX19" fmla="*/ 220301 w 290955"/>
                <a:gd name="connsiteY19" fmla="*/ 122211 h 248091"/>
                <a:gd name="connsiteX20" fmla="*/ 213775 w 290955"/>
                <a:gd name="connsiteY20" fmla="*/ 134512 h 248091"/>
                <a:gd name="connsiteX21" fmla="*/ 203827 w 290955"/>
                <a:gd name="connsiteY21" fmla="*/ 126490 h 248091"/>
                <a:gd name="connsiteX22" fmla="*/ 200404 w 290955"/>
                <a:gd name="connsiteY22" fmla="*/ 99855 h 248091"/>
                <a:gd name="connsiteX23" fmla="*/ 204148 w 290955"/>
                <a:gd name="connsiteY23" fmla="*/ 73005 h 248091"/>
                <a:gd name="connsiteX24" fmla="*/ 196233 w 290955"/>
                <a:gd name="connsiteY24" fmla="*/ 50114 h 248091"/>
                <a:gd name="connsiteX25" fmla="*/ 103704 w 290955"/>
                <a:gd name="connsiteY25" fmla="*/ 373 h 248091"/>
                <a:gd name="connsiteX26" fmla="*/ 51 w 290955"/>
                <a:gd name="connsiteY26" fmla="*/ 35673 h 248091"/>
                <a:gd name="connsiteX27" fmla="*/ 693 w 290955"/>
                <a:gd name="connsiteY27" fmla="*/ 36529 h 248091"/>
                <a:gd name="connsiteX28" fmla="*/ 221263 w 290955"/>
                <a:gd name="connsiteY28" fmla="*/ 136117 h 248091"/>
                <a:gd name="connsiteX29" fmla="*/ 223296 w 290955"/>
                <a:gd name="connsiteY29" fmla="*/ 129485 h 248091"/>
                <a:gd name="connsiteX30" fmla="*/ 242764 w 290955"/>
                <a:gd name="connsiteY30" fmla="*/ 123495 h 248091"/>
                <a:gd name="connsiteX31" fmla="*/ 225007 w 290955"/>
                <a:gd name="connsiteY31" fmla="*/ 137508 h 248091"/>
                <a:gd name="connsiteX32" fmla="*/ 221263 w 290955"/>
                <a:gd name="connsiteY32" fmla="*/ 136117 h 248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90955" h="248091">
                  <a:moveTo>
                    <a:pt x="693" y="36529"/>
                  </a:moveTo>
                  <a:cubicBezTo>
                    <a:pt x="19605" y="23479"/>
                    <a:pt x="40796" y="14087"/>
                    <a:pt x="63163" y="8824"/>
                  </a:cubicBezTo>
                  <a:cubicBezTo>
                    <a:pt x="86557" y="4021"/>
                    <a:pt x="110807" y="5497"/>
                    <a:pt x="133442" y="13103"/>
                  </a:cubicBezTo>
                  <a:cubicBezTo>
                    <a:pt x="153530" y="19189"/>
                    <a:pt x="171309" y="31202"/>
                    <a:pt x="184466" y="47547"/>
                  </a:cubicBezTo>
                  <a:cubicBezTo>
                    <a:pt x="190285" y="55099"/>
                    <a:pt x="193975" y="64073"/>
                    <a:pt x="195163" y="73540"/>
                  </a:cubicBezTo>
                  <a:cubicBezTo>
                    <a:pt x="194895" y="84408"/>
                    <a:pt x="193205" y="95201"/>
                    <a:pt x="190135" y="105631"/>
                  </a:cubicBezTo>
                  <a:cubicBezTo>
                    <a:pt x="187718" y="121698"/>
                    <a:pt x="197260" y="137165"/>
                    <a:pt x="212706" y="142214"/>
                  </a:cubicBezTo>
                  <a:cubicBezTo>
                    <a:pt x="212909" y="149991"/>
                    <a:pt x="215615" y="157489"/>
                    <a:pt x="220408" y="163608"/>
                  </a:cubicBezTo>
                  <a:cubicBezTo>
                    <a:pt x="231853" y="178263"/>
                    <a:pt x="249717" y="185002"/>
                    <a:pt x="264479" y="195699"/>
                  </a:cubicBezTo>
                  <a:cubicBezTo>
                    <a:pt x="272705" y="200930"/>
                    <a:pt x="278952" y="208760"/>
                    <a:pt x="282236" y="217948"/>
                  </a:cubicBezTo>
                  <a:cubicBezTo>
                    <a:pt x="285766" y="226987"/>
                    <a:pt x="283712" y="237256"/>
                    <a:pt x="276994" y="244263"/>
                  </a:cubicBezTo>
                  <a:cubicBezTo>
                    <a:pt x="275710" y="245332"/>
                    <a:pt x="275710" y="249183"/>
                    <a:pt x="277850" y="247793"/>
                  </a:cubicBezTo>
                  <a:cubicBezTo>
                    <a:pt x="291499" y="238551"/>
                    <a:pt x="295061" y="219991"/>
                    <a:pt x="285808" y="206342"/>
                  </a:cubicBezTo>
                  <a:cubicBezTo>
                    <a:pt x="285723" y="206214"/>
                    <a:pt x="285637" y="206096"/>
                    <a:pt x="285552" y="205968"/>
                  </a:cubicBezTo>
                  <a:cubicBezTo>
                    <a:pt x="274855" y="189281"/>
                    <a:pt x="255493" y="182435"/>
                    <a:pt x="240197" y="171417"/>
                  </a:cubicBezTo>
                  <a:cubicBezTo>
                    <a:pt x="230687" y="165320"/>
                    <a:pt x="223724" y="155960"/>
                    <a:pt x="220621" y="145102"/>
                  </a:cubicBezTo>
                  <a:cubicBezTo>
                    <a:pt x="233779" y="146921"/>
                    <a:pt x="251001" y="142749"/>
                    <a:pt x="251322" y="127346"/>
                  </a:cubicBezTo>
                  <a:cubicBezTo>
                    <a:pt x="251450" y="120136"/>
                    <a:pt x="245706" y="114199"/>
                    <a:pt x="238496" y="114071"/>
                  </a:cubicBezTo>
                  <a:cubicBezTo>
                    <a:pt x="238239" y="114071"/>
                    <a:pt x="237993" y="114071"/>
                    <a:pt x="237737" y="114081"/>
                  </a:cubicBezTo>
                  <a:cubicBezTo>
                    <a:pt x="231008" y="114103"/>
                    <a:pt x="224633" y="117076"/>
                    <a:pt x="220301" y="122211"/>
                  </a:cubicBezTo>
                  <a:cubicBezTo>
                    <a:pt x="217209" y="125752"/>
                    <a:pt x="214973" y="129966"/>
                    <a:pt x="213775" y="134512"/>
                  </a:cubicBezTo>
                  <a:cubicBezTo>
                    <a:pt x="209925" y="132576"/>
                    <a:pt x="206533" y="129838"/>
                    <a:pt x="203827" y="126490"/>
                  </a:cubicBezTo>
                  <a:cubicBezTo>
                    <a:pt x="198415" y="118702"/>
                    <a:pt x="197131" y="108765"/>
                    <a:pt x="200404" y="99855"/>
                  </a:cubicBezTo>
                  <a:cubicBezTo>
                    <a:pt x="203196" y="91190"/>
                    <a:pt x="204458" y="82108"/>
                    <a:pt x="204148" y="73005"/>
                  </a:cubicBezTo>
                  <a:cubicBezTo>
                    <a:pt x="203185" y="64897"/>
                    <a:pt x="200490" y="57088"/>
                    <a:pt x="196233" y="50114"/>
                  </a:cubicBezTo>
                  <a:cubicBezTo>
                    <a:pt x="177727" y="18879"/>
                    <a:pt x="138683" y="2620"/>
                    <a:pt x="103704" y="373"/>
                  </a:cubicBezTo>
                  <a:cubicBezTo>
                    <a:pt x="65794" y="-2397"/>
                    <a:pt x="28387" y="10343"/>
                    <a:pt x="51" y="35673"/>
                  </a:cubicBezTo>
                  <a:cubicBezTo>
                    <a:pt x="51" y="35673"/>
                    <a:pt x="-270" y="37064"/>
                    <a:pt x="693" y="36529"/>
                  </a:cubicBezTo>
                  <a:close/>
                  <a:moveTo>
                    <a:pt x="221263" y="136117"/>
                  </a:moveTo>
                  <a:cubicBezTo>
                    <a:pt x="221606" y="133817"/>
                    <a:pt x="222290" y="131581"/>
                    <a:pt x="223296" y="129485"/>
                  </a:cubicBezTo>
                  <a:cubicBezTo>
                    <a:pt x="226184" y="123709"/>
                    <a:pt x="237629" y="114295"/>
                    <a:pt x="242764" y="123495"/>
                  </a:cubicBezTo>
                  <a:cubicBezTo>
                    <a:pt x="247898" y="132694"/>
                    <a:pt x="231960" y="137508"/>
                    <a:pt x="225007" y="137508"/>
                  </a:cubicBezTo>
                  <a:cubicBezTo>
                    <a:pt x="223713" y="137165"/>
                    <a:pt x="222461" y="136705"/>
                    <a:pt x="221263" y="136117"/>
                  </a:cubicBez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BB81255B-6BEE-6322-20AA-27B56A5710E1}"/>
                </a:ext>
              </a:extLst>
            </p:cNvPr>
            <p:cNvSpPr/>
            <p:nvPr/>
          </p:nvSpPr>
          <p:spPr>
            <a:xfrm>
              <a:off x="9680190" y="2512088"/>
              <a:ext cx="190309" cy="254189"/>
            </a:xfrm>
            <a:custGeom>
              <a:avLst/>
              <a:gdLst>
                <a:gd name="connsiteX0" fmla="*/ 63142 w 272988"/>
                <a:gd name="connsiteY0" fmla="*/ 302114 h 364621"/>
                <a:gd name="connsiteX1" fmla="*/ 47846 w 272988"/>
                <a:gd name="connsiteY1" fmla="*/ 333135 h 364621"/>
                <a:gd name="connsiteX2" fmla="*/ 35972 w 272988"/>
                <a:gd name="connsiteY2" fmla="*/ 337521 h 364621"/>
                <a:gd name="connsiteX3" fmla="*/ 32656 w 272988"/>
                <a:gd name="connsiteY3" fmla="*/ 325005 h 364621"/>
                <a:gd name="connsiteX4" fmla="*/ 7411 w 272988"/>
                <a:gd name="connsiteY4" fmla="*/ 316983 h 364621"/>
                <a:gd name="connsiteX5" fmla="*/ 6577 w 272988"/>
                <a:gd name="connsiteY5" fmla="*/ 337392 h 364621"/>
                <a:gd name="connsiteX6" fmla="*/ 10727 w 272988"/>
                <a:gd name="connsiteY6" fmla="*/ 340516 h 364621"/>
                <a:gd name="connsiteX7" fmla="*/ 28912 w 272988"/>
                <a:gd name="connsiteY7" fmla="*/ 345436 h 364621"/>
                <a:gd name="connsiteX8" fmla="*/ 3668 w 272988"/>
                <a:gd name="connsiteY8" fmla="*/ 358380 h 364621"/>
                <a:gd name="connsiteX9" fmla="*/ 1207 w 272988"/>
                <a:gd name="connsiteY9" fmla="*/ 363300 h 364621"/>
                <a:gd name="connsiteX10" fmla="*/ 34293 w 272988"/>
                <a:gd name="connsiteY10" fmla="*/ 346602 h 364621"/>
                <a:gd name="connsiteX11" fmla="*/ 34795 w 272988"/>
                <a:gd name="connsiteY11" fmla="*/ 344902 h 364621"/>
                <a:gd name="connsiteX12" fmla="*/ 67849 w 272988"/>
                <a:gd name="connsiteY12" fmla="*/ 320299 h 364621"/>
                <a:gd name="connsiteX13" fmla="*/ 50199 w 272988"/>
                <a:gd name="connsiteY13" fmla="*/ 263177 h 364621"/>
                <a:gd name="connsiteX14" fmla="*/ 25061 w 272988"/>
                <a:gd name="connsiteY14" fmla="*/ 240714 h 364621"/>
                <a:gd name="connsiteX15" fmla="*/ 14365 w 272988"/>
                <a:gd name="connsiteY15" fmla="*/ 222208 h 364621"/>
                <a:gd name="connsiteX16" fmla="*/ 18536 w 272988"/>
                <a:gd name="connsiteY16" fmla="*/ 200814 h 364621"/>
                <a:gd name="connsiteX17" fmla="*/ 43781 w 272988"/>
                <a:gd name="connsiteY17" fmla="*/ 169472 h 364621"/>
                <a:gd name="connsiteX18" fmla="*/ 69133 w 272988"/>
                <a:gd name="connsiteY18" fmla="*/ 148079 h 364621"/>
                <a:gd name="connsiteX19" fmla="*/ 79830 w 272988"/>
                <a:gd name="connsiteY19" fmla="*/ 116844 h 364621"/>
                <a:gd name="connsiteX20" fmla="*/ 78011 w 272988"/>
                <a:gd name="connsiteY20" fmla="*/ 77158 h 364621"/>
                <a:gd name="connsiteX21" fmla="*/ 128607 w 272988"/>
                <a:gd name="connsiteY21" fmla="*/ 18325 h 364621"/>
                <a:gd name="connsiteX22" fmla="*/ 201988 w 272988"/>
                <a:gd name="connsiteY22" fmla="*/ 7628 h 364621"/>
                <a:gd name="connsiteX23" fmla="*/ 272267 w 272988"/>
                <a:gd name="connsiteY23" fmla="*/ 46779 h 364621"/>
                <a:gd name="connsiteX24" fmla="*/ 272909 w 272988"/>
                <a:gd name="connsiteY24" fmla="*/ 45495 h 364621"/>
                <a:gd name="connsiteX25" fmla="*/ 149145 w 272988"/>
                <a:gd name="connsiteY25" fmla="*/ 4526 h 364621"/>
                <a:gd name="connsiteX26" fmla="*/ 95661 w 272988"/>
                <a:gd name="connsiteY26" fmla="*/ 35975 h 364621"/>
                <a:gd name="connsiteX27" fmla="*/ 70523 w 272988"/>
                <a:gd name="connsiteY27" fmla="*/ 93417 h 364621"/>
                <a:gd name="connsiteX28" fmla="*/ 71486 w 272988"/>
                <a:gd name="connsiteY28" fmla="*/ 129894 h 364621"/>
                <a:gd name="connsiteX29" fmla="*/ 52338 w 272988"/>
                <a:gd name="connsiteY29" fmla="*/ 155352 h 364621"/>
                <a:gd name="connsiteX30" fmla="*/ 28057 w 272988"/>
                <a:gd name="connsiteY30" fmla="*/ 174714 h 364621"/>
                <a:gd name="connsiteX31" fmla="*/ 9979 w 272988"/>
                <a:gd name="connsiteY31" fmla="*/ 202740 h 364621"/>
                <a:gd name="connsiteX32" fmla="*/ 9230 w 272988"/>
                <a:gd name="connsiteY32" fmla="*/ 233654 h 364621"/>
                <a:gd name="connsiteX33" fmla="*/ 29233 w 272988"/>
                <a:gd name="connsiteY33" fmla="*/ 256010 h 364621"/>
                <a:gd name="connsiteX34" fmla="*/ 63142 w 272988"/>
                <a:gd name="connsiteY34" fmla="*/ 302114 h 364621"/>
                <a:gd name="connsiteX35" fmla="*/ 29875 w 272988"/>
                <a:gd name="connsiteY35" fmla="*/ 338056 h 364621"/>
                <a:gd name="connsiteX36" fmla="*/ 13722 w 272988"/>
                <a:gd name="connsiteY36" fmla="*/ 333135 h 364621"/>
                <a:gd name="connsiteX37" fmla="*/ 9123 w 272988"/>
                <a:gd name="connsiteY37" fmla="*/ 324257 h 364621"/>
                <a:gd name="connsiteX38" fmla="*/ 21852 w 272988"/>
                <a:gd name="connsiteY38" fmla="*/ 321796 h 364621"/>
                <a:gd name="connsiteX39" fmla="*/ 29875 w 272988"/>
                <a:gd name="connsiteY39" fmla="*/ 338056 h 3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72988" h="364621">
                  <a:moveTo>
                    <a:pt x="63142" y="302114"/>
                  </a:moveTo>
                  <a:cubicBezTo>
                    <a:pt x="64052" y="314469"/>
                    <a:pt x="58200" y="326332"/>
                    <a:pt x="47846" y="333135"/>
                  </a:cubicBezTo>
                  <a:cubicBezTo>
                    <a:pt x="44177" y="335285"/>
                    <a:pt x="40155" y="336772"/>
                    <a:pt x="35972" y="337521"/>
                  </a:cubicBezTo>
                  <a:cubicBezTo>
                    <a:pt x="36026" y="333124"/>
                    <a:pt x="34881" y="328803"/>
                    <a:pt x="32656" y="325005"/>
                  </a:cubicBezTo>
                  <a:cubicBezTo>
                    <a:pt x="27842" y="316876"/>
                    <a:pt x="15862" y="309495"/>
                    <a:pt x="7411" y="316983"/>
                  </a:cubicBezTo>
                  <a:cubicBezTo>
                    <a:pt x="1549" y="322385"/>
                    <a:pt x="1175" y="331520"/>
                    <a:pt x="6577" y="337392"/>
                  </a:cubicBezTo>
                  <a:cubicBezTo>
                    <a:pt x="7754" y="338676"/>
                    <a:pt x="9166" y="339735"/>
                    <a:pt x="10727" y="340516"/>
                  </a:cubicBezTo>
                  <a:cubicBezTo>
                    <a:pt x="16204" y="343843"/>
                    <a:pt x="22505" y="345554"/>
                    <a:pt x="28912" y="345436"/>
                  </a:cubicBezTo>
                  <a:cubicBezTo>
                    <a:pt x="24976" y="355513"/>
                    <a:pt x="14140" y="361065"/>
                    <a:pt x="3668" y="358380"/>
                  </a:cubicBezTo>
                  <a:cubicBezTo>
                    <a:pt x="1207" y="358380"/>
                    <a:pt x="-1681" y="362338"/>
                    <a:pt x="1207" y="363300"/>
                  </a:cubicBezTo>
                  <a:cubicBezTo>
                    <a:pt x="14953" y="367825"/>
                    <a:pt x="29768" y="360359"/>
                    <a:pt x="34293" y="346602"/>
                  </a:cubicBezTo>
                  <a:cubicBezTo>
                    <a:pt x="34485" y="346046"/>
                    <a:pt x="34646" y="345479"/>
                    <a:pt x="34795" y="344902"/>
                  </a:cubicBezTo>
                  <a:cubicBezTo>
                    <a:pt x="49194" y="342634"/>
                    <a:pt x="61548" y="333435"/>
                    <a:pt x="67849" y="320299"/>
                  </a:cubicBezTo>
                  <a:cubicBezTo>
                    <a:pt x="77690" y="298905"/>
                    <a:pt x="66244" y="278046"/>
                    <a:pt x="50199" y="263177"/>
                  </a:cubicBezTo>
                  <a:cubicBezTo>
                    <a:pt x="41962" y="255475"/>
                    <a:pt x="32977" y="248736"/>
                    <a:pt x="25061" y="240714"/>
                  </a:cubicBezTo>
                  <a:cubicBezTo>
                    <a:pt x="19627" y="235836"/>
                    <a:pt x="15873" y="229354"/>
                    <a:pt x="14365" y="222208"/>
                  </a:cubicBezTo>
                  <a:cubicBezTo>
                    <a:pt x="13851" y="214838"/>
                    <a:pt x="15284" y="207457"/>
                    <a:pt x="18536" y="200814"/>
                  </a:cubicBezTo>
                  <a:cubicBezTo>
                    <a:pt x="24077" y="188352"/>
                    <a:pt x="32784" y="177549"/>
                    <a:pt x="43781" y="169472"/>
                  </a:cubicBezTo>
                  <a:cubicBezTo>
                    <a:pt x="52937" y="163215"/>
                    <a:pt x="61431" y="156048"/>
                    <a:pt x="69133" y="148079"/>
                  </a:cubicBezTo>
                  <a:cubicBezTo>
                    <a:pt x="76514" y="139393"/>
                    <a:pt x="80332" y="128236"/>
                    <a:pt x="79830" y="116844"/>
                  </a:cubicBezTo>
                  <a:cubicBezTo>
                    <a:pt x="78214" y="103676"/>
                    <a:pt x="77605" y="90412"/>
                    <a:pt x="78011" y="77158"/>
                  </a:cubicBezTo>
                  <a:cubicBezTo>
                    <a:pt x="81755" y="51379"/>
                    <a:pt x="106679" y="29664"/>
                    <a:pt x="128607" y="18325"/>
                  </a:cubicBezTo>
                  <a:cubicBezTo>
                    <a:pt x="151157" y="6580"/>
                    <a:pt x="177022" y="2804"/>
                    <a:pt x="201988" y="7628"/>
                  </a:cubicBezTo>
                  <a:cubicBezTo>
                    <a:pt x="228570" y="13950"/>
                    <a:pt x="252895" y="27503"/>
                    <a:pt x="272267" y="46779"/>
                  </a:cubicBezTo>
                  <a:cubicBezTo>
                    <a:pt x="272909" y="46779"/>
                    <a:pt x="273122" y="45923"/>
                    <a:pt x="272909" y="45495"/>
                  </a:cubicBezTo>
                  <a:cubicBezTo>
                    <a:pt x="248092" y="5382"/>
                    <a:pt x="192468" y="-7989"/>
                    <a:pt x="149145" y="4526"/>
                  </a:cubicBezTo>
                  <a:cubicBezTo>
                    <a:pt x="128982" y="10420"/>
                    <a:pt x="110604" y="21224"/>
                    <a:pt x="95661" y="35975"/>
                  </a:cubicBezTo>
                  <a:cubicBezTo>
                    <a:pt x="79177" y="50448"/>
                    <a:pt x="69967" y="71489"/>
                    <a:pt x="70523" y="93417"/>
                  </a:cubicBezTo>
                  <a:cubicBezTo>
                    <a:pt x="72555" y="105473"/>
                    <a:pt x="72876" y="117753"/>
                    <a:pt x="71486" y="129894"/>
                  </a:cubicBezTo>
                  <a:cubicBezTo>
                    <a:pt x="68277" y="140355"/>
                    <a:pt x="61495" y="149362"/>
                    <a:pt x="52338" y="155352"/>
                  </a:cubicBezTo>
                  <a:cubicBezTo>
                    <a:pt x="43824" y="161257"/>
                    <a:pt x="35705" y="167729"/>
                    <a:pt x="28057" y="174714"/>
                  </a:cubicBezTo>
                  <a:cubicBezTo>
                    <a:pt x="20151" y="182704"/>
                    <a:pt x="13990" y="192246"/>
                    <a:pt x="9979" y="202740"/>
                  </a:cubicBezTo>
                  <a:cubicBezTo>
                    <a:pt x="5411" y="212485"/>
                    <a:pt x="5133" y="223695"/>
                    <a:pt x="9230" y="233654"/>
                  </a:cubicBezTo>
                  <a:cubicBezTo>
                    <a:pt x="14450" y="242286"/>
                    <a:pt x="21232" y="249860"/>
                    <a:pt x="29233" y="256010"/>
                  </a:cubicBezTo>
                  <a:cubicBezTo>
                    <a:pt x="43032" y="268205"/>
                    <a:pt x="61645" y="282111"/>
                    <a:pt x="63142" y="302114"/>
                  </a:cubicBezTo>
                  <a:close/>
                  <a:moveTo>
                    <a:pt x="29875" y="338056"/>
                  </a:moveTo>
                  <a:cubicBezTo>
                    <a:pt x="24088" y="338323"/>
                    <a:pt x="18386" y="336579"/>
                    <a:pt x="13722" y="333135"/>
                  </a:cubicBezTo>
                  <a:cubicBezTo>
                    <a:pt x="10813" y="331113"/>
                    <a:pt x="9091" y="327797"/>
                    <a:pt x="9123" y="324257"/>
                  </a:cubicBezTo>
                  <a:cubicBezTo>
                    <a:pt x="9765" y="316234"/>
                    <a:pt x="18536" y="319443"/>
                    <a:pt x="21852" y="321796"/>
                  </a:cubicBezTo>
                  <a:cubicBezTo>
                    <a:pt x="26805" y="325754"/>
                    <a:pt x="29747" y="331712"/>
                    <a:pt x="29875" y="338056"/>
                  </a:cubicBez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0A7A880D-1464-7154-AB00-5F8D3A5318A2}"/>
                </a:ext>
              </a:extLst>
            </p:cNvPr>
            <p:cNvSpPr/>
            <p:nvPr/>
          </p:nvSpPr>
          <p:spPr>
            <a:xfrm>
              <a:off x="9795109" y="2410995"/>
              <a:ext cx="219105" cy="74013"/>
            </a:xfrm>
            <a:custGeom>
              <a:avLst/>
              <a:gdLst>
                <a:gd name="connsiteX0" fmla="*/ 1200 w 314294"/>
                <a:gd name="connsiteY0" fmla="*/ 31337 h 106167"/>
                <a:gd name="connsiteX1" fmla="*/ 65917 w 314294"/>
                <a:gd name="connsiteY1" fmla="*/ 5344 h 106167"/>
                <a:gd name="connsiteX2" fmla="*/ 132986 w 314294"/>
                <a:gd name="connsiteY2" fmla="*/ 9301 h 106167"/>
                <a:gd name="connsiteX3" fmla="*/ 163151 w 314294"/>
                <a:gd name="connsiteY3" fmla="*/ 31765 h 106167"/>
                <a:gd name="connsiteX4" fmla="*/ 204869 w 314294"/>
                <a:gd name="connsiteY4" fmla="*/ 40215 h 106167"/>
                <a:gd name="connsiteX5" fmla="*/ 243378 w 314294"/>
                <a:gd name="connsiteY5" fmla="*/ 36258 h 106167"/>
                <a:gd name="connsiteX6" fmla="*/ 280283 w 314294"/>
                <a:gd name="connsiteY6" fmla="*/ 44601 h 106167"/>
                <a:gd name="connsiteX7" fmla="*/ 313871 w 314294"/>
                <a:gd name="connsiteY7" fmla="*/ 105787 h 106167"/>
                <a:gd name="connsiteX8" fmla="*/ 312908 w 314294"/>
                <a:gd name="connsiteY8" fmla="*/ 105787 h 106167"/>
                <a:gd name="connsiteX9" fmla="*/ 273972 w 314294"/>
                <a:gd name="connsiteY9" fmla="*/ 48024 h 106167"/>
                <a:gd name="connsiteX10" fmla="*/ 235783 w 314294"/>
                <a:gd name="connsiteY10" fmla="*/ 42034 h 106167"/>
                <a:gd name="connsiteX11" fmla="*/ 197061 w 314294"/>
                <a:gd name="connsiteY11" fmla="*/ 46634 h 106167"/>
                <a:gd name="connsiteX12" fmla="*/ 164328 w 314294"/>
                <a:gd name="connsiteY12" fmla="*/ 40750 h 106167"/>
                <a:gd name="connsiteX13" fmla="*/ 135339 w 314294"/>
                <a:gd name="connsiteY13" fmla="*/ 19356 h 106167"/>
                <a:gd name="connsiteX14" fmla="*/ 63349 w 314294"/>
                <a:gd name="connsiteY14" fmla="*/ 12510 h 106167"/>
                <a:gd name="connsiteX15" fmla="*/ 452 w 314294"/>
                <a:gd name="connsiteY15" fmla="*/ 34546 h 106167"/>
                <a:gd name="connsiteX16" fmla="*/ 1200 w 314294"/>
                <a:gd name="connsiteY16" fmla="*/ 31337 h 106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4294" h="106167">
                  <a:moveTo>
                    <a:pt x="1200" y="31337"/>
                  </a:moveTo>
                  <a:cubicBezTo>
                    <a:pt x="26338" y="32835"/>
                    <a:pt x="43988" y="13901"/>
                    <a:pt x="65917" y="5344"/>
                  </a:cubicBezTo>
                  <a:cubicBezTo>
                    <a:pt x="87813" y="-2968"/>
                    <a:pt x="112224" y="-1535"/>
                    <a:pt x="132986" y="9301"/>
                  </a:cubicBezTo>
                  <a:cubicBezTo>
                    <a:pt x="143491" y="16169"/>
                    <a:pt x="153567" y="23667"/>
                    <a:pt x="163151" y="31765"/>
                  </a:cubicBezTo>
                  <a:cubicBezTo>
                    <a:pt x="175539" y="39627"/>
                    <a:pt x="190396" y="42644"/>
                    <a:pt x="204869" y="40215"/>
                  </a:cubicBezTo>
                  <a:cubicBezTo>
                    <a:pt x="217620" y="38151"/>
                    <a:pt x="230478" y="36825"/>
                    <a:pt x="243378" y="36258"/>
                  </a:cubicBezTo>
                  <a:cubicBezTo>
                    <a:pt x="256161" y="36161"/>
                    <a:pt x="268783" y="39017"/>
                    <a:pt x="280283" y="44601"/>
                  </a:cubicBezTo>
                  <a:cubicBezTo>
                    <a:pt x="303409" y="55715"/>
                    <a:pt x="316909" y="80307"/>
                    <a:pt x="313871" y="105787"/>
                  </a:cubicBezTo>
                  <a:cubicBezTo>
                    <a:pt x="313871" y="106643"/>
                    <a:pt x="312908" y="105787"/>
                    <a:pt x="312908" y="105787"/>
                  </a:cubicBezTo>
                  <a:cubicBezTo>
                    <a:pt x="314235" y="80008"/>
                    <a:pt x="298360" y="56464"/>
                    <a:pt x="273972" y="48024"/>
                  </a:cubicBezTo>
                  <a:cubicBezTo>
                    <a:pt x="261852" y="43179"/>
                    <a:pt x="248802" y="41135"/>
                    <a:pt x="235783" y="42034"/>
                  </a:cubicBezTo>
                  <a:cubicBezTo>
                    <a:pt x="222840" y="42890"/>
                    <a:pt x="210111" y="45885"/>
                    <a:pt x="197061" y="46634"/>
                  </a:cubicBezTo>
                  <a:cubicBezTo>
                    <a:pt x="185818" y="47768"/>
                    <a:pt x="174480" y="45724"/>
                    <a:pt x="164328" y="40750"/>
                  </a:cubicBezTo>
                  <a:cubicBezTo>
                    <a:pt x="154273" y="34172"/>
                    <a:pt x="144592" y="27026"/>
                    <a:pt x="135339" y="19356"/>
                  </a:cubicBezTo>
                  <a:cubicBezTo>
                    <a:pt x="114010" y="5140"/>
                    <a:pt x="86979" y="2573"/>
                    <a:pt x="63349" y="12510"/>
                  </a:cubicBezTo>
                  <a:cubicBezTo>
                    <a:pt x="44095" y="20961"/>
                    <a:pt x="23129" y="41927"/>
                    <a:pt x="452" y="34546"/>
                  </a:cubicBezTo>
                  <a:cubicBezTo>
                    <a:pt x="-618" y="33690"/>
                    <a:pt x="452" y="31337"/>
                    <a:pt x="1200" y="31337"/>
                  </a:cubicBez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8F7F405C-9C4B-552B-0466-B07E058F7FE0}"/>
                </a:ext>
              </a:extLst>
            </p:cNvPr>
            <p:cNvSpPr/>
            <p:nvPr/>
          </p:nvSpPr>
          <p:spPr>
            <a:xfrm>
              <a:off x="9662985" y="2468058"/>
              <a:ext cx="329010" cy="112883"/>
            </a:xfrm>
            <a:custGeom>
              <a:avLst/>
              <a:gdLst>
                <a:gd name="connsiteX0" fmla="*/ 28347 w 471947"/>
                <a:gd name="connsiteY0" fmla="*/ 144809 h 161924"/>
                <a:gd name="connsiteX1" fmla="*/ 0 w 471947"/>
                <a:gd name="connsiteY1" fmla="*/ 161924 h 161924"/>
                <a:gd name="connsiteX2" fmla="*/ 24175 w 471947"/>
                <a:gd name="connsiteY2" fmla="*/ 143098 h 161924"/>
                <a:gd name="connsiteX3" fmla="*/ 58405 w 471947"/>
                <a:gd name="connsiteY3" fmla="*/ 128764 h 161924"/>
                <a:gd name="connsiteX4" fmla="*/ 76590 w 471947"/>
                <a:gd name="connsiteY4" fmla="*/ 105017 h 161924"/>
                <a:gd name="connsiteX5" fmla="*/ 94989 w 471947"/>
                <a:gd name="connsiteY5" fmla="*/ 59341 h 161924"/>
                <a:gd name="connsiteX6" fmla="*/ 110178 w 471947"/>
                <a:gd name="connsiteY6" fmla="*/ 39980 h 161924"/>
                <a:gd name="connsiteX7" fmla="*/ 151254 w 471947"/>
                <a:gd name="connsiteY7" fmla="*/ 13558 h 161924"/>
                <a:gd name="connsiteX8" fmla="*/ 194042 w 471947"/>
                <a:gd name="connsiteY8" fmla="*/ 8317 h 161924"/>
                <a:gd name="connsiteX9" fmla="*/ 249131 w 471947"/>
                <a:gd name="connsiteY9" fmla="*/ 23293 h 161924"/>
                <a:gd name="connsiteX10" fmla="*/ 306680 w 471947"/>
                <a:gd name="connsiteY10" fmla="*/ 25539 h 161924"/>
                <a:gd name="connsiteX11" fmla="*/ 361448 w 471947"/>
                <a:gd name="connsiteY11" fmla="*/ 5215 h 161924"/>
                <a:gd name="connsiteX12" fmla="*/ 418998 w 471947"/>
                <a:gd name="connsiteY12" fmla="*/ 5215 h 161924"/>
                <a:gd name="connsiteX13" fmla="*/ 471947 w 471947"/>
                <a:gd name="connsiteY13" fmla="*/ 38161 h 161924"/>
                <a:gd name="connsiteX14" fmla="*/ 471947 w 471947"/>
                <a:gd name="connsiteY14" fmla="*/ 39445 h 161924"/>
                <a:gd name="connsiteX15" fmla="*/ 423490 w 471947"/>
                <a:gd name="connsiteY15" fmla="*/ 12810 h 161924"/>
                <a:gd name="connsiteX16" fmla="*/ 365941 w 471947"/>
                <a:gd name="connsiteY16" fmla="*/ 9814 h 161924"/>
                <a:gd name="connsiteX17" fmla="*/ 313419 w 471947"/>
                <a:gd name="connsiteY17" fmla="*/ 29925 h 161924"/>
                <a:gd name="connsiteX18" fmla="*/ 260898 w 471947"/>
                <a:gd name="connsiteY18" fmla="*/ 33027 h 161924"/>
                <a:gd name="connsiteX19" fmla="*/ 205915 w 471947"/>
                <a:gd name="connsiteY19" fmla="*/ 17195 h 161924"/>
                <a:gd name="connsiteX20" fmla="*/ 156389 w 471947"/>
                <a:gd name="connsiteY20" fmla="*/ 17837 h 161924"/>
                <a:gd name="connsiteX21" fmla="*/ 89105 w 471947"/>
                <a:gd name="connsiteY21" fmla="*/ 80414 h 161924"/>
                <a:gd name="connsiteX22" fmla="*/ 77873 w 471947"/>
                <a:gd name="connsiteY22" fmla="*/ 112505 h 161924"/>
                <a:gd name="connsiteX23" fmla="*/ 62791 w 471947"/>
                <a:gd name="connsiteY23" fmla="*/ 131652 h 161924"/>
                <a:gd name="connsiteX24" fmla="*/ 37867 w 471947"/>
                <a:gd name="connsiteY24" fmla="*/ 142349 h 161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71947" h="161924">
                  <a:moveTo>
                    <a:pt x="28347" y="144809"/>
                  </a:moveTo>
                  <a:cubicBezTo>
                    <a:pt x="17532" y="147869"/>
                    <a:pt x="7745" y="153773"/>
                    <a:pt x="0" y="161924"/>
                  </a:cubicBezTo>
                  <a:cubicBezTo>
                    <a:pt x="5990" y="153367"/>
                    <a:pt x="14420" y="146810"/>
                    <a:pt x="24175" y="143098"/>
                  </a:cubicBezTo>
                  <a:cubicBezTo>
                    <a:pt x="36124" y="139718"/>
                    <a:pt x="47623" y="134915"/>
                    <a:pt x="58405" y="128764"/>
                  </a:cubicBezTo>
                  <a:cubicBezTo>
                    <a:pt x="66364" y="122506"/>
                    <a:pt x="72621" y="114334"/>
                    <a:pt x="76590" y="105017"/>
                  </a:cubicBezTo>
                  <a:cubicBezTo>
                    <a:pt x="81564" y="89346"/>
                    <a:pt x="87715" y="74081"/>
                    <a:pt x="94989" y="59341"/>
                  </a:cubicBezTo>
                  <a:cubicBezTo>
                    <a:pt x="99289" y="52324"/>
                    <a:pt x="104380" y="45820"/>
                    <a:pt x="110178" y="39980"/>
                  </a:cubicBezTo>
                  <a:cubicBezTo>
                    <a:pt x="121720" y="28202"/>
                    <a:pt x="135755" y="19174"/>
                    <a:pt x="151254" y="13558"/>
                  </a:cubicBezTo>
                  <a:cubicBezTo>
                    <a:pt x="164946" y="8616"/>
                    <a:pt x="179569" y="6830"/>
                    <a:pt x="194042" y="8317"/>
                  </a:cubicBezTo>
                  <a:cubicBezTo>
                    <a:pt x="212783" y="11815"/>
                    <a:pt x="231203" y="16821"/>
                    <a:pt x="249131" y="23293"/>
                  </a:cubicBezTo>
                  <a:cubicBezTo>
                    <a:pt x="267776" y="29112"/>
                    <a:pt x="287640" y="29882"/>
                    <a:pt x="306680" y="25539"/>
                  </a:cubicBezTo>
                  <a:cubicBezTo>
                    <a:pt x="325314" y="19827"/>
                    <a:pt x="343606" y="13045"/>
                    <a:pt x="361448" y="5215"/>
                  </a:cubicBezTo>
                  <a:cubicBezTo>
                    <a:pt x="380008" y="-1738"/>
                    <a:pt x="400449" y="-1738"/>
                    <a:pt x="418998" y="5215"/>
                  </a:cubicBezTo>
                  <a:cubicBezTo>
                    <a:pt x="438584" y="12735"/>
                    <a:pt x="456555" y="23913"/>
                    <a:pt x="471947" y="38161"/>
                  </a:cubicBezTo>
                  <a:cubicBezTo>
                    <a:pt x="471947" y="38161"/>
                    <a:pt x="471947" y="39766"/>
                    <a:pt x="471947" y="39445"/>
                  </a:cubicBezTo>
                  <a:cubicBezTo>
                    <a:pt x="456426" y="29465"/>
                    <a:pt x="440231" y="20565"/>
                    <a:pt x="423490" y="12810"/>
                  </a:cubicBezTo>
                  <a:cubicBezTo>
                    <a:pt x="405295" y="4894"/>
                    <a:pt x="384853" y="3835"/>
                    <a:pt x="365941" y="9814"/>
                  </a:cubicBezTo>
                  <a:cubicBezTo>
                    <a:pt x="348077" y="15698"/>
                    <a:pt x="331604" y="24790"/>
                    <a:pt x="313419" y="29925"/>
                  </a:cubicBezTo>
                  <a:cubicBezTo>
                    <a:pt x="296390" y="35006"/>
                    <a:pt x="278408" y="36065"/>
                    <a:pt x="260898" y="33027"/>
                  </a:cubicBezTo>
                  <a:cubicBezTo>
                    <a:pt x="242071" y="29497"/>
                    <a:pt x="224421" y="21688"/>
                    <a:pt x="205915" y="17195"/>
                  </a:cubicBezTo>
                  <a:cubicBezTo>
                    <a:pt x="189645" y="12970"/>
                    <a:pt x="172541" y="13195"/>
                    <a:pt x="156389" y="17837"/>
                  </a:cubicBezTo>
                  <a:cubicBezTo>
                    <a:pt x="125603" y="27357"/>
                    <a:pt x="100829" y="50398"/>
                    <a:pt x="89105" y="80414"/>
                  </a:cubicBezTo>
                  <a:cubicBezTo>
                    <a:pt x="85950" y="91303"/>
                    <a:pt x="82195" y="102022"/>
                    <a:pt x="77873" y="112505"/>
                  </a:cubicBezTo>
                  <a:cubicBezTo>
                    <a:pt x="74279" y="119896"/>
                    <a:pt x="69134" y="126421"/>
                    <a:pt x="62791" y="131652"/>
                  </a:cubicBezTo>
                  <a:cubicBezTo>
                    <a:pt x="55207" y="136701"/>
                    <a:pt x="46756" y="140327"/>
                    <a:pt x="37867" y="142349"/>
                  </a:cubicBez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6489059E-80A9-E8C9-6058-E9C2A23FFE86}"/>
                </a:ext>
              </a:extLst>
            </p:cNvPr>
            <p:cNvSpPr/>
            <p:nvPr/>
          </p:nvSpPr>
          <p:spPr>
            <a:xfrm>
              <a:off x="9653653" y="2765640"/>
              <a:ext cx="77682" cy="215561"/>
            </a:xfrm>
            <a:custGeom>
              <a:avLst/>
              <a:gdLst>
                <a:gd name="connsiteX0" fmla="*/ 122 w 111430"/>
                <a:gd name="connsiteY0" fmla="*/ 113194 h 309211"/>
                <a:gd name="connsiteX1" fmla="*/ 24511 w 111430"/>
                <a:gd name="connsiteY1" fmla="*/ 149671 h 309211"/>
                <a:gd name="connsiteX2" fmla="*/ 40557 w 111430"/>
                <a:gd name="connsiteY2" fmla="*/ 172562 h 309211"/>
                <a:gd name="connsiteX3" fmla="*/ 29860 w 111430"/>
                <a:gd name="connsiteY3" fmla="*/ 197272 h 309211"/>
                <a:gd name="connsiteX4" fmla="*/ 8466 w 111430"/>
                <a:gd name="connsiteY4" fmla="*/ 237706 h 309211"/>
                <a:gd name="connsiteX5" fmla="*/ 22158 w 111430"/>
                <a:gd name="connsiteY5" fmla="*/ 275787 h 309211"/>
                <a:gd name="connsiteX6" fmla="*/ 28576 w 111430"/>
                <a:gd name="connsiteY6" fmla="*/ 279531 h 309211"/>
                <a:gd name="connsiteX7" fmla="*/ 30502 w 111430"/>
                <a:gd name="connsiteY7" fmla="*/ 308306 h 309211"/>
                <a:gd name="connsiteX8" fmla="*/ 33390 w 111430"/>
                <a:gd name="connsiteY8" fmla="*/ 306915 h 309211"/>
                <a:gd name="connsiteX9" fmla="*/ 33390 w 111430"/>
                <a:gd name="connsiteY9" fmla="*/ 281671 h 309211"/>
                <a:gd name="connsiteX10" fmla="*/ 58100 w 111430"/>
                <a:gd name="connsiteY10" fmla="*/ 278355 h 309211"/>
                <a:gd name="connsiteX11" fmla="*/ 58260 w 111430"/>
                <a:gd name="connsiteY11" fmla="*/ 267005 h 309211"/>
                <a:gd name="connsiteX12" fmla="*/ 56281 w 111430"/>
                <a:gd name="connsiteY12" fmla="*/ 265518 h 309211"/>
                <a:gd name="connsiteX13" fmla="*/ 39594 w 111430"/>
                <a:gd name="connsiteY13" fmla="*/ 266160 h 309211"/>
                <a:gd name="connsiteX14" fmla="*/ 31571 w 111430"/>
                <a:gd name="connsiteY14" fmla="*/ 273327 h 309211"/>
                <a:gd name="connsiteX15" fmla="*/ 14456 w 111430"/>
                <a:gd name="connsiteY15" fmla="*/ 242092 h 309211"/>
                <a:gd name="connsiteX16" fmla="*/ 31678 w 111430"/>
                <a:gd name="connsiteY16" fmla="*/ 204011 h 309211"/>
                <a:gd name="connsiteX17" fmla="*/ 48151 w 111430"/>
                <a:gd name="connsiteY17" fmla="*/ 171920 h 309211"/>
                <a:gd name="connsiteX18" fmla="*/ 27720 w 111430"/>
                <a:gd name="connsiteY18" fmla="*/ 142076 h 309211"/>
                <a:gd name="connsiteX19" fmla="*/ 7075 w 111430"/>
                <a:gd name="connsiteY19" fmla="*/ 106134 h 309211"/>
                <a:gd name="connsiteX20" fmla="*/ 64839 w 111430"/>
                <a:gd name="connsiteY20" fmla="*/ 47408 h 309211"/>
                <a:gd name="connsiteX21" fmla="*/ 111370 w 111430"/>
                <a:gd name="connsiteY21" fmla="*/ 663 h 309211"/>
                <a:gd name="connsiteX22" fmla="*/ 110300 w 111430"/>
                <a:gd name="connsiteY22" fmla="*/ 663 h 309211"/>
                <a:gd name="connsiteX23" fmla="*/ 86126 w 111430"/>
                <a:gd name="connsiteY23" fmla="*/ 32754 h 309211"/>
                <a:gd name="connsiteX24" fmla="*/ 58955 w 111430"/>
                <a:gd name="connsiteY24" fmla="*/ 43451 h 309211"/>
                <a:gd name="connsiteX25" fmla="*/ 14563 w 111430"/>
                <a:gd name="connsiteY25" fmla="*/ 71904 h 309211"/>
                <a:gd name="connsiteX26" fmla="*/ 122 w 111430"/>
                <a:gd name="connsiteY26" fmla="*/ 113194 h 309211"/>
                <a:gd name="connsiteX27" fmla="*/ 36278 w 111430"/>
                <a:gd name="connsiteY27" fmla="*/ 275467 h 309211"/>
                <a:gd name="connsiteX28" fmla="*/ 41199 w 111430"/>
                <a:gd name="connsiteY28" fmla="*/ 271295 h 309211"/>
                <a:gd name="connsiteX29" fmla="*/ 53179 w 111430"/>
                <a:gd name="connsiteY29" fmla="*/ 272471 h 309211"/>
                <a:gd name="connsiteX30" fmla="*/ 40985 w 111430"/>
                <a:gd name="connsiteY30" fmla="*/ 276750 h 309211"/>
                <a:gd name="connsiteX31" fmla="*/ 36171 w 111430"/>
                <a:gd name="connsiteY31" fmla="*/ 275467 h 309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1430" h="309211">
                  <a:moveTo>
                    <a:pt x="122" y="113194"/>
                  </a:moveTo>
                  <a:cubicBezTo>
                    <a:pt x="1620" y="129775"/>
                    <a:pt x="12638" y="139509"/>
                    <a:pt x="24511" y="149671"/>
                  </a:cubicBezTo>
                  <a:cubicBezTo>
                    <a:pt x="32267" y="155287"/>
                    <a:pt x="37925" y="163352"/>
                    <a:pt x="40557" y="172562"/>
                  </a:cubicBezTo>
                  <a:cubicBezTo>
                    <a:pt x="40781" y="181965"/>
                    <a:pt x="36877" y="191004"/>
                    <a:pt x="29860" y="197272"/>
                  </a:cubicBezTo>
                  <a:cubicBezTo>
                    <a:pt x="19088" y="208482"/>
                    <a:pt x="11675" y="222495"/>
                    <a:pt x="8466" y="237706"/>
                  </a:cubicBezTo>
                  <a:cubicBezTo>
                    <a:pt x="5460" y="251965"/>
                    <a:pt x="10755" y="266706"/>
                    <a:pt x="22158" y="275787"/>
                  </a:cubicBezTo>
                  <a:cubicBezTo>
                    <a:pt x="24148" y="277264"/>
                    <a:pt x="26308" y="278526"/>
                    <a:pt x="28576" y="279531"/>
                  </a:cubicBezTo>
                  <a:cubicBezTo>
                    <a:pt x="26287" y="289094"/>
                    <a:pt x="26950" y="299128"/>
                    <a:pt x="30502" y="308306"/>
                  </a:cubicBezTo>
                  <a:cubicBezTo>
                    <a:pt x="31250" y="310445"/>
                    <a:pt x="33497" y="308306"/>
                    <a:pt x="33390" y="306915"/>
                  </a:cubicBezTo>
                  <a:cubicBezTo>
                    <a:pt x="31839" y="298572"/>
                    <a:pt x="31839" y="290014"/>
                    <a:pt x="33390" y="281671"/>
                  </a:cubicBezTo>
                  <a:cubicBezTo>
                    <a:pt x="41562" y="285489"/>
                    <a:pt x="51222" y="284195"/>
                    <a:pt x="58100" y="278355"/>
                  </a:cubicBezTo>
                  <a:cubicBezTo>
                    <a:pt x="61277" y="275263"/>
                    <a:pt x="61352" y="270193"/>
                    <a:pt x="58260" y="267005"/>
                  </a:cubicBezTo>
                  <a:cubicBezTo>
                    <a:pt x="57683" y="266417"/>
                    <a:pt x="57019" y="265914"/>
                    <a:pt x="56281" y="265518"/>
                  </a:cubicBezTo>
                  <a:cubicBezTo>
                    <a:pt x="50975" y="262844"/>
                    <a:pt x="44675" y="263079"/>
                    <a:pt x="39594" y="266160"/>
                  </a:cubicBezTo>
                  <a:cubicBezTo>
                    <a:pt x="36406" y="267904"/>
                    <a:pt x="33668" y="270353"/>
                    <a:pt x="31571" y="273327"/>
                  </a:cubicBezTo>
                  <a:cubicBezTo>
                    <a:pt x="20307" y="267102"/>
                    <a:pt x="13633" y="254939"/>
                    <a:pt x="14456" y="242092"/>
                  </a:cubicBezTo>
                  <a:cubicBezTo>
                    <a:pt x="15964" y="227876"/>
                    <a:pt x="21998" y="214526"/>
                    <a:pt x="31678" y="204011"/>
                  </a:cubicBezTo>
                  <a:cubicBezTo>
                    <a:pt x="39487" y="194919"/>
                    <a:pt x="49114" y="185185"/>
                    <a:pt x="48151" y="171920"/>
                  </a:cubicBezTo>
                  <a:cubicBezTo>
                    <a:pt x="45616" y="159630"/>
                    <a:pt x="38257" y="148879"/>
                    <a:pt x="27720" y="142076"/>
                  </a:cubicBezTo>
                  <a:cubicBezTo>
                    <a:pt x="16168" y="132342"/>
                    <a:pt x="6326" y="122180"/>
                    <a:pt x="7075" y="106134"/>
                  </a:cubicBezTo>
                  <a:cubicBezTo>
                    <a:pt x="7717" y="74044"/>
                    <a:pt x="39166" y="57570"/>
                    <a:pt x="64839" y="47408"/>
                  </a:cubicBezTo>
                  <a:cubicBezTo>
                    <a:pt x="86232" y="39172"/>
                    <a:pt x="112868" y="27726"/>
                    <a:pt x="111370" y="663"/>
                  </a:cubicBezTo>
                  <a:cubicBezTo>
                    <a:pt x="111370" y="-514"/>
                    <a:pt x="110194" y="128"/>
                    <a:pt x="110300" y="663"/>
                  </a:cubicBezTo>
                  <a:cubicBezTo>
                    <a:pt x="108739" y="14986"/>
                    <a:pt x="99464" y="27298"/>
                    <a:pt x="86126" y="32754"/>
                  </a:cubicBezTo>
                  <a:cubicBezTo>
                    <a:pt x="77269" y="36808"/>
                    <a:pt x="68198" y="40381"/>
                    <a:pt x="58955" y="43451"/>
                  </a:cubicBezTo>
                  <a:cubicBezTo>
                    <a:pt x="42054" y="49163"/>
                    <a:pt x="26811" y="58929"/>
                    <a:pt x="14563" y="71904"/>
                  </a:cubicBezTo>
                  <a:cubicBezTo>
                    <a:pt x="4337" y="83136"/>
                    <a:pt x="-883" y="98037"/>
                    <a:pt x="122" y="113194"/>
                  </a:cubicBezTo>
                  <a:close/>
                  <a:moveTo>
                    <a:pt x="36278" y="275467"/>
                  </a:moveTo>
                  <a:cubicBezTo>
                    <a:pt x="37615" y="273755"/>
                    <a:pt x="39284" y="272332"/>
                    <a:pt x="41199" y="271295"/>
                  </a:cubicBezTo>
                  <a:cubicBezTo>
                    <a:pt x="43980" y="269797"/>
                    <a:pt x="51254" y="268407"/>
                    <a:pt x="53179" y="272471"/>
                  </a:cubicBezTo>
                  <a:cubicBezTo>
                    <a:pt x="55960" y="278462"/>
                    <a:pt x="43659" y="277178"/>
                    <a:pt x="40985" y="276750"/>
                  </a:cubicBezTo>
                  <a:cubicBezTo>
                    <a:pt x="39337" y="276493"/>
                    <a:pt x="37722" y="276066"/>
                    <a:pt x="36171" y="275467"/>
                  </a:cubicBez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162289E8-4A7A-7D58-7F0D-47615F65928F}"/>
                </a:ext>
              </a:extLst>
            </p:cNvPr>
            <p:cNvSpPr/>
            <p:nvPr/>
          </p:nvSpPr>
          <p:spPr>
            <a:xfrm>
              <a:off x="9708848" y="2800505"/>
              <a:ext cx="28044" cy="128326"/>
            </a:xfrm>
            <a:custGeom>
              <a:avLst/>
              <a:gdLst>
                <a:gd name="connsiteX0" fmla="*/ 14545 w 40227"/>
                <a:gd name="connsiteY0" fmla="*/ 52486 h 184076"/>
                <a:gd name="connsiteX1" fmla="*/ 38506 w 40227"/>
                <a:gd name="connsiteY1" fmla="*/ 820 h 184076"/>
                <a:gd name="connsiteX2" fmla="*/ 39683 w 40227"/>
                <a:gd name="connsiteY2" fmla="*/ 820 h 184076"/>
                <a:gd name="connsiteX3" fmla="*/ 8983 w 40227"/>
                <a:gd name="connsiteY3" fmla="*/ 101584 h 184076"/>
                <a:gd name="connsiteX4" fmla="*/ 33158 w 40227"/>
                <a:gd name="connsiteY4" fmla="*/ 142447 h 184076"/>
                <a:gd name="connsiteX5" fmla="*/ 26419 w 40227"/>
                <a:gd name="connsiteY5" fmla="*/ 183523 h 184076"/>
                <a:gd name="connsiteX6" fmla="*/ 24707 w 40227"/>
                <a:gd name="connsiteY6" fmla="*/ 181169 h 184076"/>
                <a:gd name="connsiteX7" fmla="*/ 21070 w 40227"/>
                <a:gd name="connsiteY7" fmla="*/ 136028 h 184076"/>
                <a:gd name="connsiteX8" fmla="*/ 211 w 40227"/>
                <a:gd name="connsiteY8" fmla="*/ 98375 h 184076"/>
                <a:gd name="connsiteX9" fmla="*/ 14545 w 40227"/>
                <a:gd name="connsiteY9" fmla="*/ 52486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227" h="184076">
                  <a:moveTo>
                    <a:pt x="14545" y="52486"/>
                  </a:moveTo>
                  <a:cubicBezTo>
                    <a:pt x="25242" y="36119"/>
                    <a:pt x="38079" y="21572"/>
                    <a:pt x="38506" y="820"/>
                  </a:cubicBezTo>
                  <a:cubicBezTo>
                    <a:pt x="38506" y="71"/>
                    <a:pt x="39469" y="-571"/>
                    <a:pt x="39683" y="820"/>
                  </a:cubicBezTo>
                  <a:cubicBezTo>
                    <a:pt x="45994" y="38259"/>
                    <a:pt x="-4923" y="63931"/>
                    <a:pt x="8983" y="101584"/>
                  </a:cubicBezTo>
                  <a:cubicBezTo>
                    <a:pt x="14545" y="116560"/>
                    <a:pt x="27061" y="127685"/>
                    <a:pt x="33158" y="142447"/>
                  </a:cubicBezTo>
                  <a:cubicBezTo>
                    <a:pt x="39940" y="156171"/>
                    <a:pt x="37233" y="172687"/>
                    <a:pt x="26419" y="183523"/>
                  </a:cubicBezTo>
                  <a:cubicBezTo>
                    <a:pt x="24707" y="185234"/>
                    <a:pt x="23851" y="182560"/>
                    <a:pt x="24707" y="181169"/>
                  </a:cubicBezTo>
                  <a:cubicBezTo>
                    <a:pt x="33693" y="167156"/>
                    <a:pt x="28772" y="149079"/>
                    <a:pt x="21070" y="136028"/>
                  </a:cubicBezTo>
                  <a:cubicBezTo>
                    <a:pt x="13369" y="122978"/>
                    <a:pt x="2886" y="112816"/>
                    <a:pt x="211" y="98375"/>
                  </a:cubicBezTo>
                  <a:cubicBezTo>
                    <a:pt x="-1136" y="81795"/>
                    <a:pt x="3998" y="65343"/>
                    <a:pt x="14545" y="52486"/>
                  </a:cubicBez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D6337B05-F9DA-3B53-84C4-A321B3EE9AF2}"/>
                </a:ext>
              </a:extLst>
            </p:cNvPr>
            <p:cNvSpPr/>
            <p:nvPr/>
          </p:nvSpPr>
          <p:spPr>
            <a:xfrm>
              <a:off x="10090527" y="2807027"/>
              <a:ext cx="43892" cy="203973"/>
            </a:xfrm>
            <a:custGeom>
              <a:avLst/>
              <a:gdLst>
                <a:gd name="connsiteX0" fmla="*/ 16334 w 62961"/>
                <a:gd name="connsiteY0" fmla="*/ 172777 h 292588"/>
                <a:gd name="connsiteX1" fmla="*/ 930 w 62961"/>
                <a:gd name="connsiteY1" fmla="*/ 120683 h 292588"/>
                <a:gd name="connsiteX2" fmla="*/ 25854 w 62961"/>
                <a:gd name="connsiteY2" fmla="*/ 71905 h 292588"/>
                <a:gd name="connsiteX3" fmla="*/ 30882 w 62961"/>
                <a:gd name="connsiteY3" fmla="*/ 34359 h 292588"/>
                <a:gd name="connsiteX4" fmla="*/ 19008 w 62961"/>
                <a:gd name="connsiteY4" fmla="*/ 1626 h 292588"/>
                <a:gd name="connsiteX5" fmla="*/ 20292 w 62961"/>
                <a:gd name="connsiteY5" fmla="*/ 236 h 292588"/>
                <a:gd name="connsiteX6" fmla="*/ 34626 w 62961"/>
                <a:gd name="connsiteY6" fmla="*/ 31684 h 292588"/>
                <a:gd name="connsiteX7" fmla="*/ 34626 w 62961"/>
                <a:gd name="connsiteY7" fmla="*/ 60459 h 292588"/>
                <a:gd name="connsiteX8" fmla="*/ 8632 w 62961"/>
                <a:gd name="connsiteY8" fmla="*/ 112446 h 292588"/>
                <a:gd name="connsiteX9" fmla="*/ 7990 w 62961"/>
                <a:gd name="connsiteY9" fmla="*/ 144537 h 292588"/>
                <a:gd name="connsiteX10" fmla="*/ 26710 w 62961"/>
                <a:gd name="connsiteY10" fmla="*/ 172563 h 292588"/>
                <a:gd name="connsiteX11" fmla="*/ 60833 w 62961"/>
                <a:gd name="connsiteY11" fmla="*/ 227866 h 292588"/>
                <a:gd name="connsiteX12" fmla="*/ 43932 w 62961"/>
                <a:gd name="connsiteY12" fmla="*/ 292047 h 292588"/>
                <a:gd name="connsiteX13" fmla="*/ 42541 w 62961"/>
                <a:gd name="connsiteY13" fmla="*/ 289694 h 292588"/>
                <a:gd name="connsiteX14" fmla="*/ 52489 w 62961"/>
                <a:gd name="connsiteY14" fmla="*/ 228507 h 292588"/>
                <a:gd name="connsiteX15" fmla="*/ 16334 w 62961"/>
                <a:gd name="connsiteY15" fmla="*/ 172777 h 29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2961" h="292588">
                  <a:moveTo>
                    <a:pt x="16334" y="172777"/>
                  </a:moveTo>
                  <a:cubicBezTo>
                    <a:pt x="3305" y="158796"/>
                    <a:pt x="-2396" y="139498"/>
                    <a:pt x="930" y="120683"/>
                  </a:cubicBezTo>
                  <a:cubicBezTo>
                    <a:pt x="5316" y="102712"/>
                    <a:pt x="17938" y="88592"/>
                    <a:pt x="25854" y="71905"/>
                  </a:cubicBezTo>
                  <a:cubicBezTo>
                    <a:pt x="31748" y="60331"/>
                    <a:pt x="33524" y="47077"/>
                    <a:pt x="30882" y="34359"/>
                  </a:cubicBezTo>
                  <a:cubicBezTo>
                    <a:pt x="28421" y="22806"/>
                    <a:pt x="22431" y="12965"/>
                    <a:pt x="19008" y="1626"/>
                  </a:cubicBezTo>
                  <a:cubicBezTo>
                    <a:pt x="19008" y="1091"/>
                    <a:pt x="19650" y="-620"/>
                    <a:pt x="20292" y="236"/>
                  </a:cubicBezTo>
                  <a:cubicBezTo>
                    <a:pt x="27341" y="9531"/>
                    <a:pt x="32240" y="20271"/>
                    <a:pt x="34626" y="31684"/>
                  </a:cubicBezTo>
                  <a:cubicBezTo>
                    <a:pt x="37086" y="41119"/>
                    <a:pt x="37086" y="51024"/>
                    <a:pt x="34626" y="60459"/>
                  </a:cubicBezTo>
                  <a:cubicBezTo>
                    <a:pt x="29491" y="79500"/>
                    <a:pt x="15692" y="94368"/>
                    <a:pt x="8632" y="112446"/>
                  </a:cubicBezTo>
                  <a:cubicBezTo>
                    <a:pt x="4428" y="122694"/>
                    <a:pt x="4193" y="134139"/>
                    <a:pt x="7990" y="144537"/>
                  </a:cubicBezTo>
                  <a:cubicBezTo>
                    <a:pt x="12472" y="154934"/>
                    <a:pt x="18816" y="164433"/>
                    <a:pt x="26710" y="172563"/>
                  </a:cubicBezTo>
                  <a:cubicBezTo>
                    <a:pt x="42595" y="187806"/>
                    <a:pt x="54329" y="206836"/>
                    <a:pt x="60833" y="227866"/>
                  </a:cubicBezTo>
                  <a:cubicBezTo>
                    <a:pt x="66684" y="250746"/>
                    <a:pt x="60288" y="275018"/>
                    <a:pt x="43932" y="292047"/>
                  </a:cubicBezTo>
                  <a:cubicBezTo>
                    <a:pt x="42220" y="293759"/>
                    <a:pt x="41686" y="290977"/>
                    <a:pt x="42541" y="289694"/>
                  </a:cubicBezTo>
                  <a:cubicBezTo>
                    <a:pt x="54543" y="271691"/>
                    <a:pt x="58169" y="249377"/>
                    <a:pt x="52489" y="228507"/>
                  </a:cubicBezTo>
                  <a:cubicBezTo>
                    <a:pt x="46713" y="205937"/>
                    <a:pt x="30454" y="190640"/>
                    <a:pt x="16334" y="172777"/>
                  </a:cubicBez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9" name="图形 18">
              <a:extLst>
                <a:ext uri="{FF2B5EF4-FFF2-40B4-BE49-F238E27FC236}">
                  <a16:creationId xmlns:a16="http://schemas.microsoft.com/office/drawing/2014/main" id="{B470948D-FD54-845F-8362-8D4C8BD2415F}"/>
                </a:ext>
              </a:extLst>
            </p:cNvPr>
            <p:cNvGrpSpPr/>
            <p:nvPr/>
          </p:nvGrpSpPr>
          <p:grpSpPr>
            <a:xfrm>
              <a:off x="9524729" y="2742985"/>
              <a:ext cx="243550" cy="312381"/>
              <a:chOff x="9668344" y="1991024"/>
              <a:chExt cx="349360" cy="448093"/>
            </a:xfrm>
          </p:grpSpPr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CA51C798-4FB0-D4D2-B530-3A20B8DBEB05}"/>
                  </a:ext>
                </a:extLst>
              </p:cNvPr>
              <p:cNvSpPr/>
              <p:nvPr/>
            </p:nvSpPr>
            <p:spPr>
              <a:xfrm>
                <a:off x="9668344" y="1991024"/>
                <a:ext cx="349360" cy="448093"/>
              </a:xfrm>
              <a:custGeom>
                <a:avLst/>
                <a:gdLst>
                  <a:gd name="connsiteX0" fmla="*/ 349361 w 349360"/>
                  <a:gd name="connsiteY0" fmla="*/ 274697 h 448093"/>
                  <a:gd name="connsiteX1" fmla="*/ 195753 w 349360"/>
                  <a:gd name="connsiteY1" fmla="*/ 448093 h 448093"/>
                  <a:gd name="connsiteX2" fmla="*/ 0 w 349360"/>
                  <a:gd name="connsiteY2" fmla="*/ 335134 h 448093"/>
                  <a:gd name="connsiteX3" fmla="*/ 0 w 349360"/>
                  <a:gd name="connsiteY3" fmla="*/ 0 h 448093"/>
                  <a:gd name="connsiteX4" fmla="*/ 185805 w 349360"/>
                  <a:gd name="connsiteY4" fmla="*/ 174039 h 448093"/>
                  <a:gd name="connsiteX5" fmla="*/ 269669 w 349360"/>
                  <a:gd name="connsiteY5" fmla="*/ 224100 h 448093"/>
                  <a:gd name="connsiteX6" fmla="*/ 349361 w 349360"/>
                  <a:gd name="connsiteY6" fmla="*/ 274697 h 448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9360" h="448093">
                    <a:moveTo>
                      <a:pt x="349361" y="274697"/>
                    </a:moveTo>
                    <a:lnTo>
                      <a:pt x="195753" y="448093"/>
                    </a:lnTo>
                    <a:lnTo>
                      <a:pt x="0" y="335134"/>
                    </a:lnTo>
                    <a:lnTo>
                      <a:pt x="0" y="0"/>
                    </a:lnTo>
                    <a:cubicBezTo>
                      <a:pt x="42788" y="41504"/>
                      <a:pt x="109964" y="106434"/>
                      <a:pt x="185805" y="174039"/>
                    </a:cubicBezTo>
                    <a:cubicBezTo>
                      <a:pt x="204525" y="190726"/>
                      <a:pt x="228593" y="203241"/>
                      <a:pt x="269669" y="224100"/>
                    </a:cubicBezTo>
                    <a:cubicBezTo>
                      <a:pt x="297673" y="238573"/>
                      <a:pt x="324341" y="255506"/>
                      <a:pt x="349361" y="274697"/>
                    </a:cubicBezTo>
                    <a:close/>
                  </a:path>
                </a:pathLst>
              </a:custGeom>
              <a:solidFill>
                <a:srgbClr val="FFBDA7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19AD6058-46F9-9B2F-A875-899172EF6964}"/>
                  </a:ext>
                </a:extLst>
              </p:cNvPr>
              <p:cNvSpPr/>
              <p:nvPr/>
            </p:nvSpPr>
            <p:spPr>
              <a:xfrm>
                <a:off x="9832007" y="2356430"/>
                <a:ext cx="78943" cy="82687"/>
              </a:xfrm>
              <a:custGeom>
                <a:avLst/>
                <a:gdLst>
                  <a:gd name="connsiteX0" fmla="*/ 78943 w 78943"/>
                  <a:gd name="connsiteY0" fmla="*/ 0 h 82687"/>
                  <a:gd name="connsiteX1" fmla="*/ 59154 w 78943"/>
                  <a:gd name="connsiteY1" fmla="*/ 52522 h 82687"/>
                  <a:gd name="connsiteX2" fmla="*/ 32091 w 78943"/>
                  <a:gd name="connsiteY2" fmla="*/ 82687 h 82687"/>
                  <a:gd name="connsiteX3" fmla="*/ 0 w 78943"/>
                  <a:gd name="connsiteY3" fmla="*/ 63754 h 82687"/>
                  <a:gd name="connsiteX4" fmla="*/ 78943 w 78943"/>
                  <a:gd name="connsiteY4" fmla="*/ 0 h 82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943" h="82687">
                    <a:moveTo>
                      <a:pt x="78943" y="0"/>
                    </a:moveTo>
                    <a:lnTo>
                      <a:pt x="59154" y="52522"/>
                    </a:lnTo>
                    <a:lnTo>
                      <a:pt x="32091" y="82687"/>
                    </a:lnTo>
                    <a:lnTo>
                      <a:pt x="0" y="63754"/>
                    </a:lnTo>
                    <a:cubicBezTo>
                      <a:pt x="24464" y="40306"/>
                      <a:pt x="50864" y="18976"/>
                      <a:pt x="78943" y="0"/>
                    </a:cubicBezTo>
                    <a:close/>
                  </a:path>
                </a:pathLst>
              </a:custGeom>
              <a:solidFill>
                <a:srgbClr val="F0997A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50CB86FA-7169-4B47-DAA5-6B45A3F18E46}"/>
                </a:ext>
              </a:extLst>
            </p:cNvPr>
            <p:cNvSpPr/>
            <p:nvPr/>
          </p:nvSpPr>
          <p:spPr>
            <a:xfrm>
              <a:off x="9646281" y="2934485"/>
              <a:ext cx="544373" cy="407086"/>
            </a:xfrm>
            <a:custGeom>
              <a:avLst/>
              <a:gdLst>
                <a:gd name="connsiteX0" fmla="*/ 780874 w 780873"/>
                <a:gd name="connsiteY0" fmla="*/ 434187 h 583943"/>
                <a:gd name="connsiteX1" fmla="*/ 733701 w 780873"/>
                <a:gd name="connsiteY1" fmla="*/ 583944 h 583943"/>
                <a:gd name="connsiteX2" fmla="*/ 21394 w 780873"/>
                <a:gd name="connsiteY2" fmla="*/ 173397 h 583943"/>
                <a:gd name="connsiteX3" fmla="*/ 0 w 780873"/>
                <a:gd name="connsiteY3" fmla="*/ 161416 h 583943"/>
                <a:gd name="connsiteX4" fmla="*/ 174039 w 780873"/>
                <a:gd name="connsiteY4" fmla="*/ 0 h 583943"/>
                <a:gd name="connsiteX5" fmla="*/ 232337 w 780873"/>
                <a:gd name="connsiteY5" fmla="*/ 6418 h 583943"/>
                <a:gd name="connsiteX6" fmla="*/ 436434 w 780873"/>
                <a:gd name="connsiteY6" fmla="*/ 37546 h 583943"/>
                <a:gd name="connsiteX7" fmla="*/ 602343 w 780873"/>
                <a:gd name="connsiteY7" fmla="*/ 58940 h 583943"/>
                <a:gd name="connsiteX8" fmla="*/ 671017 w 780873"/>
                <a:gd name="connsiteY8" fmla="*/ 69637 h 583943"/>
                <a:gd name="connsiteX9" fmla="*/ 678184 w 780873"/>
                <a:gd name="connsiteY9" fmla="*/ 314168 h 583943"/>
                <a:gd name="connsiteX10" fmla="*/ 780874 w 780873"/>
                <a:gd name="connsiteY10" fmla="*/ 434187 h 583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0873" h="583943">
                  <a:moveTo>
                    <a:pt x="780874" y="434187"/>
                  </a:moveTo>
                  <a:cubicBezTo>
                    <a:pt x="768786" y="480933"/>
                    <a:pt x="751030" y="533134"/>
                    <a:pt x="733701" y="583944"/>
                  </a:cubicBezTo>
                  <a:lnTo>
                    <a:pt x="21394" y="173397"/>
                  </a:lnTo>
                  <a:lnTo>
                    <a:pt x="0" y="161416"/>
                  </a:lnTo>
                  <a:cubicBezTo>
                    <a:pt x="61186" y="80655"/>
                    <a:pt x="139594" y="19147"/>
                    <a:pt x="174039" y="0"/>
                  </a:cubicBezTo>
                  <a:cubicBezTo>
                    <a:pt x="190191" y="6846"/>
                    <a:pt x="232337" y="6418"/>
                    <a:pt x="232337" y="6418"/>
                  </a:cubicBezTo>
                  <a:cubicBezTo>
                    <a:pt x="309355" y="5348"/>
                    <a:pt x="371397" y="31021"/>
                    <a:pt x="436434" y="37546"/>
                  </a:cubicBezTo>
                  <a:cubicBezTo>
                    <a:pt x="474622" y="41397"/>
                    <a:pt x="547788" y="50382"/>
                    <a:pt x="602343" y="58940"/>
                  </a:cubicBezTo>
                  <a:lnTo>
                    <a:pt x="671017" y="69637"/>
                  </a:lnTo>
                  <a:cubicBezTo>
                    <a:pt x="630155" y="175108"/>
                    <a:pt x="655613" y="260577"/>
                    <a:pt x="678184" y="314168"/>
                  </a:cubicBezTo>
                  <a:cubicBezTo>
                    <a:pt x="705996" y="379205"/>
                    <a:pt x="780874" y="434187"/>
                    <a:pt x="780874" y="434187"/>
                  </a:cubicBez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3" name="图形 18">
              <a:extLst>
                <a:ext uri="{FF2B5EF4-FFF2-40B4-BE49-F238E27FC236}">
                  <a16:creationId xmlns:a16="http://schemas.microsoft.com/office/drawing/2014/main" id="{55F2C0DA-1D68-3115-257E-2574795ACEBD}"/>
                </a:ext>
              </a:extLst>
            </p:cNvPr>
            <p:cNvGrpSpPr/>
            <p:nvPr/>
          </p:nvGrpSpPr>
          <p:grpSpPr>
            <a:xfrm>
              <a:off x="9748637" y="2547941"/>
              <a:ext cx="364642" cy="480976"/>
              <a:chOff x="9989528" y="1711243"/>
              <a:chExt cx="523059" cy="689934"/>
            </a:xfrm>
          </p:grpSpPr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596E3CF1-9245-28DD-7A03-23A40E0D1EFC}"/>
                  </a:ext>
                </a:extLst>
              </p:cNvPr>
              <p:cNvSpPr/>
              <p:nvPr/>
            </p:nvSpPr>
            <p:spPr>
              <a:xfrm>
                <a:off x="9989528" y="1711243"/>
                <a:ext cx="523059" cy="689934"/>
              </a:xfrm>
              <a:custGeom>
                <a:avLst/>
                <a:gdLst>
                  <a:gd name="connsiteX0" fmla="*/ 390375 w 523059"/>
                  <a:gd name="connsiteY0" fmla="*/ 522386 h 689934"/>
                  <a:gd name="connsiteX1" fmla="*/ 395509 w 523059"/>
                  <a:gd name="connsiteY1" fmla="*/ 365891 h 689934"/>
                  <a:gd name="connsiteX2" fmla="*/ 493921 w 523059"/>
                  <a:gd name="connsiteY2" fmla="*/ 362254 h 689934"/>
                  <a:gd name="connsiteX3" fmla="*/ 501088 w 523059"/>
                  <a:gd name="connsiteY3" fmla="*/ 237314 h 689934"/>
                  <a:gd name="connsiteX4" fmla="*/ 403318 w 523059"/>
                  <a:gd name="connsiteY4" fmla="*/ 258708 h 689934"/>
                  <a:gd name="connsiteX5" fmla="*/ 371227 w 523059"/>
                  <a:gd name="connsiteY5" fmla="*/ 241058 h 689934"/>
                  <a:gd name="connsiteX6" fmla="*/ 372725 w 523059"/>
                  <a:gd name="connsiteY6" fmla="*/ 208967 h 689934"/>
                  <a:gd name="connsiteX7" fmla="*/ 332718 w 523059"/>
                  <a:gd name="connsiteY7" fmla="*/ 145427 h 689934"/>
                  <a:gd name="connsiteX8" fmla="*/ 323947 w 523059"/>
                  <a:gd name="connsiteY8" fmla="*/ 54076 h 689934"/>
                  <a:gd name="connsiteX9" fmla="*/ 274634 w 523059"/>
                  <a:gd name="connsiteY9" fmla="*/ 13321 h 689934"/>
                  <a:gd name="connsiteX10" fmla="*/ 203393 w 523059"/>
                  <a:gd name="connsiteY10" fmla="*/ 19846 h 689934"/>
                  <a:gd name="connsiteX11" fmla="*/ 181999 w 523059"/>
                  <a:gd name="connsiteY11" fmla="*/ 28938 h 689934"/>
                  <a:gd name="connsiteX12" fmla="*/ 159642 w 523059"/>
                  <a:gd name="connsiteY12" fmla="*/ 27654 h 689934"/>
                  <a:gd name="connsiteX13" fmla="*/ 149587 w 523059"/>
                  <a:gd name="connsiteY13" fmla="*/ 16958 h 689934"/>
                  <a:gd name="connsiteX14" fmla="*/ 99205 w 523059"/>
                  <a:gd name="connsiteY14" fmla="*/ 805 h 689934"/>
                  <a:gd name="connsiteX15" fmla="*/ 28177 w 523059"/>
                  <a:gd name="connsiteY15" fmla="*/ 70870 h 689934"/>
                  <a:gd name="connsiteX16" fmla="*/ 18443 w 523059"/>
                  <a:gd name="connsiteY16" fmla="*/ 167142 h 689934"/>
                  <a:gd name="connsiteX17" fmla="*/ 2077 w 523059"/>
                  <a:gd name="connsiteY17" fmla="*/ 256354 h 689934"/>
                  <a:gd name="connsiteX18" fmla="*/ 55562 w 523059"/>
                  <a:gd name="connsiteY18" fmla="*/ 457563 h 689934"/>
                  <a:gd name="connsiteX19" fmla="*/ 166916 w 523059"/>
                  <a:gd name="connsiteY19" fmla="*/ 487407 h 689934"/>
                  <a:gd name="connsiteX20" fmla="*/ 164884 w 523059"/>
                  <a:gd name="connsiteY20" fmla="*/ 514150 h 689934"/>
                  <a:gd name="connsiteX21" fmla="*/ 140923 w 523059"/>
                  <a:gd name="connsiteY21" fmla="*/ 556937 h 689934"/>
                  <a:gd name="connsiteX22" fmla="*/ 86476 w 523059"/>
                  <a:gd name="connsiteY22" fmla="*/ 561216 h 689934"/>
                  <a:gd name="connsiteX23" fmla="*/ 169805 w 523059"/>
                  <a:gd name="connsiteY23" fmla="*/ 678882 h 689934"/>
                  <a:gd name="connsiteX24" fmla="*/ 456481 w 523059"/>
                  <a:gd name="connsiteY24" fmla="*/ 613417 h 689934"/>
                  <a:gd name="connsiteX25" fmla="*/ 415619 w 523059"/>
                  <a:gd name="connsiteY25" fmla="*/ 604966 h 689934"/>
                  <a:gd name="connsiteX26" fmla="*/ 390375 w 523059"/>
                  <a:gd name="connsiteY26" fmla="*/ 522386 h 689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23059" h="689934">
                    <a:moveTo>
                      <a:pt x="390375" y="522386"/>
                    </a:moveTo>
                    <a:cubicBezTo>
                      <a:pt x="390375" y="487621"/>
                      <a:pt x="395509" y="365891"/>
                      <a:pt x="395509" y="365891"/>
                    </a:cubicBezTo>
                    <a:cubicBezTo>
                      <a:pt x="402890" y="400442"/>
                      <a:pt x="459691" y="400442"/>
                      <a:pt x="493921" y="362254"/>
                    </a:cubicBezTo>
                    <a:cubicBezTo>
                      <a:pt x="535959" y="315187"/>
                      <a:pt x="527188" y="261596"/>
                      <a:pt x="501088" y="237314"/>
                    </a:cubicBezTo>
                    <a:cubicBezTo>
                      <a:pt x="474987" y="213032"/>
                      <a:pt x="432521" y="214209"/>
                      <a:pt x="403318" y="258708"/>
                    </a:cubicBezTo>
                    <a:cubicBezTo>
                      <a:pt x="388342" y="274967"/>
                      <a:pt x="367804" y="260847"/>
                      <a:pt x="371227" y="241058"/>
                    </a:cubicBezTo>
                    <a:cubicBezTo>
                      <a:pt x="373506" y="230521"/>
                      <a:pt x="374008" y="219675"/>
                      <a:pt x="372725" y="208967"/>
                    </a:cubicBezTo>
                    <a:cubicBezTo>
                      <a:pt x="367911" y="182867"/>
                      <a:pt x="345020" y="167249"/>
                      <a:pt x="332718" y="145427"/>
                    </a:cubicBezTo>
                    <a:cubicBezTo>
                      <a:pt x="317850" y="119113"/>
                      <a:pt x="340955" y="104672"/>
                      <a:pt x="323947" y="54076"/>
                    </a:cubicBezTo>
                    <a:cubicBezTo>
                      <a:pt x="314737" y="33559"/>
                      <a:pt x="296509" y="18498"/>
                      <a:pt x="274634" y="13321"/>
                    </a:cubicBezTo>
                    <a:cubicBezTo>
                      <a:pt x="250812" y="7705"/>
                      <a:pt x="225803" y="9994"/>
                      <a:pt x="203393" y="19846"/>
                    </a:cubicBezTo>
                    <a:cubicBezTo>
                      <a:pt x="196119" y="22520"/>
                      <a:pt x="189487" y="26478"/>
                      <a:pt x="181999" y="28938"/>
                    </a:cubicBezTo>
                    <a:cubicBezTo>
                      <a:pt x="174704" y="31741"/>
                      <a:pt x="166563" y="31281"/>
                      <a:pt x="159642" y="27654"/>
                    </a:cubicBezTo>
                    <a:cubicBezTo>
                      <a:pt x="155845" y="24542"/>
                      <a:pt x="152465" y="20947"/>
                      <a:pt x="149587" y="16958"/>
                    </a:cubicBezTo>
                    <a:cubicBezTo>
                      <a:pt x="136409" y="3715"/>
                      <a:pt x="117625" y="-2308"/>
                      <a:pt x="99205" y="805"/>
                    </a:cubicBezTo>
                    <a:cubicBezTo>
                      <a:pt x="69575" y="5512"/>
                      <a:pt x="42725" y="29901"/>
                      <a:pt x="28177" y="70870"/>
                    </a:cubicBezTo>
                    <a:cubicBezTo>
                      <a:pt x="16304" y="104137"/>
                      <a:pt x="28177" y="118043"/>
                      <a:pt x="18443" y="167142"/>
                    </a:cubicBezTo>
                    <a:cubicBezTo>
                      <a:pt x="9928" y="196238"/>
                      <a:pt x="4441" y="226135"/>
                      <a:pt x="2077" y="256354"/>
                    </a:cubicBezTo>
                    <a:cubicBezTo>
                      <a:pt x="-7015" y="372951"/>
                      <a:pt x="14271" y="431998"/>
                      <a:pt x="55562" y="457563"/>
                    </a:cubicBezTo>
                    <a:cubicBezTo>
                      <a:pt x="88904" y="478315"/>
                      <a:pt x="127659" y="488702"/>
                      <a:pt x="166916" y="487407"/>
                    </a:cubicBezTo>
                    <a:lnTo>
                      <a:pt x="164884" y="514150"/>
                    </a:lnTo>
                    <a:cubicBezTo>
                      <a:pt x="162317" y="535543"/>
                      <a:pt x="162317" y="555547"/>
                      <a:pt x="140923" y="556937"/>
                    </a:cubicBezTo>
                    <a:lnTo>
                      <a:pt x="86476" y="561216"/>
                    </a:lnTo>
                    <a:cubicBezTo>
                      <a:pt x="86476" y="561216"/>
                      <a:pt x="27001" y="643903"/>
                      <a:pt x="169805" y="678882"/>
                    </a:cubicBezTo>
                    <a:cubicBezTo>
                      <a:pt x="355717" y="724665"/>
                      <a:pt x="456481" y="613417"/>
                      <a:pt x="456481" y="613417"/>
                    </a:cubicBezTo>
                    <a:cubicBezTo>
                      <a:pt x="456481" y="613417"/>
                      <a:pt x="438190" y="609994"/>
                      <a:pt x="415619" y="604966"/>
                    </a:cubicBezTo>
                    <a:cubicBezTo>
                      <a:pt x="389305" y="598976"/>
                      <a:pt x="390589" y="561002"/>
                      <a:pt x="390375" y="522386"/>
                    </a:cubicBezTo>
                    <a:close/>
                  </a:path>
                </a:pathLst>
              </a:custGeom>
              <a:solidFill>
                <a:srgbClr val="FFBDA7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2EF8AA97-1C8B-33A1-1D63-EF565E9C2B02}"/>
                  </a:ext>
                </a:extLst>
              </p:cNvPr>
              <p:cNvSpPr/>
              <p:nvPr/>
            </p:nvSpPr>
            <p:spPr>
              <a:xfrm>
                <a:off x="10154305" y="2133185"/>
                <a:ext cx="187516" cy="93170"/>
              </a:xfrm>
              <a:custGeom>
                <a:avLst/>
                <a:gdLst>
                  <a:gd name="connsiteX0" fmla="*/ 2139 w 187516"/>
                  <a:gd name="connsiteY0" fmla="*/ 65465 h 93170"/>
                  <a:gd name="connsiteX1" fmla="*/ 124191 w 187516"/>
                  <a:gd name="connsiteY1" fmla="*/ 48992 h 93170"/>
                  <a:gd name="connsiteX2" fmla="*/ 187517 w 187516"/>
                  <a:gd name="connsiteY2" fmla="*/ 0 h 93170"/>
                  <a:gd name="connsiteX3" fmla="*/ 129539 w 187516"/>
                  <a:gd name="connsiteY3" fmla="*/ 67497 h 93170"/>
                  <a:gd name="connsiteX4" fmla="*/ 0 w 187516"/>
                  <a:gd name="connsiteY4" fmla="*/ 93170 h 93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516" h="93170">
                    <a:moveTo>
                      <a:pt x="2139" y="65465"/>
                    </a:moveTo>
                    <a:cubicBezTo>
                      <a:pt x="57977" y="64074"/>
                      <a:pt x="84505" y="63433"/>
                      <a:pt x="124191" y="48992"/>
                    </a:cubicBezTo>
                    <a:cubicBezTo>
                      <a:pt x="149297" y="38616"/>
                      <a:pt x="171172" y="21704"/>
                      <a:pt x="187517" y="0"/>
                    </a:cubicBezTo>
                    <a:cubicBezTo>
                      <a:pt x="187517" y="0"/>
                      <a:pt x="167406" y="48885"/>
                      <a:pt x="129539" y="67497"/>
                    </a:cubicBezTo>
                    <a:cubicBezTo>
                      <a:pt x="76590" y="93491"/>
                      <a:pt x="0" y="93170"/>
                      <a:pt x="0" y="93170"/>
                    </a:cubicBezTo>
                    <a:close/>
                  </a:path>
                </a:pathLst>
              </a:custGeom>
              <a:solidFill>
                <a:srgbClr val="F0997A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03B32A67-275B-1848-A79D-80DEF559D066}"/>
                  </a:ext>
                </a:extLst>
              </p:cNvPr>
              <p:cNvSpPr/>
              <p:nvPr/>
            </p:nvSpPr>
            <p:spPr>
              <a:xfrm>
                <a:off x="10036501" y="1789311"/>
                <a:ext cx="55975" cy="33343"/>
              </a:xfrm>
              <a:custGeom>
                <a:avLst/>
                <a:gdLst>
                  <a:gd name="connsiteX0" fmla="*/ 245 w 55975"/>
                  <a:gd name="connsiteY0" fmla="*/ 33343 h 33343"/>
                  <a:gd name="connsiteX1" fmla="*/ 55976 w 55975"/>
                  <a:gd name="connsiteY1" fmla="*/ 24037 h 33343"/>
                  <a:gd name="connsiteX2" fmla="*/ 26056 w 55975"/>
                  <a:gd name="connsiteY2" fmla="*/ 172 h 33343"/>
                  <a:gd name="connsiteX3" fmla="*/ 23885 w 55975"/>
                  <a:gd name="connsiteY3" fmla="*/ 503 h 33343"/>
                  <a:gd name="connsiteX4" fmla="*/ 245 w 55975"/>
                  <a:gd name="connsiteY4" fmla="*/ 33343 h 33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975" h="33343">
                    <a:moveTo>
                      <a:pt x="245" y="33343"/>
                    </a:moveTo>
                    <a:lnTo>
                      <a:pt x="55976" y="24037"/>
                    </a:lnTo>
                    <a:cubicBezTo>
                      <a:pt x="54307" y="9179"/>
                      <a:pt x="40904" y="-1497"/>
                      <a:pt x="26056" y="172"/>
                    </a:cubicBezTo>
                    <a:cubicBezTo>
                      <a:pt x="25329" y="247"/>
                      <a:pt x="24601" y="364"/>
                      <a:pt x="23885" y="503"/>
                    </a:cubicBezTo>
                    <a:cubicBezTo>
                      <a:pt x="8599" y="3531"/>
                      <a:pt x="-1745" y="17886"/>
                      <a:pt x="245" y="3334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6C2FCE29-9972-E532-B000-394CC83049BB}"/>
                  </a:ext>
                </a:extLst>
              </p:cNvPr>
              <p:cNvSpPr/>
              <p:nvPr/>
            </p:nvSpPr>
            <p:spPr>
              <a:xfrm>
                <a:off x="10222765" y="1821422"/>
                <a:ext cx="53704" cy="42094"/>
              </a:xfrm>
              <a:custGeom>
                <a:avLst/>
                <a:gdLst>
                  <a:gd name="connsiteX0" fmla="*/ 51024 w 53704"/>
                  <a:gd name="connsiteY0" fmla="*/ 42095 h 42094"/>
                  <a:gd name="connsiteX1" fmla="*/ 0 w 53704"/>
                  <a:gd name="connsiteY1" fmla="*/ 16208 h 42094"/>
                  <a:gd name="connsiteX2" fmla="*/ 36177 w 53704"/>
                  <a:gd name="connsiteY2" fmla="*/ 2399 h 42094"/>
                  <a:gd name="connsiteX3" fmla="*/ 37118 w 53704"/>
                  <a:gd name="connsiteY3" fmla="*/ 2837 h 42094"/>
                  <a:gd name="connsiteX4" fmla="*/ 51024 w 53704"/>
                  <a:gd name="connsiteY4" fmla="*/ 42095 h 42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704" h="42094">
                    <a:moveTo>
                      <a:pt x="51024" y="42095"/>
                    </a:moveTo>
                    <a:lnTo>
                      <a:pt x="0" y="16208"/>
                    </a:lnTo>
                    <a:cubicBezTo>
                      <a:pt x="6172" y="2399"/>
                      <a:pt x="22378" y="-3784"/>
                      <a:pt x="36177" y="2399"/>
                    </a:cubicBezTo>
                    <a:cubicBezTo>
                      <a:pt x="36498" y="2538"/>
                      <a:pt x="36808" y="2687"/>
                      <a:pt x="37118" y="2837"/>
                    </a:cubicBezTo>
                    <a:cubicBezTo>
                      <a:pt x="51538" y="10068"/>
                      <a:pt x="57678" y="27397"/>
                      <a:pt x="51024" y="420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CF965EDC-9E39-6B74-C7B7-4C87001491E5}"/>
                  </a:ext>
                </a:extLst>
              </p:cNvPr>
              <p:cNvSpPr/>
              <p:nvPr/>
            </p:nvSpPr>
            <p:spPr>
              <a:xfrm>
                <a:off x="10034072" y="1861468"/>
                <a:ext cx="47173" cy="46671"/>
              </a:xfrm>
              <a:custGeom>
                <a:avLst/>
                <a:gdLst>
                  <a:gd name="connsiteX0" fmla="*/ 47173 w 47173"/>
                  <a:gd name="connsiteY0" fmla="*/ 22694 h 46671"/>
                  <a:gd name="connsiteX1" fmla="*/ 23533 w 47173"/>
                  <a:gd name="connsiteY1" fmla="*/ 46655 h 46671"/>
                  <a:gd name="connsiteX2" fmla="*/ 21 w 47173"/>
                  <a:gd name="connsiteY2" fmla="*/ 24855 h 46671"/>
                  <a:gd name="connsiteX3" fmla="*/ 0 w 47173"/>
                  <a:gd name="connsiteY3" fmla="*/ 23977 h 46671"/>
                  <a:gd name="connsiteX4" fmla="*/ 23533 w 47173"/>
                  <a:gd name="connsiteY4" fmla="*/ 16 h 46671"/>
                  <a:gd name="connsiteX5" fmla="*/ 47163 w 47173"/>
                  <a:gd name="connsiteY5" fmla="*/ 21924 h 46671"/>
                  <a:gd name="connsiteX6" fmla="*/ 47173 w 47173"/>
                  <a:gd name="connsiteY6" fmla="*/ 22694 h 46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173" h="46671">
                    <a:moveTo>
                      <a:pt x="47173" y="22694"/>
                    </a:moveTo>
                    <a:cubicBezTo>
                      <a:pt x="47002" y="35733"/>
                      <a:pt x="36572" y="46312"/>
                      <a:pt x="23533" y="46655"/>
                    </a:cubicBezTo>
                    <a:cubicBezTo>
                      <a:pt x="11018" y="47125"/>
                      <a:pt x="492" y="37370"/>
                      <a:pt x="21" y="24855"/>
                    </a:cubicBezTo>
                    <a:cubicBezTo>
                      <a:pt x="0" y="24555"/>
                      <a:pt x="0" y="24266"/>
                      <a:pt x="0" y="23977"/>
                    </a:cubicBezTo>
                    <a:cubicBezTo>
                      <a:pt x="160" y="10981"/>
                      <a:pt x="10536" y="412"/>
                      <a:pt x="23533" y="16"/>
                    </a:cubicBezTo>
                    <a:cubicBezTo>
                      <a:pt x="36112" y="-454"/>
                      <a:pt x="46681" y="9355"/>
                      <a:pt x="47163" y="21924"/>
                    </a:cubicBezTo>
                    <a:cubicBezTo>
                      <a:pt x="47163" y="22180"/>
                      <a:pt x="47173" y="22437"/>
                      <a:pt x="47173" y="226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A9209E67-37E8-06AB-F0C5-5A3603E8C366}"/>
                  </a:ext>
                </a:extLst>
              </p:cNvPr>
              <p:cNvSpPr/>
              <p:nvPr/>
            </p:nvSpPr>
            <p:spPr>
              <a:xfrm>
                <a:off x="10205222" y="1886494"/>
                <a:ext cx="47173" cy="46675"/>
              </a:xfrm>
              <a:custGeom>
                <a:avLst/>
                <a:gdLst>
                  <a:gd name="connsiteX0" fmla="*/ 47173 w 47173"/>
                  <a:gd name="connsiteY0" fmla="*/ 22698 h 46675"/>
                  <a:gd name="connsiteX1" fmla="*/ 23640 w 47173"/>
                  <a:gd name="connsiteY1" fmla="*/ 46659 h 46675"/>
                  <a:gd name="connsiteX2" fmla="*/ 10 w 47173"/>
                  <a:gd name="connsiteY2" fmla="*/ 24752 h 46675"/>
                  <a:gd name="connsiteX3" fmla="*/ 0 w 47173"/>
                  <a:gd name="connsiteY3" fmla="*/ 23982 h 46675"/>
                  <a:gd name="connsiteX4" fmla="*/ 23533 w 47173"/>
                  <a:gd name="connsiteY4" fmla="*/ 21 h 46675"/>
                  <a:gd name="connsiteX5" fmla="*/ 47152 w 47173"/>
                  <a:gd name="connsiteY5" fmla="*/ 21714 h 46675"/>
                  <a:gd name="connsiteX6" fmla="*/ 47173 w 47173"/>
                  <a:gd name="connsiteY6" fmla="*/ 22698 h 4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173" h="46675">
                    <a:moveTo>
                      <a:pt x="47173" y="22698"/>
                    </a:moveTo>
                    <a:cubicBezTo>
                      <a:pt x="47013" y="35695"/>
                      <a:pt x="36637" y="46264"/>
                      <a:pt x="23640" y="46659"/>
                    </a:cubicBezTo>
                    <a:cubicBezTo>
                      <a:pt x="11061" y="47130"/>
                      <a:pt x="492" y="37321"/>
                      <a:pt x="10" y="24752"/>
                    </a:cubicBezTo>
                    <a:cubicBezTo>
                      <a:pt x="10" y="24496"/>
                      <a:pt x="0" y="24239"/>
                      <a:pt x="0" y="23982"/>
                    </a:cubicBezTo>
                    <a:cubicBezTo>
                      <a:pt x="160" y="10985"/>
                      <a:pt x="10536" y="417"/>
                      <a:pt x="23533" y="21"/>
                    </a:cubicBezTo>
                    <a:cubicBezTo>
                      <a:pt x="36049" y="-514"/>
                      <a:pt x="46617" y="9199"/>
                      <a:pt x="47152" y="21714"/>
                    </a:cubicBezTo>
                    <a:cubicBezTo>
                      <a:pt x="47163" y="22046"/>
                      <a:pt x="47173" y="22367"/>
                      <a:pt x="47173" y="2269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79D53757-D84C-DB2B-0DE9-6F0A0B0AEAC0}"/>
                  </a:ext>
                </a:extLst>
              </p:cNvPr>
              <p:cNvSpPr/>
              <p:nvPr/>
            </p:nvSpPr>
            <p:spPr>
              <a:xfrm>
                <a:off x="10047549" y="1865656"/>
                <a:ext cx="106969" cy="140664"/>
              </a:xfrm>
              <a:custGeom>
                <a:avLst/>
                <a:gdLst>
                  <a:gd name="connsiteX0" fmla="*/ 0 w 106969"/>
                  <a:gd name="connsiteY0" fmla="*/ 99588 h 140664"/>
                  <a:gd name="connsiteX1" fmla="*/ 75948 w 106969"/>
                  <a:gd name="connsiteY1" fmla="*/ 140664 h 140664"/>
                  <a:gd name="connsiteX2" fmla="*/ 106969 w 106969"/>
                  <a:gd name="connsiteY2" fmla="*/ 0 h 140664"/>
                  <a:gd name="connsiteX3" fmla="*/ 0 w 106969"/>
                  <a:gd name="connsiteY3" fmla="*/ 99588 h 140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969" h="140664">
                    <a:moveTo>
                      <a:pt x="0" y="99588"/>
                    </a:moveTo>
                    <a:lnTo>
                      <a:pt x="75948" y="140664"/>
                    </a:lnTo>
                    <a:lnTo>
                      <a:pt x="106969" y="0"/>
                    </a:lnTo>
                    <a:cubicBezTo>
                      <a:pt x="81083" y="7809"/>
                      <a:pt x="40113" y="48564"/>
                      <a:pt x="0" y="99588"/>
                    </a:cubicBezTo>
                    <a:close/>
                  </a:path>
                </a:pathLst>
              </a:custGeom>
              <a:solidFill>
                <a:srgbClr val="F0997A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7A2CB44D-4476-BACC-4EDF-5A34BD0E916C}"/>
                  </a:ext>
                </a:extLst>
              </p:cNvPr>
              <p:cNvSpPr/>
              <p:nvPr/>
            </p:nvSpPr>
            <p:spPr>
              <a:xfrm>
                <a:off x="10120823" y="2038518"/>
                <a:ext cx="70447" cy="41738"/>
              </a:xfrm>
              <a:custGeom>
                <a:avLst/>
                <a:gdLst>
                  <a:gd name="connsiteX0" fmla="*/ 0 w 70447"/>
                  <a:gd name="connsiteY0" fmla="*/ 12836 h 41738"/>
                  <a:gd name="connsiteX1" fmla="*/ 69530 w 70447"/>
                  <a:gd name="connsiteY1" fmla="*/ 0 h 41738"/>
                  <a:gd name="connsiteX2" fmla="*/ 44328 w 70447"/>
                  <a:gd name="connsiteY2" fmla="*/ 40798 h 41738"/>
                  <a:gd name="connsiteX3" fmla="*/ 42467 w 70447"/>
                  <a:gd name="connsiteY3" fmla="*/ 41183 h 41738"/>
                  <a:gd name="connsiteX4" fmla="*/ 0 w 70447"/>
                  <a:gd name="connsiteY4" fmla="*/ 12836 h 41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447" h="41738">
                    <a:moveTo>
                      <a:pt x="0" y="12836"/>
                    </a:moveTo>
                    <a:lnTo>
                      <a:pt x="69530" y="0"/>
                    </a:lnTo>
                    <a:cubicBezTo>
                      <a:pt x="73841" y="18227"/>
                      <a:pt x="62555" y="36487"/>
                      <a:pt x="44328" y="40798"/>
                    </a:cubicBezTo>
                    <a:cubicBezTo>
                      <a:pt x="43708" y="40948"/>
                      <a:pt x="43087" y="41076"/>
                      <a:pt x="42467" y="41183"/>
                    </a:cubicBezTo>
                    <a:cubicBezTo>
                      <a:pt x="23020" y="44574"/>
                      <a:pt x="4332" y="32101"/>
                      <a:pt x="0" y="12836"/>
                    </a:cubicBezTo>
                    <a:close/>
                  </a:path>
                </a:pathLst>
              </a:custGeom>
              <a:solidFill>
                <a:srgbClr val="B1666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3CB2F077-9D78-C1D1-C3CB-251534470723}"/>
                  </a:ext>
                </a:extLst>
              </p:cNvPr>
              <p:cNvSpPr/>
              <p:nvPr/>
            </p:nvSpPr>
            <p:spPr>
              <a:xfrm>
                <a:off x="10142217" y="2052083"/>
                <a:ext cx="48349" cy="28236"/>
              </a:xfrm>
              <a:custGeom>
                <a:avLst/>
                <a:gdLst>
                  <a:gd name="connsiteX0" fmla="*/ 0 w 48349"/>
                  <a:gd name="connsiteY0" fmla="*/ 24944 h 28236"/>
                  <a:gd name="connsiteX1" fmla="*/ 42788 w 48349"/>
                  <a:gd name="connsiteY1" fmla="*/ 875 h 28236"/>
                  <a:gd name="connsiteX2" fmla="*/ 48350 w 48349"/>
                  <a:gd name="connsiteY2" fmla="*/ 2587 h 28236"/>
                  <a:gd name="connsiteX3" fmla="*/ 21608 w 48349"/>
                  <a:gd name="connsiteY3" fmla="*/ 27618 h 28236"/>
                  <a:gd name="connsiteX4" fmla="*/ 0 w 48349"/>
                  <a:gd name="connsiteY4" fmla="*/ 24944 h 28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49" h="28236">
                    <a:moveTo>
                      <a:pt x="0" y="24944"/>
                    </a:moveTo>
                    <a:cubicBezTo>
                      <a:pt x="6044" y="7187"/>
                      <a:pt x="24474" y="-3179"/>
                      <a:pt x="42788" y="875"/>
                    </a:cubicBezTo>
                    <a:cubicBezTo>
                      <a:pt x="44692" y="1282"/>
                      <a:pt x="46553" y="1860"/>
                      <a:pt x="48350" y="2587"/>
                    </a:cubicBezTo>
                    <a:cubicBezTo>
                      <a:pt x="45173" y="15487"/>
                      <a:pt x="34690" y="25296"/>
                      <a:pt x="21608" y="27618"/>
                    </a:cubicBezTo>
                    <a:cubicBezTo>
                      <a:pt x="14302" y="28998"/>
                      <a:pt x="6750" y="28056"/>
                      <a:pt x="0" y="24944"/>
                    </a:cubicBezTo>
                    <a:close/>
                  </a:path>
                </a:pathLst>
              </a:custGeom>
              <a:solidFill>
                <a:srgbClr val="F28F8F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BD083EED-8042-C044-BD1C-AA60D1EACA54}"/>
                </a:ext>
              </a:extLst>
            </p:cNvPr>
            <p:cNvSpPr/>
            <p:nvPr/>
          </p:nvSpPr>
          <p:spPr>
            <a:xfrm>
              <a:off x="10095491" y="2983031"/>
              <a:ext cx="253478" cy="326400"/>
            </a:xfrm>
            <a:custGeom>
              <a:avLst/>
              <a:gdLst>
                <a:gd name="connsiteX0" fmla="*/ 363602 w 363601"/>
                <a:gd name="connsiteY0" fmla="*/ 144408 h 468203"/>
                <a:gd name="connsiteX1" fmla="*/ 363602 w 363601"/>
                <a:gd name="connsiteY1" fmla="*/ 468204 h 468203"/>
                <a:gd name="connsiteX2" fmla="*/ 133404 w 363601"/>
                <a:gd name="connsiteY2" fmla="*/ 376424 h 468203"/>
                <a:gd name="connsiteX3" fmla="*/ 22157 w 363601"/>
                <a:gd name="connsiteY3" fmla="*/ 11767 h 468203"/>
                <a:gd name="connsiteX4" fmla="*/ 27612 w 363601"/>
                <a:gd name="connsiteY4" fmla="*/ 0 h 468203"/>
                <a:gd name="connsiteX5" fmla="*/ 278561 w 363601"/>
                <a:gd name="connsiteY5" fmla="*/ 94133 h 468203"/>
                <a:gd name="connsiteX6" fmla="*/ 363602 w 363601"/>
                <a:gd name="connsiteY6" fmla="*/ 144408 h 46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3601" h="468203">
                  <a:moveTo>
                    <a:pt x="363602" y="144408"/>
                  </a:moveTo>
                  <a:lnTo>
                    <a:pt x="363602" y="468204"/>
                  </a:lnTo>
                  <a:cubicBezTo>
                    <a:pt x="280166" y="436113"/>
                    <a:pt x="194377" y="402738"/>
                    <a:pt x="133404" y="376424"/>
                  </a:cubicBezTo>
                  <a:cubicBezTo>
                    <a:pt x="40983" y="332888"/>
                    <a:pt x="-40741" y="157352"/>
                    <a:pt x="22157" y="11767"/>
                  </a:cubicBezTo>
                  <a:cubicBezTo>
                    <a:pt x="23975" y="7702"/>
                    <a:pt x="25794" y="3851"/>
                    <a:pt x="27612" y="0"/>
                  </a:cubicBezTo>
                  <a:cubicBezTo>
                    <a:pt x="131907" y="14334"/>
                    <a:pt x="191382" y="44071"/>
                    <a:pt x="278561" y="94133"/>
                  </a:cubicBezTo>
                  <a:cubicBezTo>
                    <a:pt x="299527" y="106113"/>
                    <a:pt x="329693" y="123977"/>
                    <a:pt x="363602" y="144408"/>
                  </a:cubicBezTo>
                  <a:close/>
                </a:path>
              </a:pathLst>
            </a:custGeom>
            <a:solidFill>
              <a:srgbClr val="FFBDA7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1F3A42C1-5916-8F8D-CF50-43FB1C08D4F5}"/>
                </a:ext>
              </a:extLst>
            </p:cNvPr>
            <p:cNvSpPr/>
            <p:nvPr/>
          </p:nvSpPr>
          <p:spPr>
            <a:xfrm>
              <a:off x="10260937" y="2666677"/>
              <a:ext cx="88256" cy="287197"/>
            </a:xfrm>
            <a:custGeom>
              <a:avLst/>
              <a:gdLst>
                <a:gd name="connsiteX0" fmla="*/ 99750 w 126599"/>
                <a:gd name="connsiteY0" fmla="*/ 158238 h 411968"/>
                <a:gd name="connsiteX1" fmla="*/ 83705 w 126599"/>
                <a:gd name="connsiteY1" fmla="*/ 155778 h 411968"/>
                <a:gd name="connsiteX2" fmla="*/ 48833 w 126599"/>
                <a:gd name="connsiteY2" fmla="*/ 165833 h 411968"/>
                <a:gd name="connsiteX3" fmla="*/ 23695 w 126599"/>
                <a:gd name="connsiteY3" fmla="*/ 179418 h 411968"/>
                <a:gd name="connsiteX4" fmla="*/ 12998 w 126599"/>
                <a:gd name="connsiteY4" fmla="*/ 216644 h 411968"/>
                <a:gd name="connsiteX5" fmla="*/ 22732 w 126599"/>
                <a:gd name="connsiteY5" fmla="*/ 234614 h 411968"/>
                <a:gd name="connsiteX6" fmla="*/ 10003 w 126599"/>
                <a:gd name="connsiteY6" fmla="*/ 249911 h 411968"/>
                <a:gd name="connsiteX7" fmla="*/ 2622 w 126599"/>
                <a:gd name="connsiteY7" fmla="*/ 280611 h 411968"/>
                <a:gd name="connsiteX8" fmla="*/ 27225 w 126599"/>
                <a:gd name="connsiteY8" fmla="*/ 282429 h 411968"/>
                <a:gd name="connsiteX9" fmla="*/ 54930 w 126599"/>
                <a:gd name="connsiteY9" fmla="*/ 267561 h 411968"/>
                <a:gd name="connsiteX10" fmla="*/ 101141 w 126599"/>
                <a:gd name="connsiteY10" fmla="*/ 288955 h 411968"/>
                <a:gd name="connsiteX11" fmla="*/ 103708 w 126599"/>
                <a:gd name="connsiteY11" fmla="*/ 338802 h 411968"/>
                <a:gd name="connsiteX12" fmla="*/ 120930 w 126599"/>
                <a:gd name="connsiteY12" fmla="*/ 405658 h 411968"/>
                <a:gd name="connsiteX13" fmla="*/ 126171 w 126599"/>
                <a:gd name="connsiteY13" fmla="*/ 411969 h 411968"/>
                <a:gd name="connsiteX14" fmla="*/ 126171 w 126599"/>
                <a:gd name="connsiteY14" fmla="*/ 164871 h 411968"/>
                <a:gd name="connsiteX15" fmla="*/ 99750 w 126599"/>
                <a:gd name="connsiteY15" fmla="*/ 158238 h 411968"/>
                <a:gd name="connsiteX16" fmla="*/ 70120 w 126599"/>
                <a:gd name="connsiteY16" fmla="*/ 221350 h 411968"/>
                <a:gd name="connsiteX17" fmla="*/ 43057 w 126599"/>
                <a:gd name="connsiteY17" fmla="*/ 225201 h 411968"/>
                <a:gd name="connsiteX18" fmla="*/ 44233 w 126599"/>
                <a:gd name="connsiteY18" fmla="*/ 216216 h 411968"/>
                <a:gd name="connsiteX19" fmla="*/ 70334 w 126599"/>
                <a:gd name="connsiteY19" fmla="*/ 210118 h 411968"/>
                <a:gd name="connsiteX20" fmla="*/ 123818 w 126599"/>
                <a:gd name="connsiteY20" fmla="*/ 238358 h 411968"/>
                <a:gd name="connsiteX21" fmla="*/ 70334 w 126599"/>
                <a:gd name="connsiteY21" fmla="*/ 221350 h 411968"/>
                <a:gd name="connsiteX22" fmla="*/ 124995 w 126599"/>
                <a:gd name="connsiteY22" fmla="*/ 20569 h 411968"/>
                <a:gd name="connsiteX23" fmla="*/ 105847 w 126599"/>
                <a:gd name="connsiteY23" fmla="*/ 8696 h 411968"/>
                <a:gd name="connsiteX24" fmla="*/ 84454 w 126599"/>
                <a:gd name="connsiteY24" fmla="*/ 2171 h 411968"/>
                <a:gd name="connsiteX25" fmla="*/ 47014 w 126599"/>
                <a:gd name="connsiteY25" fmla="*/ 245 h 411968"/>
                <a:gd name="connsiteX26" fmla="*/ 6473 w 126599"/>
                <a:gd name="connsiteY26" fmla="*/ 245 h 411968"/>
                <a:gd name="connsiteX27" fmla="*/ 2515 w 126599"/>
                <a:gd name="connsiteY27" fmla="*/ 994 h 411968"/>
                <a:gd name="connsiteX28" fmla="*/ 55 w 126599"/>
                <a:gd name="connsiteY28" fmla="*/ 6984 h 411968"/>
                <a:gd name="connsiteX29" fmla="*/ 9789 w 126599"/>
                <a:gd name="connsiteY29" fmla="*/ 28378 h 411968"/>
                <a:gd name="connsiteX30" fmla="*/ 30220 w 126599"/>
                <a:gd name="connsiteY30" fmla="*/ 40786 h 411968"/>
                <a:gd name="connsiteX31" fmla="*/ 61455 w 126599"/>
                <a:gd name="connsiteY31" fmla="*/ 48274 h 411968"/>
                <a:gd name="connsiteX32" fmla="*/ 73650 w 126599"/>
                <a:gd name="connsiteY32" fmla="*/ 51269 h 411968"/>
                <a:gd name="connsiteX33" fmla="*/ 86593 w 126599"/>
                <a:gd name="connsiteY33" fmla="*/ 62608 h 411968"/>
                <a:gd name="connsiteX34" fmla="*/ 97825 w 126599"/>
                <a:gd name="connsiteY34" fmla="*/ 74589 h 411968"/>
                <a:gd name="connsiteX35" fmla="*/ 56642 w 126599"/>
                <a:gd name="connsiteY35" fmla="*/ 78654 h 411968"/>
                <a:gd name="connsiteX36" fmla="*/ 42308 w 126599"/>
                <a:gd name="connsiteY36" fmla="*/ 115130 h 411968"/>
                <a:gd name="connsiteX37" fmla="*/ 55358 w 126599"/>
                <a:gd name="connsiteY37" fmla="*/ 147221 h 411968"/>
                <a:gd name="connsiteX38" fmla="*/ 59102 w 126599"/>
                <a:gd name="connsiteY38" fmla="*/ 123260 h 411968"/>
                <a:gd name="connsiteX39" fmla="*/ 114512 w 126599"/>
                <a:gd name="connsiteY39" fmla="*/ 144653 h 411968"/>
                <a:gd name="connsiteX40" fmla="*/ 121999 w 126599"/>
                <a:gd name="connsiteY40" fmla="*/ 152783 h 411968"/>
                <a:gd name="connsiteX41" fmla="*/ 126599 w 126599"/>
                <a:gd name="connsiteY41" fmla="*/ 157811 h 411968"/>
                <a:gd name="connsiteX42" fmla="*/ 126599 w 126599"/>
                <a:gd name="connsiteY42" fmla="*/ 21639 h 411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26599" h="411968">
                  <a:moveTo>
                    <a:pt x="99750" y="158238"/>
                  </a:moveTo>
                  <a:cubicBezTo>
                    <a:pt x="94498" y="156891"/>
                    <a:pt x="89117" y="156067"/>
                    <a:pt x="83705" y="155778"/>
                  </a:cubicBezTo>
                  <a:cubicBezTo>
                    <a:pt x="71553" y="156912"/>
                    <a:pt x="59722" y="160324"/>
                    <a:pt x="48833" y="165833"/>
                  </a:cubicBezTo>
                  <a:cubicBezTo>
                    <a:pt x="39484" y="168272"/>
                    <a:pt x="30862" y="172936"/>
                    <a:pt x="23695" y="179418"/>
                  </a:cubicBezTo>
                  <a:cubicBezTo>
                    <a:pt x="18250" y="191206"/>
                    <a:pt x="14635" y="203765"/>
                    <a:pt x="12998" y="216644"/>
                  </a:cubicBezTo>
                  <a:cubicBezTo>
                    <a:pt x="12142" y="225415"/>
                    <a:pt x="22732" y="234614"/>
                    <a:pt x="22732" y="234614"/>
                  </a:cubicBezTo>
                  <a:cubicBezTo>
                    <a:pt x="22732" y="234614"/>
                    <a:pt x="14389" y="236433"/>
                    <a:pt x="10003" y="249911"/>
                  </a:cubicBezTo>
                  <a:cubicBezTo>
                    <a:pt x="6965" y="259998"/>
                    <a:pt x="4505" y="270246"/>
                    <a:pt x="2622" y="280611"/>
                  </a:cubicBezTo>
                  <a:cubicBezTo>
                    <a:pt x="1553" y="283820"/>
                    <a:pt x="12249" y="295587"/>
                    <a:pt x="27225" y="282429"/>
                  </a:cubicBezTo>
                  <a:cubicBezTo>
                    <a:pt x="42201" y="269272"/>
                    <a:pt x="44019" y="264352"/>
                    <a:pt x="54930" y="267561"/>
                  </a:cubicBezTo>
                  <a:cubicBezTo>
                    <a:pt x="65841" y="270770"/>
                    <a:pt x="98252" y="282750"/>
                    <a:pt x="101141" y="288955"/>
                  </a:cubicBezTo>
                  <a:cubicBezTo>
                    <a:pt x="104029" y="295159"/>
                    <a:pt x="102959" y="306391"/>
                    <a:pt x="103708" y="338802"/>
                  </a:cubicBezTo>
                  <a:cubicBezTo>
                    <a:pt x="104457" y="371214"/>
                    <a:pt x="108842" y="391431"/>
                    <a:pt x="120930" y="405658"/>
                  </a:cubicBezTo>
                  <a:lnTo>
                    <a:pt x="126171" y="411969"/>
                  </a:lnTo>
                  <a:lnTo>
                    <a:pt x="126171" y="164871"/>
                  </a:lnTo>
                  <a:cubicBezTo>
                    <a:pt x="117400" y="162945"/>
                    <a:pt x="108522" y="160378"/>
                    <a:pt x="99750" y="158238"/>
                  </a:cubicBezTo>
                  <a:close/>
                  <a:moveTo>
                    <a:pt x="70120" y="221350"/>
                  </a:moveTo>
                  <a:cubicBezTo>
                    <a:pt x="60985" y="221618"/>
                    <a:pt x="51903" y="222901"/>
                    <a:pt x="43057" y="225201"/>
                  </a:cubicBezTo>
                  <a:lnTo>
                    <a:pt x="44233" y="216216"/>
                  </a:lnTo>
                  <a:cubicBezTo>
                    <a:pt x="52245" y="211926"/>
                    <a:pt x="61252" y="209830"/>
                    <a:pt x="70334" y="210118"/>
                  </a:cubicBezTo>
                  <a:cubicBezTo>
                    <a:pt x="88882" y="218098"/>
                    <a:pt x="106767" y="227544"/>
                    <a:pt x="123818" y="238358"/>
                  </a:cubicBezTo>
                  <a:cubicBezTo>
                    <a:pt x="127134" y="241460"/>
                    <a:pt x="78142" y="222420"/>
                    <a:pt x="70334" y="221350"/>
                  </a:cubicBezTo>
                  <a:close/>
                  <a:moveTo>
                    <a:pt x="124995" y="20569"/>
                  </a:moveTo>
                  <a:cubicBezTo>
                    <a:pt x="119015" y="15991"/>
                    <a:pt x="112608" y="12012"/>
                    <a:pt x="105847" y="8696"/>
                  </a:cubicBezTo>
                  <a:cubicBezTo>
                    <a:pt x="98969" y="5765"/>
                    <a:pt x="91792" y="3583"/>
                    <a:pt x="84454" y="2171"/>
                  </a:cubicBezTo>
                  <a:cubicBezTo>
                    <a:pt x="72077" y="245"/>
                    <a:pt x="59530" y="-407"/>
                    <a:pt x="47014" y="245"/>
                  </a:cubicBezTo>
                  <a:lnTo>
                    <a:pt x="6473" y="245"/>
                  </a:lnTo>
                  <a:cubicBezTo>
                    <a:pt x="5104" y="106"/>
                    <a:pt x="3735" y="374"/>
                    <a:pt x="2515" y="994"/>
                  </a:cubicBezTo>
                  <a:cubicBezTo>
                    <a:pt x="697" y="2417"/>
                    <a:pt x="-245" y="4695"/>
                    <a:pt x="55" y="6984"/>
                  </a:cubicBezTo>
                  <a:cubicBezTo>
                    <a:pt x="290" y="15135"/>
                    <a:pt x="3799" y="22848"/>
                    <a:pt x="9789" y="28378"/>
                  </a:cubicBezTo>
                  <a:cubicBezTo>
                    <a:pt x="15705" y="33833"/>
                    <a:pt x="22657" y="38048"/>
                    <a:pt x="30220" y="40786"/>
                  </a:cubicBezTo>
                  <a:cubicBezTo>
                    <a:pt x="40243" y="44680"/>
                    <a:pt x="50748" y="47205"/>
                    <a:pt x="61455" y="48274"/>
                  </a:cubicBezTo>
                  <a:cubicBezTo>
                    <a:pt x="65691" y="48339"/>
                    <a:pt x="69863" y="49365"/>
                    <a:pt x="73650" y="51269"/>
                  </a:cubicBezTo>
                  <a:cubicBezTo>
                    <a:pt x="78335" y="54596"/>
                    <a:pt x="82678" y="58404"/>
                    <a:pt x="86593" y="62608"/>
                  </a:cubicBezTo>
                  <a:lnTo>
                    <a:pt x="97825" y="74589"/>
                  </a:lnTo>
                  <a:cubicBezTo>
                    <a:pt x="80603" y="73626"/>
                    <a:pt x="65734" y="72128"/>
                    <a:pt x="56642" y="78654"/>
                  </a:cubicBezTo>
                  <a:cubicBezTo>
                    <a:pt x="47549" y="85179"/>
                    <a:pt x="42201" y="108391"/>
                    <a:pt x="42308" y="115130"/>
                  </a:cubicBezTo>
                  <a:cubicBezTo>
                    <a:pt x="45453" y="126276"/>
                    <a:pt x="49828" y="137048"/>
                    <a:pt x="55358" y="147221"/>
                  </a:cubicBezTo>
                  <a:lnTo>
                    <a:pt x="59102" y="123260"/>
                  </a:lnTo>
                  <a:cubicBezTo>
                    <a:pt x="77394" y="127752"/>
                    <a:pt x="101890" y="129785"/>
                    <a:pt x="114512" y="144653"/>
                  </a:cubicBezTo>
                  <a:cubicBezTo>
                    <a:pt x="116972" y="147328"/>
                    <a:pt x="119432" y="150109"/>
                    <a:pt x="121999" y="152783"/>
                  </a:cubicBezTo>
                  <a:lnTo>
                    <a:pt x="126599" y="157811"/>
                  </a:lnTo>
                  <a:lnTo>
                    <a:pt x="126599" y="21639"/>
                  </a:lnTo>
                  <a:close/>
                </a:path>
              </a:pathLst>
            </a:custGeom>
            <a:solidFill>
              <a:srgbClr val="FFBDA7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E93B7FE6-F6D6-6E79-DB94-F7B68E83279C}"/>
                </a:ext>
              </a:extLst>
            </p:cNvPr>
            <p:cNvSpPr/>
            <p:nvPr/>
          </p:nvSpPr>
          <p:spPr>
            <a:xfrm>
              <a:off x="10328910" y="2718377"/>
              <a:ext cx="20059" cy="5294"/>
            </a:xfrm>
            <a:custGeom>
              <a:avLst/>
              <a:gdLst>
                <a:gd name="connsiteX0" fmla="*/ 28775 w 28774"/>
                <a:gd name="connsiteY0" fmla="*/ 3958 h 7594"/>
                <a:gd name="connsiteX1" fmla="*/ 28775 w 28774"/>
                <a:gd name="connsiteY1" fmla="*/ 7595 h 7594"/>
                <a:gd name="connsiteX2" fmla="*/ 0 w 28774"/>
                <a:gd name="connsiteY2" fmla="*/ 0 h 7594"/>
                <a:gd name="connsiteX3" fmla="*/ 28775 w 28774"/>
                <a:gd name="connsiteY3" fmla="*/ 3958 h 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774" h="7594">
                  <a:moveTo>
                    <a:pt x="28775" y="3958"/>
                  </a:moveTo>
                  <a:lnTo>
                    <a:pt x="28775" y="7595"/>
                  </a:lnTo>
                  <a:cubicBezTo>
                    <a:pt x="19147" y="4707"/>
                    <a:pt x="9306" y="2460"/>
                    <a:pt x="0" y="0"/>
                  </a:cubicBezTo>
                  <a:cubicBezTo>
                    <a:pt x="9659" y="792"/>
                    <a:pt x="19265" y="2118"/>
                    <a:pt x="28775" y="3958"/>
                  </a:cubicBezTo>
                  <a:close/>
                </a:path>
              </a:pathLst>
            </a:custGeom>
            <a:solidFill>
              <a:srgbClr val="F0997A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75C33227-4400-F036-D8DC-2C924FEFB1E9}"/>
                </a:ext>
              </a:extLst>
            </p:cNvPr>
            <p:cNvSpPr/>
            <p:nvPr/>
          </p:nvSpPr>
          <p:spPr>
            <a:xfrm>
              <a:off x="10251131" y="2732918"/>
              <a:ext cx="72558" cy="43369"/>
            </a:xfrm>
            <a:custGeom>
              <a:avLst/>
              <a:gdLst>
                <a:gd name="connsiteX0" fmla="*/ 45569 w 104080"/>
                <a:gd name="connsiteY0" fmla="*/ 0 h 62210"/>
                <a:gd name="connsiteX1" fmla="*/ 72846 w 104080"/>
                <a:gd name="connsiteY1" fmla="*/ 27919 h 62210"/>
                <a:gd name="connsiteX2" fmla="*/ 104081 w 104080"/>
                <a:gd name="connsiteY2" fmla="*/ 35086 h 62210"/>
                <a:gd name="connsiteX3" fmla="*/ 62256 w 104080"/>
                <a:gd name="connsiteY3" fmla="*/ 61935 h 62210"/>
                <a:gd name="connsiteX4" fmla="*/ 0 w 104080"/>
                <a:gd name="connsiteY4" fmla="*/ 35728 h 6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080" h="62210">
                  <a:moveTo>
                    <a:pt x="45569" y="0"/>
                  </a:moveTo>
                  <a:cubicBezTo>
                    <a:pt x="48404" y="13852"/>
                    <a:pt x="59068" y="24763"/>
                    <a:pt x="72846" y="27919"/>
                  </a:cubicBezTo>
                  <a:cubicBezTo>
                    <a:pt x="83393" y="29695"/>
                    <a:pt x="93823" y="32080"/>
                    <a:pt x="104081" y="35086"/>
                  </a:cubicBezTo>
                  <a:cubicBezTo>
                    <a:pt x="95534" y="50500"/>
                    <a:pt x="79820" y="60587"/>
                    <a:pt x="62256" y="61935"/>
                  </a:cubicBezTo>
                  <a:cubicBezTo>
                    <a:pt x="31235" y="65358"/>
                    <a:pt x="0" y="35728"/>
                    <a:pt x="0" y="35728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20B0AD80-31EC-5D4E-1EDA-47C37F0AACE8}"/>
                </a:ext>
              </a:extLst>
            </p:cNvPr>
            <p:cNvSpPr/>
            <p:nvPr/>
          </p:nvSpPr>
          <p:spPr>
            <a:xfrm>
              <a:off x="10037335" y="2775200"/>
              <a:ext cx="30873" cy="30873"/>
            </a:xfrm>
            <a:custGeom>
              <a:avLst/>
              <a:gdLst>
                <a:gd name="connsiteX0" fmla="*/ 44285 w 44285"/>
                <a:gd name="connsiteY0" fmla="*/ 22143 h 44285"/>
                <a:gd name="connsiteX1" fmla="*/ 22142 w 44285"/>
                <a:gd name="connsiteY1" fmla="*/ 44285 h 44285"/>
                <a:gd name="connsiteX2" fmla="*/ 0 w 44285"/>
                <a:gd name="connsiteY2" fmla="*/ 22143 h 44285"/>
                <a:gd name="connsiteX3" fmla="*/ 22142 w 44285"/>
                <a:gd name="connsiteY3" fmla="*/ 0 h 44285"/>
                <a:gd name="connsiteX4" fmla="*/ 44285 w 44285"/>
                <a:gd name="connsiteY4" fmla="*/ 22143 h 44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285" h="44285">
                  <a:moveTo>
                    <a:pt x="44285" y="22143"/>
                  </a:moveTo>
                  <a:cubicBezTo>
                    <a:pt x="44285" y="34372"/>
                    <a:pt x="34372" y="44285"/>
                    <a:pt x="22142" y="44285"/>
                  </a:cubicBezTo>
                  <a:cubicBezTo>
                    <a:pt x="9913" y="44285"/>
                    <a:pt x="0" y="34372"/>
                    <a:pt x="0" y="22143"/>
                  </a:cubicBezTo>
                  <a:cubicBezTo>
                    <a:pt x="0" y="9913"/>
                    <a:pt x="9913" y="0"/>
                    <a:pt x="22142" y="0"/>
                  </a:cubicBezTo>
                  <a:cubicBezTo>
                    <a:pt x="34371" y="0"/>
                    <a:pt x="44285" y="9913"/>
                    <a:pt x="44285" y="22143"/>
                  </a:cubicBezTo>
                  <a:close/>
                </a:path>
              </a:pathLst>
            </a:custGeom>
            <a:solidFill>
              <a:srgbClr val="FFFFF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DBD437C3-88F5-EC4B-F93B-349E16FE38E9}"/>
                </a:ext>
              </a:extLst>
            </p:cNvPr>
            <p:cNvSpPr/>
            <p:nvPr/>
          </p:nvSpPr>
          <p:spPr>
            <a:xfrm>
              <a:off x="9492962" y="2118597"/>
              <a:ext cx="205892" cy="282477"/>
            </a:xfrm>
            <a:custGeom>
              <a:avLst/>
              <a:gdLst>
                <a:gd name="connsiteX0" fmla="*/ 0 w 295341"/>
                <a:gd name="connsiteY0" fmla="*/ 0 h 405198"/>
                <a:gd name="connsiteX1" fmla="*/ 227844 w 295341"/>
                <a:gd name="connsiteY1" fmla="*/ 37546 h 405198"/>
                <a:gd name="connsiteX2" fmla="*/ 295341 w 295341"/>
                <a:gd name="connsiteY2" fmla="*/ 405199 h 405198"/>
                <a:gd name="connsiteX3" fmla="*/ 61935 w 295341"/>
                <a:gd name="connsiteY3" fmla="*/ 366690 h 405198"/>
                <a:gd name="connsiteX4" fmla="*/ 0 w 295341"/>
                <a:gd name="connsiteY4" fmla="*/ 28026 h 405198"/>
                <a:gd name="connsiteX5" fmla="*/ 0 w 295341"/>
                <a:gd name="connsiteY5" fmla="*/ 0 h 40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5341" h="405198">
                  <a:moveTo>
                    <a:pt x="0" y="0"/>
                  </a:moveTo>
                  <a:lnTo>
                    <a:pt x="227844" y="37546"/>
                  </a:lnTo>
                  <a:lnTo>
                    <a:pt x="295341" y="405199"/>
                  </a:lnTo>
                  <a:lnTo>
                    <a:pt x="61935" y="366690"/>
                  </a:lnTo>
                  <a:lnTo>
                    <a:pt x="0" y="280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0" name="图形 18">
              <a:extLst>
                <a:ext uri="{FF2B5EF4-FFF2-40B4-BE49-F238E27FC236}">
                  <a16:creationId xmlns:a16="http://schemas.microsoft.com/office/drawing/2014/main" id="{744D7528-624A-2173-ABBF-5EC1CD85E87A}"/>
                </a:ext>
              </a:extLst>
            </p:cNvPr>
            <p:cNvGrpSpPr/>
            <p:nvPr/>
          </p:nvGrpSpPr>
          <p:grpSpPr>
            <a:xfrm>
              <a:off x="9492962" y="2127918"/>
              <a:ext cx="196944" cy="281061"/>
              <a:chOff x="9622775" y="1108743"/>
              <a:chExt cx="282505" cy="403166"/>
            </a:xfrm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429071AE-0CCF-4B24-F5A5-A071888F006A}"/>
                  </a:ext>
                </a:extLst>
              </p:cNvPr>
              <p:cNvSpPr/>
              <p:nvPr/>
            </p:nvSpPr>
            <p:spPr>
              <a:xfrm>
                <a:off x="9622775" y="1108743"/>
                <a:ext cx="282505" cy="403166"/>
              </a:xfrm>
              <a:custGeom>
                <a:avLst/>
                <a:gdLst>
                  <a:gd name="connsiteX0" fmla="*/ 0 w 282505"/>
                  <a:gd name="connsiteY0" fmla="*/ 0 h 403166"/>
                  <a:gd name="connsiteX1" fmla="*/ 215008 w 282505"/>
                  <a:gd name="connsiteY1" fmla="*/ 35514 h 403166"/>
                  <a:gd name="connsiteX2" fmla="*/ 282505 w 282505"/>
                  <a:gd name="connsiteY2" fmla="*/ 403166 h 403166"/>
                  <a:gd name="connsiteX3" fmla="*/ 48992 w 282505"/>
                  <a:gd name="connsiteY3" fmla="*/ 364551 h 403166"/>
                  <a:gd name="connsiteX4" fmla="*/ 107 w 282505"/>
                  <a:gd name="connsiteY4" fmla="*/ 62363 h 403166"/>
                  <a:gd name="connsiteX5" fmla="*/ 0 w 282505"/>
                  <a:gd name="connsiteY5" fmla="*/ 0 h 403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2505" h="403166">
                    <a:moveTo>
                      <a:pt x="0" y="0"/>
                    </a:moveTo>
                    <a:lnTo>
                      <a:pt x="215008" y="35514"/>
                    </a:lnTo>
                    <a:lnTo>
                      <a:pt x="282505" y="403166"/>
                    </a:lnTo>
                    <a:lnTo>
                      <a:pt x="48992" y="364551"/>
                    </a:lnTo>
                    <a:lnTo>
                      <a:pt x="107" y="623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F74EC042-8D85-7FF1-96DD-AE11A2F8AFC7}"/>
                  </a:ext>
                </a:extLst>
              </p:cNvPr>
              <p:cNvSpPr/>
              <p:nvPr/>
            </p:nvSpPr>
            <p:spPr>
              <a:xfrm>
                <a:off x="9633151" y="1133025"/>
                <a:ext cx="251056" cy="353960"/>
              </a:xfrm>
              <a:custGeom>
                <a:avLst/>
                <a:gdLst>
                  <a:gd name="connsiteX0" fmla="*/ 52094 w 251056"/>
                  <a:gd name="connsiteY0" fmla="*/ 322298 h 353960"/>
                  <a:gd name="connsiteX1" fmla="*/ 0 w 251056"/>
                  <a:gd name="connsiteY1" fmla="*/ 0 h 353960"/>
                  <a:gd name="connsiteX2" fmla="*/ 5776 w 251056"/>
                  <a:gd name="connsiteY2" fmla="*/ 0 h 353960"/>
                  <a:gd name="connsiteX3" fmla="*/ 191475 w 251056"/>
                  <a:gd name="connsiteY3" fmla="*/ 29416 h 353960"/>
                  <a:gd name="connsiteX4" fmla="*/ 251056 w 251056"/>
                  <a:gd name="connsiteY4" fmla="*/ 353961 h 353960"/>
                  <a:gd name="connsiteX5" fmla="*/ 52094 w 251056"/>
                  <a:gd name="connsiteY5" fmla="*/ 322298 h 353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1056" h="353960">
                    <a:moveTo>
                      <a:pt x="52094" y="322298"/>
                    </a:moveTo>
                    <a:lnTo>
                      <a:pt x="0" y="0"/>
                    </a:lnTo>
                    <a:lnTo>
                      <a:pt x="5776" y="0"/>
                    </a:lnTo>
                    <a:lnTo>
                      <a:pt x="191475" y="29416"/>
                    </a:lnTo>
                    <a:lnTo>
                      <a:pt x="251056" y="353961"/>
                    </a:lnTo>
                    <a:lnTo>
                      <a:pt x="52094" y="322298"/>
                    </a:lnTo>
                    <a:close/>
                  </a:path>
                </a:pathLst>
              </a:custGeom>
              <a:solidFill>
                <a:srgbClr val="FAFAFA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76450203-436D-B9B8-C7D8-E42939AC08EC}"/>
                  </a:ext>
                </a:extLst>
              </p:cNvPr>
              <p:cNvSpPr/>
              <p:nvPr/>
            </p:nvSpPr>
            <p:spPr>
              <a:xfrm>
                <a:off x="9683106" y="1279786"/>
                <a:ext cx="187623" cy="191688"/>
              </a:xfrm>
              <a:custGeom>
                <a:avLst/>
                <a:gdLst>
                  <a:gd name="connsiteX0" fmla="*/ 11660 w 187623"/>
                  <a:gd name="connsiteY0" fmla="*/ 161630 h 191688"/>
                  <a:gd name="connsiteX1" fmla="*/ 187624 w 187623"/>
                  <a:gd name="connsiteY1" fmla="*/ 191689 h 191688"/>
                  <a:gd name="connsiteX2" fmla="*/ 174360 w 187623"/>
                  <a:gd name="connsiteY2" fmla="*/ 116703 h 191688"/>
                  <a:gd name="connsiteX3" fmla="*/ 125047 w 187623"/>
                  <a:gd name="connsiteY3" fmla="*/ 55624 h 191688"/>
                  <a:gd name="connsiteX4" fmla="*/ 99053 w 187623"/>
                  <a:gd name="connsiteY4" fmla="*/ 89533 h 191688"/>
                  <a:gd name="connsiteX5" fmla="*/ 33696 w 187623"/>
                  <a:gd name="connsiteY5" fmla="*/ 0 h 191688"/>
                  <a:gd name="connsiteX6" fmla="*/ 0 w 187623"/>
                  <a:gd name="connsiteY6" fmla="*/ 91459 h 191688"/>
                  <a:gd name="connsiteX7" fmla="*/ 11660 w 187623"/>
                  <a:gd name="connsiteY7" fmla="*/ 161630 h 191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7623" h="191688">
                    <a:moveTo>
                      <a:pt x="11660" y="161630"/>
                    </a:moveTo>
                    <a:lnTo>
                      <a:pt x="187624" y="191689"/>
                    </a:lnTo>
                    <a:lnTo>
                      <a:pt x="174360" y="116703"/>
                    </a:lnTo>
                    <a:lnTo>
                      <a:pt x="125047" y="55624"/>
                    </a:lnTo>
                    <a:lnTo>
                      <a:pt x="99053" y="89533"/>
                    </a:lnTo>
                    <a:lnTo>
                      <a:pt x="33696" y="0"/>
                    </a:lnTo>
                    <a:lnTo>
                      <a:pt x="0" y="91459"/>
                    </a:lnTo>
                    <a:lnTo>
                      <a:pt x="11660" y="161630"/>
                    </a:ln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D3CA6D63-AC66-D93A-AE24-84DD919D234A}"/>
                  </a:ext>
                </a:extLst>
              </p:cNvPr>
              <p:cNvSpPr/>
              <p:nvPr/>
            </p:nvSpPr>
            <p:spPr>
              <a:xfrm>
                <a:off x="9683106" y="1279786"/>
                <a:ext cx="187623" cy="191688"/>
              </a:xfrm>
              <a:custGeom>
                <a:avLst/>
                <a:gdLst>
                  <a:gd name="connsiteX0" fmla="*/ 11660 w 187623"/>
                  <a:gd name="connsiteY0" fmla="*/ 161630 h 191688"/>
                  <a:gd name="connsiteX1" fmla="*/ 187624 w 187623"/>
                  <a:gd name="connsiteY1" fmla="*/ 191689 h 191688"/>
                  <a:gd name="connsiteX2" fmla="*/ 174360 w 187623"/>
                  <a:gd name="connsiteY2" fmla="*/ 116703 h 191688"/>
                  <a:gd name="connsiteX3" fmla="*/ 125047 w 187623"/>
                  <a:gd name="connsiteY3" fmla="*/ 55624 h 191688"/>
                  <a:gd name="connsiteX4" fmla="*/ 99053 w 187623"/>
                  <a:gd name="connsiteY4" fmla="*/ 89533 h 191688"/>
                  <a:gd name="connsiteX5" fmla="*/ 33696 w 187623"/>
                  <a:gd name="connsiteY5" fmla="*/ 0 h 191688"/>
                  <a:gd name="connsiteX6" fmla="*/ 0 w 187623"/>
                  <a:gd name="connsiteY6" fmla="*/ 91459 h 191688"/>
                  <a:gd name="connsiteX7" fmla="*/ 11660 w 187623"/>
                  <a:gd name="connsiteY7" fmla="*/ 161630 h 191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7623" h="191688">
                    <a:moveTo>
                      <a:pt x="11660" y="161630"/>
                    </a:moveTo>
                    <a:lnTo>
                      <a:pt x="187624" y="191689"/>
                    </a:lnTo>
                    <a:lnTo>
                      <a:pt x="174360" y="116703"/>
                    </a:lnTo>
                    <a:lnTo>
                      <a:pt x="125047" y="55624"/>
                    </a:lnTo>
                    <a:lnTo>
                      <a:pt x="99053" y="89533"/>
                    </a:lnTo>
                    <a:lnTo>
                      <a:pt x="33696" y="0"/>
                    </a:lnTo>
                    <a:lnTo>
                      <a:pt x="0" y="91459"/>
                    </a:lnTo>
                    <a:lnTo>
                      <a:pt x="11660" y="161630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D8742B03-92D7-74CB-6C8E-5EC9CD57E3EE}"/>
                  </a:ext>
                </a:extLst>
              </p:cNvPr>
              <p:cNvSpPr/>
              <p:nvPr/>
            </p:nvSpPr>
            <p:spPr>
              <a:xfrm>
                <a:off x="9771183" y="1225992"/>
                <a:ext cx="42917" cy="58091"/>
              </a:xfrm>
              <a:custGeom>
                <a:avLst/>
                <a:gdLst>
                  <a:gd name="connsiteX0" fmla="*/ 15255 w 42917"/>
                  <a:gd name="connsiteY0" fmla="*/ 416 h 58091"/>
                  <a:gd name="connsiteX1" fmla="*/ 921 w 42917"/>
                  <a:gd name="connsiteY1" fmla="*/ 23950 h 58091"/>
                  <a:gd name="connsiteX2" fmla="*/ 27663 w 42917"/>
                  <a:gd name="connsiteY2" fmla="*/ 57645 h 58091"/>
                  <a:gd name="connsiteX3" fmla="*/ 41997 w 42917"/>
                  <a:gd name="connsiteY3" fmla="*/ 34112 h 58091"/>
                  <a:gd name="connsiteX4" fmla="*/ 15255 w 42917"/>
                  <a:gd name="connsiteY4" fmla="*/ 416 h 58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7" h="58091">
                    <a:moveTo>
                      <a:pt x="15255" y="416"/>
                    </a:moveTo>
                    <a:cubicBezTo>
                      <a:pt x="3916" y="-2258"/>
                      <a:pt x="-2502" y="8225"/>
                      <a:pt x="921" y="23950"/>
                    </a:cubicBezTo>
                    <a:cubicBezTo>
                      <a:pt x="3616" y="38955"/>
                      <a:pt x="13661" y="51607"/>
                      <a:pt x="27663" y="57645"/>
                    </a:cubicBezTo>
                    <a:cubicBezTo>
                      <a:pt x="39002" y="60426"/>
                      <a:pt x="45420" y="49943"/>
                      <a:pt x="41997" y="34112"/>
                    </a:cubicBezTo>
                    <a:cubicBezTo>
                      <a:pt x="39301" y="19106"/>
                      <a:pt x="29257" y="6454"/>
                      <a:pt x="15255" y="416"/>
                    </a:cubicBezTo>
                    <a:close/>
                  </a:path>
                </a:pathLst>
              </a:custGeom>
              <a:solidFill>
                <a:srgbClr val="FF725E">
                  <a:alpha val="70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101B50F2-12DF-A46A-3841-F133D4A31F85}"/>
                </a:ext>
              </a:extLst>
            </p:cNvPr>
            <p:cNvSpPr/>
            <p:nvPr/>
          </p:nvSpPr>
          <p:spPr>
            <a:xfrm>
              <a:off x="8913364" y="3218461"/>
              <a:ext cx="499614" cy="1139171"/>
            </a:xfrm>
            <a:custGeom>
              <a:avLst/>
              <a:gdLst>
                <a:gd name="connsiteX0" fmla="*/ 44966 w 716669"/>
                <a:gd name="connsiteY0" fmla="*/ 342826 h 1634080"/>
                <a:gd name="connsiteX1" fmla="*/ 629017 w 716669"/>
                <a:gd name="connsiteY1" fmla="*/ 6088 h 1634080"/>
                <a:gd name="connsiteX2" fmla="*/ 661108 w 716669"/>
                <a:gd name="connsiteY2" fmla="*/ 2879 h 1634080"/>
                <a:gd name="connsiteX3" fmla="*/ 703254 w 716669"/>
                <a:gd name="connsiteY3" fmla="*/ 27161 h 1634080"/>
                <a:gd name="connsiteX4" fmla="*/ 716518 w 716669"/>
                <a:gd name="connsiteY4" fmla="*/ 56363 h 1634080"/>
                <a:gd name="connsiteX5" fmla="*/ 716518 w 716669"/>
                <a:gd name="connsiteY5" fmla="*/ 1213554 h 1634080"/>
                <a:gd name="connsiteX6" fmla="*/ 671591 w 716669"/>
                <a:gd name="connsiteY6" fmla="*/ 1291321 h 1634080"/>
                <a:gd name="connsiteX7" fmla="*/ 87540 w 716669"/>
                <a:gd name="connsiteY7" fmla="*/ 1628059 h 1634080"/>
                <a:gd name="connsiteX8" fmla="*/ 55449 w 716669"/>
                <a:gd name="connsiteY8" fmla="*/ 1631162 h 1634080"/>
                <a:gd name="connsiteX9" fmla="*/ 13196 w 716669"/>
                <a:gd name="connsiteY9" fmla="*/ 1606773 h 1634080"/>
                <a:gd name="connsiteX10" fmla="*/ 146 w 716669"/>
                <a:gd name="connsiteY10" fmla="*/ 1577784 h 1634080"/>
                <a:gd name="connsiteX11" fmla="*/ 146 w 716669"/>
                <a:gd name="connsiteY11" fmla="*/ 420593 h 1634080"/>
                <a:gd name="connsiteX12" fmla="*/ 44966 w 716669"/>
                <a:gd name="connsiteY12" fmla="*/ 342826 h 1634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16669" h="1634080">
                  <a:moveTo>
                    <a:pt x="44966" y="342826"/>
                  </a:moveTo>
                  <a:lnTo>
                    <a:pt x="629017" y="6088"/>
                  </a:lnTo>
                  <a:cubicBezTo>
                    <a:pt x="638356" y="-673"/>
                    <a:pt x="650614" y="-1892"/>
                    <a:pt x="661108" y="2879"/>
                  </a:cubicBezTo>
                  <a:lnTo>
                    <a:pt x="703254" y="27161"/>
                  </a:lnTo>
                  <a:cubicBezTo>
                    <a:pt x="712571" y="33825"/>
                    <a:pt x="717630" y="44960"/>
                    <a:pt x="716518" y="56363"/>
                  </a:cubicBezTo>
                  <a:lnTo>
                    <a:pt x="716518" y="1213554"/>
                  </a:lnTo>
                  <a:cubicBezTo>
                    <a:pt x="714774" y="1245153"/>
                    <a:pt x="698098" y="1274035"/>
                    <a:pt x="671591" y="1291321"/>
                  </a:cubicBezTo>
                  <a:lnTo>
                    <a:pt x="87540" y="1628059"/>
                  </a:lnTo>
                  <a:cubicBezTo>
                    <a:pt x="78180" y="1634777"/>
                    <a:pt x="65932" y="1635965"/>
                    <a:pt x="55449" y="1631162"/>
                  </a:cubicBezTo>
                  <a:lnTo>
                    <a:pt x="13196" y="1606773"/>
                  </a:lnTo>
                  <a:cubicBezTo>
                    <a:pt x="4029" y="1600098"/>
                    <a:pt x="-934" y="1589069"/>
                    <a:pt x="146" y="1577784"/>
                  </a:cubicBezTo>
                  <a:lnTo>
                    <a:pt x="146" y="420593"/>
                  </a:lnTo>
                  <a:cubicBezTo>
                    <a:pt x="1826" y="389005"/>
                    <a:pt x="18481" y="360113"/>
                    <a:pt x="44966" y="342826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6F8EF83F-D237-2AD1-5032-2022F02E9CD0}"/>
                </a:ext>
              </a:extLst>
            </p:cNvPr>
            <p:cNvSpPr/>
            <p:nvPr/>
          </p:nvSpPr>
          <p:spPr>
            <a:xfrm>
              <a:off x="9265966" y="4083635"/>
              <a:ext cx="87845" cy="133371"/>
            </a:xfrm>
            <a:custGeom>
              <a:avLst/>
              <a:gdLst>
                <a:gd name="connsiteX0" fmla="*/ 83971 w 126009"/>
                <a:gd name="connsiteY0" fmla="*/ 0 h 191314"/>
                <a:gd name="connsiteX1" fmla="*/ 126010 w 126009"/>
                <a:gd name="connsiteY1" fmla="*/ 24282 h 191314"/>
                <a:gd name="connsiteX2" fmla="*/ 126010 w 126009"/>
                <a:gd name="connsiteY2" fmla="*/ 157245 h 191314"/>
                <a:gd name="connsiteX3" fmla="*/ 115313 w 126009"/>
                <a:gd name="connsiteY3" fmla="*/ 176713 h 191314"/>
                <a:gd name="connsiteX4" fmla="*/ 95202 w 126009"/>
                <a:gd name="connsiteY4" fmla="*/ 188586 h 191314"/>
                <a:gd name="connsiteX5" fmla="*/ 72739 w 126009"/>
                <a:gd name="connsiteY5" fmla="*/ 188586 h 191314"/>
                <a:gd name="connsiteX6" fmla="*/ 53485 w 126009"/>
                <a:gd name="connsiteY6" fmla="*/ 176713 h 191314"/>
                <a:gd name="connsiteX7" fmla="*/ 37974 w 126009"/>
                <a:gd name="connsiteY7" fmla="*/ 157993 h 191314"/>
                <a:gd name="connsiteX8" fmla="*/ 0 w 126009"/>
                <a:gd name="connsiteY8" fmla="*/ 48671 h 191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009" h="191314">
                  <a:moveTo>
                    <a:pt x="83971" y="0"/>
                  </a:moveTo>
                  <a:lnTo>
                    <a:pt x="126010" y="24282"/>
                  </a:lnTo>
                  <a:lnTo>
                    <a:pt x="126010" y="157245"/>
                  </a:lnTo>
                  <a:cubicBezTo>
                    <a:pt x="125689" y="165053"/>
                    <a:pt x="121731" y="172263"/>
                    <a:pt x="115313" y="176713"/>
                  </a:cubicBezTo>
                  <a:lnTo>
                    <a:pt x="95202" y="188586"/>
                  </a:lnTo>
                  <a:cubicBezTo>
                    <a:pt x="88153" y="192223"/>
                    <a:pt x="79788" y="192223"/>
                    <a:pt x="72739" y="188586"/>
                  </a:cubicBezTo>
                  <a:lnTo>
                    <a:pt x="53485" y="176713"/>
                  </a:lnTo>
                  <a:cubicBezTo>
                    <a:pt x="46510" y="172220"/>
                    <a:pt x="41087" y="165685"/>
                    <a:pt x="37974" y="157993"/>
                  </a:cubicBezTo>
                  <a:lnTo>
                    <a:pt x="0" y="48671"/>
                  </a:ln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5651232F-2EE7-098F-A07E-C37D2F838ED6}"/>
                </a:ext>
              </a:extLst>
            </p:cNvPr>
            <p:cNvSpPr/>
            <p:nvPr/>
          </p:nvSpPr>
          <p:spPr>
            <a:xfrm>
              <a:off x="9295124" y="4100935"/>
              <a:ext cx="58687" cy="115184"/>
            </a:xfrm>
            <a:custGeom>
              <a:avLst/>
              <a:gdLst>
                <a:gd name="connsiteX0" fmla="*/ 84185 w 84184"/>
                <a:gd name="connsiteY0" fmla="*/ 132428 h 165226"/>
                <a:gd name="connsiteX1" fmla="*/ 73488 w 84184"/>
                <a:gd name="connsiteY1" fmla="*/ 151896 h 165226"/>
                <a:gd name="connsiteX2" fmla="*/ 53377 w 84184"/>
                <a:gd name="connsiteY2" fmla="*/ 163770 h 165226"/>
                <a:gd name="connsiteX3" fmla="*/ 38744 w 84184"/>
                <a:gd name="connsiteY3" fmla="*/ 159919 h 165226"/>
                <a:gd name="connsiteX4" fmla="*/ 37867 w 84184"/>
                <a:gd name="connsiteY4" fmla="*/ 157993 h 165226"/>
                <a:gd name="connsiteX5" fmla="*/ 0 w 84184"/>
                <a:gd name="connsiteY5" fmla="*/ 48671 h 165226"/>
                <a:gd name="connsiteX6" fmla="*/ 84185 w 84184"/>
                <a:gd name="connsiteY6" fmla="*/ 0 h 16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184" h="165226">
                  <a:moveTo>
                    <a:pt x="84185" y="132428"/>
                  </a:moveTo>
                  <a:cubicBezTo>
                    <a:pt x="83864" y="140236"/>
                    <a:pt x="79906" y="147446"/>
                    <a:pt x="73488" y="151896"/>
                  </a:cubicBezTo>
                  <a:lnTo>
                    <a:pt x="53377" y="163770"/>
                  </a:lnTo>
                  <a:cubicBezTo>
                    <a:pt x="48275" y="166743"/>
                    <a:pt x="41729" y="165021"/>
                    <a:pt x="38744" y="159919"/>
                  </a:cubicBezTo>
                  <a:cubicBezTo>
                    <a:pt x="38391" y="159309"/>
                    <a:pt x="38092" y="158667"/>
                    <a:pt x="37867" y="157993"/>
                  </a:cubicBezTo>
                  <a:lnTo>
                    <a:pt x="0" y="48671"/>
                  </a:lnTo>
                  <a:lnTo>
                    <a:pt x="84185" y="0"/>
                  </a:lnTo>
                  <a:close/>
                </a:path>
              </a:pathLst>
            </a:custGeom>
            <a:solidFill>
              <a:srgbClr val="37474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04AE4105-C9C7-4351-5213-926BA92DF2CF}"/>
                </a:ext>
              </a:extLst>
            </p:cNvPr>
            <p:cNvSpPr/>
            <p:nvPr/>
          </p:nvSpPr>
          <p:spPr>
            <a:xfrm>
              <a:off x="8972154" y="4252763"/>
              <a:ext cx="88069" cy="132998"/>
            </a:xfrm>
            <a:custGeom>
              <a:avLst/>
              <a:gdLst>
                <a:gd name="connsiteX0" fmla="*/ 84185 w 126330"/>
                <a:gd name="connsiteY0" fmla="*/ 0 h 190779"/>
                <a:gd name="connsiteX1" fmla="*/ 126330 w 126330"/>
                <a:gd name="connsiteY1" fmla="*/ 24389 h 190779"/>
                <a:gd name="connsiteX2" fmla="*/ 126330 w 126330"/>
                <a:gd name="connsiteY2" fmla="*/ 157245 h 190779"/>
                <a:gd name="connsiteX3" fmla="*/ 115098 w 126330"/>
                <a:gd name="connsiteY3" fmla="*/ 176713 h 190779"/>
                <a:gd name="connsiteX4" fmla="*/ 95416 w 126330"/>
                <a:gd name="connsiteY4" fmla="*/ 188052 h 190779"/>
                <a:gd name="connsiteX5" fmla="*/ 72953 w 126330"/>
                <a:gd name="connsiteY5" fmla="*/ 188052 h 190779"/>
                <a:gd name="connsiteX6" fmla="*/ 53377 w 126330"/>
                <a:gd name="connsiteY6" fmla="*/ 176713 h 190779"/>
                <a:gd name="connsiteX7" fmla="*/ 37867 w 126330"/>
                <a:gd name="connsiteY7" fmla="*/ 157993 h 190779"/>
                <a:gd name="connsiteX8" fmla="*/ 0 w 126330"/>
                <a:gd name="connsiteY8" fmla="*/ 48671 h 190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330" h="190779">
                  <a:moveTo>
                    <a:pt x="84185" y="0"/>
                  </a:moveTo>
                  <a:lnTo>
                    <a:pt x="126330" y="24389"/>
                  </a:lnTo>
                  <a:lnTo>
                    <a:pt x="126330" y="157245"/>
                  </a:lnTo>
                  <a:cubicBezTo>
                    <a:pt x="125913" y="165150"/>
                    <a:pt x="121731" y="172391"/>
                    <a:pt x="115098" y="176713"/>
                  </a:cubicBezTo>
                  <a:lnTo>
                    <a:pt x="95416" y="188052"/>
                  </a:lnTo>
                  <a:cubicBezTo>
                    <a:pt x="88367" y="191689"/>
                    <a:pt x="80002" y="191689"/>
                    <a:pt x="72953" y="188052"/>
                  </a:cubicBezTo>
                  <a:lnTo>
                    <a:pt x="53377" y="176713"/>
                  </a:lnTo>
                  <a:cubicBezTo>
                    <a:pt x="46403" y="172220"/>
                    <a:pt x="40980" y="165685"/>
                    <a:pt x="37867" y="157993"/>
                  </a:cubicBezTo>
                  <a:lnTo>
                    <a:pt x="0" y="48671"/>
                  </a:ln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636AB41D-A680-B936-D1F7-DCFC6BA83400}"/>
                </a:ext>
              </a:extLst>
            </p:cNvPr>
            <p:cNvSpPr/>
            <p:nvPr/>
          </p:nvSpPr>
          <p:spPr>
            <a:xfrm>
              <a:off x="9001535" y="4269766"/>
              <a:ext cx="58687" cy="115077"/>
            </a:xfrm>
            <a:custGeom>
              <a:avLst/>
              <a:gdLst>
                <a:gd name="connsiteX0" fmla="*/ 84185 w 84184"/>
                <a:gd name="connsiteY0" fmla="*/ 132856 h 165072"/>
                <a:gd name="connsiteX1" fmla="*/ 72953 w 84184"/>
                <a:gd name="connsiteY1" fmla="*/ 152324 h 165072"/>
                <a:gd name="connsiteX2" fmla="*/ 53271 w 84184"/>
                <a:gd name="connsiteY2" fmla="*/ 163663 h 165072"/>
                <a:gd name="connsiteX3" fmla="*/ 38680 w 84184"/>
                <a:gd name="connsiteY3" fmla="*/ 159673 h 165072"/>
                <a:gd name="connsiteX4" fmla="*/ 37867 w 84184"/>
                <a:gd name="connsiteY4" fmla="*/ 157886 h 165072"/>
                <a:gd name="connsiteX5" fmla="*/ 0 w 84184"/>
                <a:gd name="connsiteY5" fmla="*/ 48564 h 165072"/>
                <a:gd name="connsiteX6" fmla="*/ 84185 w 84184"/>
                <a:gd name="connsiteY6" fmla="*/ 0 h 165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184" h="165072">
                  <a:moveTo>
                    <a:pt x="84185" y="132856"/>
                  </a:moveTo>
                  <a:cubicBezTo>
                    <a:pt x="83768" y="140761"/>
                    <a:pt x="79585" y="148002"/>
                    <a:pt x="72953" y="152324"/>
                  </a:cubicBezTo>
                  <a:lnTo>
                    <a:pt x="53271" y="163663"/>
                  </a:lnTo>
                  <a:cubicBezTo>
                    <a:pt x="48136" y="166594"/>
                    <a:pt x="41611" y="164807"/>
                    <a:pt x="38680" y="159673"/>
                  </a:cubicBezTo>
                  <a:cubicBezTo>
                    <a:pt x="38359" y="159106"/>
                    <a:pt x="38081" y="158507"/>
                    <a:pt x="37867" y="157886"/>
                  </a:cubicBezTo>
                  <a:lnTo>
                    <a:pt x="0" y="48564"/>
                  </a:lnTo>
                  <a:lnTo>
                    <a:pt x="84185" y="0"/>
                  </a:lnTo>
                  <a:close/>
                </a:path>
              </a:pathLst>
            </a:custGeom>
            <a:solidFill>
              <a:srgbClr val="37474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1419DE45-2B2B-7768-0EC4-464F3DDFC93A}"/>
                </a:ext>
              </a:extLst>
            </p:cNvPr>
            <p:cNvSpPr/>
            <p:nvPr/>
          </p:nvSpPr>
          <p:spPr>
            <a:xfrm>
              <a:off x="8940302" y="3235490"/>
              <a:ext cx="470549" cy="1123224"/>
            </a:xfrm>
            <a:custGeom>
              <a:avLst/>
              <a:gdLst>
                <a:gd name="connsiteX0" fmla="*/ 629526 w 674977"/>
                <a:gd name="connsiteY0" fmla="*/ 6798 h 1611205"/>
                <a:gd name="connsiteX1" fmla="*/ 45475 w 674977"/>
                <a:gd name="connsiteY1" fmla="*/ 343537 h 1611205"/>
                <a:gd name="connsiteX2" fmla="*/ 548 w 674977"/>
                <a:gd name="connsiteY2" fmla="*/ 421303 h 1611205"/>
                <a:gd name="connsiteX3" fmla="*/ 548 w 674977"/>
                <a:gd name="connsiteY3" fmla="*/ 1578387 h 1611205"/>
                <a:gd name="connsiteX4" fmla="*/ 21953 w 674977"/>
                <a:gd name="connsiteY4" fmla="*/ 1610660 h 1611205"/>
                <a:gd name="connsiteX5" fmla="*/ 45475 w 674977"/>
                <a:gd name="connsiteY5" fmla="*/ 1604381 h 1611205"/>
                <a:gd name="connsiteX6" fmla="*/ 629526 w 674977"/>
                <a:gd name="connsiteY6" fmla="*/ 1267642 h 1611205"/>
                <a:gd name="connsiteX7" fmla="*/ 674453 w 674977"/>
                <a:gd name="connsiteY7" fmla="*/ 1189876 h 1611205"/>
                <a:gd name="connsiteX8" fmla="*/ 674453 w 674977"/>
                <a:gd name="connsiteY8" fmla="*/ 32685 h 1611205"/>
                <a:gd name="connsiteX9" fmla="*/ 652888 w 674977"/>
                <a:gd name="connsiteY9" fmla="*/ 519 h 1611205"/>
                <a:gd name="connsiteX10" fmla="*/ 629526 w 674977"/>
                <a:gd name="connsiteY10" fmla="*/ 6798 h 1611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4977" h="1611205">
                  <a:moveTo>
                    <a:pt x="629526" y="6798"/>
                  </a:moveTo>
                  <a:lnTo>
                    <a:pt x="45475" y="343537"/>
                  </a:lnTo>
                  <a:cubicBezTo>
                    <a:pt x="18936" y="360791"/>
                    <a:pt x="2238" y="389694"/>
                    <a:pt x="548" y="421303"/>
                  </a:cubicBezTo>
                  <a:lnTo>
                    <a:pt x="548" y="1578387"/>
                  </a:lnTo>
                  <a:cubicBezTo>
                    <a:pt x="-2447" y="1593213"/>
                    <a:pt x="7127" y="1607665"/>
                    <a:pt x="21953" y="1610660"/>
                  </a:cubicBezTo>
                  <a:cubicBezTo>
                    <a:pt x="30350" y="1612361"/>
                    <a:pt x="39047" y="1610039"/>
                    <a:pt x="45475" y="1604381"/>
                  </a:cubicBezTo>
                  <a:lnTo>
                    <a:pt x="629526" y="1267642"/>
                  </a:lnTo>
                  <a:cubicBezTo>
                    <a:pt x="656055" y="1250378"/>
                    <a:pt x="672753" y="1221485"/>
                    <a:pt x="674453" y="1189876"/>
                  </a:cubicBezTo>
                  <a:lnTo>
                    <a:pt x="674453" y="32685"/>
                  </a:lnTo>
                  <a:cubicBezTo>
                    <a:pt x="677384" y="17848"/>
                    <a:pt x="667725" y="3450"/>
                    <a:pt x="652888" y="519"/>
                  </a:cubicBezTo>
                  <a:cubicBezTo>
                    <a:pt x="644545" y="-1128"/>
                    <a:pt x="635912" y="1193"/>
                    <a:pt x="629526" y="6798"/>
                  </a:cubicBezTo>
                  <a:close/>
                </a:path>
              </a:pathLst>
            </a:custGeom>
            <a:solidFill>
              <a:srgbClr val="37474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4" name="图形 18">
              <a:extLst>
                <a:ext uri="{FF2B5EF4-FFF2-40B4-BE49-F238E27FC236}">
                  <a16:creationId xmlns:a16="http://schemas.microsoft.com/office/drawing/2014/main" id="{ED355301-1A3F-CBAE-11D0-5225908D2466}"/>
                </a:ext>
              </a:extLst>
            </p:cNvPr>
            <p:cNvGrpSpPr/>
            <p:nvPr/>
          </p:nvGrpSpPr>
          <p:grpSpPr>
            <a:xfrm>
              <a:off x="8913466" y="3805259"/>
              <a:ext cx="1505602" cy="1164212"/>
              <a:chOff x="8791519" y="3514798"/>
              <a:chExt cx="2159705" cy="1670000"/>
            </a:xfrm>
          </p:grpSpPr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3BD21A3A-3076-6C46-424C-CB81F98F11DF}"/>
                  </a:ext>
                </a:extLst>
              </p:cNvPr>
              <p:cNvSpPr/>
              <p:nvPr/>
            </p:nvSpPr>
            <p:spPr>
              <a:xfrm>
                <a:off x="8791519" y="3913578"/>
                <a:ext cx="2159705" cy="1271220"/>
              </a:xfrm>
              <a:custGeom>
                <a:avLst/>
                <a:gdLst>
                  <a:gd name="connsiteX0" fmla="*/ 2159705 w 2159705"/>
                  <a:gd name="connsiteY0" fmla="*/ 906456 h 1271220"/>
                  <a:gd name="connsiteX1" fmla="*/ 1527946 w 2159705"/>
                  <a:gd name="connsiteY1" fmla="*/ 1271220 h 1271220"/>
                  <a:gd name="connsiteX2" fmla="*/ 0 w 2159705"/>
                  <a:gd name="connsiteY2" fmla="*/ 389046 h 1271220"/>
                  <a:gd name="connsiteX3" fmla="*/ 42039 w 2159705"/>
                  <a:gd name="connsiteY3" fmla="*/ 364765 h 1271220"/>
                  <a:gd name="connsiteX4" fmla="*/ 673798 w 2159705"/>
                  <a:gd name="connsiteY4" fmla="*/ 0 h 1271220"/>
                  <a:gd name="connsiteX5" fmla="*/ 2159705 w 2159705"/>
                  <a:gd name="connsiteY5" fmla="*/ 857892 h 1271220"/>
                  <a:gd name="connsiteX6" fmla="*/ 2159705 w 2159705"/>
                  <a:gd name="connsiteY6" fmla="*/ 906456 h 127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9705" h="1271220">
                    <a:moveTo>
                      <a:pt x="2159705" y="906456"/>
                    </a:moveTo>
                    <a:lnTo>
                      <a:pt x="1527946" y="1271220"/>
                    </a:lnTo>
                    <a:lnTo>
                      <a:pt x="0" y="389046"/>
                    </a:lnTo>
                    <a:lnTo>
                      <a:pt x="42039" y="364765"/>
                    </a:lnTo>
                    <a:lnTo>
                      <a:pt x="673798" y="0"/>
                    </a:lnTo>
                    <a:lnTo>
                      <a:pt x="2159705" y="857892"/>
                    </a:lnTo>
                    <a:lnTo>
                      <a:pt x="2159705" y="906456"/>
                    </a:ln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2700931B-933C-260D-C721-2B99E4977822}"/>
                  </a:ext>
                </a:extLst>
              </p:cNvPr>
              <p:cNvSpPr/>
              <p:nvPr/>
            </p:nvSpPr>
            <p:spPr>
              <a:xfrm>
                <a:off x="9607479" y="3514798"/>
                <a:ext cx="731775" cy="1161790"/>
              </a:xfrm>
              <a:custGeom>
                <a:avLst/>
                <a:gdLst>
                  <a:gd name="connsiteX0" fmla="*/ 731775 w 731775"/>
                  <a:gd name="connsiteY0" fmla="*/ 0 h 1161790"/>
                  <a:gd name="connsiteX1" fmla="*/ 0 w 731775"/>
                  <a:gd name="connsiteY1" fmla="*/ 422421 h 1161790"/>
                  <a:gd name="connsiteX2" fmla="*/ 0 w 731775"/>
                  <a:gd name="connsiteY2" fmla="*/ 1161791 h 1161790"/>
                  <a:gd name="connsiteX3" fmla="*/ 731775 w 731775"/>
                  <a:gd name="connsiteY3" fmla="*/ 739263 h 1161790"/>
                  <a:gd name="connsiteX4" fmla="*/ 731775 w 731775"/>
                  <a:gd name="connsiteY4" fmla="*/ 0 h 1161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1775" h="1161790">
                    <a:moveTo>
                      <a:pt x="731775" y="0"/>
                    </a:moveTo>
                    <a:lnTo>
                      <a:pt x="0" y="422421"/>
                    </a:lnTo>
                    <a:lnTo>
                      <a:pt x="0" y="1161791"/>
                    </a:lnTo>
                    <a:lnTo>
                      <a:pt x="731775" y="739263"/>
                    </a:lnTo>
                    <a:lnTo>
                      <a:pt x="731775" y="0"/>
                    </a:lnTo>
                    <a:close/>
                  </a:path>
                </a:pathLst>
              </a:custGeom>
              <a:solidFill>
                <a:srgbClr val="37474F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AF470D8F-84B5-6A49-5716-B1ABAD5507B1}"/>
                  </a:ext>
                </a:extLst>
              </p:cNvPr>
              <p:cNvSpPr/>
              <p:nvPr/>
            </p:nvSpPr>
            <p:spPr>
              <a:xfrm>
                <a:off x="8791519" y="4253954"/>
                <a:ext cx="1527945" cy="930844"/>
              </a:xfrm>
              <a:custGeom>
                <a:avLst/>
                <a:gdLst>
                  <a:gd name="connsiteX0" fmla="*/ 1527946 w 1527945"/>
                  <a:gd name="connsiteY0" fmla="*/ 930844 h 930844"/>
                  <a:gd name="connsiteX1" fmla="*/ 1527946 w 1527945"/>
                  <a:gd name="connsiteY1" fmla="*/ 882173 h 930844"/>
                  <a:gd name="connsiteX2" fmla="*/ 0 w 1527945"/>
                  <a:gd name="connsiteY2" fmla="*/ 0 h 930844"/>
                  <a:gd name="connsiteX3" fmla="*/ 0 w 1527945"/>
                  <a:gd name="connsiteY3" fmla="*/ 48671 h 930844"/>
                  <a:gd name="connsiteX4" fmla="*/ 1527946 w 1527945"/>
                  <a:gd name="connsiteY4" fmla="*/ 930844 h 930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7945" h="930844">
                    <a:moveTo>
                      <a:pt x="1527946" y="930844"/>
                    </a:moveTo>
                    <a:lnTo>
                      <a:pt x="1527946" y="882173"/>
                    </a:lnTo>
                    <a:lnTo>
                      <a:pt x="0" y="0"/>
                    </a:lnTo>
                    <a:lnTo>
                      <a:pt x="0" y="48671"/>
                    </a:lnTo>
                    <a:lnTo>
                      <a:pt x="1527946" y="930844"/>
                    </a:ln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B0C0D605-89AE-6EF8-8EC2-629BC006F6DE}"/>
                  </a:ext>
                </a:extLst>
              </p:cNvPr>
              <p:cNvSpPr/>
              <p:nvPr/>
            </p:nvSpPr>
            <p:spPr>
              <a:xfrm>
                <a:off x="9607479" y="3937218"/>
                <a:ext cx="669840" cy="581376"/>
              </a:xfrm>
              <a:custGeom>
                <a:avLst/>
                <a:gdLst>
                  <a:gd name="connsiteX0" fmla="*/ 0 w 669840"/>
                  <a:gd name="connsiteY0" fmla="*/ 0 h 581376"/>
                  <a:gd name="connsiteX1" fmla="*/ 252661 w 669840"/>
                  <a:gd name="connsiteY1" fmla="*/ 340482 h 581376"/>
                  <a:gd name="connsiteX2" fmla="*/ 669840 w 669840"/>
                  <a:gd name="connsiteY2" fmla="*/ 581377 h 581376"/>
                  <a:gd name="connsiteX3" fmla="*/ 669840 w 669840"/>
                  <a:gd name="connsiteY3" fmla="*/ 386800 h 581376"/>
                  <a:gd name="connsiteX4" fmla="*/ 0 w 669840"/>
                  <a:gd name="connsiteY4" fmla="*/ 0 h 581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9840" h="581376">
                    <a:moveTo>
                      <a:pt x="0" y="0"/>
                    </a:moveTo>
                    <a:lnTo>
                      <a:pt x="252661" y="340482"/>
                    </a:lnTo>
                    <a:lnTo>
                      <a:pt x="669840" y="581377"/>
                    </a:lnTo>
                    <a:lnTo>
                      <a:pt x="669840" y="3868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34B4C616-4D87-7F27-DF51-C3996B070022}"/>
                </a:ext>
              </a:extLst>
            </p:cNvPr>
            <p:cNvSpPr/>
            <p:nvPr/>
          </p:nvSpPr>
          <p:spPr>
            <a:xfrm>
              <a:off x="9503427" y="4489286"/>
              <a:ext cx="383609" cy="206675"/>
            </a:xfrm>
            <a:custGeom>
              <a:avLst/>
              <a:gdLst>
                <a:gd name="connsiteX0" fmla="*/ 5206 w 550266"/>
                <a:gd name="connsiteY0" fmla="*/ 185297 h 296464"/>
                <a:gd name="connsiteX1" fmla="*/ 323332 w 550266"/>
                <a:gd name="connsiteY1" fmla="*/ 2487 h 296464"/>
                <a:gd name="connsiteX2" fmla="*/ 344726 w 550266"/>
                <a:gd name="connsiteY2" fmla="*/ 2487 h 296464"/>
                <a:gd name="connsiteX3" fmla="*/ 545828 w 550266"/>
                <a:gd name="connsiteY3" fmla="*/ 117800 h 296464"/>
                <a:gd name="connsiteX4" fmla="*/ 549892 w 550266"/>
                <a:gd name="connsiteY4" fmla="*/ 126250 h 296464"/>
                <a:gd name="connsiteX5" fmla="*/ 545828 w 550266"/>
                <a:gd name="connsiteY5" fmla="*/ 130315 h 296464"/>
                <a:gd name="connsiteX6" fmla="*/ 262039 w 550266"/>
                <a:gd name="connsiteY6" fmla="*/ 293978 h 296464"/>
                <a:gd name="connsiteX7" fmla="*/ 240645 w 550266"/>
                <a:gd name="connsiteY7" fmla="*/ 293978 h 296464"/>
                <a:gd name="connsiteX8" fmla="*/ 160632 w 550266"/>
                <a:gd name="connsiteY8" fmla="*/ 247767 h 296464"/>
                <a:gd name="connsiteX9" fmla="*/ 139238 w 550266"/>
                <a:gd name="connsiteY9" fmla="*/ 247767 h 296464"/>
                <a:gd name="connsiteX10" fmla="*/ 126723 w 550266"/>
                <a:gd name="connsiteY10" fmla="*/ 255041 h 296464"/>
                <a:gd name="connsiteX11" fmla="*/ 105329 w 550266"/>
                <a:gd name="connsiteY11" fmla="*/ 255041 h 296464"/>
                <a:gd name="connsiteX12" fmla="*/ 5741 w 550266"/>
                <a:gd name="connsiteY12" fmla="*/ 198347 h 296464"/>
                <a:gd name="connsiteX13" fmla="*/ 61 w 550266"/>
                <a:gd name="connsiteY13" fmla="*/ 190892 h 296464"/>
                <a:gd name="connsiteX14" fmla="*/ 5206 w 550266"/>
                <a:gd name="connsiteY14" fmla="*/ 185297 h 296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0266" h="296464">
                  <a:moveTo>
                    <a:pt x="5206" y="185297"/>
                  </a:moveTo>
                  <a:lnTo>
                    <a:pt x="323332" y="2487"/>
                  </a:lnTo>
                  <a:cubicBezTo>
                    <a:pt x="330082" y="-829"/>
                    <a:pt x="337976" y="-829"/>
                    <a:pt x="344726" y="2487"/>
                  </a:cubicBezTo>
                  <a:lnTo>
                    <a:pt x="545828" y="117800"/>
                  </a:lnTo>
                  <a:cubicBezTo>
                    <a:pt x="549283" y="119008"/>
                    <a:pt x="551101" y="122795"/>
                    <a:pt x="549892" y="126250"/>
                  </a:cubicBezTo>
                  <a:cubicBezTo>
                    <a:pt x="549219" y="128154"/>
                    <a:pt x="547732" y="129652"/>
                    <a:pt x="545828" y="130315"/>
                  </a:cubicBezTo>
                  <a:lnTo>
                    <a:pt x="262039" y="293978"/>
                  </a:lnTo>
                  <a:cubicBezTo>
                    <a:pt x="255289" y="297294"/>
                    <a:pt x="247395" y="297294"/>
                    <a:pt x="240645" y="293978"/>
                  </a:cubicBezTo>
                  <a:lnTo>
                    <a:pt x="160632" y="247767"/>
                  </a:lnTo>
                  <a:cubicBezTo>
                    <a:pt x="153893" y="244419"/>
                    <a:pt x="145977" y="244419"/>
                    <a:pt x="139238" y="247767"/>
                  </a:cubicBezTo>
                  <a:lnTo>
                    <a:pt x="126723" y="255041"/>
                  </a:lnTo>
                  <a:cubicBezTo>
                    <a:pt x="119973" y="258346"/>
                    <a:pt x="112079" y="258346"/>
                    <a:pt x="105329" y="255041"/>
                  </a:cubicBezTo>
                  <a:lnTo>
                    <a:pt x="5741" y="198347"/>
                  </a:lnTo>
                  <a:cubicBezTo>
                    <a:pt x="2114" y="197855"/>
                    <a:pt x="-431" y="194518"/>
                    <a:pt x="61" y="190892"/>
                  </a:cubicBezTo>
                  <a:cubicBezTo>
                    <a:pt x="424" y="188132"/>
                    <a:pt x="2489" y="185896"/>
                    <a:pt x="5206" y="185297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61" name="图形 18">
              <a:extLst>
                <a:ext uri="{FF2B5EF4-FFF2-40B4-BE49-F238E27FC236}">
                  <a16:creationId xmlns:a16="http://schemas.microsoft.com/office/drawing/2014/main" id="{2437F5EF-90B7-F84D-CF94-94089789BA9C}"/>
                </a:ext>
              </a:extLst>
            </p:cNvPr>
            <p:cNvGrpSpPr/>
            <p:nvPr/>
          </p:nvGrpSpPr>
          <p:grpSpPr>
            <a:xfrm>
              <a:off x="9539122" y="4178415"/>
              <a:ext cx="234677" cy="470631"/>
              <a:chOff x="9688989" y="4050070"/>
              <a:chExt cx="336631" cy="675095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D9648D6F-B4B5-F57D-6109-2988230FC3E8}"/>
                  </a:ext>
                </a:extLst>
              </p:cNvPr>
              <p:cNvSpPr/>
              <p:nvPr/>
            </p:nvSpPr>
            <p:spPr>
              <a:xfrm>
                <a:off x="9697119" y="4056382"/>
                <a:ext cx="251483" cy="625982"/>
              </a:xfrm>
              <a:custGeom>
                <a:avLst/>
                <a:gdLst>
                  <a:gd name="connsiteX0" fmla="*/ 251484 w 251483"/>
                  <a:gd name="connsiteY0" fmla="*/ 0 h 625982"/>
                  <a:gd name="connsiteX1" fmla="*/ 1284 w 251483"/>
                  <a:gd name="connsiteY1" fmla="*/ 146334 h 625982"/>
                  <a:gd name="connsiteX2" fmla="*/ 0 w 251483"/>
                  <a:gd name="connsiteY2" fmla="*/ 625983 h 625982"/>
                  <a:gd name="connsiteX3" fmla="*/ 250307 w 251483"/>
                  <a:gd name="connsiteY3" fmla="*/ 479649 h 625982"/>
                  <a:gd name="connsiteX4" fmla="*/ 251484 w 251483"/>
                  <a:gd name="connsiteY4" fmla="*/ 0 h 625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1483" h="625982">
                    <a:moveTo>
                      <a:pt x="251484" y="0"/>
                    </a:moveTo>
                    <a:lnTo>
                      <a:pt x="1284" y="146334"/>
                    </a:lnTo>
                    <a:lnTo>
                      <a:pt x="0" y="625983"/>
                    </a:lnTo>
                    <a:lnTo>
                      <a:pt x="250307" y="479649"/>
                    </a:lnTo>
                    <a:lnTo>
                      <a:pt x="251484" y="0"/>
                    </a:ln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8A8D7550-F25B-D852-2E78-BC3ED581A237}"/>
                  </a:ext>
                </a:extLst>
              </p:cNvPr>
              <p:cNvSpPr/>
              <p:nvPr/>
            </p:nvSpPr>
            <p:spPr>
              <a:xfrm>
                <a:off x="9706425" y="4069967"/>
                <a:ext cx="297373" cy="170401"/>
              </a:xfrm>
              <a:custGeom>
                <a:avLst/>
                <a:gdLst>
                  <a:gd name="connsiteX0" fmla="*/ 0 w 297373"/>
                  <a:gd name="connsiteY0" fmla="*/ 140664 h 170401"/>
                  <a:gd name="connsiteX1" fmla="*/ 242178 w 297373"/>
                  <a:gd name="connsiteY1" fmla="*/ 0 h 170401"/>
                  <a:gd name="connsiteX2" fmla="*/ 297374 w 297373"/>
                  <a:gd name="connsiteY2" fmla="*/ 30379 h 170401"/>
                  <a:gd name="connsiteX3" fmla="*/ 57228 w 297373"/>
                  <a:gd name="connsiteY3" fmla="*/ 170402 h 170401"/>
                  <a:gd name="connsiteX4" fmla="*/ 0 w 297373"/>
                  <a:gd name="connsiteY4" fmla="*/ 140664 h 170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373" h="170401">
                    <a:moveTo>
                      <a:pt x="0" y="140664"/>
                    </a:moveTo>
                    <a:lnTo>
                      <a:pt x="242178" y="0"/>
                    </a:lnTo>
                    <a:cubicBezTo>
                      <a:pt x="256865" y="15756"/>
                      <a:pt x="276205" y="26400"/>
                      <a:pt x="297374" y="30379"/>
                    </a:cubicBezTo>
                    <a:lnTo>
                      <a:pt x="57228" y="170402"/>
                    </a:lnTo>
                    <a:cubicBezTo>
                      <a:pt x="57228" y="170402"/>
                      <a:pt x="41718" y="166765"/>
                      <a:pt x="0" y="140664"/>
                    </a:cubicBez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0991E638-7EEB-6210-9409-D404924B9589}"/>
                  </a:ext>
                </a:extLst>
              </p:cNvPr>
              <p:cNvSpPr/>
              <p:nvPr/>
            </p:nvSpPr>
            <p:spPr>
              <a:xfrm>
                <a:off x="9690270" y="4050070"/>
                <a:ext cx="335029" cy="194978"/>
              </a:xfrm>
              <a:custGeom>
                <a:avLst/>
                <a:gdLst>
                  <a:gd name="connsiteX0" fmla="*/ 96596 w 335029"/>
                  <a:gd name="connsiteY0" fmla="*/ 189442 h 194978"/>
                  <a:gd name="connsiteX1" fmla="*/ 50171 w 335029"/>
                  <a:gd name="connsiteY1" fmla="*/ 189442 h 194978"/>
                  <a:gd name="connsiteX2" fmla="*/ 9523 w 335029"/>
                  <a:gd name="connsiteY2" fmla="*/ 165909 h 194978"/>
                  <a:gd name="connsiteX3" fmla="*/ 805 w 335029"/>
                  <a:gd name="connsiteY3" fmla="*/ 147778 h 194978"/>
                  <a:gd name="connsiteX4" fmla="*/ 9523 w 335029"/>
                  <a:gd name="connsiteY4" fmla="*/ 139060 h 194978"/>
                  <a:gd name="connsiteX5" fmla="*/ 248278 w 335029"/>
                  <a:gd name="connsiteY5" fmla="*/ 0 h 194978"/>
                  <a:gd name="connsiteX6" fmla="*/ 258333 w 335029"/>
                  <a:gd name="connsiteY6" fmla="*/ 5776 h 194978"/>
                  <a:gd name="connsiteX7" fmla="*/ 24071 w 335029"/>
                  <a:gd name="connsiteY7" fmla="*/ 143553 h 194978"/>
                  <a:gd name="connsiteX8" fmla="*/ 18701 w 335029"/>
                  <a:gd name="connsiteY8" fmla="*/ 154228 h 194978"/>
                  <a:gd name="connsiteX9" fmla="*/ 24071 w 335029"/>
                  <a:gd name="connsiteY9" fmla="*/ 159598 h 194978"/>
                  <a:gd name="connsiteX10" fmla="*/ 61831 w 335029"/>
                  <a:gd name="connsiteY10" fmla="*/ 180992 h 194978"/>
                  <a:gd name="connsiteX11" fmla="*/ 89750 w 335029"/>
                  <a:gd name="connsiteY11" fmla="*/ 180992 h 194978"/>
                  <a:gd name="connsiteX12" fmla="*/ 323584 w 335029"/>
                  <a:gd name="connsiteY12" fmla="*/ 44178 h 194978"/>
                  <a:gd name="connsiteX13" fmla="*/ 335030 w 335029"/>
                  <a:gd name="connsiteY13" fmla="*/ 50810 h 194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5029" h="194978">
                    <a:moveTo>
                      <a:pt x="96596" y="189442"/>
                    </a:moveTo>
                    <a:cubicBezTo>
                      <a:pt x="82005" y="196823"/>
                      <a:pt x="64761" y="196823"/>
                      <a:pt x="50171" y="189442"/>
                    </a:cubicBezTo>
                    <a:lnTo>
                      <a:pt x="9523" y="165909"/>
                    </a:lnTo>
                    <a:cubicBezTo>
                      <a:pt x="2110" y="163310"/>
                      <a:pt x="-1795" y="155191"/>
                      <a:pt x="805" y="147778"/>
                    </a:cubicBezTo>
                    <a:cubicBezTo>
                      <a:pt x="2238" y="143692"/>
                      <a:pt x="5447" y="140493"/>
                      <a:pt x="9523" y="139060"/>
                    </a:cubicBezTo>
                    <a:lnTo>
                      <a:pt x="248278" y="0"/>
                    </a:lnTo>
                    <a:lnTo>
                      <a:pt x="258333" y="5776"/>
                    </a:lnTo>
                    <a:lnTo>
                      <a:pt x="24071" y="143553"/>
                    </a:lnTo>
                    <a:cubicBezTo>
                      <a:pt x="19642" y="145018"/>
                      <a:pt x="17235" y="149800"/>
                      <a:pt x="18701" y="154228"/>
                    </a:cubicBezTo>
                    <a:cubicBezTo>
                      <a:pt x="19546" y="156763"/>
                      <a:pt x="21535" y="158764"/>
                      <a:pt x="24071" y="159598"/>
                    </a:cubicBezTo>
                    <a:lnTo>
                      <a:pt x="61831" y="180992"/>
                    </a:lnTo>
                    <a:cubicBezTo>
                      <a:pt x="70602" y="185431"/>
                      <a:pt x="80978" y="185431"/>
                      <a:pt x="89750" y="180992"/>
                    </a:cubicBezTo>
                    <a:lnTo>
                      <a:pt x="323584" y="44178"/>
                    </a:lnTo>
                    <a:lnTo>
                      <a:pt x="335030" y="50810"/>
                    </a:ln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6EE8748D-A015-074B-69DF-5F621B827B25}"/>
                  </a:ext>
                </a:extLst>
              </p:cNvPr>
              <p:cNvSpPr/>
              <p:nvPr/>
            </p:nvSpPr>
            <p:spPr>
              <a:xfrm>
                <a:off x="9690270" y="4050070"/>
                <a:ext cx="335029" cy="194978"/>
              </a:xfrm>
              <a:custGeom>
                <a:avLst/>
                <a:gdLst>
                  <a:gd name="connsiteX0" fmla="*/ 96596 w 335029"/>
                  <a:gd name="connsiteY0" fmla="*/ 189442 h 194978"/>
                  <a:gd name="connsiteX1" fmla="*/ 50171 w 335029"/>
                  <a:gd name="connsiteY1" fmla="*/ 189442 h 194978"/>
                  <a:gd name="connsiteX2" fmla="*/ 9523 w 335029"/>
                  <a:gd name="connsiteY2" fmla="*/ 165909 h 194978"/>
                  <a:gd name="connsiteX3" fmla="*/ 805 w 335029"/>
                  <a:gd name="connsiteY3" fmla="*/ 147778 h 194978"/>
                  <a:gd name="connsiteX4" fmla="*/ 9523 w 335029"/>
                  <a:gd name="connsiteY4" fmla="*/ 139060 h 194978"/>
                  <a:gd name="connsiteX5" fmla="*/ 248278 w 335029"/>
                  <a:gd name="connsiteY5" fmla="*/ 0 h 194978"/>
                  <a:gd name="connsiteX6" fmla="*/ 258333 w 335029"/>
                  <a:gd name="connsiteY6" fmla="*/ 5776 h 194978"/>
                  <a:gd name="connsiteX7" fmla="*/ 24071 w 335029"/>
                  <a:gd name="connsiteY7" fmla="*/ 143553 h 194978"/>
                  <a:gd name="connsiteX8" fmla="*/ 18701 w 335029"/>
                  <a:gd name="connsiteY8" fmla="*/ 154228 h 194978"/>
                  <a:gd name="connsiteX9" fmla="*/ 24071 w 335029"/>
                  <a:gd name="connsiteY9" fmla="*/ 159598 h 194978"/>
                  <a:gd name="connsiteX10" fmla="*/ 61831 w 335029"/>
                  <a:gd name="connsiteY10" fmla="*/ 180992 h 194978"/>
                  <a:gd name="connsiteX11" fmla="*/ 89750 w 335029"/>
                  <a:gd name="connsiteY11" fmla="*/ 180992 h 194978"/>
                  <a:gd name="connsiteX12" fmla="*/ 323584 w 335029"/>
                  <a:gd name="connsiteY12" fmla="*/ 44178 h 194978"/>
                  <a:gd name="connsiteX13" fmla="*/ 335030 w 335029"/>
                  <a:gd name="connsiteY13" fmla="*/ 50810 h 194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5029" h="194978">
                    <a:moveTo>
                      <a:pt x="96596" y="189442"/>
                    </a:moveTo>
                    <a:cubicBezTo>
                      <a:pt x="82005" y="196823"/>
                      <a:pt x="64761" y="196823"/>
                      <a:pt x="50171" y="189442"/>
                    </a:cubicBezTo>
                    <a:lnTo>
                      <a:pt x="9523" y="165909"/>
                    </a:lnTo>
                    <a:cubicBezTo>
                      <a:pt x="2110" y="163310"/>
                      <a:pt x="-1795" y="155191"/>
                      <a:pt x="805" y="147778"/>
                    </a:cubicBezTo>
                    <a:cubicBezTo>
                      <a:pt x="2238" y="143692"/>
                      <a:pt x="5447" y="140493"/>
                      <a:pt x="9523" y="139060"/>
                    </a:cubicBezTo>
                    <a:lnTo>
                      <a:pt x="248278" y="0"/>
                    </a:lnTo>
                    <a:lnTo>
                      <a:pt x="258333" y="5776"/>
                    </a:lnTo>
                    <a:lnTo>
                      <a:pt x="24071" y="143553"/>
                    </a:lnTo>
                    <a:cubicBezTo>
                      <a:pt x="19642" y="145018"/>
                      <a:pt x="17235" y="149800"/>
                      <a:pt x="18701" y="154228"/>
                    </a:cubicBezTo>
                    <a:cubicBezTo>
                      <a:pt x="19546" y="156763"/>
                      <a:pt x="21535" y="158764"/>
                      <a:pt x="24071" y="159598"/>
                    </a:cubicBezTo>
                    <a:lnTo>
                      <a:pt x="61831" y="180992"/>
                    </a:lnTo>
                    <a:cubicBezTo>
                      <a:pt x="70602" y="185431"/>
                      <a:pt x="80978" y="185431"/>
                      <a:pt x="89750" y="180992"/>
                    </a:cubicBezTo>
                    <a:lnTo>
                      <a:pt x="323584" y="44178"/>
                    </a:lnTo>
                    <a:lnTo>
                      <a:pt x="335030" y="50810"/>
                    </a:ln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3275BFD5-28D4-B6E8-3D79-D0CAE2C64C0C}"/>
                  </a:ext>
                </a:extLst>
              </p:cNvPr>
              <p:cNvSpPr/>
              <p:nvPr/>
            </p:nvSpPr>
            <p:spPr>
              <a:xfrm>
                <a:off x="9689203" y="4100774"/>
                <a:ext cx="336417" cy="624391"/>
              </a:xfrm>
              <a:custGeom>
                <a:avLst/>
                <a:gdLst>
                  <a:gd name="connsiteX0" fmla="*/ 336418 w 336417"/>
                  <a:gd name="connsiteY0" fmla="*/ 0 h 624391"/>
                  <a:gd name="connsiteX1" fmla="*/ 335348 w 336417"/>
                  <a:gd name="connsiteY1" fmla="*/ 479756 h 624391"/>
                  <a:gd name="connsiteX2" fmla="*/ 96700 w 336417"/>
                  <a:gd name="connsiteY2" fmla="*/ 618816 h 624391"/>
                  <a:gd name="connsiteX3" fmla="*/ 50169 w 336417"/>
                  <a:gd name="connsiteY3" fmla="*/ 618816 h 624391"/>
                  <a:gd name="connsiteX4" fmla="*/ 9520 w 336417"/>
                  <a:gd name="connsiteY4" fmla="*/ 595390 h 624391"/>
                  <a:gd name="connsiteX5" fmla="*/ 0 w 336417"/>
                  <a:gd name="connsiteY5" fmla="*/ 581912 h 624391"/>
                  <a:gd name="connsiteX6" fmla="*/ 1177 w 336417"/>
                  <a:gd name="connsiteY6" fmla="*/ 102262 h 624391"/>
                  <a:gd name="connsiteX7" fmla="*/ 10804 w 336417"/>
                  <a:gd name="connsiteY7" fmla="*/ 115634 h 624391"/>
                  <a:gd name="connsiteX8" fmla="*/ 51452 w 336417"/>
                  <a:gd name="connsiteY8" fmla="*/ 139167 h 624391"/>
                  <a:gd name="connsiteX9" fmla="*/ 97877 w 336417"/>
                  <a:gd name="connsiteY9" fmla="*/ 139167 h 624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6417" h="624391">
                    <a:moveTo>
                      <a:pt x="336418" y="0"/>
                    </a:moveTo>
                    <a:lnTo>
                      <a:pt x="335348" y="479756"/>
                    </a:lnTo>
                    <a:lnTo>
                      <a:pt x="96700" y="618816"/>
                    </a:lnTo>
                    <a:cubicBezTo>
                      <a:pt x="82077" y="626250"/>
                      <a:pt x="64791" y="626250"/>
                      <a:pt x="50169" y="618816"/>
                    </a:cubicBezTo>
                    <a:lnTo>
                      <a:pt x="9520" y="595390"/>
                    </a:lnTo>
                    <a:cubicBezTo>
                      <a:pt x="4108" y="592994"/>
                      <a:pt x="439" y="587816"/>
                      <a:pt x="0" y="581912"/>
                    </a:cubicBezTo>
                    <a:lnTo>
                      <a:pt x="1177" y="102262"/>
                    </a:lnTo>
                    <a:cubicBezTo>
                      <a:pt x="1722" y="108135"/>
                      <a:pt x="5402" y="113248"/>
                      <a:pt x="10804" y="115634"/>
                    </a:cubicBezTo>
                    <a:lnTo>
                      <a:pt x="51452" y="139167"/>
                    </a:lnTo>
                    <a:cubicBezTo>
                      <a:pt x="66032" y="146601"/>
                      <a:pt x="83297" y="146601"/>
                      <a:pt x="97877" y="139167"/>
                    </a:cubicBez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293FF539-28EF-75FF-FFBB-8448C8EB51CF}"/>
                  </a:ext>
                </a:extLst>
              </p:cNvPr>
              <p:cNvSpPr/>
              <p:nvPr/>
            </p:nvSpPr>
            <p:spPr>
              <a:xfrm>
                <a:off x="9689203" y="4100774"/>
                <a:ext cx="336417" cy="624391"/>
              </a:xfrm>
              <a:custGeom>
                <a:avLst/>
                <a:gdLst>
                  <a:gd name="connsiteX0" fmla="*/ 336418 w 336417"/>
                  <a:gd name="connsiteY0" fmla="*/ 0 h 624391"/>
                  <a:gd name="connsiteX1" fmla="*/ 335348 w 336417"/>
                  <a:gd name="connsiteY1" fmla="*/ 479756 h 624391"/>
                  <a:gd name="connsiteX2" fmla="*/ 96700 w 336417"/>
                  <a:gd name="connsiteY2" fmla="*/ 618816 h 624391"/>
                  <a:gd name="connsiteX3" fmla="*/ 50169 w 336417"/>
                  <a:gd name="connsiteY3" fmla="*/ 618816 h 624391"/>
                  <a:gd name="connsiteX4" fmla="*/ 9520 w 336417"/>
                  <a:gd name="connsiteY4" fmla="*/ 595390 h 624391"/>
                  <a:gd name="connsiteX5" fmla="*/ 0 w 336417"/>
                  <a:gd name="connsiteY5" fmla="*/ 581912 h 624391"/>
                  <a:gd name="connsiteX6" fmla="*/ 1177 w 336417"/>
                  <a:gd name="connsiteY6" fmla="*/ 102262 h 624391"/>
                  <a:gd name="connsiteX7" fmla="*/ 10804 w 336417"/>
                  <a:gd name="connsiteY7" fmla="*/ 115634 h 624391"/>
                  <a:gd name="connsiteX8" fmla="*/ 51452 w 336417"/>
                  <a:gd name="connsiteY8" fmla="*/ 139167 h 624391"/>
                  <a:gd name="connsiteX9" fmla="*/ 97877 w 336417"/>
                  <a:gd name="connsiteY9" fmla="*/ 139167 h 624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6417" h="624391">
                    <a:moveTo>
                      <a:pt x="336418" y="0"/>
                    </a:moveTo>
                    <a:lnTo>
                      <a:pt x="335348" y="479756"/>
                    </a:lnTo>
                    <a:lnTo>
                      <a:pt x="96700" y="618816"/>
                    </a:lnTo>
                    <a:cubicBezTo>
                      <a:pt x="82077" y="626250"/>
                      <a:pt x="64791" y="626250"/>
                      <a:pt x="50169" y="618816"/>
                    </a:cubicBezTo>
                    <a:lnTo>
                      <a:pt x="9520" y="595390"/>
                    </a:lnTo>
                    <a:cubicBezTo>
                      <a:pt x="4108" y="592994"/>
                      <a:pt x="439" y="587816"/>
                      <a:pt x="0" y="581912"/>
                    </a:cubicBezTo>
                    <a:lnTo>
                      <a:pt x="1177" y="102262"/>
                    </a:lnTo>
                    <a:cubicBezTo>
                      <a:pt x="1722" y="108135"/>
                      <a:pt x="5402" y="113248"/>
                      <a:pt x="10804" y="115634"/>
                    </a:cubicBezTo>
                    <a:lnTo>
                      <a:pt x="51452" y="139167"/>
                    </a:lnTo>
                    <a:cubicBezTo>
                      <a:pt x="66032" y="146601"/>
                      <a:pt x="83297" y="146601"/>
                      <a:pt x="97877" y="139167"/>
                    </a:cubicBez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B47E3105-2393-7D8F-CAB2-BE37898E30AE}"/>
                  </a:ext>
                </a:extLst>
              </p:cNvPr>
              <p:cNvSpPr/>
              <p:nvPr/>
            </p:nvSpPr>
            <p:spPr>
              <a:xfrm>
                <a:off x="9688989" y="4202715"/>
                <a:ext cx="74664" cy="522126"/>
              </a:xfrm>
              <a:custGeom>
                <a:avLst/>
                <a:gdLst>
                  <a:gd name="connsiteX0" fmla="*/ 74664 w 74664"/>
                  <a:gd name="connsiteY0" fmla="*/ 42467 h 522126"/>
                  <a:gd name="connsiteX1" fmla="*/ 51452 w 74664"/>
                  <a:gd name="connsiteY1" fmla="*/ 36904 h 522126"/>
                  <a:gd name="connsiteX2" fmla="*/ 10804 w 74664"/>
                  <a:gd name="connsiteY2" fmla="*/ 13371 h 522126"/>
                  <a:gd name="connsiteX3" fmla="*/ 1177 w 74664"/>
                  <a:gd name="connsiteY3" fmla="*/ 0 h 522126"/>
                  <a:gd name="connsiteX4" fmla="*/ 0 w 74664"/>
                  <a:gd name="connsiteY4" fmla="*/ 479649 h 522126"/>
                  <a:gd name="connsiteX5" fmla="*/ 9520 w 74664"/>
                  <a:gd name="connsiteY5" fmla="*/ 493127 h 522126"/>
                  <a:gd name="connsiteX6" fmla="*/ 50169 w 74664"/>
                  <a:gd name="connsiteY6" fmla="*/ 516554 h 522126"/>
                  <a:gd name="connsiteX7" fmla="*/ 73381 w 74664"/>
                  <a:gd name="connsiteY7" fmla="*/ 522116 h 52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664" h="522126">
                    <a:moveTo>
                      <a:pt x="74664" y="42467"/>
                    </a:moveTo>
                    <a:cubicBezTo>
                      <a:pt x="66578" y="42649"/>
                      <a:pt x="58576" y="40734"/>
                      <a:pt x="51452" y="36904"/>
                    </a:cubicBezTo>
                    <a:lnTo>
                      <a:pt x="10804" y="13371"/>
                    </a:lnTo>
                    <a:cubicBezTo>
                      <a:pt x="5402" y="10986"/>
                      <a:pt x="1722" y="5872"/>
                      <a:pt x="1177" y="0"/>
                    </a:cubicBezTo>
                    <a:lnTo>
                      <a:pt x="0" y="479649"/>
                    </a:lnTo>
                    <a:cubicBezTo>
                      <a:pt x="438" y="485554"/>
                      <a:pt x="4108" y="490731"/>
                      <a:pt x="9520" y="493127"/>
                    </a:cubicBezTo>
                    <a:lnTo>
                      <a:pt x="50169" y="516554"/>
                    </a:lnTo>
                    <a:cubicBezTo>
                      <a:pt x="57303" y="520372"/>
                      <a:pt x="65294" y="522287"/>
                      <a:pt x="73381" y="522116"/>
                    </a:cubicBez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D2B6B794-50A4-00F7-6DE3-AB0A207F401E}"/>
                  </a:ext>
                </a:extLst>
              </p:cNvPr>
              <p:cNvSpPr/>
              <p:nvPr/>
            </p:nvSpPr>
            <p:spPr>
              <a:xfrm>
                <a:off x="9688989" y="4202715"/>
                <a:ext cx="74664" cy="522126"/>
              </a:xfrm>
              <a:custGeom>
                <a:avLst/>
                <a:gdLst>
                  <a:gd name="connsiteX0" fmla="*/ 74664 w 74664"/>
                  <a:gd name="connsiteY0" fmla="*/ 42467 h 522126"/>
                  <a:gd name="connsiteX1" fmla="*/ 51452 w 74664"/>
                  <a:gd name="connsiteY1" fmla="*/ 36904 h 522126"/>
                  <a:gd name="connsiteX2" fmla="*/ 10804 w 74664"/>
                  <a:gd name="connsiteY2" fmla="*/ 13371 h 522126"/>
                  <a:gd name="connsiteX3" fmla="*/ 1177 w 74664"/>
                  <a:gd name="connsiteY3" fmla="*/ 0 h 522126"/>
                  <a:gd name="connsiteX4" fmla="*/ 0 w 74664"/>
                  <a:gd name="connsiteY4" fmla="*/ 479649 h 522126"/>
                  <a:gd name="connsiteX5" fmla="*/ 9520 w 74664"/>
                  <a:gd name="connsiteY5" fmla="*/ 493127 h 522126"/>
                  <a:gd name="connsiteX6" fmla="*/ 50169 w 74664"/>
                  <a:gd name="connsiteY6" fmla="*/ 516554 h 522126"/>
                  <a:gd name="connsiteX7" fmla="*/ 73381 w 74664"/>
                  <a:gd name="connsiteY7" fmla="*/ 522116 h 52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664" h="522126">
                    <a:moveTo>
                      <a:pt x="74664" y="42467"/>
                    </a:moveTo>
                    <a:cubicBezTo>
                      <a:pt x="66578" y="42649"/>
                      <a:pt x="58576" y="40734"/>
                      <a:pt x="51452" y="36904"/>
                    </a:cubicBezTo>
                    <a:lnTo>
                      <a:pt x="10804" y="13371"/>
                    </a:lnTo>
                    <a:cubicBezTo>
                      <a:pt x="5402" y="10986"/>
                      <a:pt x="1722" y="5872"/>
                      <a:pt x="1177" y="0"/>
                    </a:cubicBezTo>
                    <a:lnTo>
                      <a:pt x="0" y="479649"/>
                    </a:lnTo>
                    <a:cubicBezTo>
                      <a:pt x="438" y="485554"/>
                      <a:pt x="4108" y="490731"/>
                      <a:pt x="9520" y="493127"/>
                    </a:cubicBezTo>
                    <a:lnTo>
                      <a:pt x="50169" y="516554"/>
                    </a:lnTo>
                    <a:cubicBezTo>
                      <a:pt x="57303" y="520372"/>
                      <a:pt x="65294" y="522287"/>
                      <a:pt x="73381" y="522116"/>
                    </a:cubicBez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0" name="图形 18">
              <a:extLst>
                <a:ext uri="{FF2B5EF4-FFF2-40B4-BE49-F238E27FC236}">
                  <a16:creationId xmlns:a16="http://schemas.microsoft.com/office/drawing/2014/main" id="{313C4FEE-0C91-00FB-031D-4C28630AC61E}"/>
                </a:ext>
              </a:extLst>
            </p:cNvPr>
            <p:cNvGrpSpPr/>
            <p:nvPr/>
          </p:nvGrpSpPr>
          <p:grpSpPr>
            <a:xfrm>
              <a:off x="9616975" y="4236506"/>
              <a:ext cx="217898" cy="435436"/>
              <a:chOff x="9800665" y="4133399"/>
              <a:chExt cx="312563" cy="624610"/>
            </a:xfrm>
          </p:grpSpPr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724B6A6B-261F-BBFD-E449-74580A44F94E}"/>
                  </a:ext>
                </a:extLst>
              </p:cNvPr>
              <p:cNvSpPr/>
              <p:nvPr/>
            </p:nvSpPr>
            <p:spPr>
              <a:xfrm>
                <a:off x="9808153" y="4138427"/>
                <a:ext cx="233085" cy="580414"/>
              </a:xfrm>
              <a:custGeom>
                <a:avLst/>
                <a:gdLst>
                  <a:gd name="connsiteX0" fmla="*/ 233086 w 233085"/>
                  <a:gd name="connsiteY0" fmla="*/ 0 h 580414"/>
                  <a:gd name="connsiteX1" fmla="*/ 1070 w 233085"/>
                  <a:gd name="connsiteY1" fmla="*/ 135637 h 580414"/>
                  <a:gd name="connsiteX2" fmla="*/ 0 w 233085"/>
                  <a:gd name="connsiteY2" fmla="*/ 580414 h 580414"/>
                  <a:gd name="connsiteX3" fmla="*/ 232016 w 233085"/>
                  <a:gd name="connsiteY3" fmla="*/ 444777 h 580414"/>
                  <a:gd name="connsiteX4" fmla="*/ 233086 w 233085"/>
                  <a:gd name="connsiteY4" fmla="*/ 0 h 580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3085" h="580414">
                    <a:moveTo>
                      <a:pt x="233086" y="0"/>
                    </a:moveTo>
                    <a:lnTo>
                      <a:pt x="1070" y="135637"/>
                    </a:lnTo>
                    <a:lnTo>
                      <a:pt x="0" y="580414"/>
                    </a:lnTo>
                    <a:lnTo>
                      <a:pt x="232016" y="444777"/>
                    </a:lnTo>
                    <a:lnTo>
                      <a:pt x="233086" y="0"/>
                    </a:ln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9C368092-86B6-EED9-D0FE-E38E5EB596BA}"/>
                  </a:ext>
                </a:extLst>
              </p:cNvPr>
              <p:cNvSpPr/>
              <p:nvPr/>
            </p:nvSpPr>
            <p:spPr>
              <a:xfrm>
                <a:off x="9808153" y="4138427"/>
                <a:ext cx="233085" cy="580414"/>
              </a:xfrm>
              <a:custGeom>
                <a:avLst/>
                <a:gdLst>
                  <a:gd name="connsiteX0" fmla="*/ 233086 w 233085"/>
                  <a:gd name="connsiteY0" fmla="*/ 0 h 580414"/>
                  <a:gd name="connsiteX1" fmla="*/ 1070 w 233085"/>
                  <a:gd name="connsiteY1" fmla="*/ 135637 h 580414"/>
                  <a:gd name="connsiteX2" fmla="*/ 0 w 233085"/>
                  <a:gd name="connsiteY2" fmla="*/ 580414 h 580414"/>
                  <a:gd name="connsiteX3" fmla="*/ 232016 w 233085"/>
                  <a:gd name="connsiteY3" fmla="*/ 444777 h 580414"/>
                  <a:gd name="connsiteX4" fmla="*/ 233086 w 233085"/>
                  <a:gd name="connsiteY4" fmla="*/ 0 h 580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3085" h="580414">
                    <a:moveTo>
                      <a:pt x="233086" y="0"/>
                    </a:moveTo>
                    <a:lnTo>
                      <a:pt x="1070" y="135637"/>
                    </a:lnTo>
                    <a:lnTo>
                      <a:pt x="0" y="580414"/>
                    </a:lnTo>
                    <a:lnTo>
                      <a:pt x="232016" y="444777"/>
                    </a:lnTo>
                    <a:lnTo>
                      <a:pt x="233086" y="0"/>
                    </a:lnTo>
                    <a:close/>
                  </a:path>
                </a:pathLst>
              </a:custGeom>
              <a:solidFill>
                <a:srgbClr val="000000">
                  <a:alpha val="35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E130EC63-EB18-6950-5606-5524054DBCA5}"/>
                  </a:ext>
                </a:extLst>
              </p:cNvPr>
              <p:cNvSpPr/>
              <p:nvPr/>
            </p:nvSpPr>
            <p:spPr>
              <a:xfrm>
                <a:off x="9816710" y="4151049"/>
                <a:ext cx="275872" cy="157993"/>
              </a:xfrm>
              <a:custGeom>
                <a:avLst/>
                <a:gdLst>
                  <a:gd name="connsiteX0" fmla="*/ 0 w 275872"/>
                  <a:gd name="connsiteY0" fmla="*/ 130395 h 157993"/>
                  <a:gd name="connsiteX1" fmla="*/ 224635 w 275872"/>
                  <a:gd name="connsiteY1" fmla="*/ 0 h 157993"/>
                  <a:gd name="connsiteX2" fmla="*/ 275873 w 275872"/>
                  <a:gd name="connsiteY2" fmla="*/ 28133 h 157993"/>
                  <a:gd name="connsiteX3" fmla="*/ 53164 w 275872"/>
                  <a:gd name="connsiteY3" fmla="*/ 157993 h 157993"/>
                  <a:gd name="connsiteX4" fmla="*/ 0 w 275872"/>
                  <a:gd name="connsiteY4" fmla="*/ 130395 h 157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5872" h="157993">
                    <a:moveTo>
                      <a:pt x="0" y="130395"/>
                    </a:moveTo>
                    <a:lnTo>
                      <a:pt x="224635" y="0"/>
                    </a:lnTo>
                    <a:cubicBezTo>
                      <a:pt x="238295" y="14580"/>
                      <a:pt x="256244" y="24432"/>
                      <a:pt x="275873" y="28133"/>
                    </a:cubicBezTo>
                    <a:lnTo>
                      <a:pt x="53164" y="157993"/>
                    </a:lnTo>
                    <a:cubicBezTo>
                      <a:pt x="53164" y="157993"/>
                      <a:pt x="38723" y="154891"/>
                      <a:pt x="0" y="1303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C246237E-6277-122D-09FD-18386AB4F07B}"/>
                  </a:ext>
                </a:extLst>
              </p:cNvPr>
              <p:cNvSpPr/>
              <p:nvPr/>
            </p:nvSpPr>
            <p:spPr>
              <a:xfrm>
                <a:off x="9802062" y="4133399"/>
                <a:ext cx="311166" cy="179881"/>
              </a:xfrm>
              <a:custGeom>
                <a:avLst/>
                <a:gdLst>
                  <a:gd name="connsiteX0" fmla="*/ 89313 w 311166"/>
                  <a:gd name="connsiteY0" fmla="*/ 174787 h 179881"/>
                  <a:gd name="connsiteX1" fmla="*/ 46525 w 311166"/>
                  <a:gd name="connsiteY1" fmla="*/ 174787 h 179881"/>
                  <a:gd name="connsiteX2" fmla="*/ 8872 w 311166"/>
                  <a:gd name="connsiteY2" fmla="*/ 153394 h 179881"/>
                  <a:gd name="connsiteX3" fmla="*/ 753 w 311166"/>
                  <a:gd name="connsiteY3" fmla="*/ 136482 h 179881"/>
                  <a:gd name="connsiteX4" fmla="*/ 8872 w 311166"/>
                  <a:gd name="connsiteY4" fmla="*/ 128363 h 179881"/>
                  <a:gd name="connsiteX5" fmla="*/ 230191 w 311166"/>
                  <a:gd name="connsiteY5" fmla="*/ 0 h 179881"/>
                  <a:gd name="connsiteX6" fmla="*/ 239604 w 311166"/>
                  <a:gd name="connsiteY6" fmla="*/ 5348 h 179881"/>
                  <a:gd name="connsiteX7" fmla="*/ 21922 w 311166"/>
                  <a:gd name="connsiteY7" fmla="*/ 132535 h 179881"/>
                  <a:gd name="connsiteX8" fmla="*/ 17002 w 311166"/>
                  <a:gd name="connsiteY8" fmla="*/ 142590 h 179881"/>
                  <a:gd name="connsiteX9" fmla="*/ 21922 w 311166"/>
                  <a:gd name="connsiteY9" fmla="*/ 147510 h 179881"/>
                  <a:gd name="connsiteX10" fmla="*/ 57008 w 311166"/>
                  <a:gd name="connsiteY10" fmla="*/ 167514 h 179881"/>
                  <a:gd name="connsiteX11" fmla="*/ 82895 w 311166"/>
                  <a:gd name="connsiteY11" fmla="*/ 167514 h 179881"/>
                  <a:gd name="connsiteX12" fmla="*/ 300470 w 311166"/>
                  <a:gd name="connsiteY12" fmla="*/ 40541 h 179881"/>
                  <a:gd name="connsiteX13" fmla="*/ 311167 w 311166"/>
                  <a:gd name="connsiteY13" fmla="*/ 46639 h 179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1166" h="179881">
                    <a:moveTo>
                      <a:pt x="89313" y="174787"/>
                    </a:moveTo>
                    <a:cubicBezTo>
                      <a:pt x="75856" y="181580"/>
                      <a:pt x="59982" y="181580"/>
                      <a:pt x="46525" y="174787"/>
                    </a:cubicBezTo>
                    <a:lnTo>
                      <a:pt x="8872" y="153394"/>
                    </a:lnTo>
                    <a:cubicBezTo>
                      <a:pt x="1962" y="150965"/>
                      <a:pt x="-1675" y="143392"/>
                      <a:pt x="753" y="136482"/>
                    </a:cubicBezTo>
                    <a:cubicBezTo>
                      <a:pt x="2079" y="132684"/>
                      <a:pt x="5075" y="129700"/>
                      <a:pt x="8872" y="128363"/>
                    </a:cubicBezTo>
                    <a:lnTo>
                      <a:pt x="230191" y="0"/>
                    </a:lnTo>
                    <a:lnTo>
                      <a:pt x="239604" y="5348"/>
                    </a:lnTo>
                    <a:lnTo>
                      <a:pt x="21922" y="132535"/>
                    </a:lnTo>
                    <a:cubicBezTo>
                      <a:pt x="17783" y="133957"/>
                      <a:pt x="15579" y="138450"/>
                      <a:pt x="17002" y="142590"/>
                    </a:cubicBezTo>
                    <a:cubicBezTo>
                      <a:pt x="17794" y="144900"/>
                      <a:pt x="19612" y="146719"/>
                      <a:pt x="21922" y="147510"/>
                    </a:cubicBezTo>
                    <a:lnTo>
                      <a:pt x="57008" y="167514"/>
                    </a:lnTo>
                    <a:cubicBezTo>
                      <a:pt x="65148" y="171632"/>
                      <a:pt x="74754" y="171632"/>
                      <a:pt x="82895" y="167514"/>
                    </a:cubicBezTo>
                    <a:lnTo>
                      <a:pt x="300470" y="40541"/>
                    </a:lnTo>
                    <a:lnTo>
                      <a:pt x="311167" y="46639"/>
                    </a:ln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C21CD3E4-202C-EADC-EBBC-79CA9B547A57}"/>
                  </a:ext>
                </a:extLst>
              </p:cNvPr>
              <p:cNvSpPr/>
              <p:nvPr/>
            </p:nvSpPr>
            <p:spPr>
              <a:xfrm>
                <a:off x="9802062" y="4133399"/>
                <a:ext cx="311166" cy="179881"/>
              </a:xfrm>
              <a:custGeom>
                <a:avLst/>
                <a:gdLst>
                  <a:gd name="connsiteX0" fmla="*/ 89313 w 311166"/>
                  <a:gd name="connsiteY0" fmla="*/ 174787 h 179881"/>
                  <a:gd name="connsiteX1" fmla="*/ 46525 w 311166"/>
                  <a:gd name="connsiteY1" fmla="*/ 174787 h 179881"/>
                  <a:gd name="connsiteX2" fmla="*/ 8872 w 311166"/>
                  <a:gd name="connsiteY2" fmla="*/ 153394 h 179881"/>
                  <a:gd name="connsiteX3" fmla="*/ 753 w 311166"/>
                  <a:gd name="connsiteY3" fmla="*/ 136482 h 179881"/>
                  <a:gd name="connsiteX4" fmla="*/ 8872 w 311166"/>
                  <a:gd name="connsiteY4" fmla="*/ 128363 h 179881"/>
                  <a:gd name="connsiteX5" fmla="*/ 230191 w 311166"/>
                  <a:gd name="connsiteY5" fmla="*/ 0 h 179881"/>
                  <a:gd name="connsiteX6" fmla="*/ 239604 w 311166"/>
                  <a:gd name="connsiteY6" fmla="*/ 5348 h 179881"/>
                  <a:gd name="connsiteX7" fmla="*/ 21922 w 311166"/>
                  <a:gd name="connsiteY7" fmla="*/ 132535 h 179881"/>
                  <a:gd name="connsiteX8" fmla="*/ 17002 w 311166"/>
                  <a:gd name="connsiteY8" fmla="*/ 142590 h 179881"/>
                  <a:gd name="connsiteX9" fmla="*/ 21922 w 311166"/>
                  <a:gd name="connsiteY9" fmla="*/ 147510 h 179881"/>
                  <a:gd name="connsiteX10" fmla="*/ 57008 w 311166"/>
                  <a:gd name="connsiteY10" fmla="*/ 167514 h 179881"/>
                  <a:gd name="connsiteX11" fmla="*/ 82895 w 311166"/>
                  <a:gd name="connsiteY11" fmla="*/ 167514 h 179881"/>
                  <a:gd name="connsiteX12" fmla="*/ 300470 w 311166"/>
                  <a:gd name="connsiteY12" fmla="*/ 40541 h 179881"/>
                  <a:gd name="connsiteX13" fmla="*/ 311167 w 311166"/>
                  <a:gd name="connsiteY13" fmla="*/ 46639 h 179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1166" h="179881">
                    <a:moveTo>
                      <a:pt x="89313" y="174787"/>
                    </a:moveTo>
                    <a:cubicBezTo>
                      <a:pt x="75856" y="181580"/>
                      <a:pt x="59982" y="181580"/>
                      <a:pt x="46525" y="174787"/>
                    </a:cubicBezTo>
                    <a:lnTo>
                      <a:pt x="8872" y="153394"/>
                    </a:lnTo>
                    <a:cubicBezTo>
                      <a:pt x="1962" y="150965"/>
                      <a:pt x="-1675" y="143392"/>
                      <a:pt x="753" y="136482"/>
                    </a:cubicBezTo>
                    <a:cubicBezTo>
                      <a:pt x="2079" y="132684"/>
                      <a:pt x="5075" y="129700"/>
                      <a:pt x="8872" y="128363"/>
                    </a:cubicBezTo>
                    <a:lnTo>
                      <a:pt x="230191" y="0"/>
                    </a:lnTo>
                    <a:lnTo>
                      <a:pt x="239604" y="5348"/>
                    </a:lnTo>
                    <a:lnTo>
                      <a:pt x="21922" y="132535"/>
                    </a:lnTo>
                    <a:cubicBezTo>
                      <a:pt x="17783" y="133957"/>
                      <a:pt x="15579" y="138450"/>
                      <a:pt x="17002" y="142590"/>
                    </a:cubicBezTo>
                    <a:cubicBezTo>
                      <a:pt x="17794" y="144900"/>
                      <a:pt x="19612" y="146719"/>
                      <a:pt x="21922" y="147510"/>
                    </a:cubicBezTo>
                    <a:lnTo>
                      <a:pt x="57008" y="167514"/>
                    </a:lnTo>
                    <a:cubicBezTo>
                      <a:pt x="65148" y="171632"/>
                      <a:pt x="74754" y="171632"/>
                      <a:pt x="82895" y="167514"/>
                    </a:cubicBezTo>
                    <a:lnTo>
                      <a:pt x="300470" y="40541"/>
                    </a:lnTo>
                    <a:lnTo>
                      <a:pt x="311167" y="46639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9C6AF549-6C9C-2D1D-82EA-81F32CB68FB0}"/>
                  </a:ext>
                </a:extLst>
              </p:cNvPr>
              <p:cNvSpPr/>
              <p:nvPr/>
            </p:nvSpPr>
            <p:spPr>
              <a:xfrm>
                <a:off x="9800879" y="4179610"/>
                <a:ext cx="311814" cy="578194"/>
              </a:xfrm>
              <a:custGeom>
                <a:avLst/>
                <a:gdLst>
                  <a:gd name="connsiteX0" fmla="*/ 311815 w 311814"/>
                  <a:gd name="connsiteY0" fmla="*/ 0 h 578194"/>
                  <a:gd name="connsiteX1" fmla="*/ 310638 w 311814"/>
                  <a:gd name="connsiteY1" fmla="*/ 444777 h 578194"/>
                  <a:gd name="connsiteX2" fmla="*/ 89319 w 311814"/>
                  <a:gd name="connsiteY2" fmla="*/ 573140 h 578194"/>
                  <a:gd name="connsiteX3" fmla="*/ 46532 w 311814"/>
                  <a:gd name="connsiteY3" fmla="*/ 573140 h 578194"/>
                  <a:gd name="connsiteX4" fmla="*/ 8879 w 311814"/>
                  <a:gd name="connsiteY4" fmla="*/ 551746 h 578194"/>
                  <a:gd name="connsiteX5" fmla="*/ 0 w 311814"/>
                  <a:gd name="connsiteY5" fmla="*/ 539338 h 578194"/>
                  <a:gd name="connsiteX6" fmla="*/ 1177 w 311814"/>
                  <a:gd name="connsiteY6" fmla="*/ 94561 h 578194"/>
                  <a:gd name="connsiteX7" fmla="*/ 9948 w 311814"/>
                  <a:gd name="connsiteY7" fmla="*/ 107076 h 578194"/>
                  <a:gd name="connsiteX8" fmla="*/ 47708 w 311814"/>
                  <a:gd name="connsiteY8" fmla="*/ 128470 h 578194"/>
                  <a:gd name="connsiteX9" fmla="*/ 90496 w 311814"/>
                  <a:gd name="connsiteY9" fmla="*/ 128470 h 578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1814" h="578194">
                    <a:moveTo>
                      <a:pt x="311815" y="0"/>
                    </a:moveTo>
                    <a:lnTo>
                      <a:pt x="310638" y="444777"/>
                    </a:lnTo>
                    <a:lnTo>
                      <a:pt x="89319" y="573140"/>
                    </a:lnTo>
                    <a:cubicBezTo>
                      <a:pt x="75852" y="579879"/>
                      <a:pt x="59999" y="579879"/>
                      <a:pt x="46532" y="573140"/>
                    </a:cubicBezTo>
                    <a:lnTo>
                      <a:pt x="8879" y="551746"/>
                    </a:lnTo>
                    <a:cubicBezTo>
                      <a:pt x="3872" y="549543"/>
                      <a:pt x="471" y="544783"/>
                      <a:pt x="0" y="539338"/>
                    </a:cubicBezTo>
                    <a:lnTo>
                      <a:pt x="1177" y="94561"/>
                    </a:lnTo>
                    <a:cubicBezTo>
                      <a:pt x="1594" y="100027"/>
                      <a:pt x="4953" y="104819"/>
                      <a:pt x="9948" y="107076"/>
                    </a:cubicBezTo>
                    <a:lnTo>
                      <a:pt x="47708" y="128470"/>
                    </a:lnTo>
                    <a:cubicBezTo>
                      <a:pt x="61165" y="135262"/>
                      <a:pt x="77039" y="135262"/>
                      <a:pt x="90496" y="128470"/>
                    </a:cubicBez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64C2E470-5340-CA7B-FA89-42F9E7DBB19F}"/>
                  </a:ext>
                </a:extLst>
              </p:cNvPr>
              <p:cNvSpPr/>
              <p:nvPr/>
            </p:nvSpPr>
            <p:spPr>
              <a:xfrm>
                <a:off x="9800879" y="4179610"/>
                <a:ext cx="311814" cy="578194"/>
              </a:xfrm>
              <a:custGeom>
                <a:avLst/>
                <a:gdLst>
                  <a:gd name="connsiteX0" fmla="*/ 311815 w 311814"/>
                  <a:gd name="connsiteY0" fmla="*/ 0 h 578194"/>
                  <a:gd name="connsiteX1" fmla="*/ 310638 w 311814"/>
                  <a:gd name="connsiteY1" fmla="*/ 444777 h 578194"/>
                  <a:gd name="connsiteX2" fmla="*/ 89319 w 311814"/>
                  <a:gd name="connsiteY2" fmla="*/ 573140 h 578194"/>
                  <a:gd name="connsiteX3" fmla="*/ 46532 w 311814"/>
                  <a:gd name="connsiteY3" fmla="*/ 573140 h 578194"/>
                  <a:gd name="connsiteX4" fmla="*/ 8879 w 311814"/>
                  <a:gd name="connsiteY4" fmla="*/ 551746 h 578194"/>
                  <a:gd name="connsiteX5" fmla="*/ 0 w 311814"/>
                  <a:gd name="connsiteY5" fmla="*/ 539338 h 578194"/>
                  <a:gd name="connsiteX6" fmla="*/ 1177 w 311814"/>
                  <a:gd name="connsiteY6" fmla="*/ 94561 h 578194"/>
                  <a:gd name="connsiteX7" fmla="*/ 9948 w 311814"/>
                  <a:gd name="connsiteY7" fmla="*/ 107076 h 578194"/>
                  <a:gd name="connsiteX8" fmla="*/ 47708 w 311814"/>
                  <a:gd name="connsiteY8" fmla="*/ 128470 h 578194"/>
                  <a:gd name="connsiteX9" fmla="*/ 90496 w 311814"/>
                  <a:gd name="connsiteY9" fmla="*/ 128470 h 578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1814" h="578194">
                    <a:moveTo>
                      <a:pt x="311815" y="0"/>
                    </a:moveTo>
                    <a:lnTo>
                      <a:pt x="310638" y="444777"/>
                    </a:lnTo>
                    <a:lnTo>
                      <a:pt x="89319" y="573140"/>
                    </a:lnTo>
                    <a:cubicBezTo>
                      <a:pt x="75852" y="579879"/>
                      <a:pt x="59999" y="579879"/>
                      <a:pt x="46532" y="573140"/>
                    </a:cubicBezTo>
                    <a:lnTo>
                      <a:pt x="8879" y="551746"/>
                    </a:lnTo>
                    <a:cubicBezTo>
                      <a:pt x="3872" y="549543"/>
                      <a:pt x="471" y="544783"/>
                      <a:pt x="0" y="539338"/>
                    </a:cubicBezTo>
                    <a:lnTo>
                      <a:pt x="1177" y="94561"/>
                    </a:lnTo>
                    <a:cubicBezTo>
                      <a:pt x="1594" y="100027"/>
                      <a:pt x="4953" y="104819"/>
                      <a:pt x="9948" y="107076"/>
                    </a:cubicBezTo>
                    <a:lnTo>
                      <a:pt x="47708" y="128470"/>
                    </a:lnTo>
                    <a:cubicBezTo>
                      <a:pt x="61165" y="135262"/>
                      <a:pt x="77039" y="135262"/>
                      <a:pt x="90496" y="12847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00A68242-A53F-9706-1F76-7CC193161715}"/>
                  </a:ext>
                </a:extLst>
              </p:cNvPr>
              <p:cNvSpPr/>
              <p:nvPr/>
            </p:nvSpPr>
            <p:spPr>
              <a:xfrm>
                <a:off x="9800665" y="4274385"/>
                <a:ext cx="69101" cy="483624"/>
              </a:xfrm>
              <a:custGeom>
                <a:avLst/>
                <a:gdLst>
                  <a:gd name="connsiteX0" fmla="*/ 69102 w 69101"/>
                  <a:gd name="connsiteY0" fmla="*/ 39044 h 483624"/>
                  <a:gd name="connsiteX1" fmla="*/ 47708 w 69101"/>
                  <a:gd name="connsiteY1" fmla="*/ 33909 h 483624"/>
                  <a:gd name="connsiteX2" fmla="*/ 9948 w 69101"/>
                  <a:gd name="connsiteY2" fmla="*/ 12516 h 483624"/>
                  <a:gd name="connsiteX3" fmla="*/ 1177 w 69101"/>
                  <a:gd name="connsiteY3" fmla="*/ 0 h 483624"/>
                  <a:gd name="connsiteX4" fmla="*/ 0 w 69101"/>
                  <a:gd name="connsiteY4" fmla="*/ 444777 h 483624"/>
                  <a:gd name="connsiteX5" fmla="*/ 8878 w 69101"/>
                  <a:gd name="connsiteY5" fmla="*/ 457186 h 483624"/>
                  <a:gd name="connsiteX6" fmla="*/ 46532 w 69101"/>
                  <a:gd name="connsiteY6" fmla="*/ 478580 h 483624"/>
                  <a:gd name="connsiteX7" fmla="*/ 67925 w 69101"/>
                  <a:gd name="connsiteY7" fmla="*/ 483607 h 483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101" h="483624">
                    <a:moveTo>
                      <a:pt x="69102" y="39044"/>
                    </a:moveTo>
                    <a:cubicBezTo>
                      <a:pt x="61646" y="39183"/>
                      <a:pt x="54287" y="37418"/>
                      <a:pt x="47708" y="33909"/>
                    </a:cubicBezTo>
                    <a:lnTo>
                      <a:pt x="9948" y="12516"/>
                    </a:lnTo>
                    <a:cubicBezTo>
                      <a:pt x="4952" y="10258"/>
                      <a:pt x="1594" y="5466"/>
                      <a:pt x="1177" y="0"/>
                    </a:cubicBezTo>
                    <a:lnTo>
                      <a:pt x="0" y="444777"/>
                    </a:lnTo>
                    <a:cubicBezTo>
                      <a:pt x="471" y="450222"/>
                      <a:pt x="3872" y="454982"/>
                      <a:pt x="8878" y="457186"/>
                    </a:cubicBezTo>
                    <a:lnTo>
                      <a:pt x="46532" y="478580"/>
                    </a:lnTo>
                    <a:cubicBezTo>
                      <a:pt x="53099" y="482088"/>
                      <a:pt x="60480" y="483821"/>
                      <a:pt x="67925" y="483607"/>
                    </a:cubicBez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45FF3105-8DFF-0AB2-ED08-06DF2145C2C5}"/>
                  </a:ext>
                </a:extLst>
              </p:cNvPr>
              <p:cNvSpPr/>
              <p:nvPr/>
            </p:nvSpPr>
            <p:spPr>
              <a:xfrm>
                <a:off x="9800665" y="4274385"/>
                <a:ext cx="69101" cy="483624"/>
              </a:xfrm>
              <a:custGeom>
                <a:avLst/>
                <a:gdLst>
                  <a:gd name="connsiteX0" fmla="*/ 69102 w 69101"/>
                  <a:gd name="connsiteY0" fmla="*/ 39044 h 483624"/>
                  <a:gd name="connsiteX1" fmla="*/ 47708 w 69101"/>
                  <a:gd name="connsiteY1" fmla="*/ 33909 h 483624"/>
                  <a:gd name="connsiteX2" fmla="*/ 9948 w 69101"/>
                  <a:gd name="connsiteY2" fmla="*/ 12516 h 483624"/>
                  <a:gd name="connsiteX3" fmla="*/ 1177 w 69101"/>
                  <a:gd name="connsiteY3" fmla="*/ 0 h 483624"/>
                  <a:gd name="connsiteX4" fmla="*/ 0 w 69101"/>
                  <a:gd name="connsiteY4" fmla="*/ 444777 h 483624"/>
                  <a:gd name="connsiteX5" fmla="*/ 8878 w 69101"/>
                  <a:gd name="connsiteY5" fmla="*/ 457186 h 483624"/>
                  <a:gd name="connsiteX6" fmla="*/ 46532 w 69101"/>
                  <a:gd name="connsiteY6" fmla="*/ 478580 h 483624"/>
                  <a:gd name="connsiteX7" fmla="*/ 67925 w 69101"/>
                  <a:gd name="connsiteY7" fmla="*/ 483607 h 483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101" h="483624">
                    <a:moveTo>
                      <a:pt x="69102" y="39044"/>
                    </a:moveTo>
                    <a:cubicBezTo>
                      <a:pt x="61646" y="39183"/>
                      <a:pt x="54287" y="37418"/>
                      <a:pt x="47708" y="33909"/>
                    </a:cubicBezTo>
                    <a:lnTo>
                      <a:pt x="9948" y="12516"/>
                    </a:lnTo>
                    <a:cubicBezTo>
                      <a:pt x="4952" y="10258"/>
                      <a:pt x="1594" y="5466"/>
                      <a:pt x="1177" y="0"/>
                    </a:cubicBezTo>
                    <a:lnTo>
                      <a:pt x="0" y="444777"/>
                    </a:lnTo>
                    <a:cubicBezTo>
                      <a:pt x="471" y="450222"/>
                      <a:pt x="3872" y="454982"/>
                      <a:pt x="8878" y="457186"/>
                    </a:cubicBezTo>
                    <a:lnTo>
                      <a:pt x="46532" y="478580"/>
                    </a:lnTo>
                    <a:cubicBezTo>
                      <a:pt x="53099" y="482088"/>
                      <a:pt x="60480" y="483821"/>
                      <a:pt x="67925" y="483607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959CDD77-CE98-E813-F259-C79CC6E2AD57}"/>
                </a:ext>
              </a:extLst>
            </p:cNvPr>
            <p:cNvSpPr/>
            <p:nvPr/>
          </p:nvSpPr>
          <p:spPr>
            <a:xfrm>
              <a:off x="9662974" y="4574726"/>
              <a:ext cx="439298" cy="212622"/>
            </a:xfrm>
            <a:custGeom>
              <a:avLst/>
              <a:gdLst>
                <a:gd name="connsiteX0" fmla="*/ 4616 w 630150"/>
                <a:gd name="connsiteY0" fmla="*/ 231213 h 304995"/>
                <a:gd name="connsiteX1" fmla="*/ 396443 w 630150"/>
                <a:gd name="connsiteY1" fmla="*/ 2728 h 304995"/>
                <a:gd name="connsiteX2" fmla="*/ 418693 w 630150"/>
                <a:gd name="connsiteY2" fmla="*/ 2728 h 304995"/>
                <a:gd name="connsiteX3" fmla="*/ 625464 w 630150"/>
                <a:gd name="connsiteY3" fmla="*/ 121249 h 304995"/>
                <a:gd name="connsiteX4" fmla="*/ 629828 w 630150"/>
                <a:gd name="connsiteY4" fmla="*/ 129721 h 304995"/>
                <a:gd name="connsiteX5" fmla="*/ 625464 w 630150"/>
                <a:gd name="connsiteY5" fmla="*/ 134086 h 304995"/>
                <a:gd name="connsiteX6" fmla="*/ 333652 w 630150"/>
                <a:gd name="connsiteY6" fmla="*/ 302348 h 304995"/>
                <a:gd name="connsiteX7" fmla="*/ 311403 w 630150"/>
                <a:gd name="connsiteY7" fmla="*/ 302348 h 304995"/>
                <a:gd name="connsiteX8" fmla="*/ 229144 w 630150"/>
                <a:gd name="connsiteY8" fmla="*/ 254853 h 304995"/>
                <a:gd name="connsiteX9" fmla="*/ 206787 w 630150"/>
                <a:gd name="connsiteY9" fmla="*/ 254853 h 304995"/>
                <a:gd name="connsiteX10" fmla="*/ 129341 w 630150"/>
                <a:gd name="connsiteY10" fmla="*/ 302348 h 304995"/>
                <a:gd name="connsiteX11" fmla="*/ 106985 w 630150"/>
                <a:gd name="connsiteY11" fmla="*/ 302348 h 304995"/>
                <a:gd name="connsiteX12" fmla="*/ 4616 w 630150"/>
                <a:gd name="connsiteY12" fmla="*/ 244157 h 304995"/>
                <a:gd name="connsiteX13" fmla="*/ 379 w 630150"/>
                <a:gd name="connsiteY13" fmla="*/ 235449 h 304995"/>
                <a:gd name="connsiteX14" fmla="*/ 4616 w 630150"/>
                <a:gd name="connsiteY14" fmla="*/ 231213 h 304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0150" h="304995">
                  <a:moveTo>
                    <a:pt x="4616" y="231213"/>
                  </a:moveTo>
                  <a:lnTo>
                    <a:pt x="396443" y="2728"/>
                  </a:lnTo>
                  <a:cubicBezTo>
                    <a:pt x="403417" y="-909"/>
                    <a:pt x="411718" y="-909"/>
                    <a:pt x="418693" y="2728"/>
                  </a:cubicBezTo>
                  <a:lnTo>
                    <a:pt x="625464" y="121249"/>
                  </a:lnTo>
                  <a:cubicBezTo>
                    <a:pt x="629004" y="122383"/>
                    <a:pt x="630962" y="126180"/>
                    <a:pt x="629828" y="129721"/>
                  </a:cubicBezTo>
                  <a:cubicBezTo>
                    <a:pt x="629165" y="131796"/>
                    <a:pt x="627539" y="133422"/>
                    <a:pt x="625464" y="134086"/>
                  </a:cubicBezTo>
                  <a:lnTo>
                    <a:pt x="333652" y="302348"/>
                  </a:lnTo>
                  <a:cubicBezTo>
                    <a:pt x="326656" y="305878"/>
                    <a:pt x="318398" y="305878"/>
                    <a:pt x="311403" y="302348"/>
                  </a:cubicBezTo>
                  <a:lnTo>
                    <a:pt x="229144" y="254853"/>
                  </a:lnTo>
                  <a:cubicBezTo>
                    <a:pt x="222105" y="251324"/>
                    <a:pt x="213826" y="251324"/>
                    <a:pt x="206787" y="254853"/>
                  </a:cubicBezTo>
                  <a:lnTo>
                    <a:pt x="129341" y="302348"/>
                  </a:lnTo>
                  <a:cubicBezTo>
                    <a:pt x="122303" y="305878"/>
                    <a:pt x="114024" y="305878"/>
                    <a:pt x="106985" y="302348"/>
                  </a:cubicBezTo>
                  <a:lnTo>
                    <a:pt x="4616" y="244157"/>
                  </a:lnTo>
                  <a:cubicBezTo>
                    <a:pt x="1043" y="242927"/>
                    <a:pt x="-861" y="239022"/>
                    <a:pt x="379" y="235449"/>
                  </a:cubicBezTo>
                  <a:cubicBezTo>
                    <a:pt x="1064" y="233460"/>
                    <a:pt x="2626" y="231898"/>
                    <a:pt x="4616" y="231213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82" name="图形 18">
              <a:extLst>
                <a:ext uri="{FF2B5EF4-FFF2-40B4-BE49-F238E27FC236}">
                  <a16:creationId xmlns:a16="http://schemas.microsoft.com/office/drawing/2014/main" id="{3EE57BBC-AB5D-0C2B-16DB-A221A6F8E347}"/>
                </a:ext>
              </a:extLst>
            </p:cNvPr>
            <p:cNvGrpSpPr/>
            <p:nvPr/>
          </p:nvGrpSpPr>
          <p:grpSpPr>
            <a:xfrm>
              <a:off x="9640339" y="4308841"/>
              <a:ext cx="288121" cy="455110"/>
              <a:chOff x="9834180" y="4237160"/>
              <a:chExt cx="413294" cy="652831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3F58BCF8-B51F-74A1-683A-63E31DD2381F}"/>
                  </a:ext>
                </a:extLst>
              </p:cNvPr>
              <p:cNvSpPr/>
              <p:nvPr/>
            </p:nvSpPr>
            <p:spPr>
              <a:xfrm>
                <a:off x="9843238" y="4242294"/>
                <a:ext cx="314275" cy="609616"/>
              </a:xfrm>
              <a:custGeom>
                <a:avLst/>
                <a:gdLst>
                  <a:gd name="connsiteX0" fmla="*/ 257047 w 314275"/>
                  <a:gd name="connsiteY0" fmla="*/ 0 h 609616"/>
                  <a:gd name="connsiteX1" fmla="*/ 0 w 314275"/>
                  <a:gd name="connsiteY1" fmla="*/ 150292 h 609616"/>
                  <a:gd name="connsiteX2" fmla="*/ 57229 w 314275"/>
                  <a:gd name="connsiteY2" fmla="*/ 609617 h 609616"/>
                  <a:gd name="connsiteX3" fmla="*/ 314275 w 314275"/>
                  <a:gd name="connsiteY3" fmla="*/ 459432 h 609616"/>
                  <a:gd name="connsiteX4" fmla="*/ 257047 w 314275"/>
                  <a:gd name="connsiteY4" fmla="*/ 0 h 609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4275" h="609616">
                    <a:moveTo>
                      <a:pt x="257047" y="0"/>
                    </a:moveTo>
                    <a:lnTo>
                      <a:pt x="0" y="150292"/>
                    </a:lnTo>
                    <a:lnTo>
                      <a:pt x="57229" y="609617"/>
                    </a:lnTo>
                    <a:lnTo>
                      <a:pt x="314275" y="459432"/>
                    </a:lnTo>
                    <a:lnTo>
                      <a:pt x="257047" y="0"/>
                    </a:ln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44582C68-6E85-FE60-2BD3-E15B1775EC1B}"/>
                  </a:ext>
                </a:extLst>
              </p:cNvPr>
              <p:cNvSpPr/>
              <p:nvPr/>
            </p:nvSpPr>
            <p:spPr>
              <a:xfrm>
                <a:off x="9853401" y="4255237"/>
                <a:ext cx="313098" cy="170722"/>
              </a:xfrm>
              <a:custGeom>
                <a:avLst/>
                <a:gdLst>
                  <a:gd name="connsiteX0" fmla="*/ 0 w 313098"/>
                  <a:gd name="connsiteY0" fmla="*/ 144622 h 170722"/>
                  <a:gd name="connsiteX1" fmla="*/ 248917 w 313098"/>
                  <a:gd name="connsiteY1" fmla="*/ 0 h 170722"/>
                  <a:gd name="connsiteX2" fmla="*/ 313098 w 313098"/>
                  <a:gd name="connsiteY2" fmla="*/ 26849 h 170722"/>
                  <a:gd name="connsiteX3" fmla="*/ 66321 w 313098"/>
                  <a:gd name="connsiteY3" fmla="*/ 170723 h 170722"/>
                  <a:gd name="connsiteX4" fmla="*/ 0 w 313098"/>
                  <a:gd name="connsiteY4" fmla="*/ 144622 h 170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3098" h="170722">
                    <a:moveTo>
                      <a:pt x="0" y="144622"/>
                    </a:moveTo>
                    <a:lnTo>
                      <a:pt x="248917" y="0"/>
                    </a:lnTo>
                    <a:cubicBezTo>
                      <a:pt x="267433" y="14687"/>
                      <a:pt x="289640" y="23983"/>
                      <a:pt x="313098" y="26849"/>
                    </a:cubicBezTo>
                    <a:lnTo>
                      <a:pt x="66321" y="170723"/>
                    </a:lnTo>
                    <a:cubicBezTo>
                      <a:pt x="66321" y="170723"/>
                      <a:pt x="48671" y="168369"/>
                      <a:pt x="0" y="144622"/>
                    </a:cubicBez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F86957E9-0EF2-42AC-EC63-10FB7F13FC5F}"/>
                  </a:ext>
                </a:extLst>
              </p:cNvPr>
              <p:cNvSpPr/>
              <p:nvPr/>
            </p:nvSpPr>
            <p:spPr>
              <a:xfrm>
                <a:off x="9834180" y="4237160"/>
                <a:ext cx="356387" cy="193435"/>
              </a:xfrm>
              <a:custGeom>
                <a:avLst/>
                <a:gdLst>
                  <a:gd name="connsiteX0" fmla="*/ 110786 w 356387"/>
                  <a:gd name="connsiteY0" fmla="*/ 186982 h 193435"/>
                  <a:gd name="connsiteX1" fmla="*/ 59762 w 356387"/>
                  <a:gd name="connsiteY1" fmla="*/ 189014 h 193435"/>
                  <a:gd name="connsiteX2" fmla="*/ 12268 w 356387"/>
                  <a:gd name="connsiteY2" fmla="*/ 168262 h 193435"/>
                  <a:gd name="connsiteX3" fmla="*/ 9059 w 356387"/>
                  <a:gd name="connsiteY3" fmla="*/ 142483 h 193435"/>
                  <a:gd name="connsiteX4" fmla="*/ 254553 w 356387"/>
                  <a:gd name="connsiteY4" fmla="*/ 0 h 193435"/>
                  <a:gd name="connsiteX5" fmla="*/ 266319 w 356387"/>
                  <a:gd name="connsiteY5" fmla="*/ 5134 h 193435"/>
                  <a:gd name="connsiteX6" fmla="*/ 25211 w 356387"/>
                  <a:gd name="connsiteY6" fmla="*/ 146013 h 193435"/>
                  <a:gd name="connsiteX7" fmla="*/ 27136 w 356387"/>
                  <a:gd name="connsiteY7" fmla="*/ 161523 h 193435"/>
                  <a:gd name="connsiteX8" fmla="*/ 71208 w 356387"/>
                  <a:gd name="connsiteY8" fmla="*/ 180671 h 193435"/>
                  <a:gd name="connsiteX9" fmla="*/ 101908 w 356387"/>
                  <a:gd name="connsiteY9" fmla="*/ 179387 h 193435"/>
                  <a:gd name="connsiteX10" fmla="*/ 343016 w 356387"/>
                  <a:gd name="connsiteY10" fmla="*/ 38723 h 193435"/>
                  <a:gd name="connsiteX11" fmla="*/ 356387 w 356387"/>
                  <a:gd name="connsiteY11" fmla="*/ 44499 h 193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6387" h="193435">
                    <a:moveTo>
                      <a:pt x="110786" y="186982"/>
                    </a:moveTo>
                    <a:cubicBezTo>
                      <a:pt x="94827" y="194812"/>
                      <a:pt x="76300" y="195550"/>
                      <a:pt x="59762" y="189014"/>
                    </a:cubicBezTo>
                    <a:lnTo>
                      <a:pt x="12268" y="168262"/>
                    </a:lnTo>
                    <a:cubicBezTo>
                      <a:pt x="-2708" y="161630"/>
                      <a:pt x="-4205" y="150078"/>
                      <a:pt x="9059" y="142483"/>
                    </a:cubicBezTo>
                    <a:lnTo>
                      <a:pt x="254553" y="0"/>
                    </a:lnTo>
                    <a:lnTo>
                      <a:pt x="266319" y="5134"/>
                    </a:lnTo>
                    <a:lnTo>
                      <a:pt x="25211" y="146013"/>
                    </a:lnTo>
                    <a:cubicBezTo>
                      <a:pt x="17188" y="150612"/>
                      <a:pt x="18151" y="157565"/>
                      <a:pt x="27136" y="161523"/>
                    </a:cubicBezTo>
                    <a:lnTo>
                      <a:pt x="71208" y="180671"/>
                    </a:lnTo>
                    <a:cubicBezTo>
                      <a:pt x="81177" y="184511"/>
                      <a:pt x="92291" y="184040"/>
                      <a:pt x="101908" y="179387"/>
                    </a:cubicBezTo>
                    <a:lnTo>
                      <a:pt x="343016" y="38723"/>
                    </a:lnTo>
                    <a:lnTo>
                      <a:pt x="356387" y="44499"/>
                    </a:ln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C18D8818-CA05-9F79-9B1B-C2DCD22C1547}"/>
                  </a:ext>
                </a:extLst>
              </p:cNvPr>
              <p:cNvSpPr/>
              <p:nvPr/>
            </p:nvSpPr>
            <p:spPr>
              <a:xfrm>
                <a:off x="9834253" y="4281659"/>
                <a:ext cx="413221" cy="608331"/>
              </a:xfrm>
              <a:custGeom>
                <a:avLst/>
                <a:gdLst>
                  <a:gd name="connsiteX0" fmla="*/ 355993 w 413221"/>
                  <a:gd name="connsiteY0" fmla="*/ 0 h 608331"/>
                  <a:gd name="connsiteX1" fmla="*/ 413221 w 413221"/>
                  <a:gd name="connsiteY1" fmla="*/ 459432 h 608331"/>
                  <a:gd name="connsiteX2" fmla="*/ 167942 w 413221"/>
                  <a:gd name="connsiteY2" fmla="*/ 601915 h 608331"/>
                  <a:gd name="connsiteX3" fmla="*/ 116917 w 413221"/>
                  <a:gd name="connsiteY3" fmla="*/ 603947 h 608331"/>
                  <a:gd name="connsiteX4" fmla="*/ 69316 w 413221"/>
                  <a:gd name="connsiteY4" fmla="*/ 583088 h 608331"/>
                  <a:gd name="connsiteX5" fmla="*/ 57229 w 413221"/>
                  <a:gd name="connsiteY5" fmla="*/ 570680 h 608331"/>
                  <a:gd name="connsiteX6" fmla="*/ 0 w 413221"/>
                  <a:gd name="connsiteY6" fmla="*/ 111248 h 608331"/>
                  <a:gd name="connsiteX7" fmla="*/ 12195 w 413221"/>
                  <a:gd name="connsiteY7" fmla="*/ 123656 h 608331"/>
                  <a:gd name="connsiteX8" fmla="*/ 59689 w 413221"/>
                  <a:gd name="connsiteY8" fmla="*/ 144515 h 608331"/>
                  <a:gd name="connsiteX9" fmla="*/ 110713 w 413221"/>
                  <a:gd name="connsiteY9" fmla="*/ 142590 h 608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3221" h="608331">
                    <a:moveTo>
                      <a:pt x="355993" y="0"/>
                    </a:moveTo>
                    <a:lnTo>
                      <a:pt x="413221" y="459432"/>
                    </a:lnTo>
                    <a:lnTo>
                      <a:pt x="167942" y="601915"/>
                    </a:lnTo>
                    <a:cubicBezTo>
                      <a:pt x="151971" y="609702"/>
                      <a:pt x="133465" y="610429"/>
                      <a:pt x="116917" y="603947"/>
                    </a:cubicBezTo>
                    <a:lnTo>
                      <a:pt x="69316" y="583088"/>
                    </a:lnTo>
                    <a:cubicBezTo>
                      <a:pt x="61935" y="579772"/>
                      <a:pt x="57763" y="575280"/>
                      <a:pt x="57229" y="570680"/>
                    </a:cubicBezTo>
                    <a:lnTo>
                      <a:pt x="0" y="111248"/>
                    </a:lnTo>
                    <a:cubicBezTo>
                      <a:pt x="535" y="115954"/>
                      <a:pt x="4707" y="120447"/>
                      <a:pt x="12195" y="123656"/>
                    </a:cubicBezTo>
                    <a:lnTo>
                      <a:pt x="59689" y="144515"/>
                    </a:lnTo>
                    <a:cubicBezTo>
                      <a:pt x="76215" y="151040"/>
                      <a:pt x="94721" y="150334"/>
                      <a:pt x="110713" y="142590"/>
                    </a:cubicBez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ACFC5CA0-9FD5-AE37-0B54-8549994126FD}"/>
                  </a:ext>
                </a:extLst>
              </p:cNvPr>
              <p:cNvSpPr/>
              <p:nvPr/>
            </p:nvSpPr>
            <p:spPr>
              <a:xfrm>
                <a:off x="9834253" y="4392906"/>
                <a:ext cx="143124" cy="497078"/>
              </a:xfrm>
              <a:custGeom>
                <a:avLst/>
                <a:gdLst>
                  <a:gd name="connsiteX0" fmla="*/ 85896 w 143124"/>
                  <a:gd name="connsiteY0" fmla="*/ 37653 h 497078"/>
                  <a:gd name="connsiteX1" fmla="*/ 59689 w 143124"/>
                  <a:gd name="connsiteY1" fmla="*/ 33267 h 497078"/>
                  <a:gd name="connsiteX2" fmla="*/ 12195 w 143124"/>
                  <a:gd name="connsiteY2" fmla="*/ 12408 h 497078"/>
                  <a:gd name="connsiteX3" fmla="*/ 0 w 143124"/>
                  <a:gd name="connsiteY3" fmla="*/ 0 h 497078"/>
                  <a:gd name="connsiteX4" fmla="*/ 57229 w 143124"/>
                  <a:gd name="connsiteY4" fmla="*/ 459432 h 497078"/>
                  <a:gd name="connsiteX5" fmla="*/ 69316 w 143124"/>
                  <a:gd name="connsiteY5" fmla="*/ 471840 h 497078"/>
                  <a:gd name="connsiteX6" fmla="*/ 116917 w 143124"/>
                  <a:gd name="connsiteY6" fmla="*/ 492699 h 497078"/>
                  <a:gd name="connsiteX7" fmla="*/ 143125 w 143124"/>
                  <a:gd name="connsiteY7" fmla="*/ 496978 h 497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124" h="497078">
                    <a:moveTo>
                      <a:pt x="85896" y="37653"/>
                    </a:moveTo>
                    <a:cubicBezTo>
                      <a:pt x="76943" y="38124"/>
                      <a:pt x="68000" y="36626"/>
                      <a:pt x="59689" y="33267"/>
                    </a:cubicBezTo>
                    <a:lnTo>
                      <a:pt x="12195" y="12408"/>
                    </a:lnTo>
                    <a:cubicBezTo>
                      <a:pt x="4707" y="9199"/>
                      <a:pt x="535" y="4707"/>
                      <a:pt x="0" y="0"/>
                    </a:cubicBezTo>
                    <a:lnTo>
                      <a:pt x="57229" y="459432"/>
                    </a:lnTo>
                    <a:cubicBezTo>
                      <a:pt x="57763" y="464032"/>
                      <a:pt x="61935" y="468524"/>
                      <a:pt x="69316" y="471840"/>
                    </a:cubicBezTo>
                    <a:lnTo>
                      <a:pt x="116917" y="492699"/>
                    </a:lnTo>
                    <a:cubicBezTo>
                      <a:pt x="125239" y="496026"/>
                      <a:pt x="134182" y="497492"/>
                      <a:pt x="143125" y="496978"/>
                    </a:cubicBez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59CE3530-D99A-8213-4F75-05669161FC7F}"/>
                </a:ext>
              </a:extLst>
            </p:cNvPr>
            <p:cNvSpPr/>
            <p:nvPr/>
          </p:nvSpPr>
          <p:spPr>
            <a:xfrm>
              <a:off x="9803404" y="4333822"/>
              <a:ext cx="203133" cy="394111"/>
            </a:xfrm>
            <a:custGeom>
              <a:avLst/>
              <a:gdLst>
                <a:gd name="connsiteX0" fmla="*/ 238434 w 291383"/>
                <a:gd name="connsiteY0" fmla="*/ 0 h 565331"/>
                <a:gd name="connsiteX1" fmla="*/ 0 w 291383"/>
                <a:gd name="connsiteY1" fmla="*/ 139381 h 565331"/>
                <a:gd name="connsiteX2" fmla="*/ 53057 w 291383"/>
                <a:gd name="connsiteY2" fmla="*/ 565331 h 565331"/>
                <a:gd name="connsiteX3" fmla="*/ 291384 w 291383"/>
                <a:gd name="connsiteY3" fmla="*/ 425950 h 565331"/>
                <a:gd name="connsiteX4" fmla="*/ 238434 w 291383"/>
                <a:gd name="connsiteY4" fmla="*/ 0 h 565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383" h="565331">
                  <a:moveTo>
                    <a:pt x="238434" y="0"/>
                  </a:moveTo>
                  <a:lnTo>
                    <a:pt x="0" y="139381"/>
                  </a:lnTo>
                  <a:lnTo>
                    <a:pt x="53057" y="565331"/>
                  </a:lnTo>
                  <a:lnTo>
                    <a:pt x="291384" y="425950"/>
                  </a:lnTo>
                  <a:lnTo>
                    <a:pt x="238434" y="0"/>
                  </a:lnTo>
                  <a:close/>
                </a:path>
              </a:pathLst>
            </a:custGeom>
            <a:solidFill>
              <a:srgbClr val="FF725E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A2C8593D-89B9-C98B-62CF-46DCD7246BFE}"/>
                </a:ext>
              </a:extLst>
            </p:cNvPr>
            <p:cNvSpPr/>
            <p:nvPr/>
          </p:nvSpPr>
          <p:spPr>
            <a:xfrm>
              <a:off x="9803404" y="4333822"/>
              <a:ext cx="203133" cy="394111"/>
            </a:xfrm>
            <a:custGeom>
              <a:avLst/>
              <a:gdLst>
                <a:gd name="connsiteX0" fmla="*/ 238434 w 291383"/>
                <a:gd name="connsiteY0" fmla="*/ 0 h 565331"/>
                <a:gd name="connsiteX1" fmla="*/ 0 w 291383"/>
                <a:gd name="connsiteY1" fmla="*/ 139381 h 565331"/>
                <a:gd name="connsiteX2" fmla="*/ 53057 w 291383"/>
                <a:gd name="connsiteY2" fmla="*/ 565331 h 565331"/>
                <a:gd name="connsiteX3" fmla="*/ 291384 w 291383"/>
                <a:gd name="connsiteY3" fmla="*/ 425950 h 565331"/>
                <a:gd name="connsiteX4" fmla="*/ 238434 w 291383"/>
                <a:gd name="connsiteY4" fmla="*/ 0 h 565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383" h="565331">
                  <a:moveTo>
                    <a:pt x="238434" y="0"/>
                  </a:moveTo>
                  <a:lnTo>
                    <a:pt x="0" y="139381"/>
                  </a:lnTo>
                  <a:lnTo>
                    <a:pt x="53057" y="565331"/>
                  </a:lnTo>
                  <a:lnTo>
                    <a:pt x="291384" y="425950"/>
                  </a:lnTo>
                  <a:lnTo>
                    <a:pt x="238434" y="0"/>
                  </a:lnTo>
                  <a:close/>
                </a:path>
              </a:pathLst>
            </a:custGeom>
            <a:solidFill>
              <a:srgbClr val="000000">
                <a:alpha val="35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5DE201C3-D059-ADB3-3D5E-0848061A09A4}"/>
                </a:ext>
              </a:extLst>
            </p:cNvPr>
            <p:cNvSpPr/>
            <p:nvPr/>
          </p:nvSpPr>
          <p:spPr>
            <a:xfrm>
              <a:off x="9809742" y="4342249"/>
              <a:ext cx="202536" cy="110366"/>
            </a:xfrm>
            <a:custGeom>
              <a:avLst/>
              <a:gdLst>
                <a:gd name="connsiteX0" fmla="*/ 0 w 290527"/>
                <a:gd name="connsiteY0" fmla="*/ 134032 h 158314"/>
                <a:gd name="connsiteX1" fmla="*/ 230839 w 290527"/>
                <a:gd name="connsiteY1" fmla="*/ 0 h 158314"/>
                <a:gd name="connsiteX2" fmla="*/ 290528 w 290527"/>
                <a:gd name="connsiteY2" fmla="*/ 24924 h 158314"/>
                <a:gd name="connsiteX3" fmla="*/ 61721 w 290527"/>
                <a:gd name="connsiteY3" fmla="*/ 158314 h 158314"/>
                <a:gd name="connsiteX4" fmla="*/ 0 w 290527"/>
                <a:gd name="connsiteY4" fmla="*/ 134032 h 158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527" h="158314">
                  <a:moveTo>
                    <a:pt x="0" y="134032"/>
                  </a:moveTo>
                  <a:lnTo>
                    <a:pt x="230839" y="0"/>
                  </a:lnTo>
                  <a:cubicBezTo>
                    <a:pt x="248061" y="13649"/>
                    <a:pt x="268717" y="22271"/>
                    <a:pt x="290528" y="24924"/>
                  </a:cubicBezTo>
                  <a:lnTo>
                    <a:pt x="61721" y="158314"/>
                  </a:lnTo>
                  <a:cubicBezTo>
                    <a:pt x="40284" y="152602"/>
                    <a:pt x="19575" y="144451"/>
                    <a:pt x="0" y="134032"/>
                  </a:cubicBezTo>
                  <a:close/>
                </a:path>
              </a:pathLst>
            </a:custGeom>
            <a:solidFill>
              <a:srgbClr val="FFFFF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229D2BB6-9EAD-22A7-C64A-7D61AA605E2C}"/>
                </a:ext>
              </a:extLst>
            </p:cNvPr>
            <p:cNvSpPr/>
            <p:nvPr/>
          </p:nvSpPr>
          <p:spPr>
            <a:xfrm>
              <a:off x="9797579" y="4330542"/>
              <a:ext cx="230211" cy="125066"/>
            </a:xfrm>
            <a:custGeom>
              <a:avLst/>
              <a:gdLst>
                <a:gd name="connsiteX0" fmla="*/ 102703 w 330225"/>
                <a:gd name="connsiteY0" fmla="*/ 173397 h 179401"/>
                <a:gd name="connsiteX1" fmla="*/ 55422 w 330225"/>
                <a:gd name="connsiteY1" fmla="*/ 175322 h 179401"/>
                <a:gd name="connsiteX2" fmla="*/ 11351 w 330225"/>
                <a:gd name="connsiteY2" fmla="*/ 155961 h 179401"/>
                <a:gd name="connsiteX3" fmla="*/ 8356 w 330225"/>
                <a:gd name="connsiteY3" fmla="*/ 132107 h 179401"/>
                <a:gd name="connsiteX4" fmla="*/ 235772 w 330225"/>
                <a:gd name="connsiteY4" fmla="*/ 0 h 179401"/>
                <a:gd name="connsiteX5" fmla="*/ 246469 w 330225"/>
                <a:gd name="connsiteY5" fmla="*/ 4707 h 179401"/>
                <a:gd name="connsiteX6" fmla="*/ 22797 w 330225"/>
                <a:gd name="connsiteY6" fmla="*/ 135423 h 179401"/>
                <a:gd name="connsiteX7" fmla="*/ 24615 w 330225"/>
                <a:gd name="connsiteY7" fmla="*/ 149757 h 179401"/>
                <a:gd name="connsiteX8" fmla="*/ 65584 w 330225"/>
                <a:gd name="connsiteY8" fmla="*/ 167514 h 179401"/>
                <a:gd name="connsiteX9" fmla="*/ 93931 w 330225"/>
                <a:gd name="connsiteY9" fmla="*/ 166337 h 179401"/>
                <a:gd name="connsiteX10" fmla="*/ 317817 w 330225"/>
                <a:gd name="connsiteY10" fmla="*/ 35941 h 179401"/>
                <a:gd name="connsiteX11" fmla="*/ 330226 w 330225"/>
                <a:gd name="connsiteY11" fmla="*/ 41290 h 179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0225" h="179401">
                  <a:moveTo>
                    <a:pt x="102703" y="173397"/>
                  </a:moveTo>
                  <a:cubicBezTo>
                    <a:pt x="87919" y="180671"/>
                    <a:pt x="70751" y="181366"/>
                    <a:pt x="55422" y="175322"/>
                  </a:cubicBezTo>
                  <a:lnTo>
                    <a:pt x="11351" y="155961"/>
                  </a:lnTo>
                  <a:cubicBezTo>
                    <a:pt x="-2555" y="149863"/>
                    <a:pt x="-3839" y="139167"/>
                    <a:pt x="8356" y="132107"/>
                  </a:cubicBezTo>
                  <a:lnTo>
                    <a:pt x="235772" y="0"/>
                  </a:lnTo>
                  <a:lnTo>
                    <a:pt x="246469" y="4707"/>
                  </a:lnTo>
                  <a:lnTo>
                    <a:pt x="22797" y="135423"/>
                  </a:lnTo>
                  <a:cubicBezTo>
                    <a:pt x="15523" y="139702"/>
                    <a:pt x="16272" y="146120"/>
                    <a:pt x="24615" y="149757"/>
                  </a:cubicBezTo>
                  <a:lnTo>
                    <a:pt x="65584" y="167514"/>
                  </a:lnTo>
                  <a:cubicBezTo>
                    <a:pt x="74784" y="171118"/>
                    <a:pt x="85063" y="170691"/>
                    <a:pt x="93931" y="166337"/>
                  </a:cubicBezTo>
                  <a:lnTo>
                    <a:pt x="317817" y="35941"/>
                  </a:lnTo>
                  <a:lnTo>
                    <a:pt x="330226" y="41290"/>
                  </a:lnTo>
                  <a:close/>
                </a:path>
              </a:pathLst>
            </a:custGeom>
            <a:solidFill>
              <a:srgbClr val="FF725E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DAF505FC-49E4-4384-A8F8-A9F4E79B75DC}"/>
                </a:ext>
              </a:extLst>
            </p:cNvPr>
            <p:cNvSpPr/>
            <p:nvPr/>
          </p:nvSpPr>
          <p:spPr>
            <a:xfrm>
              <a:off x="9790499" y="4337956"/>
              <a:ext cx="230211" cy="125066"/>
            </a:xfrm>
            <a:custGeom>
              <a:avLst/>
              <a:gdLst>
                <a:gd name="connsiteX0" fmla="*/ 102703 w 330225"/>
                <a:gd name="connsiteY0" fmla="*/ 173397 h 179401"/>
                <a:gd name="connsiteX1" fmla="*/ 55422 w 330225"/>
                <a:gd name="connsiteY1" fmla="*/ 175322 h 179401"/>
                <a:gd name="connsiteX2" fmla="*/ 11351 w 330225"/>
                <a:gd name="connsiteY2" fmla="*/ 155961 h 179401"/>
                <a:gd name="connsiteX3" fmla="*/ 8356 w 330225"/>
                <a:gd name="connsiteY3" fmla="*/ 132107 h 179401"/>
                <a:gd name="connsiteX4" fmla="*/ 235772 w 330225"/>
                <a:gd name="connsiteY4" fmla="*/ 0 h 179401"/>
                <a:gd name="connsiteX5" fmla="*/ 246469 w 330225"/>
                <a:gd name="connsiteY5" fmla="*/ 4707 h 179401"/>
                <a:gd name="connsiteX6" fmla="*/ 22797 w 330225"/>
                <a:gd name="connsiteY6" fmla="*/ 135423 h 179401"/>
                <a:gd name="connsiteX7" fmla="*/ 24615 w 330225"/>
                <a:gd name="connsiteY7" fmla="*/ 149757 h 179401"/>
                <a:gd name="connsiteX8" fmla="*/ 65584 w 330225"/>
                <a:gd name="connsiteY8" fmla="*/ 167514 h 179401"/>
                <a:gd name="connsiteX9" fmla="*/ 93931 w 330225"/>
                <a:gd name="connsiteY9" fmla="*/ 166337 h 179401"/>
                <a:gd name="connsiteX10" fmla="*/ 317817 w 330225"/>
                <a:gd name="connsiteY10" fmla="*/ 35941 h 179401"/>
                <a:gd name="connsiteX11" fmla="*/ 330226 w 330225"/>
                <a:gd name="connsiteY11" fmla="*/ 41290 h 179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0225" h="179401">
                  <a:moveTo>
                    <a:pt x="102703" y="173397"/>
                  </a:moveTo>
                  <a:cubicBezTo>
                    <a:pt x="87919" y="180671"/>
                    <a:pt x="70751" y="181366"/>
                    <a:pt x="55422" y="175322"/>
                  </a:cubicBezTo>
                  <a:lnTo>
                    <a:pt x="11351" y="155961"/>
                  </a:lnTo>
                  <a:cubicBezTo>
                    <a:pt x="-2555" y="149863"/>
                    <a:pt x="-3839" y="139167"/>
                    <a:pt x="8356" y="132107"/>
                  </a:cubicBezTo>
                  <a:lnTo>
                    <a:pt x="235772" y="0"/>
                  </a:lnTo>
                  <a:lnTo>
                    <a:pt x="246469" y="4707"/>
                  </a:lnTo>
                  <a:lnTo>
                    <a:pt x="22797" y="135423"/>
                  </a:lnTo>
                  <a:cubicBezTo>
                    <a:pt x="15523" y="139702"/>
                    <a:pt x="16272" y="146120"/>
                    <a:pt x="24615" y="149757"/>
                  </a:cubicBezTo>
                  <a:lnTo>
                    <a:pt x="65584" y="167514"/>
                  </a:lnTo>
                  <a:cubicBezTo>
                    <a:pt x="74784" y="171118"/>
                    <a:pt x="85063" y="170691"/>
                    <a:pt x="93931" y="166337"/>
                  </a:cubicBezTo>
                  <a:lnTo>
                    <a:pt x="317817" y="35941"/>
                  </a:lnTo>
                  <a:lnTo>
                    <a:pt x="330226" y="4129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DC020F3D-07BB-8287-DC51-586976C1D620}"/>
                </a:ext>
              </a:extLst>
            </p:cNvPr>
            <p:cNvSpPr/>
            <p:nvPr/>
          </p:nvSpPr>
          <p:spPr>
            <a:xfrm>
              <a:off x="9797662" y="4359325"/>
              <a:ext cx="267339" cy="393158"/>
            </a:xfrm>
            <a:custGeom>
              <a:avLst/>
              <a:gdLst>
                <a:gd name="connsiteX0" fmla="*/ 330000 w 383484"/>
                <a:gd name="connsiteY0" fmla="*/ 0 h 563964"/>
                <a:gd name="connsiteX1" fmla="*/ 383484 w 383484"/>
                <a:gd name="connsiteY1" fmla="*/ 425951 h 563964"/>
                <a:gd name="connsiteX2" fmla="*/ 156068 w 383484"/>
                <a:gd name="connsiteY2" fmla="*/ 558058 h 563964"/>
                <a:gd name="connsiteX3" fmla="*/ 108788 w 383484"/>
                <a:gd name="connsiteY3" fmla="*/ 559876 h 563964"/>
                <a:gd name="connsiteX4" fmla="*/ 64716 w 383484"/>
                <a:gd name="connsiteY4" fmla="*/ 540622 h 563964"/>
                <a:gd name="connsiteX5" fmla="*/ 53485 w 383484"/>
                <a:gd name="connsiteY5" fmla="*/ 529069 h 563964"/>
                <a:gd name="connsiteX6" fmla="*/ 0 w 383484"/>
                <a:gd name="connsiteY6" fmla="*/ 103118 h 563964"/>
                <a:gd name="connsiteX7" fmla="*/ 11232 w 383484"/>
                <a:gd name="connsiteY7" fmla="*/ 114671 h 563964"/>
                <a:gd name="connsiteX8" fmla="*/ 55303 w 383484"/>
                <a:gd name="connsiteY8" fmla="*/ 134032 h 563964"/>
                <a:gd name="connsiteX9" fmla="*/ 102690 w 383484"/>
                <a:gd name="connsiteY9" fmla="*/ 132107 h 56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484" h="563964">
                  <a:moveTo>
                    <a:pt x="330000" y="0"/>
                  </a:moveTo>
                  <a:lnTo>
                    <a:pt x="383484" y="425951"/>
                  </a:lnTo>
                  <a:lnTo>
                    <a:pt x="156068" y="558058"/>
                  </a:lnTo>
                  <a:cubicBezTo>
                    <a:pt x="141253" y="565246"/>
                    <a:pt x="124106" y="565899"/>
                    <a:pt x="108788" y="559876"/>
                  </a:cubicBezTo>
                  <a:lnTo>
                    <a:pt x="64716" y="540622"/>
                  </a:lnTo>
                  <a:cubicBezTo>
                    <a:pt x="57764" y="537519"/>
                    <a:pt x="54020" y="533348"/>
                    <a:pt x="53485" y="529069"/>
                  </a:cubicBezTo>
                  <a:lnTo>
                    <a:pt x="0" y="103118"/>
                  </a:lnTo>
                  <a:cubicBezTo>
                    <a:pt x="535" y="107504"/>
                    <a:pt x="4279" y="111676"/>
                    <a:pt x="11232" y="114671"/>
                  </a:cubicBezTo>
                  <a:lnTo>
                    <a:pt x="55303" y="134032"/>
                  </a:lnTo>
                  <a:cubicBezTo>
                    <a:pt x="70664" y="140076"/>
                    <a:pt x="87865" y="139381"/>
                    <a:pt x="102690" y="132107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3C98D153-171B-E70D-E3A5-7C8B42832823}"/>
                </a:ext>
              </a:extLst>
            </p:cNvPr>
            <p:cNvSpPr/>
            <p:nvPr/>
          </p:nvSpPr>
          <p:spPr>
            <a:xfrm>
              <a:off x="9798762" y="4352316"/>
              <a:ext cx="267339" cy="393158"/>
            </a:xfrm>
            <a:custGeom>
              <a:avLst/>
              <a:gdLst>
                <a:gd name="connsiteX0" fmla="*/ 330000 w 383484"/>
                <a:gd name="connsiteY0" fmla="*/ 0 h 563964"/>
                <a:gd name="connsiteX1" fmla="*/ 383484 w 383484"/>
                <a:gd name="connsiteY1" fmla="*/ 425951 h 563964"/>
                <a:gd name="connsiteX2" fmla="*/ 156068 w 383484"/>
                <a:gd name="connsiteY2" fmla="*/ 558058 h 563964"/>
                <a:gd name="connsiteX3" fmla="*/ 108788 w 383484"/>
                <a:gd name="connsiteY3" fmla="*/ 559876 h 563964"/>
                <a:gd name="connsiteX4" fmla="*/ 64716 w 383484"/>
                <a:gd name="connsiteY4" fmla="*/ 540622 h 563964"/>
                <a:gd name="connsiteX5" fmla="*/ 53485 w 383484"/>
                <a:gd name="connsiteY5" fmla="*/ 529069 h 563964"/>
                <a:gd name="connsiteX6" fmla="*/ 0 w 383484"/>
                <a:gd name="connsiteY6" fmla="*/ 103118 h 563964"/>
                <a:gd name="connsiteX7" fmla="*/ 11232 w 383484"/>
                <a:gd name="connsiteY7" fmla="*/ 114671 h 563964"/>
                <a:gd name="connsiteX8" fmla="*/ 55303 w 383484"/>
                <a:gd name="connsiteY8" fmla="*/ 134032 h 563964"/>
                <a:gd name="connsiteX9" fmla="*/ 102690 w 383484"/>
                <a:gd name="connsiteY9" fmla="*/ 132107 h 56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484" h="563964">
                  <a:moveTo>
                    <a:pt x="330000" y="0"/>
                  </a:moveTo>
                  <a:lnTo>
                    <a:pt x="383484" y="425951"/>
                  </a:lnTo>
                  <a:lnTo>
                    <a:pt x="156068" y="558058"/>
                  </a:lnTo>
                  <a:cubicBezTo>
                    <a:pt x="141253" y="565246"/>
                    <a:pt x="124106" y="565899"/>
                    <a:pt x="108788" y="559876"/>
                  </a:cubicBezTo>
                  <a:lnTo>
                    <a:pt x="64716" y="540622"/>
                  </a:lnTo>
                  <a:cubicBezTo>
                    <a:pt x="57764" y="537519"/>
                    <a:pt x="54020" y="533348"/>
                    <a:pt x="53485" y="529069"/>
                  </a:cubicBezTo>
                  <a:lnTo>
                    <a:pt x="0" y="103118"/>
                  </a:lnTo>
                  <a:cubicBezTo>
                    <a:pt x="535" y="107504"/>
                    <a:pt x="4279" y="111676"/>
                    <a:pt x="11232" y="114671"/>
                  </a:cubicBezTo>
                  <a:lnTo>
                    <a:pt x="55303" y="134032"/>
                  </a:lnTo>
                  <a:cubicBezTo>
                    <a:pt x="70664" y="140076"/>
                    <a:pt x="87865" y="139381"/>
                    <a:pt x="102690" y="132107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648A5045-6188-4E0A-A463-0A05293F8DC7}"/>
                </a:ext>
              </a:extLst>
            </p:cNvPr>
            <p:cNvSpPr/>
            <p:nvPr/>
          </p:nvSpPr>
          <p:spPr>
            <a:xfrm>
              <a:off x="9797662" y="4431213"/>
              <a:ext cx="92767" cy="321314"/>
            </a:xfrm>
            <a:custGeom>
              <a:avLst/>
              <a:gdLst>
                <a:gd name="connsiteX0" fmla="*/ 79585 w 133069"/>
                <a:gd name="connsiteY0" fmla="*/ 34872 h 460908"/>
                <a:gd name="connsiteX1" fmla="*/ 55303 w 133069"/>
                <a:gd name="connsiteY1" fmla="*/ 30914 h 460908"/>
                <a:gd name="connsiteX2" fmla="*/ 11232 w 133069"/>
                <a:gd name="connsiteY2" fmla="*/ 11553 h 460908"/>
                <a:gd name="connsiteX3" fmla="*/ 0 w 133069"/>
                <a:gd name="connsiteY3" fmla="*/ 0 h 460908"/>
                <a:gd name="connsiteX4" fmla="*/ 53485 w 133069"/>
                <a:gd name="connsiteY4" fmla="*/ 425950 h 460908"/>
                <a:gd name="connsiteX5" fmla="*/ 64716 w 133069"/>
                <a:gd name="connsiteY5" fmla="*/ 437503 h 460908"/>
                <a:gd name="connsiteX6" fmla="*/ 108788 w 133069"/>
                <a:gd name="connsiteY6" fmla="*/ 456758 h 460908"/>
                <a:gd name="connsiteX7" fmla="*/ 133070 w 133069"/>
                <a:gd name="connsiteY7" fmla="*/ 460822 h 460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069" h="460908">
                  <a:moveTo>
                    <a:pt x="79585" y="34872"/>
                  </a:moveTo>
                  <a:cubicBezTo>
                    <a:pt x="71295" y="35364"/>
                    <a:pt x="63005" y="34016"/>
                    <a:pt x="55303" y="30914"/>
                  </a:cubicBezTo>
                  <a:lnTo>
                    <a:pt x="11232" y="11553"/>
                  </a:lnTo>
                  <a:cubicBezTo>
                    <a:pt x="4279" y="8557"/>
                    <a:pt x="535" y="4386"/>
                    <a:pt x="0" y="0"/>
                  </a:cubicBezTo>
                  <a:lnTo>
                    <a:pt x="53485" y="425950"/>
                  </a:lnTo>
                  <a:cubicBezTo>
                    <a:pt x="54020" y="430230"/>
                    <a:pt x="57764" y="434401"/>
                    <a:pt x="64716" y="437503"/>
                  </a:cubicBezTo>
                  <a:lnTo>
                    <a:pt x="108788" y="456758"/>
                  </a:lnTo>
                  <a:cubicBezTo>
                    <a:pt x="116479" y="459892"/>
                    <a:pt x="124779" y="461282"/>
                    <a:pt x="133070" y="46082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29D0B14F-ADFA-3882-A6EF-8129B3CB1667}"/>
                </a:ext>
              </a:extLst>
            </p:cNvPr>
            <p:cNvSpPr/>
            <p:nvPr/>
          </p:nvSpPr>
          <p:spPr>
            <a:xfrm>
              <a:off x="9798762" y="4424203"/>
              <a:ext cx="92767" cy="321314"/>
            </a:xfrm>
            <a:custGeom>
              <a:avLst/>
              <a:gdLst>
                <a:gd name="connsiteX0" fmla="*/ 79585 w 133069"/>
                <a:gd name="connsiteY0" fmla="*/ 34872 h 460908"/>
                <a:gd name="connsiteX1" fmla="*/ 55303 w 133069"/>
                <a:gd name="connsiteY1" fmla="*/ 30914 h 460908"/>
                <a:gd name="connsiteX2" fmla="*/ 11232 w 133069"/>
                <a:gd name="connsiteY2" fmla="*/ 11553 h 460908"/>
                <a:gd name="connsiteX3" fmla="*/ 0 w 133069"/>
                <a:gd name="connsiteY3" fmla="*/ 0 h 460908"/>
                <a:gd name="connsiteX4" fmla="*/ 53485 w 133069"/>
                <a:gd name="connsiteY4" fmla="*/ 425950 h 460908"/>
                <a:gd name="connsiteX5" fmla="*/ 64716 w 133069"/>
                <a:gd name="connsiteY5" fmla="*/ 437503 h 460908"/>
                <a:gd name="connsiteX6" fmla="*/ 108788 w 133069"/>
                <a:gd name="connsiteY6" fmla="*/ 456758 h 460908"/>
                <a:gd name="connsiteX7" fmla="*/ 133070 w 133069"/>
                <a:gd name="connsiteY7" fmla="*/ 460822 h 460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069" h="460908">
                  <a:moveTo>
                    <a:pt x="79585" y="34872"/>
                  </a:moveTo>
                  <a:cubicBezTo>
                    <a:pt x="71295" y="35364"/>
                    <a:pt x="63005" y="34016"/>
                    <a:pt x="55303" y="30914"/>
                  </a:cubicBezTo>
                  <a:lnTo>
                    <a:pt x="11232" y="11553"/>
                  </a:lnTo>
                  <a:cubicBezTo>
                    <a:pt x="4279" y="8557"/>
                    <a:pt x="535" y="4386"/>
                    <a:pt x="0" y="0"/>
                  </a:cubicBezTo>
                  <a:lnTo>
                    <a:pt x="53485" y="425950"/>
                  </a:lnTo>
                  <a:cubicBezTo>
                    <a:pt x="54020" y="430230"/>
                    <a:pt x="57764" y="434401"/>
                    <a:pt x="64716" y="437503"/>
                  </a:cubicBezTo>
                  <a:lnTo>
                    <a:pt x="108788" y="456758"/>
                  </a:lnTo>
                  <a:cubicBezTo>
                    <a:pt x="116479" y="459892"/>
                    <a:pt x="124779" y="461282"/>
                    <a:pt x="133070" y="46082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41728246-5BDD-2EAC-5E53-549EC62702AC}"/>
                </a:ext>
              </a:extLst>
            </p:cNvPr>
            <p:cNvSpPr/>
            <p:nvPr/>
          </p:nvSpPr>
          <p:spPr>
            <a:xfrm>
              <a:off x="8972154" y="3517114"/>
              <a:ext cx="1446913" cy="869207"/>
            </a:xfrm>
            <a:custGeom>
              <a:avLst/>
              <a:gdLst>
                <a:gd name="connsiteX0" fmla="*/ 0 w 2075520"/>
                <a:gd name="connsiteY0" fmla="*/ 364657 h 1246831"/>
                <a:gd name="connsiteX1" fmla="*/ 0 w 2075520"/>
                <a:gd name="connsiteY1" fmla="*/ 413329 h 1246831"/>
                <a:gd name="connsiteX2" fmla="*/ 1443761 w 2075520"/>
                <a:gd name="connsiteY2" fmla="*/ 1246831 h 1246831"/>
                <a:gd name="connsiteX3" fmla="*/ 2075520 w 2075520"/>
                <a:gd name="connsiteY3" fmla="*/ 882174 h 1246831"/>
                <a:gd name="connsiteX4" fmla="*/ 2075520 w 2075520"/>
                <a:gd name="connsiteY4" fmla="*/ 833503 h 1246831"/>
                <a:gd name="connsiteX5" fmla="*/ 631759 w 2075520"/>
                <a:gd name="connsiteY5" fmla="*/ 0 h 1246831"/>
                <a:gd name="connsiteX6" fmla="*/ 0 w 2075520"/>
                <a:gd name="connsiteY6" fmla="*/ 364657 h 1246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5520" h="1246831">
                  <a:moveTo>
                    <a:pt x="0" y="364657"/>
                  </a:moveTo>
                  <a:lnTo>
                    <a:pt x="0" y="413329"/>
                  </a:lnTo>
                  <a:lnTo>
                    <a:pt x="1443761" y="1246831"/>
                  </a:lnTo>
                  <a:lnTo>
                    <a:pt x="2075520" y="882174"/>
                  </a:lnTo>
                  <a:lnTo>
                    <a:pt x="2075520" y="833503"/>
                  </a:lnTo>
                  <a:lnTo>
                    <a:pt x="631759" y="0"/>
                  </a:lnTo>
                  <a:lnTo>
                    <a:pt x="0" y="364657"/>
                  </a:ln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332F9F97-D850-87D4-3F87-DFA04457FDB6}"/>
                </a:ext>
              </a:extLst>
            </p:cNvPr>
            <p:cNvSpPr/>
            <p:nvPr/>
          </p:nvSpPr>
          <p:spPr>
            <a:xfrm>
              <a:off x="8972154" y="3517114"/>
              <a:ext cx="1446913" cy="835351"/>
            </a:xfrm>
            <a:custGeom>
              <a:avLst/>
              <a:gdLst>
                <a:gd name="connsiteX0" fmla="*/ 0 w 2075520"/>
                <a:gd name="connsiteY0" fmla="*/ 364657 h 1198267"/>
                <a:gd name="connsiteX1" fmla="*/ 1443761 w 2075520"/>
                <a:gd name="connsiteY1" fmla="*/ 1198267 h 1198267"/>
                <a:gd name="connsiteX2" fmla="*/ 2075520 w 2075520"/>
                <a:gd name="connsiteY2" fmla="*/ 833503 h 1198267"/>
                <a:gd name="connsiteX3" fmla="*/ 631759 w 2075520"/>
                <a:gd name="connsiteY3" fmla="*/ 0 h 1198267"/>
                <a:gd name="connsiteX4" fmla="*/ 0 w 2075520"/>
                <a:gd name="connsiteY4" fmla="*/ 364657 h 119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5520" h="1198267">
                  <a:moveTo>
                    <a:pt x="0" y="364657"/>
                  </a:moveTo>
                  <a:lnTo>
                    <a:pt x="1443761" y="1198267"/>
                  </a:lnTo>
                  <a:lnTo>
                    <a:pt x="2075520" y="833503"/>
                  </a:lnTo>
                  <a:lnTo>
                    <a:pt x="631759" y="0"/>
                  </a:lnTo>
                  <a:lnTo>
                    <a:pt x="0" y="364657"/>
                  </a:ln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00" name="图形 18">
              <a:extLst>
                <a:ext uri="{FF2B5EF4-FFF2-40B4-BE49-F238E27FC236}">
                  <a16:creationId xmlns:a16="http://schemas.microsoft.com/office/drawing/2014/main" id="{6AC6F6BA-C1A6-39F9-F1D3-109A07131FD0}"/>
                </a:ext>
              </a:extLst>
            </p:cNvPr>
            <p:cNvGrpSpPr/>
            <p:nvPr/>
          </p:nvGrpSpPr>
          <p:grpSpPr>
            <a:xfrm>
              <a:off x="8913317" y="3509358"/>
              <a:ext cx="1535528" cy="1474039"/>
              <a:chOff x="8791305" y="3090344"/>
              <a:chExt cx="2202633" cy="2114430"/>
            </a:xfrm>
          </p:grpSpPr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DC6E5386-FC9A-BFF5-EC79-F78280A6F6A2}"/>
                  </a:ext>
                </a:extLst>
              </p:cNvPr>
              <p:cNvSpPr/>
              <p:nvPr/>
            </p:nvSpPr>
            <p:spPr>
              <a:xfrm>
                <a:off x="10277239" y="3530385"/>
                <a:ext cx="716700" cy="1634079"/>
              </a:xfrm>
              <a:custGeom>
                <a:avLst/>
                <a:gdLst>
                  <a:gd name="connsiteX0" fmla="*/ 44900 w 716700"/>
                  <a:gd name="connsiteY0" fmla="*/ 342759 h 1634079"/>
                  <a:gd name="connsiteX1" fmla="*/ 629058 w 716700"/>
                  <a:gd name="connsiteY1" fmla="*/ 6021 h 1634079"/>
                  <a:gd name="connsiteX2" fmla="*/ 661149 w 716700"/>
                  <a:gd name="connsiteY2" fmla="*/ 2918 h 1634079"/>
                  <a:gd name="connsiteX3" fmla="*/ 703295 w 716700"/>
                  <a:gd name="connsiteY3" fmla="*/ 27201 h 1634079"/>
                  <a:gd name="connsiteX4" fmla="*/ 716559 w 716700"/>
                  <a:gd name="connsiteY4" fmla="*/ 56296 h 1634079"/>
                  <a:gd name="connsiteX5" fmla="*/ 716559 w 716700"/>
                  <a:gd name="connsiteY5" fmla="*/ 1213487 h 1634079"/>
                  <a:gd name="connsiteX6" fmla="*/ 671632 w 716700"/>
                  <a:gd name="connsiteY6" fmla="*/ 1291254 h 1634079"/>
                  <a:gd name="connsiteX7" fmla="*/ 87581 w 716700"/>
                  <a:gd name="connsiteY7" fmla="*/ 1627992 h 1634079"/>
                  <a:gd name="connsiteX8" fmla="*/ 55490 w 716700"/>
                  <a:gd name="connsiteY8" fmla="*/ 1631201 h 1634079"/>
                  <a:gd name="connsiteX9" fmla="*/ 13237 w 716700"/>
                  <a:gd name="connsiteY9" fmla="*/ 1606705 h 1634079"/>
                  <a:gd name="connsiteX10" fmla="*/ 187 w 716700"/>
                  <a:gd name="connsiteY10" fmla="*/ 1577717 h 1634079"/>
                  <a:gd name="connsiteX11" fmla="*/ 187 w 716700"/>
                  <a:gd name="connsiteY11" fmla="*/ 420526 h 1634079"/>
                  <a:gd name="connsiteX12" fmla="*/ 44900 w 716700"/>
                  <a:gd name="connsiteY12" fmla="*/ 342759 h 1634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16700" h="1634079">
                    <a:moveTo>
                      <a:pt x="44900" y="342759"/>
                    </a:moveTo>
                    <a:lnTo>
                      <a:pt x="629058" y="6021"/>
                    </a:lnTo>
                    <a:cubicBezTo>
                      <a:pt x="638418" y="-697"/>
                      <a:pt x="650666" y="-1884"/>
                      <a:pt x="661149" y="2918"/>
                    </a:cubicBezTo>
                    <a:lnTo>
                      <a:pt x="703295" y="27201"/>
                    </a:lnTo>
                    <a:cubicBezTo>
                      <a:pt x="712580" y="33854"/>
                      <a:pt x="717628" y="44925"/>
                      <a:pt x="716559" y="56296"/>
                    </a:cubicBezTo>
                    <a:lnTo>
                      <a:pt x="716559" y="1213487"/>
                    </a:lnTo>
                    <a:cubicBezTo>
                      <a:pt x="714858" y="1245096"/>
                      <a:pt x="698160" y="1273989"/>
                      <a:pt x="671632" y="1291254"/>
                    </a:cubicBezTo>
                    <a:lnTo>
                      <a:pt x="87581" y="1627992"/>
                    </a:lnTo>
                    <a:cubicBezTo>
                      <a:pt x="78242" y="1634753"/>
                      <a:pt x="65984" y="1635972"/>
                      <a:pt x="55490" y="1631201"/>
                    </a:cubicBezTo>
                    <a:lnTo>
                      <a:pt x="13237" y="1606705"/>
                    </a:lnTo>
                    <a:cubicBezTo>
                      <a:pt x="3942" y="1600127"/>
                      <a:pt x="-1054" y="1589034"/>
                      <a:pt x="187" y="1577717"/>
                    </a:cubicBezTo>
                    <a:lnTo>
                      <a:pt x="187" y="420526"/>
                    </a:lnTo>
                    <a:cubicBezTo>
                      <a:pt x="1898" y="388970"/>
                      <a:pt x="18490" y="360109"/>
                      <a:pt x="44900" y="34275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7C860C6F-6986-4B7E-5232-D1F5B6D2DF5C}"/>
                  </a:ext>
                </a:extLst>
              </p:cNvPr>
              <p:cNvSpPr/>
              <p:nvPr/>
            </p:nvSpPr>
            <p:spPr>
              <a:xfrm>
                <a:off x="10277319" y="3948129"/>
                <a:ext cx="42252" cy="170294"/>
              </a:xfrm>
              <a:custGeom>
                <a:avLst/>
                <a:gdLst>
                  <a:gd name="connsiteX0" fmla="*/ 42146 w 42252"/>
                  <a:gd name="connsiteY0" fmla="*/ 170295 h 170294"/>
                  <a:gd name="connsiteX1" fmla="*/ 0 w 42252"/>
                  <a:gd name="connsiteY1" fmla="*/ 146013 h 170294"/>
                  <a:gd name="connsiteX2" fmla="*/ 0 w 42252"/>
                  <a:gd name="connsiteY2" fmla="*/ 0 h 170294"/>
                  <a:gd name="connsiteX3" fmla="*/ 42253 w 42252"/>
                  <a:gd name="connsiteY3" fmla="*/ 24389 h 170294"/>
                  <a:gd name="connsiteX4" fmla="*/ 42146 w 42252"/>
                  <a:gd name="connsiteY4" fmla="*/ 170295 h 17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252" h="170294">
                    <a:moveTo>
                      <a:pt x="42146" y="170295"/>
                    </a:moveTo>
                    <a:lnTo>
                      <a:pt x="0" y="146013"/>
                    </a:lnTo>
                    <a:lnTo>
                      <a:pt x="0" y="0"/>
                    </a:lnTo>
                    <a:lnTo>
                      <a:pt x="42253" y="24389"/>
                    </a:lnTo>
                    <a:lnTo>
                      <a:pt x="42146" y="170295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163A3B47-4BC2-A711-2DEE-771E9B67BC5B}"/>
                  </a:ext>
                </a:extLst>
              </p:cNvPr>
              <p:cNvSpPr/>
              <p:nvPr/>
            </p:nvSpPr>
            <p:spPr>
              <a:xfrm>
                <a:off x="8791305" y="3090344"/>
                <a:ext cx="39364" cy="169118"/>
              </a:xfrm>
              <a:custGeom>
                <a:avLst/>
                <a:gdLst>
                  <a:gd name="connsiteX0" fmla="*/ 39258 w 39364"/>
                  <a:gd name="connsiteY0" fmla="*/ 169118 h 169118"/>
                  <a:gd name="connsiteX1" fmla="*/ 0 w 39364"/>
                  <a:gd name="connsiteY1" fmla="*/ 145906 h 169118"/>
                  <a:gd name="connsiteX2" fmla="*/ 0 w 39364"/>
                  <a:gd name="connsiteY2" fmla="*/ 0 h 169118"/>
                  <a:gd name="connsiteX3" fmla="*/ 39365 w 39364"/>
                  <a:gd name="connsiteY3" fmla="*/ 23212 h 169118"/>
                  <a:gd name="connsiteX4" fmla="*/ 39258 w 39364"/>
                  <a:gd name="connsiteY4" fmla="*/ 169118 h 169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364" h="169118">
                    <a:moveTo>
                      <a:pt x="39258" y="169118"/>
                    </a:moveTo>
                    <a:lnTo>
                      <a:pt x="0" y="145906"/>
                    </a:lnTo>
                    <a:lnTo>
                      <a:pt x="0" y="0"/>
                    </a:lnTo>
                    <a:lnTo>
                      <a:pt x="39365" y="23212"/>
                    </a:lnTo>
                    <a:lnTo>
                      <a:pt x="39258" y="169118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2C2ED8BA-834C-9474-BA93-DC536A596894}"/>
                  </a:ext>
                </a:extLst>
              </p:cNvPr>
              <p:cNvSpPr/>
              <p:nvPr/>
            </p:nvSpPr>
            <p:spPr>
              <a:xfrm>
                <a:off x="10782748" y="4771470"/>
                <a:ext cx="126330" cy="190699"/>
              </a:xfrm>
              <a:custGeom>
                <a:avLst/>
                <a:gdLst>
                  <a:gd name="connsiteX0" fmla="*/ 84292 w 126330"/>
                  <a:gd name="connsiteY0" fmla="*/ 0 h 190699"/>
                  <a:gd name="connsiteX1" fmla="*/ 126330 w 126330"/>
                  <a:gd name="connsiteY1" fmla="*/ 24282 h 190699"/>
                  <a:gd name="connsiteX2" fmla="*/ 126330 w 126330"/>
                  <a:gd name="connsiteY2" fmla="*/ 157245 h 190699"/>
                  <a:gd name="connsiteX3" fmla="*/ 115099 w 126330"/>
                  <a:gd name="connsiteY3" fmla="*/ 176606 h 190699"/>
                  <a:gd name="connsiteX4" fmla="*/ 95416 w 126330"/>
                  <a:gd name="connsiteY4" fmla="*/ 188052 h 190699"/>
                  <a:gd name="connsiteX5" fmla="*/ 73060 w 126330"/>
                  <a:gd name="connsiteY5" fmla="*/ 188052 h 190699"/>
                  <a:gd name="connsiteX6" fmla="*/ 53377 w 126330"/>
                  <a:gd name="connsiteY6" fmla="*/ 176285 h 190699"/>
                  <a:gd name="connsiteX7" fmla="*/ 37867 w 126330"/>
                  <a:gd name="connsiteY7" fmla="*/ 157566 h 190699"/>
                  <a:gd name="connsiteX8" fmla="*/ 0 w 126330"/>
                  <a:gd name="connsiteY8" fmla="*/ 48243 h 190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6330" h="190699">
                    <a:moveTo>
                      <a:pt x="84292" y="0"/>
                    </a:moveTo>
                    <a:lnTo>
                      <a:pt x="126330" y="24282"/>
                    </a:lnTo>
                    <a:lnTo>
                      <a:pt x="126330" y="157245"/>
                    </a:lnTo>
                    <a:cubicBezTo>
                      <a:pt x="125913" y="165128"/>
                      <a:pt x="121731" y="172327"/>
                      <a:pt x="115099" y="176606"/>
                    </a:cubicBezTo>
                    <a:lnTo>
                      <a:pt x="95416" y="188052"/>
                    </a:lnTo>
                    <a:cubicBezTo>
                      <a:pt x="88378" y="191582"/>
                      <a:pt x="80098" y="191582"/>
                      <a:pt x="73060" y="188052"/>
                    </a:cubicBezTo>
                    <a:lnTo>
                      <a:pt x="53377" y="176285"/>
                    </a:lnTo>
                    <a:cubicBezTo>
                      <a:pt x="46371" y="171825"/>
                      <a:pt x="40948" y="165278"/>
                      <a:pt x="37867" y="157566"/>
                    </a:cubicBezTo>
                    <a:lnTo>
                      <a:pt x="0" y="48243"/>
                    </a:ln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54541352-6645-66FB-5056-DBDA5B71B384}"/>
                  </a:ext>
                </a:extLst>
              </p:cNvPr>
              <p:cNvSpPr/>
              <p:nvPr/>
            </p:nvSpPr>
            <p:spPr>
              <a:xfrm>
                <a:off x="10824894" y="4795752"/>
                <a:ext cx="84184" cy="165179"/>
              </a:xfrm>
              <a:custGeom>
                <a:avLst/>
                <a:gdLst>
                  <a:gd name="connsiteX0" fmla="*/ 84185 w 84184"/>
                  <a:gd name="connsiteY0" fmla="*/ 132962 h 165179"/>
                  <a:gd name="connsiteX1" fmla="*/ 72953 w 84184"/>
                  <a:gd name="connsiteY1" fmla="*/ 152324 h 165179"/>
                  <a:gd name="connsiteX2" fmla="*/ 53270 w 84184"/>
                  <a:gd name="connsiteY2" fmla="*/ 163770 h 165179"/>
                  <a:gd name="connsiteX3" fmla="*/ 38680 w 84184"/>
                  <a:gd name="connsiteY3" fmla="*/ 159779 h 165179"/>
                  <a:gd name="connsiteX4" fmla="*/ 37867 w 84184"/>
                  <a:gd name="connsiteY4" fmla="*/ 157993 h 165179"/>
                  <a:gd name="connsiteX5" fmla="*/ 0 w 84184"/>
                  <a:gd name="connsiteY5" fmla="*/ 48671 h 165179"/>
                  <a:gd name="connsiteX6" fmla="*/ 84185 w 84184"/>
                  <a:gd name="connsiteY6" fmla="*/ 0 h 165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184" h="165179">
                    <a:moveTo>
                      <a:pt x="84185" y="132962"/>
                    </a:moveTo>
                    <a:cubicBezTo>
                      <a:pt x="83767" y="140846"/>
                      <a:pt x="79585" y="148045"/>
                      <a:pt x="72953" y="152324"/>
                    </a:cubicBezTo>
                    <a:lnTo>
                      <a:pt x="53270" y="163770"/>
                    </a:lnTo>
                    <a:cubicBezTo>
                      <a:pt x="48136" y="166700"/>
                      <a:pt x="41611" y="164914"/>
                      <a:pt x="38680" y="159779"/>
                    </a:cubicBezTo>
                    <a:cubicBezTo>
                      <a:pt x="38359" y="159213"/>
                      <a:pt x="38081" y="158614"/>
                      <a:pt x="37867" y="157993"/>
                    </a:cubicBezTo>
                    <a:lnTo>
                      <a:pt x="0" y="48671"/>
                    </a:lnTo>
                    <a:lnTo>
                      <a:pt x="84185" y="0"/>
                    </a:lnTo>
                    <a:close/>
                  </a:path>
                </a:pathLst>
              </a:custGeom>
              <a:solidFill>
                <a:srgbClr val="37474F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193AC23D-5A12-9957-1FC7-2C30C1E2D723}"/>
                  </a:ext>
                </a:extLst>
              </p:cNvPr>
              <p:cNvSpPr/>
              <p:nvPr/>
            </p:nvSpPr>
            <p:spPr>
              <a:xfrm>
                <a:off x="10361611" y="5014076"/>
                <a:ext cx="126330" cy="190698"/>
              </a:xfrm>
              <a:custGeom>
                <a:avLst/>
                <a:gdLst>
                  <a:gd name="connsiteX0" fmla="*/ 84185 w 126330"/>
                  <a:gd name="connsiteY0" fmla="*/ 0 h 190698"/>
                  <a:gd name="connsiteX1" fmla="*/ 126330 w 126330"/>
                  <a:gd name="connsiteY1" fmla="*/ 24282 h 190698"/>
                  <a:gd name="connsiteX2" fmla="*/ 126330 w 126330"/>
                  <a:gd name="connsiteY2" fmla="*/ 157244 h 190698"/>
                  <a:gd name="connsiteX3" fmla="*/ 115098 w 126330"/>
                  <a:gd name="connsiteY3" fmla="*/ 176713 h 190698"/>
                  <a:gd name="connsiteX4" fmla="*/ 95416 w 126330"/>
                  <a:gd name="connsiteY4" fmla="*/ 188051 h 190698"/>
                  <a:gd name="connsiteX5" fmla="*/ 72953 w 126330"/>
                  <a:gd name="connsiteY5" fmla="*/ 188051 h 190698"/>
                  <a:gd name="connsiteX6" fmla="*/ 53270 w 126330"/>
                  <a:gd name="connsiteY6" fmla="*/ 176713 h 190698"/>
                  <a:gd name="connsiteX7" fmla="*/ 37867 w 126330"/>
                  <a:gd name="connsiteY7" fmla="*/ 157993 h 190698"/>
                  <a:gd name="connsiteX8" fmla="*/ 0 w 126330"/>
                  <a:gd name="connsiteY8" fmla="*/ 48671 h 190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6330" h="190698">
                    <a:moveTo>
                      <a:pt x="84185" y="0"/>
                    </a:moveTo>
                    <a:lnTo>
                      <a:pt x="126330" y="24282"/>
                    </a:lnTo>
                    <a:lnTo>
                      <a:pt x="126330" y="157244"/>
                    </a:lnTo>
                    <a:cubicBezTo>
                      <a:pt x="125892" y="165149"/>
                      <a:pt x="121720" y="172381"/>
                      <a:pt x="115098" y="176713"/>
                    </a:cubicBezTo>
                    <a:lnTo>
                      <a:pt x="95416" y="188051"/>
                    </a:lnTo>
                    <a:cubicBezTo>
                      <a:pt x="88346" y="191581"/>
                      <a:pt x="80023" y="191581"/>
                      <a:pt x="72953" y="188051"/>
                    </a:cubicBezTo>
                    <a:lnTo>
                      <a:pt x="53270" y="176713"/>
                    </a:lnTo>
                    <a:cubicBezTo>
                      <a:pt x="46371" y="172156"/>
                      <a:pt x="41012" y="165641"/>
                      <a:pt x="37867" y="157993"/>
                    </a:cubicBezTo>
                    <a:lnTo>
                      <a:pt x="0" y="48671"/>
                    </a:ln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FF7641B0-F352-DE85-9B60-1630A851CBCA}"/>
                  </a:ext>
                </a:extLst>
              </p:cNvPr>
              <p:cNvSpPr/>
              <p:nvPr/>
            </p:nvSpPr>
            <p:spPr>
              <a:xfrm>
                <a:off x="10403649" y="5038144"/>
                <a:ext cx="84291" cy="165393"/>
              </a:xfrm>
              <a:custGeom>
                <a:avLst/>
                <a:gdLst>
                  <a:gd name="connsiteX0" fmla="*/ 84292 w 84291"/>
                  <a:gd name="connsiteY0" fmla="*/ 133176 h 165393"/>
                  <a:gd name="connsiteX1" fmla="*/ 73060 w 84291"/>
                  <a:gd name="connsiteY1" fmla="*/ 152645 h 165393"/>
                  <a:gd name="connsiteX2" fmla="*/ 53377 w 84291"/>
                  <a:gd name="connsiteY2" fmla="*/ 163983 h 165393"/>
                  <a:gd name="connsiteX3" fmla="*/ 38787 w 84291"/>
                  <a:gd name="connsiteY3" fmla="*/ 159994 h 165393"/>
                  <a:gd name="connsiteX4" fmla="*/ 37974 w 84291"/>
                  <a:gd name="connsiteY4" fmla="*/ 158207 h 165393"/>
                  <a:gd name="connsiteX5" fmla="*/ 0 w 84291"/>
                  <a:gd name="connsiteY5" fmla="*/ 48671 h 165393"/>
                  <a:gd name="connsiteX6" fmla="*/ 84292 w 84291"/>
                  <a:gd name="connsiteY6" fmla="*/ 0 h 165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291" h="165393">
                    <a:moveTo>
                      <a:pt x="84292" y="133176"/>
                    </a:moveTo>
                    <a:cubicBezTo>
                      <a:pt x="83853" y="141081"/>
                      <a:pt x="79681" y="148312"/>
                      <a:pt x="73060" y="152645"/>
                    </a:cubicBezTo>
                    <a:lnTo>
                      <a:pt x="53377" y="163983"/>
                    </a:lnTo>
                    <a:cubicBezTo>
                      <a:pt x="48243" y="166914"/>
                      <a:pt x="41718" y="165128"/>
                      <a:pt x="38787" y="159994"/>
                    </a:cubicBezTo>
                    <a:cubicBezTo>
                      <a:pt x="38466" y="159427"/>
                      <a:pt x="38188" y="158828"/>
                      <a:pt x="37974" y="158207"/>
                    </a:cubicBezTo>
                    <a:lnTo>
                      <a:pt x="0" y="48671"/>
                    </a:lnTo>
                    <a:lnTo>
                      <a:pt x="84292" y="0"/>
                    </a:lnTo>
                    <a:close/>
                  </a:path>
                </a:pathLst>
              </a:custGeom>
              <a:solidFill>
                <a:srgbClr val="37474F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63CCE07C-F95B-FBF2-4D92-0D19407BA376}"/>
                  </a:ext>
                </a:extLst>
              </p:cNvPr>
              <p:cNvSpPr/>
              <p:nvPr/>
            </p:nvSpPr>
            <p:spPr>
              <a:xfrm>
                <a:off x="10319465" y="3553996"/>
                <a:ext cx="674428" cy="1630802"/>
              </a:xfrm>
              <a:custGeom>
                <a:avLst/>
                <a:gdLst>
                  <a:gd name="connsiteX0" fmla="*/ 628978 w 674428"/>
                  <a:gd name="connsiteY0" fmla="*/ 6798 h 1630802"/>
                  <a:gd name="connsiteX1" fmla="*/ 44927 w 674428"/>
                  <a:gd name="connsiteY1" fmla="*/ 343537 h 1630802"/>
                  <a:gd name="connsiteX2" fmla="*/ 0 w 674428"/>
                  <a:gd name="connsiteY2" fmla="*/ 421303 h 1630802"/>
                  <a:gd name="connsiteX3" fmla="*/ 0 w 674428"/>
                  <a:gd name="connsiteY3" fmla="*/ 1630802 h 1630802"/>
                  <a:gd name="connsiteX4" fmla="*/ 44927 w 674428"/>
                  <a:gd name="connsiteY4" fmla="*/ 1604381 h 1630802"/>
                  <a:gd name="connsiteX5" fmla="*/ 628978 w 674428"/>
                  <a:gd name="connsiteY5" fmla="*/ 1267642 h 1630802"/>
                  <a:gd name="connsiteX6" fmla="*/ 673905 w 674428"/>
                  <a:gd name="connsiteY6" fmla="*/ 1189876 h 1630802"/>
                  <a:gd name="connsiteX7" fmla="*/ 673905 w 674428"/>
                  <a:gd name="connsiteY7" fmla="*/ 32685 h 1630802"/>
                  <a:gd name="connsiteX8" fmla="*/ 652340 w 674428"/>
                  <a:gd name="connsiteY8" fmla="*/ 519 h 1630802"/>
                  <a:gd name="connsiteX9" fmla="*/ 628978 w 674428"/>
                  <a:gd name="connsiteY9" fmla="*/ 6798 h 1630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74428" h="1630802">
                    <a:moveTo>
                      <a:pt x="628978" y="6798"/>
                    </a:moveTo>
                    <a:lnTo>
                      <a:pt x="44927" y="343537"/>
                    </a:lnTo>
                    <a:cubicBezTo>
                      <a:pt x="18399" y="360802"/>
                      <a:pt x="1701" y="389694"/>
                      <a:pt x="0" y="421303"/>
                    </a:cubicBezTo>
                    <a:lnTo>
                      <a:pt x="0" y="1630802"/>
                    </a:lnTo>
                    <a:cubicBezTo>
                      <a:pt x="0" y="1630802"/>
                      <a:pt x="32091" y="1611548"/>
                      <a:pt x="44927" y="1604381"/>
                    </a:cubicBezTo>
                    <a:lnTo>
                      <a:pt x="628978" y="1267642"/>
                    </a:lnTo>
                    <a:cubicBezTo>
                      <a:pt x="655506" y="1250378"/>
                      <a:pt x="672204" y="1221485"/>
                      <a:pt x="673905" y="1189876"/>
                    </a:cubicBezTo>
                    <a:lnTo>
                      <a:pt x="673905" y="32685"/>
                    </a:lnTo>
                    <a:cubicBezTo>
                      <a:pt x="676836" y="17848"/>
                      <a:pt x="667177" y="3450"/>
                      <a:pt x="652340" y="519"/>
                    </a:cubicBezTo>
                    <a:cubicBezTo>
                      <a:pt x="643996" y="-1128"/>
                      <a:pt x="635364" y="1193"/>
                      <a:pt x="628978" y="6798"/>
                    </a:cubicBezTo>
                    <a:close/>
                  </a:path>
                </a:pathLst>
              </a:custGeom>
              <a:solidFill>
                <a:srgbClr val="37474F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14183C86-E4BA-80C3-BDB5-3337E136B200}"/>
                  </a:ext>
                </a:extLst>
              </p:cNvPr>
              <p:cNvSpPr/>
              <p:nvPr/>
            </p:nvSpPr>
            <p:spPr>
              <a:xfrm>
                <a:off x="10319465" y="3553991"/>
                <a:ext cx="674424" cy="564432"/>
              </a:xfrm>
              <a:custGeom>
                <a:avLst/>
                <a:gdLst>
                  <a:gd name="connsiteX0" fmla="*/ 44927 w 674424"/>
                  <a:gd name="connsiteY0" fmla="*/ 343542 h 564432"/>
                  <a:gd name="connsiteX1" fmla="*/ 628978 w 674424"/>
                  <a:gd name="connsiteY1" fmla="*/ 6803 h 564432"/>
                  <a:gd name="connsiteX2" fmla="*/ 667626 w 674424"/>
                  <a:gd name="connsiteY2" fmla="*/ 9327 h 564432"/>
                  <a:gd name="connsiteX3" fmla="*/ 673905 w 674424"/>
                  <a:gd name="connsiteY3" fmla="*/ 32690 h 564432"/>
                  <a:gd name="connsiteX4" fmla="*/ 673905 w 674424"/>
                  <a:gd name="connsiteY4" fmla="*/ 175386 h 564432"/>
                  <a:gd name="connsiteX5" fmla="*/ 0 w 674424"/>
                  <a:gd name="connsiteY5" fmla="*/ 564433 h 564432"/>
                  <a:gd name="connsiteX6" fmla="*/ 0 w 674424"/>
                  <a:gd name="connsiteY6" fmla="*/ 421308 h 564432"/>
                  <a:gd name="connsiteX7" fmla="*/ 44927 w 674424"/>
                  <a:gd name="connsiteY7" fmla="*/ 343542 h 564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4424" h="564432">
                    <a:moveTo>
                      <a:pt x="44927" y="343542"/>
                    </a:moveTo>
                    <a:lnTo>
                      <a:pt x="628978" y="6803"/>
                    </a:lnTo>
                    <a:cubicBezTo>
                      <a:pt x="640349" y="-3177"/>
                      <a:pt x="657645" y="-2043"/>
                      <a:pt x="667626" y="9327"/>
                    </a:cubicBezTo>
                    <a:cubicBezTo>
                      <a:pt x="673231" y="15714"/>
                      <a:pt x="675552" y="24346"/>
                      <a:pt x="673905" y="32690"/>
                    </a:cubicBezTo>
                    <a:lnTo>
                      <a:pt x="673905" y="175386"/>
                    </a:lnTo>
                    <a:lnTo>
                      <a:pt x="0" y="564433"/>
                    </a:lnTo>
                    <a:lnTo>
                      <a:pt x="0" y="421308"/>
                    </a:lnTo>
                    <a:cubicBezTo>
                      <a:pt x="1701" y="389699"/>
                      <a:pt x="18399" y="360806"/>
                      <a:pt x="44927" y="34354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C5194C8E-8F81-CAFE-87B4-7E230B4130E5}"/>
                </a:ext>
              </a:extLst>
            </p:cNvPr>
            <p:cNvSpPr/>
            <p:nvPr/>
          </p:nvSpPr>
          <p:spPr>
            <a:xfrm>
              <a:off x="8843816" y="3180907"/>
              <a:ext cx="1644901" cy="983450"/>
            </a:xfrm>
            <a:custGeom>
              <a:avLst/>
              <a:gdLst>
                <a:gd name="connsiteX0" fmla="*/ 0 w 2359523"/>
                <a:gd name="connsiteY0" fmla="*/ 398192 h 1410707"/>
                <a:gd name="connsiteX1" fmla="*/ 18399 w 2359523"/>
                <a:gd name="connsiteY1" fmla="*/ 372306 h 1410707"/>
                <a:gd name="connsiteX2" fmla="*/ 644595 w 2359523"/>
                <a:gd name="connsiteY2" fmla="*/ 10750 h 1410707"/>
                <a:gd name="connsiteX3" fmla="*/ 734449 w 2359523"/>
                <a:gd name="connsiteY3" fmla="*/ 10750 h 1410707"/>
                <a:gd name="connsiteX4" fmla="*/ 2341017 w 2359523"/>
                <a:gd name="connsiteY4" fmla="*/ 937958 h 1410707"/>
                <a:gd name="connsiteX5" fmla="*/ 2359523 w 2359523"/>
                <a:gd name="connsiteY5" fmla="*/ 963845 h 1410707"/>
                <a:gd name="connsiteX6" fmla="*/ 2359523 w 2359523"/>
                <a:gd name="connsiteY6" fmla="*/ 1012516 h 1410707"/>
                <a:gd name="connsiteX7" fmla="*/ 2341017 w 2359523"/>
                <a:gd name="connsiteY7" fmla="*/ 1038402 h 1410707"/>
                <a:gd name="connsiteX8" fmla="*/ 1714928 w 2359523"/>
                <a:gd name="connsiteY8" fmla="*/ 1399957 h 1410707"/>
                <a:gd name="connsiteX9" fmla="*/ 1625074 w 2359523"/>
                <a:gd name="connsiteY9" fmla="*/ 1399957 h 1410707"/>
                <a:gd name="connsiteX10" fmla="*/ 18399 w 2359523"/>
                <a:gd name="connsiteY10" fmla="*/ 472322 h 1410707"/>
                <a:gd name="connsiteX11" fmla="*/ 0 w 2359523"/>
                <a:gd name="connsiteY11" fmla="*/ 446435 h 1410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59523" h="1410707">
                  <a:moveTo>
                    <a:pt x="0" y="398192"/>
                  </a:moveTo>
                  <a:cubicBezTo>
                    <a:pt x="941" y="386854"/>
                    <a:pt x="7991" y="376927"/>
                    <a:pt x="18399" y="372306"/>
                  </a:cubicBezTo>
                  <a:lnTo>
                    <a:pt x="644595" y="10750"/>
                  </a:lnTo>
                  <a:cubicBezTo>
                    <a:pt x="672835" y="-3583"/>
                    <a:pt x="706210" y="-3583"/>
                    <a:pt x="734449" y="10750"/>
                  </a:cubicBezTo>
                  <a:lnTo>
                    <a:pt x="2341017" y="937958"/>
                  </a:lnTo>
                  <a:cubicBezTo>
                    <a:pt x="2351479" y="942526"/>
                    <a:pt x="2358582" y="952463"/>
                    <a:pt x="2359523" y="963845"/>
                  </a:cubicBezTo>
                  <a:cubicBezTo>
                    <a:pt x="2359523" y="972616"/>
                    <a:pt x="2359523" y="1003851"/>
                    <a:pt x="2359523" y="1012516"/>
                  </a:cubicBezTo>
                  <a:cubicBezTo>
                    <a:pt x="2358561" y="1023886"/>
                    <a:pt x="2351469" y="1033813"/>
                    <a:pt x="2341017" y="1038402"/>
                  </a:cubicBezTo>
                  <a:lnTo>
                    <a:pt x="1714928" y="1399957"/>
                  </a:lnTo>
                  <a:cubicBezTo>
                    <a:pt x="1686688" y="1414291"/>
                    <a:pt x="1653314" y="1414291"/>
                    <a:pt x="1625074" y="1399957"/>
                  </a:cubicBezTo>
                  <a:lnTo>
                    <a:pt x="18399" y="472322"/>
                  </a:lnTo>
                  <a:cubicBezTo>
                    <a:pt x="7980" y="467722"/>
                    <a:pt x="920" y="457785"/>
                    <a:pt x="0" y="446435"/>
                  </a:cubicBezTo>
                  <a:close/>
                </a:path>
              </a:pathLst>
            </a:custGeom>
            <a:solidFill>
              <a:srgbClr val="37474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9DD30D6E-F54D-02D7-E472-D1329C40CE9E}"/>
                </a:ext>
              </a:extLst>
            </p:cNvPr>
            <p:cNvSpPr/>
            <p:nvPr/>
          </p:nvSpPr>
          <p:spPr>
            <a:xfrm>
              <a:off x="8843667" y="3180907"/>
              <a:ext cx="1645124" cy="949819"/>
            </a:xfrm>
            <a:custGeom>
              <a:avLst/>
              <a:gdLst>
                <a:gd name="connsiteX0" fmla="*/ 1715142 w 2359843"/>
                <a:gd name="connsiteY0" fmla="*/ 1351714 h 1362464"/>
                <a:gd name="connsiteX1" fmla="*/ 2341231 w 2359843"/>
                <a:gd name="connsiteY1" fmla="*/ 990266 h 1362464"/>
                <a:gd name="connsiteX2" fmla="*/ 2341231 w 2359843"/>
                <a:gd name="connsiteY2" fmla="*/ 938386 h 1362464"/>
                <a:gd name="connsiteX3" fmla="*/ 734663 w 2359843"/>
                <a:gd name="connsiteY3" fmla="*/ 10750 h 1362464"/>
                <a:gd name="connsiteX4" fmla="*/ 644809 w 2359843"/>
                <a:gd name="connsiteY4" fmla="*/ 10750 h 1362464"/>
                <a:gd name="connsiteX5" fmla="*/ 18613 w 2359843"/>
                <a:gd name="connsiteY5" fmla="*/ 372306 h 1362464"/>
                <a:gd name="connsiteX6" fmla="*/ 18613 w 2359843"/>
                <a:gd name="connsiteY6" fmla="*/ 424186 h 1362464"/>
                <a:gd name="connsiteX7" fmla="*/ 1625288 w 2359843"/>
                <a:gd name="connsiteY7" fmla="*/ 1351714 h 1362464"/>
                <a:gd name="connsiteX8" fmla="*/ 1715142 w 2359843"/>
                <a:gd name="connsiteY8" fmla="*/ 1351714 h 1362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59843" h="1362464">
                  <a:moveTo>
                    <a:pt x="1715142" y="1351714"/>
                  </a:moveTo>
                  <a:lnTo>
                    <a:pt x="2341231" y="990266"/>
                  </a:lnTo>
                  <a:cubicBezTo>
                    <a:pt x="2366048" y="975932"/>
                    <a:pt x="2366048" y="952720"/>
                    <a:pt x="2341231" y="938386"/>
                  </a:cubicBezTo>
                  <a:lnTo>
                    <a:pt x="734663" y="10750"/>
                  </a:lnTo>
                  <a:cubicBezTo>
                    <a:pt x="706424" y="-3583"/>
                    <a:pt x="673049" y="-3583"/>
                    <a:pt x="644809" y="10750"/>
                  </a:cubicBezTo>
                  <a:lnTo>
                    <a:pt x="18613" y="372306"/>
                  </a:lnTo>
                  <a:cubicBezTo>
                    <a:pt x="-6204" y="386640"/>
                    <a:pt x="-6204" y="409852"/>
                    <a:pt x="18613" y="424186"/>
                  </a:cubicBezTo>
                  <a:lnTo>
                    <a:pt x="1625288" y="1351714"/>
                  </a:lnTo>
                  <a:cubicBezTo>
                    <a:pt x="1653528" y="1366048"/>
                    <a:pt x="1686902" y="1366048"/>
                    <a:pt x="1715142" y="1351714"/>
                  </a:cubicBez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618AADF4-32F6-6E7B-A894-E6E3C324882E}"/>
                </a:ext>
              </a:extLst>
            </p:cNvPr>
            <p:cNvSpPr/>
            <p:nvPr/>
          </p:nvSpPr>
          <p:spPr>
            <a:xfrm>
              <a:off x="8942773" y="3560216"/>
              <a:ext cx="1006493" cy="716708"/>
            </a:xfrm>
            <a:custGeom>
              <a:avLst/>
              <a:gdLst>
                <a:gd name="connsiteX0" fmla="*/ 0 w 1443761"/>
                <a:gd name="connsiteY0" fmla="*/ 0 h 1028079"/>
                <a:gd name="connsiteX1" fmla="*/ 115954 w 1443761"/>
                <a:gd name="connsiteY1" fmla="*/ 260684 h 1028079"/>
                <a:gd name="connsiteX2" fmla="*/ 1443761 w 1443761"/>
                <a:gd name="connsiteY2" fmla="*/ 1028080 h 1028079"/>
                <a:gd name="connsiteX3" fmla="*/ 1443761 w 1443761"/>
                <a:gd name="connsiteY3" fmla="*/ 833503 h 1028079"/>
                <a:gd name="connsiteX4" fmla="*/ 0 w 1443761"/>
                <a:gd name="connsiteY4" fmla="*/ 0 h 102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761" h="1028079">
                  <a:moveTo>
                    <a:pt x="0" y="0"/>
                  </a:moveTo>
                  <a:lnTo>
                    <a:pt x="115954" y="260684"/>
                  </a:lnTo>
                  <a:lnTo>
                    <a:pt x="1443761" y="1028080"/>
                  </a:lnTo>
                  <a:lnTo>
                    <a:pt x="1443761" y="8335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24EB3A22-C9DD-6B7A-EB94-B370D0F58882}"/>
                </a:ext>
              </a:extLst>
            </p:cNvPr>
            <p:cNvSpPr/>
            <p:nvPr/>
          </p:nvSpPr>
          <p:spPr>
            <a:xfrm>
              <a:off x="8972154" y="3805259"/>
              <a:ext cx="510144" cy="809922"/>
            </a:xfrm>
            <a:custGeom>
              <a:avLst/>
              <a:gdLst>
                <a:gd name="connsiteX0" fmla="*/ 0 w 731775"/>
                <a:gd name="connsiteY0" fmla="*/ 0 h 1161790"/>
                <a:gd name="connsiteX1" fmla="*/ 731775 w 731775"/>
                <a:gd name="connsiteY1" fmla="*/ 422421 h 1161790"/>
                <a:gd name="connsiteX2" fmla="*/ 731775 w 731775"/>
                <a:gd name="connsiteY2" fmla="*/ 1161791 h 1161790"/>
                <a:gd name="connsiteX3" fmla="*/ 0 w 731775"/>
                <a:gd name="connsiteY3" fmla="*/ 739263 h 1161790"/>
                <a:gd name="connsiteX4" fmla="*/ 0 w 731775"/>
                <a:gd name="connsiteY4" fmla="*/ 0 h 1161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775" h="1161790">
                  <a:moveTo>
                    <a:pt x="0" y="0"/>
                  </a:moveTo>
                  <a:lnTo>
                    <a:pt x="731775" y="422421"/>
                  </a:lnTo>
                  <a:lnTo>
                    <a:pt x="731775" y="1161791"/>
                  </a:lnTo>
                  <a:lnTo>
                    <a:pt x="0" y="739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E31678CE-FB4D-8A68-1DF2-4AD358DD74D8}"/>
                </a:ext>
              </a:extLst>
            </p:cNvPr>
            <p:cNvSpPr/>
            <p:nvPr/>
          </p:nvSpPr>
          <p:spPr>
            <a:xfrm>
              <a:off x="9221223" y="3949033"/>
              <a:ext cx="12005" cy="522374"/>
            </a:xfrm>
            <a:custGeom>
              <a:avLst/>
              <a:gdLst>
                <a:gd name="connsiteX0" fmla="*/ 0 w 17221"/>
                <a:gd name="connsiteY0" fmla="*/ 0 h 749317"/>
                <a:gd name="connsiteX1" fmla="*/ 17222 w 17221"/>
                <a:gd name="connsiteY1" fmla="*/ 9948 h 749317"/>
                <a:gd name="connsiteX2" fmla="*/ 17222 w 17221"/>
                <a:gd name="connsiteY2" fmla="*/ 749318 h 749317"/>
                <a:gd name="connsiteX3" fmla="*/ 0 w 17221"/>
                <a:gd name="connsiteY3" fmla="*/ 739370 h 749317"/>
                <a:gd name="connsiteX4" fmla="*/ 0 w 17221"/>
                <a:gd name="connsiteY4" fmla="*/ 0 h 74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21" h="749317">
                  <a:moveTo>
                    <a:pt x="0" y="0"/>
                  </a:moveTo>
                  <a:lnTo>
                    <a:pt x="17222" y="9948"/>
                  </a:lnTo>
                  <a:lnTo>
                    <a:pt x="17222" y="749318"/>
                  </a:lnTo>
                  <a:lnTo>
                    <a:pt x="0" y="7393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5B978E95-CE60-AFAB-867D-E398FA77D747}"/>
                </a:ext>
              </a:extLst>
            </p:cNvPr>
            <p:cNvSpPr/>
            <p:nvPr/>
          </p:nvSpPr>
          <p:spPr>
            <a:xfrm>
              <a:off x="9273423" y="4200190"/>
              <a:ext cx="17375" cy="78285"/>
            </a:xfrm>
            <a:custGeom>
              <a:avLst/>
              <a:gdLst>
                <a:gd name="connsiteX0" fmla="*/ 0 w 24923"/>
                <a:gd name="connsiteY0" fmla="*/ 0 h 112296"/>
                <a:gd name="connsiteX1" fmla="*/ 0 w 24923"/>
                <a:gd name="connsiteY1" fmla="*/ 105685 h 112296"/>
                <a:gd name="connsiteX2" fmla="*/ 9199 w 24923"/>
                <a:gd name="connsiteY2" fmla="*/ 111034 h 112296"/>
                <a:gd name="connsiteX3" fmla="*/ 23672 w 24923"/>
                <a:gd name="connsiteY3" fmla="*/ 106637 h 112296"/>
                <a:gd name="connsiteX4" fmla="*/ 24924 w 24923"/>
                <a:gd name="connsiteY4" fmla="*/ 102049 h 112296"/>
                <a:gd name="connsiteX5" fmla="*/ 24924 w 24923"/>
                <a:gd name="connsiteY5" fmla="*/ 25673 h 112296"/>
                <a:gd name="connsiteX6" fmla="*/ 14869 w 24923"/>
                <a:gd name="connsiteY6" fmla="*/ 8451 h 11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923" h="112296">
                  <a:moveTo>
                    <a:pt x="0" y="0"/>
                  </a:moveTo>
                  <a:lnTo>
                    <a:pt x="0" y="105685"/>
                  </a:lnTo>
                  <a:lnTo>
                    <a:pt x="9199" y="111034"/>
                  </a:lnTo>
                  <a:cubicBezTo>
                    <a:pt x="14409" y="113815"/>
                    <a:pt x="20891" y="111847"/>
                    <a:pt x="23672" y="106637"/>
                  </a:cubicBezTo>
                  <a:cubicBezTo>
                    <a:pt x="24432" y="105215"/>
                    <a:pt x="24860" y="103653"/>
                    <a:pt x="24924" y="102049"/>
                  </a:cubicBezTo>
                  <a:lnTo>
                    <a:pt x="24924" y="25673"/>
                  </a:lnTo>
                  <a:cubicBezTo>
                    <a:pt x="24924" y="18538"/>
                    <a:pt x="21084" y="11959"/>
                    <a:pt x="14869" y="8451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8D6EC785-953F-B81F-F3DD-50A925BA8D16}"/>
                </a:ext>
              </a:extLst>
            </p:cNvPr>
            <p:cNvSpPr/>
            <p:nvPr/>
          </p:nvSpPr>
          <p:spPr>
            <a:xfrm>
              <a:off x="9163430" y="4139295"/>
              <a:ext cx="17375" cy="80880"/>
            </a:xfrm>
            <a:custGeom>
              <a:avLst/>
              <a:gdLst>
                <a:gd name="connsiteX0" fmla="*/ 24924 w 24923"/>
                <a:gd name="connsiteY0" fmla="*/ 10333 h 116018"/>
                <a:gd name="connsiteX1" fmla="*/ 24924 w 24923"/>
                <a:gd name="connsiteY1" fmla="*/ 116018 h 116018"/>
                <a:gd name="connsiteX2" fmla="*/ 15617 w 24923"/>
                <a:gd name="connsiteY2" fmla="*/ 110670 h 116018"/>
                <a:gd name="connsiteX3" fmla="*/ 0 w 24923"/>
                <a:gd name="connsiteY3" fmla="*/ 83607 h 116018"/>
                <a:gd name="connsiteX4" fmla="*/ 0 w 24923"/>
                <a:gd name="connsiteY4" fmla="*/ 7445 h 116018"/>
                <a:gd name="connsiteX5" fmla="*/ 9948 w 24923"/>
                <a:gd name="connsiteY5" fmla="*/ 1668 h 11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923" h="116018">
                  <a:moveTo>
                    <a:pt x="24924" y="10333"/>
                  </a:moveTo>
                  <a:lnTo>
                    <a:pt x="24924" y="116018"/>
                  </a:lnTo>
                  <a:lnTo>
                    <a:pt x="15617" y="110670"/>
                  </a:lnTo>
                  <a:cubicBezTo>
                    <a:pt x="7188" y="103941"/>
                    <a:pt x="1604" y="94272"/>
                    <a:pt x="0" y="83607"/>
                  </a:cubicBezTo>
                  <a:lnTo>
                    <a:pt x="0" y="7445"/>
                  </a:lnTo>
                  <a:cubicBezTo>
                    <a:pt x="0" y="278"/>
                    <a:pt x="3851" y="-1862"/>
                    <a:pt x="9948" y="1668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9" name="图形 18">
              <a:extLst>
                <a:ext uri="{FF2B5EF4-FFF2-40B4-BE49-F238E27FC236}">
                  <a16:creationId xmlns:a16="http://schemas.microsoft.com/office/drawing/2014/main" id="{75E33D0A-FF63-F467-D9A9-74B562DC217D}"/>
                </a:ext>
              </a:extLst>
            </p:cNvPr>
            <p:cNvGrpSpPr/>
            <p:nvPr/>
          </p:nvGrpSpPr>
          <p:grpSpPr>
            <a:xfrm>
              <a:off x="9192069" y="3246663"/>
              <a:ext cx="485904" cy="236472"/>
              <a:chOff x="9191161" y="2713522"/>
              <a:chExt cx="697004" cy="339207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B321E265-633F-2B50-EC2C-CBC5E3265782}"/>
                  </a:ext>
                </a:extLst>
              </p:cNvPr>
              <p:cNvSpPr/>
              <p:nvPr/>
            </p:nvSpPr>
            <p:spPr>
              <a:xfrm>
                <a:off x="9191161" y="2731501"/>
                <a:ext cx="697004" cy="321228"/>
              </a:xfrm>
              <a:custGeom>
                <a:avLst/>
                <a:gdLst>
                  <a:gd name="connsiteX0" fmla="*/ 99904 w 697004"/>
                  <a:gd name="connsiteY0" fmla="*/ 6916 h 321228"/>
                  <a:gd name="connsiteX1" fmla="*/ 157881 w 697004"/>
                  <a:gd name="connsiteY1" fmla="*/ 6916 h 321228"/>
                  <a:gd name="connsiteX2" fmla="*/ 409365 w 697004"/>
                  <a:gd name="connsiteY2" fmla="*/ 151752 h 321228"/>
                  <a:gd name="connsiteX3" fmla="*/ 697005 w 697004"/>
                  <a:gd name="connsiteY3" fmla="*/ 317233 h 321228"/>
                  <a:gd name="connsiteX4" fmla="*/ 691336 w 697004"/>
                  <a:gd name="connsiteY4" fmla="*/ 320977 h 321228"/>
                  <a:gd name="connsiteX5" fmla="*/ 637851 w 697004"/>
                  <a:gd name="connsiteY5" fmla="*/ 299583 h 321228"/>
                  <a:gd name="connsiteX6" fmla="*/ 458999 w 697004"/>
                  <a:gd name="connsiteY6" fmla="*/ 207696 h 321228"/>
                  <a:gd name="connsiteX7" fmla="*/ 393213 w 697004"/>
                  <a:gd name="connsiteY7" fmla="*/ 209194 h 321228"/>
                  <a:gd name="connsiteX8" fmla="*/ 343686 w 697004"/>
                  <a:gd name="connsiteY8" fmla="*/ 238076 h 321228"/>
                  <a:gd name="connsiteX9" fmla="*/ 307103 w 697004"/>
                  <a:gd name="connsiteY9" fmla="*/ 250377 h 321228"/>
                  <a:gd name="connsiteX10" fmla="*/ 328496 w 697004"/>
                  <a:gd name="connsiteY10" fmla="*/ 228983 h 321228"/>
                  <a:gd name="connsiteX11" fmla="*/ 373103 w 697004"/>
                  <a:gd name="connsiteY11" fmla="*/ 203204 h 321228"/>
                  <a:gd name="connsiteX12" fmla="*/ 394496 w 697004"/>
                  <a:gd name="connsiteY12" fmla="*/ 181810 h 321228"/>
                  <a:gd name="connsiteX13" fmla="*/ 357806 w 697004"/>
                  <a:gd name="connsiteY13" fmla="*/ 194111 h 321228"/>
                  <a:gd name="connsiteX14" fmla="*/ 313200 w 697004"/>
                  <a:gd name="connsiteY14" fmla="*/ 219784 h 321228"/>
                  <a:gd name="connsiteX15" fmla="*/ 276510 w 697004"/>
                  <a:gd name="connsiteY15" fmla="*/ 232085 h 321228"/>
                  <a:gd name="connsiteX16" fmla="*/ 297903 w 697004"/>
                  <a:gd name="connsiteY16" fmla="*/ 210691 h 321228"/>
                  <a:gd name="connsiteX17" fmla="*/ 342509 w 697004"/>
                  <a:gd name="connsiteY17" fmla="*/ 184912 h 321228"/>
                  <a:gd name="connsiteX18" fmla="*/ 363903 w 697004"/>
                  <a:gd name="connsiteY18" fmla="*/ 163518 h 321228"/>
                  <a:gd name="connsiteX19" fmla="*/ 327106 w 697004"/>
                  <a:gd name="connsiteY19" fmla="*/ 175820 h 321228"/>
                  <a:gd name="connsiteX20" fmla="*/ 282500 w 697004"/>
                  <a:gd name="connsiteY20" fmla="*/ 201599 h 321228"/>
                  <a:gd name="connsiteX21" fmla="*/ 245916 w 697004"/>
                  <a:gd name="connsiteY21" fmla="*/ 213901 h 321228"/>
                  <a:gd name="connsiteX22" fmla="*/ 267310 w 697004"/>
                  <a:gd name="connsiteY22" fmla="*/ 192507 h 321228"/>
                  <a:gd name="connsiteX23" fmla="*/ 312023 w 697004"/>
                  <a:gd name="connsiteY23" fmla="*/ 166727 h 321228"/>
                  <a:gd name="connsiteX24" fmla="*/ 333417 w 697004"/>
                  <a:gd name="connsiteY24" fmla="*/ 145333 h 321228"/>
                  <a:gd name="connsiteX25" fmla="*/ 296727 w 697004"/>
                  <a:gd name="connsiteY25" fmla="*/ 157635 h 321228"/>
                  <a:gd name="connsiteX26" fmla="*/ 252014 w 697004"/>
                  <a:gd name="connsiteY26" fmla="*/ 183414 h 321228"/>
                  <a:gd name="connsiteX27" fmla="*/ 215430 w 697004"/>
                  <a:gd name="connsiteY27" fmla="*/ 195823 h 321228"/>
                  <a:gd name="connsiteX28" fmla="*/ 236824 w 697004"/>
                  <a:gd name="connsiteY28" fmla="*/ 174429 h 321228"/>
                  <a:gd name="connsiteX29" fmla="*/ 281537 w 697004"/>
                  <a:gd name="connsiteY29" fmla="*/ 148542 h 321228"/>
                  <a:gd name="connsiteX30" fmla="*/ 302931 w 697004"/>
                  <a:gd name="connsiteY30" fmla="*/ 127149 h 321228"/>
                  <a:gd name="connsiteX31" fmla="*/ 266134 w 697004"/>
                  <a:gd name="connsiteY31" fmla="*/ 139450 h 321228"/>
                  <a:gd name="connsiteX32" fmla="*/ 221527 w 697004"/>
                  <a:gd name="connsiteY32" fmla="*/ 165230 h 321228"/>
                  <a:gd name="connsiteX33" fmla="*/ 184837 w 697004"/>
                  <a:gd name="connsiteY33" fmla="*/ 177638 h 321228"/>
                  <a:gd name="connsiteX34" fmla="*/ 206231 w 697004"/>
                  <a:gd name="connsiteY34" fmla="*/ 156244 h 321228"/>
                  <a:gd name="connsiteX35" fmla="*/ 251051 w 697004"/>
                  <a:gd name="connsiteY35" fmla="*/ 130251 h 321228"/>
                  <a:gd name="connsiteX36" fmla="*/ 272445 w 697004"/>
                  <a:gd name="connsiteY36" fmla="*/ 108857 h 321228"/>
                  <a:gd name="connsiteX37" fmla="*/ 235647 w 697004"/>
                  <a:gd name="connsiteY37" fmla="*/ 121158 h 321228"/>
                  <a:gd name="connsiteX38" fmla="*/ 190827 w 697004"/>
                  <a:gd name="connsiteY38" fmla="*/ 147152 h 321228"/>
                  <a:gd name="connsiteX39" fmla="*/ 154244 w 697004"/>
                  <a:gd name="connsiteY39" fmla="*/ 159453 h 321228"/>
                  <a:gd name="connsiteX40" fmla="*/ 175638 w 697004"/>
                  <a:gd name="connsiteY40" fmla="*/ 138060 h 321228"/>
                  <a:gd name="connsiteX41" fmla="*/ 220458 w 697004"/>
                  <a:gd name="connsiteY41" fmla="*/ 112173 h 321228"/>
                  <a:gd name="connsiteX42" fmla="*/ 241852 w 697004"/>
                  <a:gd name="connsiteY42" fmla="*/ 90779 h 321228"/>
                  <a:gd name="connsiteX43" fmla="*/ 205161 w 697004"/>
                  <a:gd name="connsiteY43" fmla="*/ 102974 h 321228"/>
                  <a:gd name="connsiteX44" fmla="*/ 160341 w 697004"/>
                  <a:gd name="connsiteY44" fmla="*/ 128967 h 321228"/>
                  <a:gd name="connsiteX45" fmla="*/ 123651 w 697004"/>
                  <a:gd name="connsiteY45" fmla="*/ 141269 h 321228"/>
                  <a:gd name="connsiteX46" fmla="*/ 145045 w 697004"/>
                  <a:gd name="connsiteY46" fmla="*/ 119875 h 321228"/>
                  <a:gd name="connsiteX47" fmla="*/ 189865 w 697004"/>
                  <a:gd name="connsiteY47" fmla="*/ 93988 h 321228"/>
                  <a:gd name="connsiteX48" fmla="*/ 211258 w 697004"/>
                  <a:gd name="connsiteY48" fmla="*/ 72595 h 321228"/>
                  <a:gd name="connsiteX49" fmla="*/ 174568 w 697004"/>
                  <a:gd name="connsiteY49" fmla="*/ 84896 h 321228"/>
                  <a:gd name="connsiteX50" fmla="*/ 129748 w 697004"/>
                  <a:gd name="connsiteY50" fmla="*/ 110675 h 321228"/>
                  <a:gd name="connsiteX51" fmla="*/ 93165 w 697004"/>
                  <a:gd name="connsiteY51" fmla="*/ 122977 h 321228"/>
                  <a:gd name="connsiteX52" fmla="*/ 114558 w 697004"/>
                  <a:gd name="connsiteY52" fmla="*/ 101583 h 321228"/>
                  <a:gd name="connsiteX53" fmla="*/ 159378 w 697004"/>
                  <a:gd name="connsiteY53" fmla="*/ 75803 h 321228"/>
                  <a:gd name="connsiteX54" fmla="*/ 180772 w 697004"/>
                  <a:gd name="connsiteY54" fmla="*/ 54410 h 321228"/>
                  <a:gd name="connsiteX55" fmla="*/ 144082 w 697004"/>
                  <a:gd name="connsiteY55" fmla="*/ 66711 h 321228"/>
                  <a:gd name="connsiteX56" fmla="*/ 99262 w 697004"/>
                  <a:gd name="connsiteY56" fmla="*/ 92491 h 321228"/>
                  <a:gd name="connsiteX57" fmla="*/ 62464 w 697004"/>
                  <a:gd name="connsiteY57" fmla="*/ 104899 h 321228"/>
                  <a:gd name="connsiteX58" fmla="*/ 83858 w 697004"/>
                  <a:gd name="connsiteY58" fmla="*/ 83505 h 321228"/>
                  <a:gd name="connsiteX59" fmla="*/ 128785 w 697004"/>
                  <a:gd name="connsiteY59" fmla="*/ 57619 h 321228"/>
                  <a:gd name="connsiteX60" fmla="*/ 150179 w 697004"/>
                  <a:gd name="connsiteY60" fmla="*/ 36225 h 321228"/>
                  <a:gd name="connsiteX61" fmla="*/ 113489 w 697004"/>
                  <a:gd name="connsiteY61" fmla="*/ 48526 h 321228"/>
                  <a:gd name="connsiteX62" fmla="*/ 68562 w 697004"/>
                  <a:gd name="connsiteY62" fmla="*/ 74413 h 321228"/>
                  <a:gd name="connsiteX63" fmla="*/ 31871 w 697004"/>
                  <a:gd name="connsiteY63" fmla="*/ 86714 h 321228"/>
                  <a:gd name="connsiteX64" fmla="*/ 53265 w 697004"/>
                  <a:gd name="connsiteY64" fmla="*/ 65321 h 321228"/>
                  <a:gd name="connsiteX65" fmla="*/ 98299 w 697004"/>
                  <a:gd name="connsiteY65" fmla="*/ 39434 h 321228"/>
                  <a:gd name="connsiteX66" fmla="*/ 119693 w 697004"/>
                  <a:gd name="connsiteY66" fmla="*/ 18040 h 321228"/>
                  <a:gd name="connsiteX67" fmla="*/ 83003 w 697004"/>
                  <a:gd name="connsiteY67" fmla="*/ 30342 h 321228"/>
                  <a:gd name="connsiteX68" fmla="*/ 37969 w 697004"/>
                  <a:gd name="connsiteY68" fmla="*/ 56228 h 321228"/>
                  <a:gd name="connsiteX69" fmla="*/ 1171 w 697004"/>
                  <a:gd name="connsiteY69" fmla="*/ 68530 h 321228"/>
                  <a:gd name="connsiteX70" fmla="*/ 22565 w 697004"/>
                  <a:gd name="connsiteY70" fmla="*/ 47136 h 321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697004" h="321228">
                    <a:moveTo>
                      <a:pt x="99904" y="6916"/>
                    </a:moveTo>
                    <a:cubicBezTo>
                      <a:pt x="118131" y="-2305"/>
                      <a:pt x="139653" y="-2305"/>
                      <a:pt x="157881" y="6916"/>
                    </a:cubicBezTo>
                    <a:lnTo>
                      <a:pt x="409365" y="151752"/>
                    </a:lnTo>
                    <a:cubicBezTo>
                      <a:pt x="409365" y="151752"/>
                      <a:pt x="697005" y="317233"/>
                      <a:pt x="697005" y="317233"/>
                    </a:cubicBezTo>
                    <a:lnTo>
                      <a:pt x="691336" y="320977"/>
                    </a:lnTo>
                    <a:cubicBezTo>
                      <a:pt x="688233" y="322902"/>
                      <a:pt x="664486" y="313596"/>
                      <a:pt x="637851" y="299583"/>
                    </a:cubicBezTo>
                    <a:lnTo>
                      <a:pt x="458999" y="207696"/>
                    </a:lnTo>
                    <a:cubicBezTo>
                      <a:pt x="438258" y="196935"/>
                      <a:pt x="413451" y="197502"/>
                      <a:pt x="393213" y="209194"/>
                    </a:cubicBezTo>
                    <a:lnTo>
                      <a:pt x="343686" y="238076"/>
                    </a:lnTo>
                    <a:cubicBezTo>
                      <a:pt x="327641" y="247275"/>
                      <a:pt x="311595" y="252837"/>
                      <a:pt x="307103" y="250377"/>
                    </a:cubicBezTo>
                    <a:cubicBezTo>
                      <a:pt x="302610" y="247917"/>
                      <a:pt x="312451" y="238610"/>
                      <a:pt x="328496" y="228983"/>
                    </a:cubicBezTo>
                    <a:lnTo>
                      <a:pt x="373103" y="203204"/>
                    </a:lnTo>
                    <a:cubicBezTo>
                      <a:pt x="389148" y="193897"/>
                      <a:pt x="398668" y="184484"/>
                      <a:pt x="394496" y="181810"/>
                    </a:cubicBezTo>
                    <a:cubicBezTo>
                      <a:pt x="390325" y="179136"/>
                      <a:pt x="373852" y="184805"/>
                      <a:pt x="357806" y="194111"/>
                    </a:cubicBezTo>
                    <a:lnTo>
                      <a:pt x="313200" y="219784"/>
                    </a:lnTo>
                    <a:cubicBezTo>
                      <a:pt x="297155" y="228983"/>
                      <a:pt x="281109" y="234546"/>
                      <a:pt x="276510" y="232085"/>
                    </a:cubicBezTo>
                    <a:cubicBezTo>
                      <a:pt x="271910" y="229625"/>
                      <a:pt x="281858" y="220319"/>
                      <a:pt x="297903" y="210691"/>
                    </a:cubicBezTo>
                    <a:lnTo>
                      <a:pt x="342509" y="184912"/>
                    </a:lnTo>
                    <a:cubicBezTo>
                      <a:pt x="358555" y="175713"/>
                      <a:pt x="368075" y="166192"/>
                      <a:pt x="363903" y="163518"/>
                    </a:cubicBezTo>
                    <a:cubicBezTo>
                      <a:pt x="359732" y="160844"/>
                      <a:pt x="343151" y="166620"/>
                      <a:pt x="327106" y="175820"/>
                    </a:cubicBezTo>
                    <a:lnTo>
                      <a:pt x="282500" y="201599"/>
                    </a:lnTo>
                    <a:cubicBezTo>
                      <a:pt x="266455" y="210905"/>
                      <a:pt x="250409" y="216361"/>
                      <a:pt x="245916" y="213901"/>
                    </a:cubicBezTo>
                    <a:cubicBezTo>
                      <a:pt x="241424" y="211440"/>
                      <a:pt x="251265" y="202027"/>
                      <a:pt x="267310" y="192507"/>
                    </a:cubicBezTo>
                    <a:lnTo>
                      <a:pt x="312023" y="166727"/>
                    </a:lnTo>
                    <a:cubicBezTo>
                      <a:pt x="328069" y="157528"/>
                      <a:pt x="337589" y="148008"/>
                      <a:pt x="333417" y="145333"/>
                    </a:cubicBezTo>
                    <a:cubicBezTo>
                      <a:pt x="329245" y="142659"/>
                      <a:pt x="312772" y="148436"/>
                      <a:pt x="296727" y="157635"/>
                    </a:cubicBezTo>
                    <a:lnTo>
                      <a:pt x="252014" y="183414"/>
                    </a:lnTo>
                    <a:cubicBezTo>
                      <a:pt x="236075" y="192721"/>
                      <a:pt x="219923" y="198176"/>
                      <a:pt x="215430" y="195823"/>
                    </a:cubicBezTo>
                    <a:cubicBezTo>
                      <a:pt x="210938" y="193469"/>
                      <a:pt x="220779" y="183949"/>
                      <a:pt x="236824" y="174429"/>
                    </a:cubicBezTo>
                    <a:lnTo>
                      <a:pt x="281537" y="148542"/>
                    </a:lnTo>
                    <a:cubicBezTo>
                      <a:pt x="297475" y="139343"/>
                      <a:pt x="306996" y="129823"/>
                      <a:pt x="302931" y="127149"/>
                    </a:cubicBezTo>
                    <a:cubicBezTo>
                      <a:pt x="298866" y="124474"/>
                      <a:pt x="282179" y="130251"/>
                      <a:pt x="266134" y="139450"/>
                    </a:cubicBezTo>
                    <a:lnTo>
                      <a:pt x="221527" y="165230"/>
                    </a:lnTo>
                    <a:cubicBezTo>
                      <a:pt x="205482" y="174536"/>
                      <a:pt x="189437" y="180098"/>
                      <a:pt x="184837" y="177638"/>
                    </a:cubicBezTo>
                    <a:cubicBezTo>
                      <a:pt x="180237" y="175178"/>
                      <a:pt x="190293" y="165764"/>
                      <a:pt x="206231" y="156244"/>
                    </a:cubicBezTo>
                    <a:lnTo>
                      <a:pt x="251051" y="130251"/>
                    </a:lnTo>
                    <a:cubicBezTo>
                      <a:pt x="267096" y="121051"/>
                      <a:pt x="276617" y="111531"/>
                      <a:pt x="272445" y="108857"/>
                    </a:cubicBezTo>
                    <a:cubicBezTo>
                      <a:pt x="268273" y="106183"/>
                      <a:pt x="251693" y="111959"/>
                      <a:pt x="235647" y="121158"/>
                    </a:cubicBezTo>
                    <a:lnTo>
                      <a:pt x="190827" y="147152"/>
                    </a:lnTo>
                    <a:cubicBezTo>
                      <a:pt x="174782" y="156351"/>
                      <a:pt x="158737" y="161914"/>
                      <a:pt x="154244" y="159453"/>
                    </a:cubicBezTo>
                    <a:cubicBezTo>
                      <a:pt x="149751" y="156993"/>
                      <a:pt x="159593" y="147473"/>
                      <a:pt x="175638" y="138060"/>
                    </a:cubicBezTo>
                    <a:lnTo>
                      <a:pt x="220458" y="112173"/>
                    </a:lnTo>
                    <a:cubicBezTo>
                      <a:pt x="236503" y="102974"/>
                      <a:pt x="246023" y="93453"/>
                      <a:pt x="241852" y="90779"/>
                    </a:cubicBezTo>
                    <a:cubicBezTo>
                      <a:pt x="237680" y="88105"/>
                      <a:pt x="221206" y="93774"/>
                      <a:pt x="205161" y="102974"/>
                    </a:cubicBezTo>
                    <a:lnTo>
                      <a:pt x="160341" y="128967"/>
                    </a:lnTo>
                    <a:cubicBezTo>
                      <a:pt x="144296" y="138166"/>
                      <a:pt x="128250" y="143729"/>
                      <a:pt x="123651" y="141269"/>
                    </a:cubicBezTo>
                    <a:cubicBezTo>
                      <a:pt x="119051" y="138808"/>
                      <a:pt x="129106" y="129288"/>
                      <a:pt x="145045" y="119875"/>
                    </a:cubicBezTo>
                    <a:lnTo>
                      <a:pt x="189865" y="93988"/>
                    </a:lnTo>
                    <a:cubicBezTo>
                      <a:pt x="205910" y="84789"/>
                      <a:pt x="215430" y="75376"/>
                      <a:pt x="211258" y="72595"/>
                    </a:cubicBezTo>
                    <a:cubicBezTo>
                      <a:pt x="207087" y="69813"/>
                      <a:pt x="190613" y="75590"/>
                      <a:pt x="174568" y="84896"/>
                    </a:cubicBezTo>
                    <a:lnTo>
                      <a:pt x="129748" y="110675"/>
                    </a:lnTo>
                    <a:cubicBezTo>
                      <a:pt x="113810" y="119875"/>
                      <a:pt x="97657" y="125437"/>
                      <a:pt x="93165" y="122977"/>
                    </a:cubicBezTo>
                    <a:cubicBezTo>
                      <a:pt x="88672" y="120517"/>
                      <a:pt x="98513" y="110996"/>
                      <a:pt x="114558" y="101583"/>
                    </a:cubicBezTo>
                    <a:lnTo>
                      <a:pt x="159378" y="75803"/>
                    </a:lnTo>
                    <a:cubicBezTo>
                      <a:pt x="175317" y="66497"/>
                      <a:pt x="184944" y="57084"/>
                      <a:pt x="180772" y="54410"/>
                    </a:cubicBezTo>
                    <a:cubicBezTo>
                      <a:pt x="176601" y="51735"/>
                      <a:pt x="160020" y="57405"/>
                      <a:pt x="144082" y="66711"/>
                    </a:cubicBezTo>
                    <a:lnTo>
                      <a:pt x="99262" y="92491"/>
                    </a:lnTo>
                    <a:cubicBezTo>
                      <a:pt x="83216" y="101690"/>
                      <a:pt x="67171" y="107252"/>
                      <a:pt x="62464" y="104899"/>
                    </a:cubicBezTo>
                    <a:cubicBezTo>
                      <a:pt x="57758" y="102546"/>
                      <a:pt x="67813" y="93025"/>
                      <a:pt x="83858" y="83505"/>
                    </a:cubicBezTo>
                    <a:lnTo>
                      <a:pt x="128785" y="57619"/>
                    </a:lnTo>
                    <a:cubicBezTo>
                      <a:pt x="144831" y="48313"/>
                      <a:pt x="154351" y="38899"/>
                      <a:pt x="150179" y="36225"/>
                    </a:cubicBezTo>
                    <a:cubicBezTo>
                      <a:pt x="146007" y="33551"/>
                      <a:pt x="129534" y="39220"/>
                      <a:pt x="113489" y="48526"/>
                    </a:cubicBezTo>
                    <a:lnTo>
                      <a:pt x="68562" y="74413"/>
                    </a:lnTo>
                    <a:cubicBezTo>
                      <a:pt x="52516" y="83719"/>
                      <a:pt x="36471" y="89175"/>
                      <a:pt x="31871" y="86714"/>
                    </a:cubicBezTo>
                    <a:cubicBezTo>
                      <a:pt x="27272" y="84254"/>
                      <a:pt x="37220" y="74841"/>
                      <a:pt x="53265" y="65321"/>
                    </a:cubicBezTo>
                    <a:lnTo>
                      <a:pt x="98299" y="39434"/>
                    </a:lnTo>
                    <a:cubicBezTo>
                      <a:pt x="114237" y="30128"/>
                      <a:pt x="123865" y="20714"/>
                      <a:pt x="119693" y="18040"/>
                    </a:cubicBezTo>
                    <a:cubicBezTo>
                      <a:pt x="115521" y="15366"/>
                      <a:pt x="98941" y="21035"/>
                      <a:pt x="83003" y="30342"/>
                    </a:cubicBezTo>
                    <a:lnTo>
                      <a:pt x="37969" y="56228"/>
                    </a:lnTo>
                    <a:cubicBezTo>
                      <a:pt x="21923" y="65535"/>
                      <a:pt x="5878" y="70990"/>
                      <a:pt x="1171" y="68530"/>
                    </a:cubicBezTo>
                    <a:cubicBezTo>
                      <a:pt x="-3535" y="66069"/>
                      <a:pt x="6413" y="56442"/>
                      <a:pt x="22565" y="47136"/>
                    </a:cubicBezTo>
                    <a:close/>
                  </a:path>
                </a:pathLst>
              </a:custGeom>
              <a:grpFill/>
              <a:ln w="10687" cap="flat">
                <a:solidFill>
                  <a:schemeClr val="accent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8A7D0ED7-E4E9-9E7F-2078-499A39116C13}"/>
                  </a:ext>
                </a:extLst>
              </p:cNvPr>
              <p:cNvSpPr/>
              <p:nvPr/>
            </p:nvSpPr>
            <p:spPr>
              <a:xfrm>
                <a:off x="9191161" y="2713522"/>
                <a:ext cx="697004" cy="321584"/>
              </a:xfrm>
              <a:custGeom>
                <a:avLst/>
                <a:gdLst>
                  <a:gd name="connsiteX0" fmla="*/ 99904 w 697004"/>
                  <a:gd name="connsiteY0" fmla="*/ 6924 h 321584"/>
                  <a:gd name="connsiteX1" fmla="*/ 157881 w 697004"/>
                  <a:gd name="connsiteY1" fmla="*/ 6924 h 321584"/>
                  <a:gd name="connsiteX2" fmla="*/ 409365 w 697004"/>
                  <a:gd name="connsiteY2" fmla="*/ 152081 h 321584"/>
                  <a:gd name="connsiteX3" fmla="*/ 697005 w 697004"/>
                  <a:gd name="connsiteY3" fmla="*/ 317669 h 321584"/>
                  <a:gd name="connsiteX4" fmla="*/ 691336 w 697004"/>
                  <a:gd name="connsiteY4" fmla="*/ 321306 h 321584"/>
                  <a:gd name="connsiteX5" fmla="*/ 637851 w 697004"/>
                  <a:gd name="connsiteY5" fmla="*/ 300447 h 321584"/>
                  <a:gd name="connsiteX6" fmla="*/ 458999 w 697004"/>
                  <a:gd name="connsiteY6" fmla="*/ 207704 h 321584"/>
                  <a:gd name="connsiteX7" fmla="*/ 393213 w 697004"/>
                  <a:gd name="connsiteY7" fmla="*/ 209309 h 321584"/>
                  <a:gd name="connsiteX8" fmla="*/ 343686 w 697004"/>
                  <a:gd name="connsiteY8" fmla="*/ 238084 h 321584"/>
                  <a:gd name="connsiteX9" fmla="*/ 307103 w 697004"/>
                  <a:gd name="connsiteY9" fmla="*/ 250492 h 321584"/>
                  <a:gd name="connsiteX10" fmla="*/ 328496 w 697004"/>
                  <a:gd name="connsiteY10" fmla="*/ 229098 h 321584"/>
                  <a:gd name="connsiteX11" fmla="*/ 373103 w 697004"/>
                  <a:gd name="connsiteY11" fmla="*/ 203319 h 321584"/>
                  <a:gd name="connsiteX12" fmla="*/ 394496 w 697004"/>
                  <a:gd name="connsiteY12" fmla="*/ 181925 h 321584"/>
                  <a:gd name="connsiteX13" fmla="*/ 357806 w 697004"/>
                  <a:gd name="connsiteY13" fmla="*/ 194119 h 321584"/>
                  <a:gd name="connsiteX14" fmla="*/ 313200 w 697004"/>
                  <a:gd name="connsiteY14" fmla="*/ 219792 h 321584"/>
                  <a:gd name="connsiteX15" fmla="*/ 276510 w 697004"/>
                  <a:gd name="connsiteY15" fmla="*/ 232200 h 321584"/>
                  <a:gd name="connsiteX16" fmla="*/ 297903 w 697004"/>
                  <a:gd name="connsiteY16" fmla="*/ 210806 h 321584"/>
                  <a:gd name="connsiteX17" fmla="*/ 342509 w 697004"/>
                  <a:gd name="connsiteY17" fmla="*/ 185027 h 321584"/>
                  <a:gd name="connsiteX18" fmla="*/ 363903 w 697004"/>
                  <a:gd name="connsiteY18" fmla="*/ 163633 h 321584"/>
                  <a:gd name="connsiteX19" fmla="*/ 327106 w 697004"/>
                  <a:gd name="connsiteY19" fmla="*/ 175935 h 321584"/>
                  <a:gd name="connsiteX20" fmla="*/ 282500 w 697004"/>
                  <a:gd name="connsiteY20" fmla="*/ 201714 h 321584"/>
                  <a:gd name="connsiteX21" fmla="*/ 245916 w 697004"/>
                  <a:gd name="connsiteY21" fmla="*/ 214016 h 321584"/>
                  <a:gd name="connsiteX22" fmla="*/ 267310 w 697004"/>
                  <a:gd name="connsiteY22" fmla="*/ 192622 h 321584"/>
                  <a:gd name="connsiteX23" fmla="*/ 312023 w 697004"/>
                  <a:gd name="connsiteY23" fmla="*/ 166842 h 321584"/>
                  <a:gd name="connsiteX24" fmla="*/ 333417 w 697004"/>
                  <a:gd name="connsiteY24" fmla="*/ 145448 h 321584"/>
                  <a:gd name="connsiteX25" fmla="*/ 296727 w 697004"/>
                  <a:gd name="connsiteY25" fmla="*/ 157750 h 321584"/>
                  <a:gd name="connsiteX26" fmla="*/ 252014 w 697004"/>
                  <a:gd name="connsiteY26" fmla="*/ 183529 h 321584"/>
                  <a:gd name="connsiteX27" fmla="*/ 215430 w 697004"/>
                  <a:gd name="connsiteY27" fmla="*/ 195938 h 321584"/>
                  <a:gd name="connsiteX28" fmla="*/ 236824 w 697004"/>
                  <a:gd name="connsiteY28" fmla="*/ 174544 h 321584"/>
                  <a:gd name="connsiteX29" fmla="*/ 281537 w 697004"/>
                  <a:gd name="connsiteY29" fmla="*/ 148657 h 321584"/>
                  <a:gd name="connsiteX30" fmla="*/ 302931 w 697004"/>
                  <a:gd name="connsiteY30" fmla="*/ 127264 h 321584"/>
                  <a:gd name="connsiteX31" fmla="*/ 266134 w 697004"/>
                  <a:gd name="connsiteY31" fmla="*/ 139565 h 321584"/>
                  <a:gd name="connsiteX32" fmla="*/ 221527 w 697004"/>
                  <a:gd name="connsiteY32" fmla="*/ 165345 h 321584"/>
                  <a:gd name="connsiteX33" fmla="*/ 184837 w 697004"/>
                  <a:gd name="connsiteY33" fmla="*/ 177753 h 321584"/>
                  <a:gd name="connsiteX34" fmla="*/ 206231 w 697004"/>
                  <a:gd name="connsiteY34" fmla="*/ 156359 h 321584"/>
                  <a:gd name="connsiteX35" fmla="*/ 251051 w 697004"/>
                  <a:gd name="connsiteY35" fmla="*/ 130473 h 321584"/>
                  <a:gd name="connsiteX36" fmla="*/ 272445 w 697004"/>
                  <a:gd name="connsiteY36" fmla="*/ 109079 h 321584"/>
                  <a:gd name="connsiteX37" fmla="*/ 235647 w 697004"/>
                  <a:gd name="connsiteY37" fmla="*/ 121380 h 321584"/>
                  <a:gd name="connsiteX38" fmla="*/ 190827 w 697004"/>
                  <a:gd name="connsiteY38" fmla="*/ 147267 h 321584"/>
                  <a:gd name="connsiteX39" fmla="*/ 154244 w 697004"/>
                  <a:gd name="connsiteY39" fmla="*/ 159568 h 321584"/>
                  <a:gd name="connsiteX40" fmla="*/ 175638 w 697004"/>
                  <a:gd name="connsiteY40" fmla="*/ 138175 h 321584"/>
                  <a:gd name="connsiteX41" fmla="*/ 220458 w 697004"/>
                  <a:gd name="connsiteY41" fmla="*/ 112288 h 321584"/>
                  <a:gd name="connsiteX42" fmla="*/ 241852 w 697004"/>
                  <a:gd name="connsiteY42" fmla="*/ 90894 h 321584"/>
                  <a:gd name="connsiteX43" fmla="*/ 205161 w 697004"/>
                  <a:gd name="connsiteY43" fmla="*/ 103196 h 321584"/>
                  <a:gd name="connsiteX44" fmla="*/ 160341 w 697004"/>
                  <a:gd name="connsiteY44" fmla="*/ 129082 h 321584"/>
                  <a:gd name="connsiteX45" fmla="*/ 123651 w 697004"/>
                  <a:gd name="connsiteY45" fmla="*/ 141491 h 321584"/>
                  <a:gd name="connsiteX46" fmla="*/ 145045 w 697004"/>
                  <a:gd name="connsiteY46" fmla="*/ 120097 h 321584"/>
                  <a:gd name="connsiteX47" fmla="*/ 189865 w 697004"/>
                  <a:gd name="connsiteY47" fmla="*/ 94210 h 321584"/>
                  <a:gd name="connsiteX48" fmla="*/ 211258 w 697004"/>
                  <a:gd name="connsiteY48" fmla="*/ 72816 h 321584"/>
                  <a:gd name="connsiteX49" fmla="*/ 174568 w 697004"/>
                  <a:gd name="connsiteY49" fmla="*/ 85118 h 321584"/>
                  <a:gd name="connsiteX50" fmla="*/ 129748 w 697004"/>
                  <a:gd name="connsiteY50" fmla="*/ 111004 h 321584"/>
                  <a:gd name="connsiteX51" fmla="*/ 93165 w 697004"/>
                  <a:gd name="connsiteY51" fmla="*/ 123306 h 321584"/>
                  <a:gd name="connsiteX52" fmla="*/ 114558 w 697004"/>
                  <a:gd name="connsiteY52" fmla="*/ 101912 h 321584"/>
                  <a:gd name="connsiteX53" fmla="*/ 159378 w 697004"/>
                  <a:gd name="connsiteY53" fmla="*/ 76026 h 321584"/>
                  <a:gd name="connsiteX54" fmla="*/ 180772 w 697004"/>
                  <a:gd name="connsiteY54" fmla="*/ 54632 h 321584"/>
                  <a:gd name="connsiteX55" fmla="*/ 144082 w 697004"/>
                  <a:gd name="connsiteY55" fmla="*/ 66933 h 321584"/>
                  <a:gd name="connsiteX56" fmla="*/ 99262 w 697004"/>
                  <a:gd name="connsiteY56" fmla="*/ 92820 h 321584"/>
                  <a:gd name="connsiteX57" fmla="*/ 62464 w 697004"/>
                  <a:gd name="connsiteY57" fmla="*/ 105121 h 321584"/>
                  <a:gd name="connsiteX58" fmla="*/ 83858 w 697004"/>
                  <a:gd name="connsiteY58" fmla="*/ 83727 h 321584"/>
                  <a:gd name="connsiteX59" fmla="*/ 128785 w 697004"/>
                  <a:gd name="connsiteY59" fmla="*/ 57734 h 321584"/>
                  <a:gd name="connsiteX60" fmla="*/ 150179 w 697004"/>
                  <a:gd name="connsiteY60" fmla="*/ 36340 h 321584"/>
                  <a:gd name="connsiteX61" fmla="*/ 113489 w 697004"/>
                  <a:gd name="connsiteY61" fmla="*/ 48641 h 321584"/>
                  <a:gd name="connsiteX62" fmla="*/ 68562 w 697004"/>
                  <a:gd name="connsiteY62" fmla="*/ 74635 h 321584"/>
                  <a:gd name="connsiteX63" fmla="*/ 31871 w 697004"/>
                  <a:gd name="connsiteY63" fmla="*/ 86936 h 321584"/>
                  <a:gd name="connsiteX64" fmla="*/ 53265 w 697004"/>
                  <a:gd name="connsiteY64" fmla="*/ 65542 h 321584"/>
                  <a:gd name="connsiteX65" fmla="*/ 98299 w 697004"/>
                  <a:gd name="connsiteY65" fmla="*/ 39549 h 321584"/>
                  <a:gd name="connsiteX66" fmla="*/ 119693 w 697004"/>
                  <a:gd name="connsiteY66" fmla="*/ 18155 h 321584"/>
                  <a:gd name="connsiteX67" fmla="*/ 83003 w 697004"/>
                  <a:gd name="connsiteY67" fmla="*/ 30457 h 321584"/>
                  <a:gd name="connsiteX68" fmla="*/ 37969 w 697004"/>
                  <a:gd name="connsiteY68" fmla="*/ 56450 h 321584"/>
                  <a:gd name="connsiteX69" fmla="*/ 1171 w 697004"/>
                  <a:gd name="connsiteY69" fmla="*/ 68645 h 321584"/>
                  <a:gd name="connsiteX70" fmla="*/ 22565 w 697004"/>
                  <a:gd name="connsiteY70" fmla="*/ 47251 h 321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697004" h="321584">
                    <a:moveTo>
                      <a:pt x="99904" y="6924"/>
                    </a:moveTo>
                    <a:cubicBezTo>
                      <a:pt x="118131" y="-2308"/>
                      <a:pt x="139653" y="-2308"/>
                      <a:pt x="157881" y="6924"/>
                    </a:cubicBezTo>
                    <a:lnTo>
                      <a:pt x="409365" y="152081"/>
                    </a:lnTo>
                    <a:lnTo>
                      <a:pt x="697005" y="317669"/>
                    </a:lnTo>
                    <a:lnTo>
                      <a:pt x="691336" y="321306"/>
                    </a:lnTo>
                    <a:cubicBezTo>
                      <a:pt x="688233" y="323338"/>
                      <a:pt x="664486" y="314032"/>
                      <a:pt x="637851" y="300447"/>
                    </a:cubicBezTo>
                    <a:lnTo>
                      <a:pt x="458999" y="207704"/>
                    </a:lnTo>
                    <a:cubicBezTo>
                      <a:pt x="438236" y="196975"/>
                      <a:pt x="413430" y="197574"/>
                      <a:pt x="393213" y="209309"/>
                    </a:cubicBezTo>
                    <a:lnTo>
                      <a:pt x="343686" y="238084"/>
                    </a:lnTo>
                    <a:cubicBezTo>
                      <a:pt x="327641" y="247390"/>
                      <a:pt x="311595" y="252952"/>
                      <a:pt x="307103" y="250492"/>
                    </a:cubicBezTo>
                    <a:cubicBezTo>
                      <a:pt x="302610" y="248032"/>
                      <a:pt x="312451" y="238618"/>
                      <a:pt x="328496" y="229098"/>
                    </a:cubicBezTo>
                    <a:lnTo>
                      <a:pt x="373103" y="203319"/>
                    </a:lnTo>
                    <a:cubicBezTo>
                      <a:pt x="389148" y="194012"/>
                      <a:pt x="398668" y="184492"/>
                      <a:pt x="394496" y="181925"/>
                    </a:cubicBezTo>
                    <a:cubicBezTo>
                      <a:pt x="390325" y="179358"/>
                      <a:pt x="373852" y="184920"/>
                      <a:pt x="357806" y="194119"/>
                    </a:cubicBezTo>
                    <a:lnTo>
                      <a:pt x="313200" y="219792"/>
                    </a:lnTo>
                    <a:cubicBezTo>
                      <a:pt x="297155" y="229098"/>
                      <a:pt x="281109" y="234661"/>
                      <a:pt x="276510" y="232200"/>
                    </a:cubicBezTo>
                    <a:cubicBezTo>
                      <a:pt x="271910" y="229740"/>
                      <a:pt x="281858" y="220327"/>
                      <a:pt x="297903" y="210806"/>
                    </a:cubicBezTo>
                    <a:lnTo>
                      <a:pt x="342509" y="185027"/>
                    </a:lnTo>
                    <a:cubicBezTo>
                      <a:pt x="358555" y="175721"/>
                      <a:pt x="368075" y="166200"/>
                      <a:pt x="363903" y="163633"/>
                    </a:cubicBezTo>
                    <a:cubicBezTo>
                      <a:pt x="359732" y="161066"/>
                      <a:pt x="343151" y="166628"/>
                      <a:pt x="327106" y="175935"/>
                    </a:cubicBezTo>
                    <a:lnTo>
                      <a:pt x="282500" y="201714"/>
                    </a:lnTo>
                    <a:cubicBezTo>
                      <a:pt x="266455" y="210914"/>
                      <a:pt x="250409" y="216476"/>
                      <a:pt x="245916" y="214016"/>
                    </a:cubicBezTo>
                    <a:cubicBezTo>
                      <a:pt x="241424" y="211555"/>
                      <a:pt x="251265" y="202035"/>
                      <a:pt x="267310" y="192622"/>
                    </a:cubicBezTo>
                    <a:lnTo>
                      <a:pt x="312023" y="166842"/>
                    </a:lnTo>
                    <a:cubicBezTo>
                      <a:pt x="328069" y="157536"/>
                      <a:pt x="337589" y="148123"/>
                      <a:pt x="333417" y="145448"/>
                    </a:cubicBezTo>
                    <a:cubicBezTo>
                      <a:pt x="329245" y="142774"/>
                      <a:pt x="312772" y="148444"/>
                      <a:pt x="296727" y="157750"/>
                    </a:cubicBezTo>
                    <a:lnTo>
                      <a:pt x="252014" y="183529"/>
                    </a:lnTo>
                    <a:cubicBezTo>
                      <a:pt x="236075" y="192729"/>
                      <a:pt x="219923" y="198291"/>
                      <a:pt x="215430" y="195938"/>
                    </a:cubicBezTo>
                    <a:cubicBezTo>
                      <a:pt x="210938" y="193584"/>
                      <a:pt x="220779" y="184064"/>
                      <a:pt x="236824" y="174544"/>
                    </a:cubicBezTo>
                    <a:lnTo>
                      <a:pt x="281537" y="148657"/>
                    </a:lnTo>
                    <a:cubicBezTo>
                      <a:pt x="297475" y="139351"/>
                      <a:pt x="306996" y="129938"/>
                      <a:pt x="302931" y="127264"/>
                    </a:cubicBezTo>
                    <a:cubicBezTo>
                      <a:pt x="298866" y="124589"/>
                      <a:pt x="282179" y="130259"/>
                      <a:pt x="266134" y="139565"/>
                    </a:cubicBezTo>
                    <a:lnTo>
                      <a:pt x="221527" y="165345"/>
                    </a:lnTo>
                    <a:cubicBezTo>
                      <a:pt x="205482" y="174544"/>
                      <a:pt x="189437" y="180106"/>
                      <a:pt x="184837" y="177753"/>
                    </a:cubicBezTo>
                    <a:cubicBezTo>
                      <a:pt x="180237" y="175400"/>
                      <a:pt x="190293" y="165880"/>
                      <a:pt x="206231" y="156359"/>
                    </a:cubicBezTo>
                    <a:lnTo>
                      <a:pt x="251051" y="130473"/>
                    </a:lnTo>
                    <a:cubicBezTo>
                      <a:pt x="267096" y="121167"/>
                      <a:pt x="276617" y="111753"/>
                      <a:pt x="272445" y="109079"/>
                    </a:cubicBezTo>
                    <a:cubicBezTo>
                      <a:pt x="268273" y="106405"/>
                      <a:pt x="251693" y="112074"/>
                      <a:pt x="235647" y="121380"/>
                    </a:cubicBezTo>
                    <a:lnTo>
                      <a:pt x="190827" y="147267"/>
                    </a:lnTo>
                    <a:cubicBezTo>
                      <a:pt x="174782" y="156573"/>
                      <a:pt x="158737" y="162029"/>
                      <a:pt x="154244" y="159568"/>
                    </a:cubicBezTo>
                    <a:cubicBezTo>
                      <a:pt x="149751" y="157108"/>
                      <a:pt x="159593" y="147695"/>
                      <a:pt x="175638" y="138175"/>
                    </a:cubicBezTo>
                    <a:lnTo>
                      <a:pt x="220458" y="112288"/>
                    </a:lnTo>
                    <a:cubicBezTo>
                      <a:pt x="236503" y="103089"/>
                      <a:pt x="246023" y="93568"/>
                      <a:pt x="241852" y="90894"/>
                    </a:cubicBezTo>
                    <a:cubicBezTo>
                      <a:pt x="237680" y="88220"/>
                      <a:pt x="221206" y="93889"/>
                      <a:pt x="205161" y="103196"/>
                    </a:cubicBezTo>
                    <a:lnTo>
                      <a:pt x="160341" y="129082"/>
                    </a:lnTo>
                    <a:cubicBezTo>
                      <a:pt x="144296" y="138389"/>
                      <a:pt x="128250" y="143844"/>
                      <a:pt x="123651" y="141491"/>
                    </a:cubicBezTo>
                    <a:cubicBezTo>
                      <a:pt x="119051" y="139137"/>
                      <a:pt x="129106" y="129510"/>
                      <a:pt x="145045" y="120097"/>
                    </a:cubicBezTo>
                    <a:lnTo>
                      <a:pt x="189865" y="94210"/>
                    </a:lnTo>
                    <a:cubicBezTo>
                      <a:pt x="205910" y="85011"/>
                      <a:pt x="215430" y="75491"/>
                      <a:pt x="211258" y="72816"/>
                    </a:cubicBezTo>
                    <a:cubicBezTo>
                      <a:pt x="207087" y="70142"/>
                      <a:pt x="190613" y="75919"/>
                      <a:pt x="174568" y="85118"/>
                    </a:cubicBezTo>
                    <a:lnTo>
                      <a:pt x="129748" y="111004"/>
                    </a:lnTo>
                    <a:cubicBezTo>
                      <a:pt x="113810" y="120204"/>
                      <a:pt x="97657" y="125659"/>
                      <a:pt x="93165" y="123306"/>
                    </a:cubicBezTo>
                    <a:cubicBezTo>
                      <a:pt x="88672" y="120953"/>
                      <a:pt x="98513" y="111325"/>
                      <a:pt x="114558" y="101912"/>
                    </a:cubicBezTo>
                    <a:lnTo>
                      <a:pt x="159378" y="76026"/>
                    </a:lnTo>
                    <a:cubicBezTo>
                      <a:pt x="175317" y="66826"/>
                      <a:pt x="184944" y="57306"/>
                      <a:pt x="180772" y="54632"/>
                    </a:cubicBezTo>
                    <a:cubicBezTo>
                      <a:pt x="176601" y="51958"/>
                      <a:pt x="160020" y="57734"/>
                      <a:pt x="144082" y="66933"/>
                    </a:cubicBezTo>
                    <a:lnTo>
                      <a:pt x="99262" y="92820"/>
                    </a:lnTo>
                    <a:cubicBezTo>
                      <a:pt x="83216" y="102019"/>
                      <a:pt x="67171" y="107581"/>
                      <a:pt x="62464" y="105121"/>
                    </a:cubicBezTo>
                    <a:cubicBezTo>
                      <a:pt x="57758" y="102661"/>
                      <a:pt x="67813" y="93355"/>
                      <a:pt x="83858" y="83727"/>
                    </a:cubicBezTo>
                    <a:lnTo>
                      <a:pt x="128785" y="57734"/>
                    </a:lnTo>
                    <a:cubicBezTo>
                      <a:pt x="144831" y="48534"/>
                      <a:pt x="154351" y="39014"/>
                      <a:pt x="150179" y="36340"/>
                    </a:cubicBezTo>
                    <a:cubicBezTo>
                      <a:pt x="146007" y="33666"/>
                      <a:pt x="129534" y="39442"/>
                      <a:pt x="113489" y="48641"/>
                    </a:cubicBezTo>
                    <a:lnTo>
                      <a:pt x="68562" y="74635"/>
                    </a:lnTo>
                    <a:cubicBezTo>
                      <a:pt x="52516" y="83941"/>
                      <a:pt x="36471" y="89397"/>
                      <a:pt x="31871" y="86936"/>
                    </a:cubicBezTo>
                    <a:cubicBezTo>
                      <a:pt x="27272" y="84476"/>
                      <a:pt x="37220" y="75063"/>
                      <a:pt x="53265" y="65542"/>
                    </a:cubicBezTo>
                    <a:lnTo>
                      <a:pt x="98299" y="39549"/>
                    </a:lnTo>
                    <a:cubicBezTo>
                      <a:pt x="114237" y="30350"/>
                      <a:pt x="123865" y="20830"/>
                      <a:pt x="119693" y="18155"/>
                    </a:cubicBezTo>
                    <a:cubicBezTo>
                      <a:pt x="115521" y="15481"/>
                      <a:pt x="98941" y="21257"/>
                      <a:pt x="83003" y="30457"/>
                    </a:cubicBezTo>
                    <a:lnTo>
                      <a:pt x="37969" y="56450"/>
                    </a:lnTo>
                    <a:cubicBezTo>
                      <a:pt x="21923" y="65756"/>
                      <a:pt x="5878" y="71212"/>
                      <a:pt x="1171" y="68645"/>
                    </a:cubicBezTo>
                    <a:cubicBezTo>
                      <a:pt x="-3535" y="66077"/>
                      <a:pt x="6413" y="56664"/>
                      <a:pt x="22565" y="47251"/>
                    </a:cubicBezTo>
                    <a:close/>
                  </a:path>
                </a:pathLst>
              </a:custGeom>
              <a:grpFill/>
              <a:ln w="10687" cap="flat">
                <a:solidFill>
                  <a:schemeClr val="accent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23A3EB1E-067E-C27F-250C-A626D44E5435}"/>
                </a:ext>
              </a:extLst>
            </p:cNvPr>
            <p:cNvSpPr/>
            <p:nvPr/>
          </p:nvSpPr>
          <p:spPr>
            <a:xfrm>
              <a:off x="9961123" y="3678151"/>
              <a:ext cx="217973" cy="126343"/>
            </a:xfrm>
            <a:custGeom>
              <a:avLst/>
              <a:gdLst>
                <a:gd name="connsiteX0" fmla="*/ 266888 w 312670"/>
                <a:gd name="connsiteY0" fmla="*/ 26475 h 181232"/>
                <a:gd name="connsiteX1" fmla="*/ 312671 w 312670"/>
                <a:gd name="connsiteY1" fmla="*/ 90656 h 181232"/>
                <a:gd name="connsiteX2" fmla="*/ 266888 w 312670"/>
                <a:gd name="connsiteY2" fmla="*/ 154838 h 181232"/>
                <a:gd name="connsiteX3" fmla="*/ 45783 w 312670"/>
                <a:gd name="connsiteY3" fmla="*/ 154838 h 181232"/>
                <a:gd name="connsiteX4" fmla="*/ 0 w 312670"/>
                <a:gd name="connsiteY4" fmla="*/ 90656 h 181232"/>
                <a:gd name="connsiteX5" fmla="*/ 45783 w 312670"/>
                <a:gd name="connsiteY5" fmla="*/ 26475 h 181232"/>
                <a:gd name="connsiteX6" fmla="*/ 266888 w 312670"/>
                <a:gd name="connsiteY6" fmla="*/ 26475 h 181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670" h="181232">
                  <a:moveTo>
                    <a:pt x="266888" y="26475"/>
                  </a:moveTo>
                  <a:cubicBezTo>
                    <a:pt x="297481" y="44125"/>
                    <a:pt x="312671" y="67230"/>
                    <a:pt x="312671" y="90656"/>
                  </a:cubicBezTo>
                  <a:cubicBezTo>
                    <a:pt x="312671" y="114082"/>
                    <a:pt x="297481" y="136867"/>
                    <a:pt x="266888" y="154838"/>
                  </a:cubicBezTo>
                  <a:cubicBezTo>
                    <a:pt x="205808" y="190031"/>
                    <a:pt x="106434" y="190031"/>
                    <a:pt x="45783" y="154838"/>
                  </a:cubicBezTo>
                  <a:cubicBezTo>
                    <a:pt x="15296" y="137188"/>
                    <a:pt x="0" y="114082"/>
                    <a:pt x="0" y="90656"/>
                  </a:cubicBezTo>
                  <a:cubicBezTo>
                    <a:pt x="0" y="67230"/>
                    <a:pt x="15296" y="44445"/>
                    <a:pt x="45783" y="26475"/>
                  </a:cubicBezTo>
                  <a:cubicBezTo>
                    <a:pt x="106862" y="-8825"/>
                    <a:pt x="205808" y="-8825"/>
                    <a:pt x="266888" y="26475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A9294AEE-E19D-3B95-8013-C6D365F3B063}"/>
                </a:ext>
              </a:extLst>
            </p:cNvPr>
            <p:cNvSpPr/>
            <p:nvPr/>
          </p:nvSpPr>
          <p:spPr>
            <a:xfrm>
              <a:off x="9970220" y="3635533"/>
              <a:ext cx="199851" cy="151082"/>
            </a:xfrm>
            <a:custGeom>
              <a:avLst/>
              <a:gdLst>
                <a:gd name="connsiteX0" fmla="*/ 41932 w 286676"/>
                <a:gd name="connsiteY0" fmla="*/ 24068 h 216719"/>
                <a:gd name="connsiteX1" fmla="*/ 244638 w 286676"/>
                <a:gd name="connsiteY1" fmla="*/ 24068 h 216719"/>
                <a:gd name="connsiteX2" fmla="*/ 286677 w 286676"/>
                <a:gd name="connsiteY2" fmla="*/ 82580 h 216719"/>
                <a:gd name="connsiteX3" fmla="*/ 286677 w 286676"/>
                <a:gd name="connsiteY3" fmla="*/ 134139 h 216719"/>
                <a:gd name="connsiteX4" fmla="*/ 244638 w 286676"/>
                <a:gd name="connsiteY4" fmla="*/ 192651 h 216719"/>
                <a:gd name="connsiteX5" fmla="*/ 41932 w 286676"/>
                <a:gd name="connsiteY5" fmla="*/ 192651 h 216719"/>
                <a:gd name="connsiteX6" fmla="*/ 0 w 286676"/>
                <a:gd name="connsiteY6" fmla="*/ 134139 h 216719"/>
                <a:gd name="connsiteX7" fmla="*/ 0 w 286676"/>
                <a:gd name="connsiteY7" fmla="*/ 82580 h 216719"/>
                <a:gd name="connsiteX8" fmla="*/ 41932 w 286676"/>
                <a:gd name="connsiteY8" fmla="*/ 24068 h 216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6676" h="216719">
                  <a:moveTo>
                    <a:pt x="41932" y="24068"/>
                  </a:moveTo>
                  <a:cubicBezTo>
                    <a:pt x="97877" y="-8023"/>
                    <a:pt x="188693" y="-8023"/>
                    <a:pt x="244638" y="24068"/>
                  </a:cubicBezTo>
                  <a:cubicBezTo>
                    <a:pt x="272664" y="40220"/>
                    <a:pt x="286677" y="61400"/>
                    <a:pt x="286677" y="82580"/>
                  </a:cubicBezTo>
                  <a:lnTo>
                    <a:pt x="286677" y="134139"/>
                  </a:lnTo>
                  <a:cubicBezTo>
                    <a:pt x="286677" y="155533"/>
                    <a:pt x="272664" y="176927"/>
                    <a:pt x="244638" y="192651"/>
                  </a:cubicBezTo>
                  <a:cubicBezTo>
                    <a:pt x="188693" y="224742"/>
                    <a:pt x="97877" y="224742"/>
                    <a:pt x="41932" y="192651"/>
                  </a:cubicBezTo>
                  <a:cubicBezTo>
                    <a:pt x="14013" y="176499"/>
                    <a:pt x="0" y="155319"/>
                    <a:pt x="0" y="134139"/>
                  </a:cubicBezTo>
                  <a:lnTo>
                    <a:pt x="0" y="82580"/>
                  </a:lnTo>
                  <a:cubicBezTo>
                    <a:pt x="0" y="61186"/>
                    <a:pt x="14013" y="39792"/>
                    <a:pt x="41932" y="24068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D3F88DBF-2FC2-BDF6-307A-8006C9D37DA5}"/>
                </a:ext>
              </a:extLst>
            </p:cNvPr>
            <p:cNvSpPr/>
            <p:nvPr/>
          </p:nvSpPr>
          <p:spPr>
            <a:xfrm>
              <a:off x="9970220" y="3635422"/>
              <a:ext cx="199851" cy="115250"/>
            </a:xfrm>
            <a:custGeom>
              <a:avLst/>
              <a:gdLst>
                <a:gd name="connsiteX0" fmla="*/ 244638 w 286676"/>
                <a:gd name="connsiteY0" fmla="*/ 24228 h 165320"/>
                <a:gd name="connsiteX1" fmla="*/ 286677 w 286676"/>
                <a:gd name="connsiteY1" fmla="*/ 82740 h 165320"/>
                <a:gd name="connsiteX2" fmla="*/ 244638 w 286676"/>
                <a:gd name="connsiteY2" fmla="*/ 141253 h 165320"/>
                <a:gd name="connsiteX3" fmla="*/ 41932 w 286676"/>
                <a:gd name="connsiteY3" fmla="*/ 141253 h 165320"/>
                <a:gd name="connsiteX4" fmla="*/ 0 w 286676"/>
                <a:gd name="connsiteY4" fmla="*/ 82740 h 165320"/>
                <a:gd name="connsiteX5" fmla="*/ 41932 w 286676"/>
                <a:gd name="connsiteY5" fmla="*/ 24228 h 165320"/>
                <a:gd name="connsiteX6" fmla="*/ 244638 w 286676"/>
                <a:gd name="connsiteY6" fmla="*/ 24228 h 165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676" h="165320">
                  <a:moveTo>
                    <a:pt x="244638" y="24228"/>
                  </a:moveTo>
                  <a:cubicBezTo>
                    <a:pt x="272664" y="40381"/>
                    <a:pt x="286677" y="61560"/>
                    <a:pt x="286677" y="82740"/>
                  </a:cubicBezTo>
                  <a:cubicBezTo>
                    <a:pt x="286677" y="103920"/>
                    <a:pt x="272664" y="125528"/>
                    <a:pt x="244638" y="141253"/>
                  </a:cubicBezTo>
                  <a:cubicBezTo>
                    <a:pt x="188693" y="173343"/>
                    <a:pt x="97877" y="173343"/>
                    <a:pt x="41932" y="141253"/>
                  </a:cubicBezTo>
                  <a:cubicBezTo>
                    <a:pt x="14013" y="125100"/>
                    <a:pt x="0" y="103920"/>
                    <a:pt x="0" y="82740"/>
                  </a:cubicBezTo>
                  <a:cubicBezTo>
                    <a:pt x="0" y="61560"/>
                    <a:pt x="14013" y="39953"/>
                    <a:pt x="41932" y="24228"/>
                  </a:cubicBezTo>
                  <a:cubicBezTo>
                    <a:pt x="97877" y="-8076"/>
                    <a:pt x="188693" y="-8076"/>
                    <a:pt x="244638" y="24228"/>
                  </a:cubicBez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34681D82-04EA-1D8D-8EC6-F57E22F39072}"/>
                </a:ext>
              </a:extLst>
            </p:cNvPr>
            <p:cNvSpPr/>
            <p:nvPr/>
          </p:nvSpPr>
          <p:spPr>
            <a:xfrm>
              <a:off x="10073726" y="3476236"/>
              <a:ext cx="156227" cy="190601"/>
            </a:xfrm>
            <a:custGeom>
              <a:avLst/>
              <a:gdLst>
                <a:gd name="connsiteX0" fmla="*/ 0 w 224099"/>
                <a:gd name="connsiteY0" fmla="*/ 83988 h 273407"/>
                <a:gd name="connsiteX1" fmla="*/ 101300 w 224099"/>
                <a:gd name="connsiteY1" fmla="*/ 259524 h 273407"/>
                <a:gd name="connsiteX2" fmla="*/ 172969 w 224099"/>
                <a:gd name="connsiteY2" fmla="*/ 266691 h 273407"/>
                <a:gd name="connsiteX3" fmla="*/ 194363 w 224099"/>
                <a:gd name="connsiteY3" fmla="*/ 255032 h 273407"/>
                <a:gd name="connsiteX4" fmla="*/ 224100 w 224099"/>
                <a:gd name="connsiteY4" fmla="*/ 189460 h 273407"/>
                <a:gd name="connsiteX5" fmla="*/ 122694 w 224099"/>
                <a:gd name="connsiteY5" fmla="*/ 13816 h 273407"/>
                <a:gd name="connsiteX6" fmla="*/ 51024 w 224099"/>
                <a:gd name="connsiteY6" fmla="*/ 6756 h 273407"/>
                <a:gd name="connsiteX7" fmla="*/ 29630 w 224099"/>
                <a:gd name="connsiteY7" fmla="*/ 18416 h 273407"/>
                <a:gd name="connsiteX8" fmla="*/ 0 w 224099"/>
                <a:gd name="connsiteY8" fmla="*/ 83988 h 273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4099" h="273407">
                  <a:moveTo>
                    <a:pt x="0" y="83988"/>
                  </a:moveTo>
                  <a:cubicBezTo>
                    <a:pt x="0" y="148169"/>
                    <a:pt x="45355" y="227220"/>
                    <a:pt x="101300" y="259524"/>
                  </a:cubicBezTo>
                  <a:cubicBezTo>
                    <a:pt x="129326" y="275677"/>
                    <a:pt x="154784" y="277281"/>
                    <a:pt x="172969" y="266691"/>
                  </a:cubicBezTo>
                  <a:cubicBezTo>
                    <a:pt x="191154" y="256101"/>
                    <a:pt x="194363" y="255032"/>
                    <a:pt x="194363" y="255032"/>
                  </a:cubicBezTo>
                  <a:cubicBezTo>
                    <a:pt x="212761" y="244335"/>
                    <a:pt x="224100" y="221764"/>
                    <a:pt x="224100" y="189460"/>
                  </a:cubicBezTo>
                  <a:cubicBezTo>
                    <a:pt x="224100" y="124743"/>
                    <a:pt x="178745" y="46228"/>
                    <a:pt x="122694" y="13816"/>
                  </a:cubicBezTo>
                  <a:cubicBezTo>
                    <a:pt x="94774" y="-2336"/>
                    <a:pt x="69209" y="-3834"/>
                    <a:pt x="51024" y="6756"/>
                  </a:cubicBezTo>
                  <a:cubicBezTo>
                    <a:pt x="51024" y="6756"/>
                    <a:pt x="48457" y="7826"/>
                    <a:pt x="29630" y="18416"/>
                  </a:cubicBezTo>
                  <a:cubicBezTo>
                    <a:pt x="10804" y="29006"/>
                    <a:pt x="0" y="51683"/>
                    <a:pt x="0" y="83988"/>
                  </a:cubicBezTo>
                  <a:close/>
                </a:path>
              </a:pathLst>
            </a:custGeom>
            <a:solidFill>
              <a:srgbClr val="37474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7FE1E0F0-0F67-3BE8-70E9-69FA884951A8}"/>
                </a:ext>
              </a:extLst>
            </p:cNvPr>
            <p:cNvSpPr/>
            <p:nvPr/>
          </p:nvSpPr>
          <p:spPr>
            <a:xfrm>
              <a:off x="10073726" y="3484364"/>
              <a:ext cx="141313" cy="182472"/>
            </a:xfrm>
            <a:custGeom>
              <a:avLst/>
              <a:gdLst>
                <a:gd name="connsiteX0" fmla="*/ 101300 w 202706"/>
                <a:gd name="connsiteY0" fmla="*/ 247865 h 261747"/>
                <a:gd name="connsiteX1" fmla="*/ 172969 w 202706"/>
                <a:gd name="connsiteY1" fmla="*/ 255032 h 261747"/>
                <a:gd name="connsiteX2" fmla="*/ 202706 w 202706"/>
                <a:gd name="connsiteY2" fmla="*/ 189353 h 261747"/>
                <a:gd name="connsiteX3" fmla="*/ 101300 w 202706"/>
                <a:gd name="connsiteY3" fmla="*/ 13816 h 261747"/>
                <a:gd name="connsiteX4" fmla="*/ 29630 w 202706"/>
                <a:gd name="connsiteY4" fmla="*/ 6756 h 261747"/>
                <a:gd name="connsiteX5" fmla="*/ 0 w 202706"/>
                <a:gd name="connsiteY5" fmla="*/ 72329 h 261747"/>
                <a:gd name="connsiteX6" fmla="*/ 101300 w 202706"/>
                <a:gd name="connsiteY6" fmla="*/ 247865 h 26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706" h="261747">
                  <a:moveTo>
                    <a:pt x="101300" y="247865"/>
                  </a:moveTo>
                  <a:cubicBezTo>
                    <a:pt x="129326" y="264017"/>
                    <a:pt x="154784" y="265622"/>
                    <a:pt x="172969" y="255032"/>
                  </a:cubicBezTo>
                  <a:cubicBezTo>
                    <a:pt x="191154" y="244442"/>
                    <a:pt x="202706" y="221657"/>
                    <a:pt x="202706" y="189353"/>
                  </a:cubicBezTo>
                  <a:cubicBezTo>
                    <a:pt x="202706" y="125171"/>
                    <a:pt x="157351" y="46121"/>
                    <a:pt x="101300" y="13816"/>
                  </a:cubicBezTo>
                  <a:cubicBezTo>
                    <a:pt x="73381" y="-2336"/>
                    <a:pt x="47815" y="-3834"/>
                    <a:pt x="29630" y="6756"/>
                  </a:cubicBezTo>
                  <a:cubicBezTo>
                    <a:pt x="11446" y="17346"/>
                    <a:pt x="0" y="40024"/>
                    <a:pt x="0" y="72329"/>
                  </a:cubicBezTo>
                  <a:cubicBezTo>
                    <a:pt x="0" y="136938"/>
                    <a:pt x="45355" y="215560"/>
                    <a:pt x="101300" y="247865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91860987-EBDB-B445-5B61-14DCD1A26E41}"/>
                </a:ext>
              </a:extLst>
            </p:cNvPr>
            <p:cNvSpPr/>
            <p:nvPr/>
          </p:nvSpPr>
          <p:spPr>
            <a:xfrm>
              <a:off x="10085806" y="3499949"/>
              <a:ext cx="117152" cy="151256"/>
            </a:xfrm>
            <a:custGeom>
              <a:avLst/>
              <a:gdLst>
                <a:gd name="connsiteX0" fmla="*/ 83971 w 168048"/>
                <a:gd name="connsiteY0" fmla="*/ 205506 h 216969"/>
                <a:gd name="connsiteX1" fmla="*/ 143446 w 168048"/>
                <a:gd name="connsiteY1" fmla="*/ 211389 h 216969"/>
                <a:gd name="connsiteX2" fmla="*/ 168048 w 168048"/>
                <a:gd name="connsiteY2" fmla="*/ 157049 h 216969"/>
                <a:gd name="connsiteX3" fmla="*/ 83971 w 168048"/>
                <a:gd name="connsiteY3" fmla="*/ 11464 h 216969"/>
                <a:gd name="connsiteX4" fmla="*/ 24603 w 168048"/>
                <a:gd name="connsiteY4" fmla="*/ 5580 h 216969"/>
                <a:gd name="connsiteX5" fmla="*/ 0 w 168048"/>
                <a:gd name="connsiteY5" fmla="*/ 60028 h 216969"/>
                <a:gd name="connsiteX6" fmla="*/ 83971 w 168048"/>
                <a:gd name="connsiteY6" fmla="*/ 205506 h 21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048" h="216969">
                  <a:moveTo>
                    <a:pt x="83971" y="205506"/>
                  </a:moveTo>
                  <a:cubicBezTo>
                    <a:pt x="107183" y="218877"/>
                    <a:pt x="128256" y="220160"/>
                    <a:pt x="143446" y="211389"/>
                  </a:cubicBezTo>
                  <a:cubicBezTo>
                    <a:pt x="158635" y="202617"/>
                    <a:pt x="168048" y="183791"/>
                    <a:pt x="168048" y="157049"/>
                  </a:cubicBezTo>
                  <a:cubicBezTo>
                    <a:pt x="164850" y="97884"/>
                    <a:pt x="133615" y="43800"/>
                    <a:pt x="83971" y="11464"/>
                  </a:cubicBezTo>
                  <a:cubicBezTo>
                    <a:pt x="60758" y="-1907"/>
                    <a:pt x="39792" y="-3191"/>
                    <a:pt x="24603" y="5580"/>
                  </a:cubicBezTo>
                  <a:cubicBezTo>
                    <a:pt x="9413" y="14352"/>
                    <a:pt x="0" y="33178"/>
                    <a:pt x="0" y="60028"/>
                  </a:cubicBezTo>
                  <a:cubicBezTo>
                    <a:pt x="3188" y="119139"/>
                    <a:pt x="34380" y="173179"/>
                    <a:pt x="83971" y="205506"/>
                  </a:cubicBezTo>
                  <a:close/>
                </a:path>
              </a:pathLst>
            </a:custGeom>
            <a:solidFill>
              <a:srgbClr val="FAFAFA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E2026617-3F18-2ADC-C824-65933D287B4C}"/>
                </a:ext>
              </a:extLst>
            </p:cNvPr>
            <p:cNvSpPr/>
            <p:nvPr/>
          </p:nvSpPr>
          <p:spPr>
            <a:xfrm>
              <a:off x="10000721" y="3653015"/>
              <a:ext cx="138852" cy="80175"/>
            </a:xfrm>
            <a:custGeom>
              <a:avLst/>
              <a:gdLst>
                <a:gd name="connsiteX0" fmla="*/ 169974 w 199176"/>
                <a:gd name="connsiteY0" fmla="*/ 16856 h 115007"/>
                <a:gd name="connsiteX1" fmla="*/ 199176 w 199176"/>
                <a:gd name="connsiteY1" fmla="*/ 57504 h 115007"/>
                <a:gd name="connsiteX2" fmla="*/ 169974 w 199176"/>
                <a:gd name="connsiteY2" fmla="*/ 98152 h 115007"/>
                <a:gd name="connsiteX3" fmla="*/ 29096 w 199176"/>
                <a:gd name="connsiteY3" fmla="*/ 98152 h 115007"/>
                <a:gd name="connsiteX4" fmla="*/ 0 w 199176"/>
                <a:gd name="connsiteY4" fmla="*/ 57504 h 115007"/>
                <a:gd name="connsiteX5" fmla="*/ 29096 w 199176"/>
                <a:gd name="connsiteY5" fmla="*/ 16856 h 115007"/>
                <a:gd name="connsiteX6" fmla="*/ 169974 w 199176"/>
                <a:gd name="connsiteY6" fmla="*/ 16856 h 115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176" h="115007">
                  <a:moveTo>
                    <a:pt x="169974" y="16856"/>
                  </a:moveTo>
                  <a:cubicBezTo>
                    <a:pt x="189442" y="28087"/>
                    <a:pt x="199176" y="42849"/>
                    <a:pt x="199176" y="57504"/>
                  </a:cubicBezTo>
                  <a:cubicBezTo>
                    <a:pt x="199176" y="72159"/>
                    <a:pt x="189442" y="86920"/>
                    <a:pt x="169974" y="98152"/>
                  </a:cubicBezTo>
                  <a:cubicBezTo>
                    <a:pt x="125699" y="120626"/>
                    <a:pt x="73370" y="120626"/>
                    <a:pt x="29096" y="98152"/>
                  </a:cubicBezTo>
                  <a:cubicBezTo>
                    <a:pt x="9627" y="86920"/>
                    <a:pt x="0" y="72266"/>
                    <a:pt x="0" y="57504"/>
                  </a:cubicBezTo>
                  <a:cubicBezTo>
                    <a:pt x="0" y="42742"/>
                    <a:pt x="9627" y="28087"/>
                    <a:pt x="29096" y="16856"/>
                  </a:cubicBezTo>
                  <a:cubicBezTo>
                    <a:pt x="73370" y="-5619"/>
                    <a:pt x="125699" y="-5619"/>
                    <a:pt x="169974" y="16856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60F74AD1-08CA-AEE9-8F6F-B63E6C3F2783}"/>
                </a:ext>
              </a:extLst>
            </p:cNvPr>
            <p:cNvSpPr/>
            <p:nvPr/>
          </p:nvSpPr>
          <p:spPr>
            <a:xfrm>
              <a:off x="10001453" y="3661889"/>
              <a:ext cx="137314" cy="71301"/>
            </a:xfrm>
            <a:custGeom>
              <a:avLst/>
              <a:gdLst>
                <a:gd name="connsiteX0" fmla="*/ 28046 w 196969"/>
                <a:gd name="connsiteY0" fmla="*/ 16856 h 102278"/>
                <a:gd name="connsiteX1" fmla="*/ 168924 w 196969"/>
                <a:gd name="connsiteY1" fmla="*/ 16856 h 102278"/>
                <a:gd name="connsiteX2" fmla="*/ 196265 w 196969"/>
                <a:gd name="connsiteY2" fmla="*/ 58081 h 102278"/>
                <a:gd name="connsiteX3" fmla="*/ 168924 w 196969"/>
                <a:gd name="connsiteY3" fmla="*/ 85423 h 102278"/>
                <a:gd name="connsiteX4" fmla="*/ 28046 w 196969"/>
                <a:gd name="connsiteY4" fmla="*/ 85423 h 102278"/>
                <a:gd name="connsiteX5" fmla="*/ 704 w 196969"/>
                <a:gd name="connsiteY5" fmla="*/ 44197 h 102278"/>
                <a:gd name="connsiteX6" fmla="*/ 28046 w 196969"/>
                <a:gd name="connsiteY6" fmla="*/ 16856 h 102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969" h="102278">
                  <a:moveTo>
                    <a:pt x="28046" y="16856"/>
                  </a:moveTo>
                  <a:cubicBezTo>
                    <a:pt x="72320" y="-5619"/>
                    <a:pt x="124649" y="-5619"/>
                    <a:pt x="168924" y="16856"/>
                  </a:cubicBezTo>
                  <a:cubicBezTo>
                    <a:pt x="187857" y="20685"/>
                    <a:pt x="200105" y="39148"/>
                    <a:pt x="196265" y="58081"/>
                  </a:cubicBezTo>
                  <a:cubicBezTo>
                    <a:pt x="193473" y="71859"/>
                    <a:pt x="182702" y="82631"/>
                    <a:pt x="168924" y="85423"/>
                  </a:cubicBezTo>
                  <a:cubicBezTo>
                    <a:pt x="124649" y="107897"/>
                    <a:pt x="72320" y="107897"/>
                    <a:pt x="28046" y="85423"/>
                  </a:cubicBezTo>
                  <a:cubicBezTo>
                    <a:pt x="9112" y="81593"/>
                    <a:pt x="-3136" y="63130"/>
                    <a:pt x="704" y="44197"/>
                  </a:cubicBezTo>
                  <a:cubicBezTo>
                    <a:pt x="3496" y="30419"/>
                    <a:pt x="14268" y="19647"/>
                    <a:pt x="28046" y="1685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8D715A77-E877-27EF-A1E5-33EC4E2A839D}"/>
                </a:ext>
              </a:extLst>
            </p:cNvPr>
            <p:cNvSpPr/>
            <p:nvPr/>
          </p:nvSpPr>
          <p:spPr>
            <a:xfrm>
              <a:off x="10114889" y="3560887"/>
              <a:ext cx="84937" cy="73900"/>
            </a:xfrm>
            <a:custGeom>
              <a:avLst/>
              <a:gdLst>
                <a:gd name="connsiteX0" fmla="*/ 108681 w 121837"/>
                <a:gd name="connsiteY0" fmla="*/ 0 h 106006"/>
                <a:gd name="connsiteX1" fmla="*/ 121838 w 121837"/>
                <a:gd name="connsiteY1" fmla="*/ 35835 h 106006"/>
                <a:gd name="connsiteX2" fmla="*/ 25566 w 121837"/>
                <a:gd name="connsiteY2" fmla="*/ 106006 h 106006"/>
                <a:gd name="connsiteX3" fmla="*/ 0 w 121837"/>
                <a:gd name="connsiteY3" fmla="*/ 79264 h 10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837" h="106006">
                  <a:moveTo>
                    <a:pt x="108681" y="0"/>
                  </a:moveTo>
                  <a:cubicBezTo>
                    <a:pt x="114286" y="11457"/>
                    <a:pt x="118693" y="23469"/>
                    <a:pt x="121838" y="35835"/>
                  </a:cubicBezTo>
                  <a:lnTo>
                    <a:pt x="25566" y="106006"/>
                  </a:lnTo>
                  <a:cubicBezTo>
                    <a:pt x="16120" y="98026"/>
                    <a:pt x="7542" y="89063"/>
                    <a:pt x="0" y="79264"/>
                  </a:cubicBezTo>
                  <a:close/>
                </a:path>
              </a:pathLst>
            </a:custGeom>
            <a:solidFill>
              <a:srgbClr val="FF725E">
                <a:alpha val="1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FA34B570-D8BF-9DB8-32EA-A061B4FC5F7C}"/>
                </a:ext>
              </a:extLst>
            </p:cNvPr>
            <p:cNvSpPr/>
            <p:nvPr/>
          </p:nvSpPr>
          <p:spPr>
            <a:xfrm>
              <a:off x="10143972" y="3600187"/>
              <a:ext cx="58986" cy="47577"/>
            </a:xfrm>
            <a:custGeom>
              <a:avLst/>
              <a:gdLst>
                <a:gd name="connsiteX0" fmla="*/ 83543 w 84612"/>
                <a:gd name="connsiteY0" fmla="*/ 0 h 68246"/>
                <a:gd name="connsiteX1" fmla="*/ 84613 w 84612"/>
                <a:gd name="connsiteY1" fmla="*/ 13264 h 68246"/>
                <a:gd name="connsiteX2" fmla="*/ 84613 w 84612"/>
                <a:gd name="connsiteY2" fmla="*/ 17436 h 68246"/>
                <a:gd name="connsiteX3" fmla="*/ 14655 w 84612"/>
                <a:gd name="connsiteY3" fmla="*/ 68246 h 68246"/>
                <a:gd name="connsiteX4" fmla="*/ 963 w 84612"/>
                <a:gd name="connsiteY4" fmla="*/ 61721 h 68246"/>
                <a:gd name="connsiteX5" fmla="*/ 0 w 84612"/>
                <a:gd name="connsiteY5" fmla="*/ 60972 h 6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612" h="68246">
                  <a:moveTo>
                    <a:pt x="83543" y="0"/>
                  </a:moveTo>
                  <a:cubicBezTo>
                    <a:pt x="83543" y="4493"/>
                    <a:pt x="84613" y="8878"/>
                    <a:pt x="84613" y="13264"/>
                  </a:cubicBezTo>
                  <a:cubicBezTo>
                    <a:pt x="84613" y="14762"/>
                    <a:pt x="84613" y="15938"/>
                    <a:pt x="84613" y="17436"/>
                  </a:cubicBezTo>
                  <a:lnTo>
                    <a:pt x="14655" y="68246"/>
                  </a:lnTo>
                  <a:cubicBezTo>
                    <a:pt x="9927" y="66428"/>
                    <a:pt x="5348" y="64245"/>
                    <a:pt x="963" y="61721"/>
                  </a:cubicBezTo>
                  <a:lnTo>
                    <a:pt x="0" y="60972"/>
                  </a:lnTo>
                  <a:close/>
                </a:path>
              </a:pathLst>
            </a:custGeom>
            <a:solidFill>
              <a:srgbClr val="FF725E">
                <a:alpha val="1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EEAA3D44-D31D-04FA-3FBF-ED4EF10432CE}"/>
                </a:ext>
              </a:extLst>
            </p:cNvPr>
            <p:cNvSpPr/>
            <p:nvPr/>
          </p:nvSpPr>
          <p:spPr>
            <a:xfrm>
              <a:off x="10086552" y="3508314"/>
              <a:ext cx="78971" cy="69351"/>
            </a:xfrm>
            <a:custGeom>
              <a:avLst/>
              <a:gdLst>
                <a:gd name="connsiteX0" fmla="*/ 83757 w 113280"/>
                <a:gd name="connsiteY0" fmla="*/ 0 h 99481"/>
                <a:gd name="connsiteX1" fmla="*/ 113280 w 113280"/>
                <a:gd name="connsiteY1" fmla="*/ 23747 h 99481"/>
                <a:gd name="connsiteX2" fmla="*/ 9199 w 113280"/>
                <a:gd name="connsiteY2" fmla="*/ 99481 h 99481"/>
                <a:gd name="connsiteX3" fmla="*/ 0 w 113280"/>
                <a:gd name="connsiteY3" fmla="*/ 60865 h 99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0" h="99481">
                  <a:moveTo>
                    <a:pt x="83757" y="0"/>
                  </a:moveTo>
                  <a:cubicBezTo>
                    <a:pt x="94571" y="6621"/>
                    <a:pt x="104498" y="14601"/>
                    <a:pt x="113280" y="23747"/>
                  </a:cubicBezTo>
                  <a:lnTo>
                    <a:pt x="9199" y="99481"/>
                  </a:lnTo>
                  <a:cubicBezTo>
                    <a:pt x="4503" y="87051"/>
                    <a:pt x="1412" y="74076"/>
                    <a:pt x="0" y="60865"/>
                  </a:cubicBezTo>
                  <a:close/>
                </a:path>
              </a:pathLst>
            </a:custGeom>
            <a:solidFill>
              <a:srgbClr val="FF725E">
                <a:alpha val="1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F424DE07-DEA9-84FD-6B50-1A521EA26891}"/>
                </a:ext>
              </a:extLst>
            </p:cNvPr>
            <p:cNvSpPr/>
            <p:nvPr/>
          </p:nvSpPr>
          <p:spPr>
            <a:xfrm>
              <a:off x="10099975" y="3537844"/>
              <a:ext cx="82252" cy="64579"/>
            </a:xfrm>
            <a:custGeom>
              <a:avLst/>
              <a:gdLst>
                <a:gd name="connsiteX0" fmla="*/ 109964 w 117986"/>
                <a:gd name="connsiteY0" fmla="*/ 0 h 92635"/>
                <a:gd name="connsiteX1" fmla="*/ 117987 w 117986"/>
                <a:gd name="connsiteY1" fmla="*/ 12088 h 92635"/>
                <a:gd name="connsiteX2" fmla="*/ 7060 w 117986"/>
                <a:gd name="connsiteY2" fmla="*/ 92635 h 92635"/>
                <a:gd name="connsiteX3" fmla="*/ 0 w 117986"/>
                <a:gd name="connsiteY3" fmla="*/ 79906 h 92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986" h="92635">
                  <a:moveTo>
                    <a:pt x="109964" y="0"/>
                  </a:moveTo>
                  <a:cubicBezTo>
                    <a:pt x="112853" y="3851"/>
                    <a:pt x="115420" y="8023"/>
                    <a:pt x="117987" y="12088"/>
                  </a:cubicBezTo>
                  <a:lnTo>
                    <a:pt x="7060" y="92635"/>
                  </a:lnTo>
                  <a:cubicBezTo>
                    <a:pt x="4493" y="88570"/>
                    <a:pt x="2246" y="84292"/>
                    <a:pt x="0" y="79906"/>
                  </a:cubicBezTo>
                  <a:close/>
                </a:path>
              </a:pathLst>
            </a:custGeom>
            <a:solidFill>
              <a:srgbClr val="FF725E">
                <a:alpha val="1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46EAFC98-D33E-0EA7-0775-8495BF5D0972}"/>
                </a:ext>
              </a:extLst>
            </p:cNvPr>
            <p:cNvSpPr/>
            <p:nvPr/>
          </p:nvSpPr>
          <p:spPr>
            <a:xfrm>
              <a:off x="10086254" y="3500037"/>
              <a:ext cx="46756" cy="36465"/>
            </a:xfrm>
            <a:custGeom>
              <a:avLst/>
              <a:gdLst>
                <a:gd name="connsiteX0" fmla="*/ 47708 w 67069"/>
                <a:gd name="connsiteY0" fmla="*/ 0 h 52307"/>
                <a:gd name="connsiteX1" fmla="*/ 67069 w 67069"/>
                <a:gd name="connsiteY1" fmla="*/ 3744 h 52307"/>
                <a:gd name="connsiteX2" fmla="*/ 0 w 67069"/>
                <a:gd name="connsiteY2" fmla="*/ 52308 h 52307"/>
                <a:gd name="connsiteX3" fmla="*/ 4065 w 67069"/>
                <a:gd name="connsiteY3" fmla="*/ 30914 h 52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069" h="52307">
                  <a:moveTo>
                    <a:pt x="47708" y="0"/>
                  </a:moveTo>
                  <a:cubicBezTo>
                    <a:pt x="54308" y="278"/>
                    <a:pt x="60833" y="1540"/>
                    <a:pt x="67069" y="3744"/>
                  </a:cubicBezTo>
                  <a:lnTo>
                    <a:pt x="0" y="52308"/>
                  </a:lnTo>
                  <a:cubicBezTo>
                    <a:pt x="374" y="45023"/>
                    <a:pt x="1744" y="37824"/>
                    <a:pt x="4065" y="30914"/>
                  </a:cubicBezTo>
                  <a:close/>
                </a:path>
              </a:pathLst>
            </a:custGeom>
            <a:solidFill>
              <a:srgbClr val="FF725E">
                <a:alpha val="1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8EF9DFB4-6F5D-DCF5-9672-D42CAF4F7A2D}"/>
                </a:ext>
              </a:extLst>
            </p:cNvPr>
            <p:cNvSpPr/>
            <p:nvPr/>
          </p:nvSpPr>
          <p:spPr>
            <a:xfrm>
              <a:off x="9727863" y="3547986"/>
              <a:ext cx="158539" cy="91574"/>
            </a:xfrm>
            <a:custGeom>
              <a:avLst/>
              <a:gdLst>
                <a:gd name="connsiteX0" fmla="*/ 113708 w 227416"/>
                <a:gd name="connsiteY0" fmla="*/ 131358 h 131358"/>
                <a:gd name="connsiteX1" fmla="*/ 0 w 227416"/>
                <a:gd name="connsiteY1" fmla="*/ 65679 h 131358"/>
                <a:gd name="connsiteX2" fmla="*/ 0 w 227416"/>
                <a:gd name="connsiteY2" fmla="*/ 65679 h 131358"/>
                <a:gd name="connsiteX3" fmla="*/ 113708 w 227416"/>
                <a:gd name="connsiteY3" fmla="*/ 0 h 131358"/>
                <a:gd name="connsiteX4" fmla="*/ 113708 w 227416"/>
                <a:gd name="connsiteY4" fmla="*/ 0 h 131358"/>
                <a:gd name="connsiteX5" fmla="*/ 227416 w 227416"/>
                <a:gd name="connsiteY5" fmla="*/ 65679 h 131358"/>
                <a:gd name="connsiteX6" fmla="*/ 227416 w 227416"/>
                <a:gd name="connsiteY6" fmla="*/ 65679 h 131358"/>
                <a:gd name="connsiteX7" fmla="*/ 113708 w 227416"/>
                <a:gd name="connsiteY7" fmla="*/ 131358 h 1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7416" h="131358">
                  <a:moveTo>
                    <a:pt x="113708" y="131358"/>
                  </a:moveTo>
                  <a:cubicBezTo>
                    <a:pt x="63786" y="116307"/>
                    <a:pt x="25886" y="94422"/>
                    <a:pt x="0" y="65679"/>
                  </a:cubicBezTo>
                  <a:lnTo>
                    <a:pt x="0" y="65679"/>
                  </a:lnTo>
                  <a:cubicBezTo>
                    <a:pt x="26240" y="37150"/>
                    <a:pt x="64149" y="15265"/>
                    <a:pt x="113708" y="0"/>
                  </a:cubicBezTo>
                  <a:lnTo>
                    <a:pt x="113708" y="0"/>
                  </a:lnTo>
                  <a:cubicBezTo>
                    <a:pt x="163631" y="15190"/>
                    <a:pt x="201530" y="37086"/>
                    <a:pt x="227416" y="65679"/>
                  </a:cubicBezTo>
                  <a:lnTo>
                    <a:pt x="227416" y="65679"/>
                  </a:lnTo>
                  <a:cubicBezTo>
                    <a:pt x="201316" y="94208"/>
                    <a:pt x="163417" y="116094"/>
                    <a:pt x="113708" y="131358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07A38CB9-A5DF-51B1-7AD2-00273F799C2B}"/>
                </a:ext>
              </a:extLst>
            </p:cNvPr>
            <p:cNvSpPr/>
            <p:nvPr/>
          </p:nvSpPr>
          <p:spPr>
            <a:xfrm>
              <a:off x="9739496" y="3527330"/>
              <a:ext cx="135272" cy="105370"/>
            </a:xfrm>
            <a:custGeom>
              <a:avLst/>
              <a:gdLst>
                <a:gd name="connsiteX0" fmla="*/ 194042 w 194041"/>
                <a:gd name="connsiteY0" fmla="*/ 55945 h 151147"/>
                <a:gd name="connsiteX1" fmla="*/ 97021 w 194041"/>
                <a:gd name="connsiteY1" fmla="*/ 0 h 151147"/>
                <a:gd name="connsiteX2" fmla="*/ 0 w 194041"/>
                <a:gd name="connsiteY2" fmla="*/ 55945 h 151147"/>
                <a:gd name="connsiteX3" fmla="*/ 0 w 194041"/>
                <a:gd name="connsiteY3" fmla="*/ 95203 h 151147"/>
                <a:gd name="connsiteX4" fmla="*/ 97021 w 194041"/>
                <a:gd name="connsiteY4" fmla="*/ 151147 h 151147"/>
                <a:gd name="connsiteX5" fmla="*/ 194042 w 194041"/>
                <a:gd name="connsiteY5" fmla="*/ 95203 h 15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4041" h="151147">
                  <a:moveTo>
                    <a:pt x="194042" y="55945"/>
                  </a:moveTo>
                  <a:cubicBezTo>
                    <a:pt x="167310" y="28924"/>
                    <a:pt x="133797" y="9595"/>
                    <a:pt x="97021" y="0"/>
                  </a:cubicBezTo>
                  <a:cubicBezTo>
                    <a:pt x="60245" y="9595"/>
                    <a:pt x="26731" y="28924"/>
                    <a:pt x="0" y="55945"/>
                  </a:cubicBezTo>
                  <a:lnTo>
                    <a:pt x="0" y="95203"/>
                  </a:lnTo>
                  <a:cubicBezTo>
                    <a:pt x="26731" y="122223"/>
                    <a:pt x="60245" y="141552"/>
                    <a:pt x="97021" y="151147"/>
                  </a:cubicBezTo>
                  <a:cubicBezTo>
                    <a:pt x="133797" y="141552"/>
                    <a:pt x="167310" y="122223"/>
                    <a:pt x="194042" y="95203"/>
                  </a:cubicBezTo>
                  <a:close/>
                </a:path>
              </a:pathLst>
            </a:custGeom>
            <a:solidFill>
              <a:srgbClr val="37474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DC831940-1119-5D94-282E-EDC2F846C653}"/>
                </a:ext>
              </a:extLst>
            </p:cNvPr>
            <p:cNvSpPr/>
            <p:nvPr/>
          </p:nvSpPr>
          <p:spPr>
            <a:xfrm>
              <a:off x="9739496" y="3527330"/>
              <a:ext cx="135272" cy="78076"/>
            </a:xfrm>
            <a:custGeom>
              <a:avLst/>
              <a:gdLst>
                <a:gd name="connsiteX0" fmla="*/ 97021 w 194041"/>
                <a:gd name="connsiteY0" fmla="*/ 111462 h 111996"/>
                <a:gd name="connsiteX1" fmla="*/ 0 w 194041"/>
                <a:gd name="connsiteY1" fmla="*/ 55945 h 111996"/>
                <a:gd name="connsiteX2" fmla="*/ 0 w 194041"/>
                <a:gd name="connsiteY2" fmla="*/ 55945 h 111996"/>
                <a:gd name="connsiteX3" fmla="*/ 97021 w 194041"/>
                <a:gd name="connsiteY3" fmla="*/ 0 h 111996"/>
                <a:gd name="connsiteX4" fmla="*/ 97021 w 194041"/>
                <a:gd name="connsiteY4" fmla="*/ 0 h 111996"/>
                <a:gd name="connsiteX5" fmla="*/ 194042 w 194041"/>
                <a:gd name="connsiteY5" fmla="*/ 55945 h 111996"/>
                <a:gd name="connsiteX6" fmla="*/ 194042 w 194041"/>
                <a:gd name="connsiteY6" fmla="*/ 55945 h 111996"/>
                <a:gd name="connsiteX7" fmla="*/ 97021 w 194041"/>
                <a:gd name="connsiteY7" fmla="*/ 111996 h 111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4041" h="111996">
                  <a:moveTo>
                    <a:pt x="97021" y="111462"/>
                  </a:moveTo>
                  <a:cubicBezTo>
                    <a:pt x="60288" y="101984"/>
                    <a:pt x="26785" y="82805"/>
                    <a:pt x="0" y="55945"/>
                  </a:cubicBezTo>
                  <a:lnTo>
                    <a:pt x="0" y="55945"/>
                  </a:lnTo>
                  <a:cubicBezTo>
                    <a:pt x="26731" y="28924"/>
                    <a:pt x="60245" y="9595"/>
                    <a:pt x="97021" y="0"/>
                  </a:cubicBezTo>
                  <a:lnTo>
                    <a:pt x="97021" y="0"/>
                  </a:lnTo>
                  <a:cubicBezTo>
                    <a:pt x="133797" y="9595"/>
                    <a:pt x="167310" y="28924"/>
                    <a:pt x="194042" y="55945"/>
                  </a:cubicBezTo>
                  <a:lnTo>
                    <a:pt x="194042" y="55945"/>
                  </a:lnTo>
                  <a:cubicBezTo>
                    <a:pt x="167321" y="83008"/>
                    <a:pt x="133808" y="102369"/>
                    <a:pt x="97021" y="111996"/>
                  </a:cubicBez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654FFB12-7066-33C7-F6E2-64277822F6D2}"/>
                </a:ext>
              </a:extLst>
            </p:cNvPr>
            <p:cNvSpPr/>
            <p:nvPr/>
          </p:nvSpPr>
          <p:spPr>
            <a:xfrm>
              <a:off x="9739496" y="3566331"/>
              <a:ext cx="67636" cy="65995"/>
            </a:xfrm>
            <a:custGeom>
              <a:avLst/>
              <a:gdLst>
                <a:gd name="connsiteX0" fmla="*/ 97021 w 97020"/>
                <a:gd name="connsiteY0" fmla="*/ 55517 h 94667"/>
                <a:gd name="connsiteX1" fmla="*/ 97021 w 97020"/>
                <a:gd name="connsiteY1" fmla="*/ 94668 h 94667"/>
                <a:gd name="connsiteX2" fmla="*/ 0 w 97020"/>
                <a:gd name="connsiteY2" fmla="*/ 38723 h 94667"/>
                <a:gd name="connsiteX3" fmla="*/ 0 w 97020"/>
                <a:gd name="connsiteY3" fmla="*/ 0 h 94667"/>
                <a:gd name="connsiteX4" fmla="*/ 97021 w 97020"/>
                <a:gd name="connsiteY4" fmla="*/ 55517 h 9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020" h="94667">
                  <a:moveTo>
                    <a:pt x="97021" y="55517"/>
                  </a:moveTo>
                  <a:lnTo>
                    <a:pt x="97021" y="94668"/>
                  </a:lnTo>
                  <a:cubicBezTo>
                    <a:pt x="60256" y="85051"/>
                    <a:pt x="26742" y="65722"/>
                    <a:pt x="0" y="38723"/>
                  </a:cubicBezTo>
                  <a:lnTo>
                    <a:pt x="0" y="0"/>
                  </a:lnTo>
                  <a:cubicBezTo>
                    <a:pt x="26796" y="26839"/>
                    <a:pt x="60298" y="46018"/>
                    <a:pt x="97021" y="55517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1D2C985F-E643-4D50-FF39-38F8A456BD24}"/>
                </a:ext>
              </a:extLst>
            </p:cNvPr>
            <p:cNvSpPr/>
            <p:nvPr/>
          </p:nvSpPr>
          <p:spPr>
            <a:xfrm>
              <a:off x="9739496" y="3537844"/>
              <a:ext cx="135272" cy="83595"/>
            </a:xfrm>
            <a:custGeom>
              <a:avLst/>
              <a:gdLst>
                <a:gd name="connsiteX0" fmla="*/ 194042 w 194041"/>
                <a:gd name="connsiteY0" fmla="*/ 66428 h 119912"/>
                <a:gd name="connsiteX1" fmla="*/ 194042 w 194041"/>
                <a:gd name="connsiteY1" fmla="*/ 53485 h 119912"/>
                <a:gd name="connsiteX2" fmla="*/ 97021 w 194041"/>
                <a:gd name="connsiteY2" fmla="*/ 0 h 119912"/>
                <a:gd name="connsiteX3" fmla="*/ 97021 w 194041"/>
                <a:gd name="connsiteY3" fmla="*/ 0 h 119912"/>
                <a:gd name="connsiteX4" fmla="*/ 0 w 194041"/>
                <a:gd name="connsiteY4" fmla="*/ 53485 h 119912"/>
                <a:gd name="connsiteX5" fmla="*/ 0 w 194041"/>
                <a:gd name="connsiteY5" fmla="*/ 66428 h 119912"/>
                <a:gd name="connsiteX6" fmla="*/ 97021 w 194041"/>
                <a:gd name="connsiteY6" fmla="*/ 119913 h 119912"/>
                <a:gd name="connsiteX7" fmla="*/ 97021 w 194041"/>
                <a:gd name="connsiteY7" fmla="*/ 119913 h 119912"/>
                <a:gd name="connsiteX8" fmla="*/ 194042 w 194041"/>
                <a:gd name="connsiteY8" fmla="*/ 66428 h 11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041" h="119912">
                  <a:moveTo>
                    <a:pt x="194042" y="66428"/>
                  </a:moveTo>
                  <a:lnTo>
                    <a:pt x="194042" y="53485"/>
                  </a:lnTo>
                  <a:cubicBezTo>
                    <a:pt x="166444" y="28154"/>
                    <a:pt x="133177" y="9809"/>
                    <a:pt x="97021" y="0"/>
                  </a:cubicBezTo>
                  <a:lnTo>
                    <a:pt x="97021" y="0"/>
                  </a:lnTo>
                  <a:cubicBezTo>
                    <a:pt x="60887" y="9852"/>
                    <a:pt x="27619" y="28186"/>
                    <a:pt x="0" y="53485"/>
                  </a:cubicBezTo>
                  <a:lnTo>
                    <a:pt x="0" y="66428"/>
                  </a:lnTo>
                  <a:cubicBezTo>
                    <a:pt x="27598" y="91758"/>
                    <a:pt x="60865" y="110103"/>
                    <a:pt x="97021" y="119913"/>
                  </a:cubicBezTo>
                  <a:lnTo>
                    <a:pt x="97021" y="119913"/>
                  </a:lnTo>
                  <a:cubicBezTo>
                    <a:pt x="133177" y="110103"/>
                    <a:pt x="166444" y="91758"/>
                    <a:pt x="194042" y="66428"/>
                  </a:cubicBezTo>
                  <a:close/>
                </a:path>
              </a:pathLst>
            </a:custGeom>
            <a:solidFill>
              <a:srgbClr val="000000">
                <a:alpha val="25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9384B2A8-9B70-450C-D269-6F6F7A43C3CB}"/>
                </a:ext>
              </a:extLst>
            </p:cNvPr>
            <p:cNvSpPr/>
            <p:nvPr/>
          </p:nvSpPr>
          <p:spPr>
            <a:xfrm>
              <a:off x="9735096" y="3515846"/>
              <a:ext cx="144147" cy="99553"/>
            </a:xfrm>
            <a:custGeom>
              <a:avLst/>
              <a:gdLst>
                <a:gd name="connsiteX0" fmla="*/ 206771 w 206771"/>
                <a:gd name="connsiteY0" fmla="*/ 59689 h 142803"/>
                <a:gd name="connsiteX1" fmla="*/ 103332 w 206771"/>
                <a:gd name="connsiteY1" fmla="*/ 0 h 142803"/>
                <a:gd name="connsiteX2" fmla="*/ 0 w 206771"/>
                <a:gd name="connsiteY2" fmla="*/ 59689 h 142803"/>
                <a:gd name="connsiteX3" fmla="*/ 0 w 206771"/>
                <a:gd name="connsiteY3" fmla="*/ 83115 h 142803"/>
                <a:gd name="connsiteX4" fmla="*/ 103332 w 206771"/>
                <a:gd name="connsiteY4" fmla="*/ 142804 h 142803"/>
                <a:gd name="connsiteX5" fmla="*/ 206771 w 206771"/>
                <a:gd name="connsiteY5" fmla="*/ 83115 h 142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771" h="142803">
                  <a:moveTo>
                    <a:pt x="206771" y="59689"/>
                  </a:moveTo>
                  <a:cubicBezTo>
                    <a:pt x="178307" y="30829"/>
                    <a:pt x="142568" y="10194"/>
                    <a:pt x="103332" y="0"/>
                  </a:cubicBezTo>
                  <a:cubicBezTo>
                    <a:pt x="64139" y="10216"/>
                    <a:pt x="28432" y="30839"/>
                    <a:pt x="0" y="59689"/>
                  </a:cubicBezTo>
                  <a:lnTo>
                    <a:pt x="0" y="83115"/>
                  </a:lnTo>
                  <a:cubicBezTo>
                    <a:pt x="28432" y="111964"/>
                    <a:pt x="64139" y="132588"/>
                    <a:pt x="103332" y="142804"/>
                  </a:cubicBezTo>
                  <a:cubicBezTo>
                    <a:pt x="142568" y="132610"/>
                    <a:pt x="178307" y="111975"/>
                    <a:pt x="206771" y="83115"/>
                  </a:cubicBezTo>
                  <a:close/>
                </a:path>
              </a:pathLst>
            </a:custGeom>
            <a:solidFill>
              <a:srgbClr val="37474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73E98669-B96D-509F-5551-AD73F4D0CDE0}"/>
                </a:ext>
              </a:extLst>
            </p:cNvPr>
            <p:cNvSpPr/>
            <p:nvPr/>
          </p:nvSpPr>
          <p:spPr>
            <a:xfrm>
              <a:off x="9735096" y="3515846"/>
              <a:ext cx="144147" cy="83222"/>
            </a:xfrm>
            <a:custGeom>
              <a:avLst/>
              <a:gdLst>
                <a:gd name="connsiteX0" fmla="*/ 103332 w 206771"/>
                <a:gd name="connsiteY0" fmla="*/ 119378 h 119377"/>
                <a:gd name="connsiteX1" fmla="*/ 0 w 206771"/>
                <a:gd name="connsiteY1" fmla="*/ 59689 h 119377"/>
                <a:gd name="connsiteX2" fmla="*/ 0 w 206771"/>
                <a:gd name="connsiteY2" fmla="*/ 59689 h 119377"/>
                <a:gd name="connsiteX3" fmla="*/ 103332 w 206771"/>
                <a:gd name="connsiteY3" fmla="*/ 0 h 119377"/>
                <a:gd name="connsiteX4" fmla="*/ 103332 w 206771"/>
                <a:gd name="connsiteY4" fmla="*/ 0 h 119377"/>
                <a:gd name="connsiteX5" fmla="*/ 206771 w 206771"/>
                <a:gd name="connsiteY5" fmla="*/ 59689 h 119377"/>
                <a:gd name="connsiteX6" fmla="*/ 206771 w 206771"/>
                <a:gd name="connsiteY6" fmla="*/ 59689 h 119377"/>
                <a:gd name="connsiteX7" fmla="*/ 103332 w 206771"/>
                <a:gd name="connsiteY7" fmla="*/ 119378 h 119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6771" h="119377">
                  <a:moveTo>
                    <a:pt x="103332" y="119378"/>
                  </a:moveTo>
                  <a:cubicBezTo>
                    <a:pt x="64160" y="109098"/>
                    <a:pt x="28475" y="88485"/>
                    <a:pt x="0" y="59689"/>
                  </a:cubicBezTo>
                  <a:lnTo>
                    <a:pt x="0" y="59689"/>
                  </a:lnTo>
                  <a:cubicBezTo>
                    <a:pt x="28432" y="30839"/>
                    <a:pt x="64139" y="10216"/>
                    <a:pt x="103332" y="0"/>
                  </a:cubicBezTo>
                  <a:lnTo>
                    <a:pt x="103332" y="0"/>
                  </a:lnTo>
                  <a:cubicBezTo>
                    <a:pt x="142568" y="10194"/>
                    <a:pt x="178307" y="30829"/>
                    <a:pt x="206771" y="59689"/>
                  </a:cubicBezTo>
                  <a:lnTo>
                    <a:pt x="206771" y="59689"/>
                  </a:lnTo>
                  <a:cubicBezTo>
                    <a:pt x="178274" y="88506"/>
                    <a:pt x="142536" y="109119"/>
                    <a:pt x="103332" y="119378"/>
                  </a:cubicBez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87B246BB-DC38-0B73-C0AA-5E7F4B54848D}"/>
                </a:ext>
              </a:extLst>
            </p:cNvPr>
            <p:cNvSpPr/>
            <p:nvPr/>
          </p:nvSpPr>
          <p:spPr>
            <a:xfrm>
              <a:off x="9759928" y="3532177"/>
              <a:ext cx="94482" cy="50560"/>
            </a:xfrm>
            <a:custGeom>
              <a:avLst/>
              <a:gdLst>
                <a:gd name="connsiteX0" fmla="*/ 67712 w 135529"/>
                <a:gd name="connsiteY0" fmla="*/ 72525 h 72525"/>
                <a:gd name="connsiteX1" fmla="*/ 0 w 135529"/>
                <a:gd name="connsiteY1" fmla="*/ 36262 h 72525"/>
                <a:gd name="connsiteX2" fmla="*/ 67712 w 135529"/>
                <a:gd name="connsiteY2" fmla="*/ 0 h 72525"/>
                <a:gd name="connsiteX3" fmla="*/ 135530 w 135529"/>
                <a:gd name="connsiteY3" fmla="*/ 36262 h 72525"/>
                <a:gd name="connsiteX4" fmla="*/ 67712 w 135529"/>
                <a:gd name="connsiteY4" fmla="*/ 72525 h 7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529" h="72525">
                  <a:moveTo>
                    <a:pt x="67712" y="72525"/>
                  </a:moveTo>
                  <a:cubicBezTo>
                    <a:pt x="42852" y="65294"/>
                    <a:pt x="19789" y="52950"/>
                    <a:pt x="0" y="36262"/>
                  </a:cubicBezTo>
                  <a:cubicBezTo>
                    <a:pt x="19789" y="19575"/>
                    <a:pt x="42852" y="7231"/>
                    <a:pt x="67712" y="0"/>
                  </a:cubicBezTo>
                  <a:cubicBezTo>
                    <a:pt x="92603" y="7231"/>
                    <a:pt x="115698" y="19575"/>
                    <a:pt x="135530" y="36262"/>
                  </a:cubicBezTo>
                  <a:cubicBezTo>
                    <a:pt x="115698" y="52950"/>
                    <a:pt x="92603" y="65294"/>
                    <a:pt x="67712" y="72525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0C55D334-4B87-F562-BBC5-C7B02306983B}"/>
                </a:ext>
              </a:extLst>
            </p:cNvPr>
            <p:cNvSpPr/>
            <p:nvPr/>
          </p:nvSpPr>
          <p:spPr>
            <a:xfrm>
              <a:off x="9763508" y="3538069"/>
              <a:ext cx="87248" cy="44743"/>
            </a:xfrm>
            <a:custGeom>
              <a:avLst/>
              <a:gdLst>
                <a:gd name="connsiteX0" fmla="*/ 0 w 125153"/>
                <a:gd name="connsiteY0" fmla="*/ 32091 h 64181"/>
                <a:gd name="connsiteX1" fmla="*/ 62577 w 125153"/>
                <a:gd name="connsiteY1" fmla="*/ 64181 h 64181"/>
                <a:gd name="connsiteX2" fmla="*/ 125154 w 125153"/>
                <a:gd name="connsiteY2" fmla="*/ 32091 h 64181"/>
                <a:gd name="connsiteX3" fmla="*/ 62577 w 125153"/>
                <a:gd name="connsiteY3" fmla="*/ 0 h 64181"/>
                <a:gd name="connsiteX4" fmla="*/ 0 w 125153"/>
                <a:gd name="connsiteY4" fmla="*/ 32091 h 64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153" h="64181">
                  <a:moveTo>
                    <a:pt x="0" y="32091"/>
                  </a:moveTo>
                  <a:cubicBezTo>
                    <a:pt x="18709" y="46542"/>
                    <a:pt x="39921" y="57421"/>
                    <a:pt x="62577" y="64181"/>
                  </a:cubicBezTo>
                  <a:cubicBezTo>
                    <a:pt x="85233" y="57421"/>
                    <a:pt x="106445" y="46542"/>
                    <a:pt x="125154" y="32091"/>
                  </a:cubicBezTo>
                  <a:cubicBezTo>
                    <a:pt x="106466" y="17607"/>
                    <a:pt x="85244" y="6728"/>
                    <a:pt x="62577" y="0"/>
                  </a:cubicBezTo>
                  <a:cubicBezTo>
                    <a:pt x="39921" y="6750"/>
                    <a:pt x="18709" y="17628"/>
                    <a:pt x="0" y="32091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2380D944-5169-3471-D3D0-3DFE001650FD}"/>
                </a:ext>
              </a:extLst>
            </p:cNvPr>
            <p:cNvSpPr/>
            <p:nvPr/>
          </p:nvSpPr>
          <p:spPr>
            <a:xfrm>
              <a:off x="9735096" y="3557457"/>
              <a:ext cx="72036" cy="58240"/>
            </a:xfrm>
            <a:custGeom>
              <a:avLst/>
              <a:gdLst>
                <a:gd name="connsiteX0" fmla="*/ 103332 w 103332"/>
                <a:gd name="connsiteY0" fmla="*/ 59689 h 83542"/>
                <a:gd name="connsiteX1" fmla="*/ 103332 w 103332"/>
                <a:gd name="connsiteY1" fmla="*/ 83543 h 83542"/>
                <a:gd name="connsiteX2" fmla="*/ 0 w 103332"/>
                <a:gd name="connsiteY2" fmla="*/ 23854 h 83542"/>
                <a:gd name="connsiteX3" fmla="*/ 0 w 103332"/>
                <a:gd name="connsiteY3" fmla="*/ 0 h 83542"/>
                <a:gd name="connsiteX4" fmla="*/ 103332 w 103332"/>
                <a:gd name="connsiteY4" fmla="*/ 59689 h 8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332" h="83542">
                  <a:moveTo>
                    <a:pt x="103332" y="59689"/>
                  </a:moveTo>
                  <a:lnTo>
                    <a:pt x="103332" y="83543"/>
                  </a:lnTo>
                  <a:cubicBezTo>
                    <a:pt x="64139" y="73327"/>
                    <a:pt x="28432" y="52704"/>
                    <a:pt x="0" y="23854"/>
                  </a:cubicBezTo>
                  <a:lnTo>
                    <a:pt x="0" y="0"/>
                  </a:lnTo>
                  <a:cubicBezTo>
                    <a:pt x="28432" y="28849"/>
                    <a:pt x="64139" y="49473"/>
                    <a:pt x="103332" y="59689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FD1F2EC2-490D-6375-F0E8-9AACFE8648D8}"/>
                </a:ext>
              </a:extLst>
            </p:cNvPr>
            <p:cNvSpPr/>
            <p:nvPr/>
          </p:nvSpPr>
          <p:spPr>
            <a:xfrm>
              <a:off x="9830250" y="3603542"/>
              <a:ext cx="158538" cy="91573"/>
            </a:xfrm>
            <a:custGeom>
              <a:avLst/>
              <a:gdLst>
                <a:gd name="connsiteX0" fmla="*/ 113708 w 227415"/>
                <a:gd name="connsiteY0" fmla="*/ 131358 h 131357"/>
                <a:gd name="connsiteX1" fmla="*/ 0 w 227415"/>
                <a:gd name="connsiteY1" fmla="*/ 65679 h 131357"/>
                <a:gd name="connsiteX2" fmla="*/ 0 w 227415"/>
                <a:gd name="connsiteY2" fmla="*/ 65679 h 131357"/>
                <a:gd name="connsiteX3" fmla="*/ 113708 w 227415"/>
                <a:gd name="connsiteY3" fmla="*/ 0 h 131357"/>
                <a:gd name="connsiteX4" fmla="*/ 113708 w 227415"/>
                <a:gd name="connsiteY4" fmla="*/ 0 h 131357"/>
                <a:gd name="connsiteX5" fmla="*/ 227416 w 227415"/>
                <a:gd name="connsiteY5" fmla="*/ 65679 h 131357"/>
                <a:gd name="connsiteX6" fmla="*/ 227416 w 227415"/>
                <a:gd name="connsiteY6" fmla="*/ 65679 h 131357"/>
                <a:gd name="connsiteX7" fmla="*/ 113708 w 227415"/>
                <a:gd name="connsiteY7" fmla="*/ 131358 h 131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7415" h="131357">
                  <a:moveTo>
                    <a:pt x="113708" y="131358"/>
                  </a:moveTo>
                  <a:cubicBezTo>
                    <a:pt x="63785" y="116308"/>
                    <a:pt x="25886" y="94422"/>
                    <a:pt x="0" y="65679"/>
                  </a:cubicBezTo>
                  <a:lnTo>
                    <a:pt x="0" y="65679"/>
                  </a:lnTo>
                  <a:cubicBezTo>
                    <a:pt x="26239" y="37151"/>
                    <a:pt x="64149" y="15265"/>
                    <a:pt x="113708" y="0"/>
                  </a:cubicBezTo>
                  <a:lnTo>
                    <a:pt x="113708" y="0"/>
                  </a:lnTo>
                  <a:cubicBezTo>
                    <a:pt x="163631" y="15190"/>
                    <a:pt x="201530" y="37086"/>
                    <a:pt x="227416" y="65679"/>
                  </a:cubicBezTo>
                  <a:lnTo>
                    <a:pt x="227416" y="65679"/>
                  </a:lnTo>
                  <a:cubicBezTo>
                    <a:pt x="201315" y="94208"/>
                    <a:pt x="163416" y="116093"/>
                    <a:pt x="113708" y="131358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817C66EA-07F5-9CA2-4E5F-7C5EE7DB6A67}"/>
                </a:ext>
              </a:extLst>
            </p:cNvPr>
            <p:cNvSpPr/>
            <p:nvPr/>
          </p:nvSpPr>
          <p:spPr>
            <a:xfrm>
              <a:off x="9841883" y="3582438"/>
              <a:ext cx="135272" cy="105444"/>
            </a:xfrm>
            <a:custGeom>
              <a:avLst/>
              <a:gdLst>
                <a:gd name="connsiteX0" fmla="*/ 194042 w 194041"/>
                <a:gd name="connsiteY0" fmla="*/ 56052 h 151254"/>
                <a:gd name="connsiteX1" fmla="*/ 97021 w 194041"/>
                <a:gd name="connsiteY1" fmla="*/ 0 h 151254"/>
                <a:gd name="connsiteX2" fmla="*/ 0 w 194041"/>
                <a:gd name="connsiteY2" fmla="*/ 56052 h 151254"/>
                <a:gd name="connsiteX3" fmla="*/ 0 w 194041"/>
                <a:gd name="connsiteY3" fmla="*/ 95309 h 151254"/>
                <a:gd name="connsiteX4" fmla="*/ 97021 w 194041"/>
                <a:gd name="connsiteY4" fmla="*/ 151254 h 151254"/>
                <a:gd name="connsiteX5" fmla="*/ 194042 w 194041"/>
                <a:gd name="connsiteY5" fmla="*/ 95309 h 15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4041" h="151254">
                  <a:moveTo>
                    <a:pt x="194042" y="56052"/>
                  </a:moveTo>
                  <a:cubicBezTo>
                    <a:pt x="167289" y="29031"/>
                    <a:pt x="133786" y="9670"/>
                    <a:pt x="97021" y="0"/>
                  </a:cubicBezTo>
                  <a:cubicBezTo>
                    <a:pt x="60245" y="9659"/>
                    <a:pt x="26731" y="29010"/>
                    <a:pt x="0" y="56052"/>
                  </a:cubicBezTo>
                  <a:lnTo>
                    <a:pt x="0" y="95309"/>
                  </a:lnTo>
                  <a:cubicBezTo>
                    <a:pt x="26753" y="122298"/>
                    <a:pt x="60256" y="141616"/>
                    <a:pt x="97021" y="151254"/>
                  </a:cubicBezTo>
                  <a:cubicBezTo>
                    <a:pt x="133797" y="141659"/>
                    <a:pt x="167310" y="122330"/>
                    <a:pt x="194042" y="95309"/>
                  </a:cubicBezTo>
                  <a:close/>
                </a:path>
              </a:pathLst>
            </a:custGeom>
            <a:solidFill>
              <a:srgbClr val="37474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ADD8A914-B671-390A-CC2D-31DDACA794A6}"/>
                </a:ext>
              </a:extLst>
            </p:cNvPr>
            <p:cNvSpPr/>
            <p:nvPr/>
          </p:nvSpPr>
          <p:spPr>
            <a:xfrm>
              <a:off x="9841883" y="3582438"/>
              <a:ext cx="135272" cy="78151"/>
            </a:xfrm>
            <a:custGeom>
              <a:avLst/>
              <a:gdLst>
                <a:gd name="connsiteX0" fmla="*/ 97021 w 194041"/>
                <a:gd name="connsiteY0" fmla="*/ 112104 h 112103"/>
                <a:gd name="connsiteX1" fmla="*/ 0 w 194041"/>
                <a:gd name="connsiteY1" fmla="*/ 56052 h 112103"/>
                <a:gd name="connsiteX2" fmla="*/ 0 w 194041"/>
                <a:gd name="connsiteY2" fmla="*/ 56052 h 112103"/>
                <a:gd name="connsiteX3" fmla="*/ 97021 w 194041"/>
                <a:gd name="connsiteY3" fmla="*/ 0 h 112103"/>
                <a:gd name="connsiteX4" fmla="*/ 97021 w 194041"/>
                <a:gd name="connsiteY4" fmla="*/ 0 h 112103"/>
                <a:gd name="connsiteX5" fmla="*/ 194042 w 194041"/>
                <a:gd name="connsiteY5" fmla="*/ 56052 h 112103"/>
                <a:gd name="connsiteX6" fmla="*/ 194042 w 194041"/>
                <a:gd name="connsiteY6" fmla="*/ 56052 h 112103"/>
                <a:gd name="connsiteX7" fmla="*/ 97021 w 194041"/>
                <a:gd name="connsiteY7" fmla="*/ 112104 h 112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4041" h="112103">
                  <a:moveTo>
                    <a:pt x="97021" y="112104"/>
                  </a:moveTo>
                  <a:cubicBezTo>
                    <a:pt x="60256" y="102433"/>
                    <a:pt x="26753" y="83072"/>
                    <a:pt x="0" y="56052"/>
                  </a:cubicBezTo>
                  <a:lnTo>
                    <a:pt x="0" y="56052"/>
                  </a:lnTo>
                  <a:cubicBezTo>
                    <a:pt x="26731" y="29010"/>
                    <a:pt x="60245" y="9659"/>
                    <a:pt x="97021" y="0"/>
                  </a:cubicBezTo>
                  <a:lnTo>
                    <a:pt x="97021" y="0"/>
                  </a:lnTo>
                  <a:cubicBezTo>
                    <a:pt x="133786" y="9670"/>
                    <a:pt x="167289" y="29031"/>
                    <a:pt x="194042" y="56052"/>
                  </a:cubicBezTo>
                  <a:lnTo>
                    <a:pt x="194042" y="56052"/>
                  </a:lnTo>
                  <a:cubicBezTo>
                    <a:pt x="167321" y="83115"/>
                    <a:pt x="133808" y="102476"/>
                    <a:pt x="97021" y="112104"/>
                  </a:cubicBez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B9FE6CD9-EC68-CA57-AC1B-0C3F5CD5F605}"/>
                </a:ext>
              </a:extLst>
            </p:cNvPr>
            <p:cNvSpPr/>
            <p:nvPr/>
          </p:nvSpPr>
          <p:spPr>
            <a:xfrm>
              <a:off x="9841883" y="3621514"/>
              <a:ext cx="67636" cy="66368"/>
            </a:xfrm>
            <a:custGeom>
              <a:avLst/>
              <a:gdLst>
                <a:gd name="connsiteX0" fmla="*/ 97021 w 97020"/>
                <a:gd name="connsiteY0" fmla="*/ 56052 h 95202"/>
                <a:gd name="connsiteX1" fmla="*/ 97021 w 97020"/>
                <a:gd name="connsiteY1" fmla="*/ 95202 h 95202"/>
                <a:gd name="connsiteX2" fmla="*/ 0 w 97020"/>
                <a:gd name="connsiteY2" fmla="*/ 39151 h 95202"/>
                <a:gd name="connsiteX3" fmla="*/ 0 w 97020"/>
                <a:gd name="connsiteY3" fmla="*/ 0 h 95202"/>
                <a:gd name="connsiteX4" fmla="*/ 97021 w 97020"/>
                <a:gd name="connsiteY4" fmla="*/ 56052 h 95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020" h="95202">
                  <a:moveTo>
                    <a:pt x="97021" y="56052"/>
                  </a:moveTo>
                  <a:lnTo>
                    <a:pt x="97021" y="95202"/>
                  </a:lnTo>
                  <a:cubicBezTo>
                    <a:pt x="60223" y="85586"/>
                    <a:pt x="26710" y="66225"/>
                    <a:pt x="0" y="39151"/>
                  </a:cubicBezTo>
                  <a:lnTo>
                    <a:pt x="0" y="0"/>
                  </a:lnTo>
                  <a:cubicBezTo>
                    <a:pt x="26731" y="27042"/>
                    <a:pt x="60245" y="46393"/>
                    <a:pt x="97021" y="56052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01AC4115-07E1-4BB2-B616-33BFA9B18B9D}"/>
                </a:ext>
              </a:extLst>
            </p:cNvPr>
            <p:cNvSpPr/>
            <p:nvPr/>
          </p:nvSpPr>
          <p:spPr>
            <a:xfrm>
              <a:off x="9841883" y="3593401"/>
              <a:ext cx="135272" cy="83520"/>
            </a:xfrm>
            <a:custGeom>
              <a:avLst/>
              <a:gdLst>
                <a:gd name="connsiteX0" fmla="*/ 194042 w 194041"/>
                <a:gd name="connsiteY0" fmla="*/ 66321 h 119805"/>
                <a:gd name="connsiteX1" fmla="*/ 194042 w 194041"/>
                <a:gd name="connsiteY1" fmla="*/ 53485 h 119805"/>
                <a:gd name="connsiteX2" fmla="*/ 97021 w 194041"/>
                <a:gd name="connsiteY2" fmla="*/ 0 h 119805"/>
                <a:gd name="connsiteX3" fmla="*/ 97021 w 194041"/>
                <a:gd name="connsiteY3" fmla="*/ 0 h 119805"/>
                <a:gd name="connsiteX4" fmla="*/ 0 w 194041"/>
                <a:gd name="connsiteY4" fmla="*/ 53485 h 119805"/>
                <a:gd name="connsiteX5" fmla="*/ 0 w 194041"/>
                <a:gd name="connsiteY5" fmla="*/ 66321 h 119805"/>
                <a:gd name="connsiteX6" fmla="*/ 97021 w 194041"/>
                <a:gd name="connsiteY6" fmla="*/ 119805 h 119805"/>
                <a:gd name="connsiteX7" fmla="*/ 97021 w 194041"/>
                <a:gd name="connsiteY7" fmla="*/ 119805 h 119805"/>
                <a:gd name="connsiteX8" fmla="*/ 194042 w 194041"/>
                <a:gd name="connsiteY8" fmla="*/ 66321 h 119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041" h="119805">
                  <a:moveTo>
                    <a:pt x="194042" y="66321"/>
                  </a:moveTo>
                  <a:lnTo>
                    <a:pt x="194042" y="53485"/>
                  </a:lnTo>
                  <a:cubicBezTo>
                    <a:pt x="166444" y="28154"/>
                    <a:pt x="133176" y="9809"/>
                    <a:pt x="97021" y="0"/>
                  </a:cubicBezTo>
                  <a:lnTo>
                    <a:pt x="97021" y="0"/>
                  </a:lnTo>
                  <a:cubicBezTo>
                    <a:pt x="60887" y="9852"/>
                    <a:pt x="27619" y="28186"/>
                    <a:pt x="0" y="53485"/>
                  </a:cubicBezTo>
                  <a:lnTo>
                    <a:pt x="0" y="66321"/>
                  </a:lnTo>
                  <a:cubicBezTo>
                    <a:pt x="27587" y="91673"/>
                    <a:pt x="60865" y="110018"/>
                    <a:pt x="97021" y="119805"/>
                  </a:cubicBezTo>
                  <a:lnTo>
                    <a:pt x="97021" y="119805"/>
                  </a:lnTo>
                  <a:cubicBezTo>
                    <a:pt x="133187" y="110039"/>
                    <a:pt x="166476" y="91694"/>
                    <a:pt x="194042" y="66321"/>
                  </a:cubicBezTo>
                  <a:close/>
                </a:path>
              </a:pathLst>
            </a:custGeom>
            <a:solidFill>
              <a:srgbClr val="000000">
                <a:alpha val="25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C7BFDBF5-F072-FF72-1BCB-7D7EC8281F60}"/>
                </a:ext>
              </a:extLst>
            </p:cNvPr>
            <p:cNvSpPr/>
            <p:nvPr/>
          </p:nvSpPr>
          <p:spPr>
            <a:xfrm>
              <a:off x="9837707" y="3571402"/>
              <a:ext cx="144147" cy="99851"/>
            </a:xfrm>
            <a:custGeom>
              <a:avLst/>
              <a:gdLst>
                <a:gd name="connsiteX0" fmla="*/ 206771 w 206771"/>
                <a:gd name="connsiteY0" fmla="*/ 59689 h 143231"/>
                <a:gd name="connsiteX1" fmla="*/ 103332 w 206771"/>
                <a:gd name="connsiteY1" fmla="*/ 0 h 143231"/>
                <a:gd name="connsiteX2" fmla="*/ 0 w 206771"/>
                <a:gd name="connsiteY2" fmla="*/ 59689 h 143231"/>
                <a:gd name="connsiteX3" fmla="*/ 0 w 206771"/>
                <a:gd name="connsiteY3" fmla="*/ 83543 h 143231"/>
                <a:gd name="connsiteX4" fmla="*/ 103332 w 206771"/>
                <a:gd name="connsiteY4" fmla="*/ 143232 h 143231"/>
                <a:gd name="connsiteX5" fmla="*/ 206771 w 206771"/>
                <a:gd name="connsiteY5" fmla="*/ 83543 h 143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771" h="143231">
                  <a:moveTo>
                    <a:pt x="206771" y="59689"/>
                  </a:moveTo>
                  <a:cubicBezTo>
                    <a:pt x="178306" y="30829"/>
                    <a:pt x="142568" y="10194"/>
                    <a:pt x="103332" y="0"/>
                  </a:cubicBezTo>
                  <a:cubicBezTo>
                    <a:pt x="64138" y="10216"/>
                    <a:pt x="28432" y="30839"/>
                    <a:pt x="0" y="59689"/>
                  </a:cubicBezTo>
                  <a:lnTo>
                    <a:pt x="0" y="83543"/>
                  </a:lnTo>
                  <a:cubicBezTo>
                    <a:pt x="28475" y="112339"/>
                    <a:pt x="64160" y="132952"/>
                    <a:pt x="103332" y="143232"/>
                  </a:cubicBezTo>
                  <a:cubicBezTo>
                    <a:pt x="142525" y="132930"/>
                    <a:pt x="178242" y="112317"/>
                    <a:pt x="206771" y="83543"/>
                  </a:cubicBezTo>
                  <a:close/>
                </a:path>
              </a:pathLst>
            </a:custGeom>
            <a:solidFill>
              <a:srgbClr val="37474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A2863E19-3057-FA25-D66B-72D5B5128813}"/>
                </a:ext>
              </a:extLst>
            </p:cNvPr>
            <p:cNvSpPr/>
            <p:nvPr/>
          </p:nvSpPr>
          <p:spPr>
            <a:xfrm>
              <a:off x="9837484" y="3571402"/>
              <a:ext cx="144147" cy="83222"/>
            </a:xfrm>
            <a:custGeom>
              <a:avLst/>
              <a:gdLst>
                <a:gd name="connsiteX0" fmla="*/ 103332 w 206771"/>
                <a:gd name="connsiteY0" fmla="*/ 119377 h 119377"/>
                <a:gd name="connsiteX1" fmla="*/ 0 w 206771"/>
                <a:gd name="connsiteY1" fmla="*/ 59689 h 119377"/>
                <a:gd name="connsiteX2" fmla="*/ 0 w 206771"/>
                <a:gd name="connsiteY2" fmla="*/ 59689 h 119377"/>
                <a:gd name="connsiteX3" fmla="*/ 103332 w 206771"/>
                <a:gd name="connsiteY3" fmla="*/ 0 h 119377"/>
                <a:gd name="connsiteX4" fmla="*/ 103332 w 206771"/>
                <a:gd name="connsiteY4" fmla="*/ 0 h 119377"/>
                <a:gd name="connsiteX5" fmla="*/ 206771 w 206771"/>
                <a:gd name="connsiteY5" fmla="*/ 59689 h 119377"/>
                <a:gd name="connsiteX6" fmla="*/ 206771 w 206771"/>
                <a:gd name="connsiteY6" fmla="*/ 59689 h 119377"/>
                <a:gd name="connsiteX7" fmla="*/ 103332 w 206771"/>
                <a:gd name="connsiteY7" fmla="*/ 119377 h 119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6771" h="119377">
                  <a:moveTo>
                    <a:pt x="103332" y="119377"/>
                  </a:moveTo>
                  <a:cubicBezTo>
                    <a:pt x="64160" y="109098"/>
                    <a:pt x="28475" y="88485"/>
                    <a:pt x="0" y="59689"/>
                  </a:cubicBezTo>
                  <a:lnTo>
                    <a:pt x="0" y="59689"/>
                  </a:lnTo>
                  <a:cubicBezTo>
                    <a:pt x="28432" y="30839"/>
                    <a:pt x="64138" y="10216"/>
                    <a:pt x="103332" y="0"/>
                  </a:cubicBezTo>
                  <a:lnTo>
                    <a:pt x="103332" y="0"/>
                  </a:lnTo>
                  <a:cubicBezTo>
                    <a:pt x="142568" y="10194"/>
                    <a:pt x="178306" y="30829"/>
                    <a:pt x="206771" y="59689"/>
                  </a:cubicBezTo>
                  <a:lnTo>
                    <a:pt x="206771" y="59689"/>
                  </a:lnTo>
                  <a:cubicBezTo>
                    <a:pt x="178242" y="88464"/>
                    <a:pt x="142525" y="109077"/>
                    <a:pt x="103332" y="119377"/>
                  </a:cubicBez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93F465CF-17A8-226A-0FAF-8A802882AD87}"/>
                </a:ext>
              </a:extLst>
            </p:cNvPr>
            <p:cNvSpPr/>
            <p:nvPr/>
          </p:nvSpPr>
          <p:spPr>
            <a:xfrm>
              <a:off x="9862315" y="3587733"/>
              <a:ext cx="94482" cy="50559"/>
            </a:xfrm>
            <a:custGeom>
              <a:avLst/>
              <a:gdLst>
                <a:gd name="connsiteX0" fmla="*/ 67711 w 135529"/>
                <a:gd name="connsiteY0" fmla="*/ 72525 h 72524"/>
                <a:gd name="connsiteX1" fmla="*/ 0 w 135529"/>
                <a:gd name="connsiteY1" fmla="*/ 36263 h 72524"/>
                <a:gd name="connsiteX2" fmla="*/ 67711 w 135529"/>
                <a:gd name="connsiteY2" fmla="*/ 0 h 72524"/>
                <a:gd name="connsiteX3" fmla="*/ 135530 w 135529"/>
                <a:gd name="connsiteY3" fmla="*/ 36263 h 72524"/>
                <a:gd name="connsiteX4" fmla="*/ 67711 w 135529"/>
                <a:gd name="connsiteY4" fmla="*/ 72525 h 72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529" h="72524">
                  <a:moveTo>
                    <a:pt x="67711" y="72525"/>
                  </a:moveTo>
                  <a:cubicBezTo>
                    <a:pt x="42852" y="65294"/>
                    <a:pt x="19789" y="52950"/>
                    <a:pt x="0" y="36263"/>
                  </a:cubicBezTo>
                  <a:cubicBezTo>
                    <a:pt x="19768" y="19543"/>
                    <a:pt x="42841" y="7188"/>
                    <a:pt x="67711" y="0"/>
                  </a:cubicBezTo>
                  <a:cubicBezTo>
                    <a:pt x="92614" y="7188"/>
                    <a:pt x="115730" y="19543"/>
                    <a:pt x="135530" y="36263"/>
                  </a:cubicBezTo>
                  <a:cubicBezTo>
                    <a:pt x="115698" y="52950"/>
                    <a:pt x="92592" y="65294"/>
                    <a:pt x="67711" y="72525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48BD0DD4-5C62-247C-9061-114610345FBD}"/>
                </a:ext>
              </a:extLst>
            </p:cNvPr>
            <p:cNvSpPr/>
            <p:nvPr/>
          </p:nvSpPr>
          <p:spPr>
            <a:xfrm>
              <a:off x="9865895" y="3593624"/>
              <a:ext cx="87323" cy="44743"/>
            </a:xfrm>
            <a:custGeom>
              <a:avLst/>
              <a:gdLst>
                <a:gd name="connsiteX0" fmla="*/ 0 w 125260"/>
                <a:gd name="connsiteY0" fmla="*/ 32091 h 64181"/>
                <a:gd name="connsiteX1" fmla="*/ 62577 w 125260"/>
                <a:gd name="connsiteY1" fmla="*/ 64181 h 64181"/>
                <a:gd name="connsiteX2" fmla="*/ 125261 w 125260"/>
                <a:gd name="connsiteY2" fmla="*/ 32091 h 64181"/>
                <a:gd name="connsiteX3" fmla="*/ 62577 w 125260"/>
                <a:gd name="connsiteY3" fmla="*/ 0 h 64181"/>
                <a:gd name="connsiteX4" fmla="*/ 0 w 125260"/>
                <a:gd name="connsiteY4" fmla="*/ 32091 h 64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60" h="64181">
                  <a:moveTo>
                    <a:pt x="0" y="32091"/>
                  </a:moveTo>
                  <a:cubicBezTo>
                    <a:pt x="18709" y="46542"/>
                    <a:pt x="39921" y="57421"/>
                    <a:pt x="62577" y="64181"/>
                  </a:cubicBezTo>
                  <a:cubicBezTo>
                    <a:pt x="85265" y="57432"/>
                    <a:pt x="106520" y="46553"/>
                    <a:pt x="125261" y="32091"/>
                  </a:cubicBezTo>
                  <a:cubicBezTo>
                    <a:pt x="106520" y="17629"/>
                    <a:pt x="85265" y="6750"/>
                    <a:pt x="62577" y="0"/>
                  </a:cubicBezTo>
                  <a:cubicBezTo>
                    <a:pt x="39921" y="6760"/>
                    <a:pt x="18709" y="17639"/>
                    <a:pt x="0" y="32091"/>
                  </a:cubicBezTo>
                  <a:close/>
                </a:path>
              </a:pathLst>
            </a:custGeom>
            <a:solidFill>
              <a:srgbClr val="FF725E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82CA406E-FDC0-089B-8CA0-F276C092F074}"/>
                </a:ext>
              </a:extLst>
            </p:cNvPr>
            <p:cNvSpPr/>
            <p:nvPr/>
          </p:nvSpPr>
          <p:spPr>
            <a:xfrm>
              <a:off x="9865895" y="3593624"/>
              <a:ext cx="87323" cy="44743"/>
            </a:xfrm>
            <a:custGeom>
              <a:avLst/>
              <a:gdLst>
                <a:gd name="connsiteX0" fmla="*/ 0 w 125260"/>
                <a:gd name="connsiteY0" fmla="*/ 32091 h 64181"/>
                <a:gd name="connsiteX1" fmla="*/ 62577 w 125260"/>
                <a:gd name="connsiteY1" fmla="*/ 64181 h 64181"/>
                <a:gd name="connsiteX2" fmla="*/ 125261 w 125260"/>
                <a:gd name="connsiteY2" fmla="*/ 32091 h 64181"/>
                <a:gd name="connsiteX3" fmla="*/ 62577 w 125260"/>
                <a:gd name="connsiteY3" fmla="*/ 0 h 64181"/>
                <a:gd name="connsiteX4" fmla="*/ 0 w 125260"/>
                <a:gd name="connsiteY4" fmla="*/ 32091 h 64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60" h="64181">
                  <a:moveTo>
                    <a:pt x="0" y="32091"/>
                  </a:moveTo>
                  <a:cubicBezTo>
                    <a:pt x="18709" y="46542"/>
                    <a:pt x="39921" y="57421"/>
                    <a:pt x="62577" y="64181"/>
                  </a:cubicBezTo>
                  <a:cubicBezTo>
                    <a:pt x="85265" y="57432"/>
                    <a:pt x="106520" y="46553"/>
                    <a:pt x="125261" y="32091"/>
                  </a:cubicBezTo>
                  <a:cubicBezTo>
                    <a:pt x="106520" y="17629"/>
                    <a:pt x="85265" y="6750"/>
                    <a:pt x="62577" y="0"/>
                  </a:cubicBezTo>
                  <a:cubicBezTo>
                    <a:pt x="39921" y="6760"/>
                    <a:pt x="18709" y="17639"/>
                    <a:pt x="0" y="32091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25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A3B248F6-EB29-872A-C5BC-3AD90D3700EC}"/>
                </a:ext>
              </a:extLst>
            </p:cNvPr>
            <p:cNvSpPr/>
            <p:nvPr/>
          </p:nvSpPr>
          <p:spPr>
            <a:xfrm>
              <a:off x="9837484" y="3613013"/>
              <a:ext cx="72035" cy="58240"/>
            </a:xfrm>
            <a:custGeom>
              <a:avLst/>
              <a:gdLst>
                <a:gd name="connsiteX0" fmla="*/ 103332 w 103331"/>
                <a:gd name="connsiteY0" fmla="*/ 59689 h 83542"/>
                <a:gd name="connsiteX1" fmla="*/ 103332 w 103331"/>
                <a:gd name="connsiteY1" fmla="*/ 83543 h 83542"/>
                <a:gd name="connsiteX2" fmla="*/ 0 w 103331"/>
                <a:gd name="connsiteY2" fmla="*/ 23854 h 83542"/>
                <a:gd name="connsiteX3" fmla="*/ 0 w 103331"/>
                <a:gd name="connsiteY3" fmla="*/ 0 h 83542"/>
                <a:gd name="connsiteX4" fmla="*/ 103332 w 103331"/>
                <a:gd name="connsiteY4" fmla="*/ 59689 h 8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331" h="83542">
                  <a:moveTo>
                    <a:pt x="103332" y="59689"/>
                  </a:moveTo>
                  <a:lnTo>
                    <a:pt x="103332" y="83543"/>
                  </a:lnTo>
                  <a:cubicBezTo>
                    <a:pt x="64138" y="73327"/>
                    <a:pt x="28432" y="52704"/>
                    <a:pt x="0" y="23854"/>
                  </a:cubicBezTo>
                  <a:lnTo>
                    <a:pt x="0" y="0"/>
                  </a:lnTo>
                  <a:cubicBezTo>
                    <a:pt x="28486" y="28775"/>
                    <a:pt x="64171" y="49388"/>
                    <a:pt x="103332" y="59689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60" name="图形 18">
              <a:extLst>
                <a:ext uri="{FF2B5EF4-FFF2-40B4-BE49-F238E27FC236}">
                  <a16:creationId xmlns:a16="http://schemas.microsoft.com/office/drawing/2014/main" id="{7DB1A2F0-44F7-E8DB-6FF0-7485C28BE597}"/>
                </a:ext>
              </a:extLst>
            </p:cNvPr>
            <p:cNvGrpSpPr/>
            <p:nvPr/>
          </p:nvGrpSpPr>
          <p:grpSpPr>
            <a:xfrm>
              <a:off x="10241456" y="3462397"/>
              <a:ext cx="140772" cy="431067"/>
              <a:chOff x="10696450" y="3022981"/>
              <a:chExt cx="201930" cy="618342"/>
            </a:xfrm>
          </p:grpSpPr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AAFB4921-297E-1C5A-39BB-522D91F0E6BA}"/>
                  </a:ext>
                </a:extLst>
              </p:cNvPr>
              <p:cNvSpPr/>
              <p:nvPr/>
            </p:nvSpPr>
            <p:spPr>
              <a:xfrm>
                <a:off x="10696450" y="3524657"/>
                <a:ext cx="201930" cy="116665"/>
              </a:xfrm>
              <a:custGeom>
                <a:avLst/>
                <a:gdLst>
                  <a:gd name="connsiteX0" fmla="*/ 172407 w 201930"/>
                  <a:gd name="connsiteY0" fmla="*/ 99569 h 116665"/>
                  <a:gd name="connsiteX1" fmla="*/ 29603 w 201930"/>
                  <a:gd name="connsiteY1" fmla="*/ 99569 h 116665"/>
                  <a:gd name="connsiteX2" fmla="*/ 29603 w 201930"/>
                  <a:gd name="connsiteY2" fmla="*/ 17096 h 116665"/>
                  <a:gd name="connsiteX3" fmla="*/ 172407 w 201930"/>
                  <a:gd name="connsiteY3" fmla="*/ 17096 h 116665"/>
                  <a:gd name="connsiteX4" fmla="*/ 172407 w 201930"/>
                  <a:gd name="connsiteY4" fmla="*/ 99569 h 116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930" h="116665">
                    <a:moveTo>
                      <a:pt x="172407" y="99569"/>
                    </a:moveTo>
                    <a:cubicBezTo>
                      <a:pt x="127534" y="122365"/>
                      <a:pt x="74477" y="122365"/>
                      <a:pt x="29603" y="99569"/>
                    </a:cubicBezTo>
                    <a:cubicBezTo>
                      <a:pt x="-9868" y="76785"/>
                      <a:pt x="-9868" y="39881"/>
                      <a:pt x="29603" y="17096"/>
                    </a:cubicBezTo>
                    <a:cubicBezTo>
                      <a:pt x="74477" y="-5699"/>
                      <a:pt x="127534" y="-5699"/>
                      <a:pt x="172407" y="17096"/>
                    </a:cubicBezTo>
                    <a:cubicBezTo>
                      <a:pt x="211772" y="39881"/>
                      <a:pt x="211772" y="76785"/>
                      <a:pt x="172407" y="9956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1232B24B-4C83-E5A5-BC04-34AEFA130C57}"/>
                  </a:ext>
                </a:extLst>
              </p:cNvPr>
              <p:cNvSpPr/>
              <p:nvPr/>
            </p:nvSpPr>
            <p:spPr>
              <a:xfrm>
                <a:off x="10713432" y="3227479"/>
                <a:ext cx="167941" cy="392220"/>
              </a:xfrm>
              <a:custGeom>
                <a:avLst/>
                <a:gdLst>
                  <a:gd name="connsiteX0" fmla="*/ 167942 w 167941"/>
                  <a:gd name="connsiteY0" fmla="*/ 0 h 392220"/>
                  <a:gd name="connsiteX1" fmla="*/ 167942 w 167941"/>
                  <a:gd name="connsiteY1" fmla="*/ 343799 h 392220"/>
                  <a:gd name="connsiteX2" fmla="*/ 143338 w 167941"/>
                  <a:gd name="connsiteY2" fmla="*/ 378029 h 392220"/>
                  <a:gd name="connsiteX3" fmla="*/ 24603 w 167941"/>
                  <a:gd name="connsiteY3" fmla="*/ 378029 h 392220"/>
                  <a:gd name="connsiteX4" fmla="*/ 0 w 167941"/>
                  <a:gd name="connsiteY4" fmla="*/ 343799 h 392220"/>
                  <a:gd name="connsiteX5" fmla="*/ 0 w 167941"/>
                  <a:gd name="connsiteY5" fmla="*/ 0 h 392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7941" h="392220">
                    <a:moveTo>
                      <a:pt x="167942" y="0"/>
                    </a:moveTo>
                    <a:lnTo>
                      <a:pt x="167942" y="343799"/>
                    </a:lnTo>
                    <a:cubicBezTo>
                      <a:pt x="166594" y="358839"/>
                      <a:pt x="157170" y="371964"/>
                      <a:pt x="143338" y="378029"/>
                    </a:cubicBezTo>
                    <a:cubicBezTo>
                      <a:pt x="106028" y="396952"/>
                      <a:pt x="61924" y="396952"/>
                      <a:pt x="24603" y="378029"/>
                    </a:cubicBezTo>
                    <a:cubicBezTo>
                      <a:pt x="10804" y="371921"/>
                      <a:pt x="1391" y="358828"/>
                      <a:pt x="0" y="34379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4DDEDEEA-735A-1DC8-90A9-12846AD98D4B}"/>
                  </a:ext>
                </a:extLst>
              </p:cNvPr>
              <p:cNvSpPr/>
              <p:nvPr/>
            </p:nvSpPr>
            <p:spPr>
              <a:xfrm>
                <a:off x="10713432" y="3227479"/>
                <a:ext cx="167941" cy="392220"/>
              </a:xfrm>
              <a:custGeom>
                <a:avLst/>
                <a:gdLst>
                  <a:gd name="connsiteX0" fmla="*/ 167942 w 167941"/>
                  <a:gd name="connsiteY0" fmla="*/ 0 h 392220"/>
                  <a:gd name="connsiteX1" fmla="*/ 167942 w 167941"/>
                  <a:gd name="connsiteY1" fmla="*/ 343799 h 392220"/>
                  <a:gd name="connsiteX2" fmla="*/ 143338 w 167941"/>
                  <a:gd name="connsiteY2" fmla="*/ 378029 h 392220"/>
                  <a:gd name="connsiteX3" fmla="*/ 24603 w 167941"/>
                  <a:gd name="connsiteY3" fmla="*/ 378029 h 392220"/>
                  <a:gd name="connsiteX4" fmla="*/ 0 w 167941"/>
                  <a:gd name="connsiteY4" fmla="*/ 343799 h 392220"/>
                  <a:gd name="connsiteX5" fmla="*/ 0 w 167941"/>
                  <a:gd name="connsiteY5" fmla="*/ 0 h 392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7941" h="392220">
                    <a:moveTo>
                      <a:pt x="167942" y="0"/>
                    </a:moveTo>
                    <a:lnTo>
                      <a:pt x="167942" y="343799"/>
                    </a:lnTo>
                    <a:cubicBezTo>
                      <a:pt x="166594" y="358839"/>
                      <a:pt x="157170" y="371964"/>
                      <a:pt x="143338" y="378029"/>
                    </a:cubicBezTo>
                    <a:cubicBezTo>
                      <a:pt x="106028" y="396952"/>
                      <a:pt x="61924" y="396952"/>
                      <a:pt x="24603" y="378029"/>
                    </a:cubicBezTo>
                    <a:cubicBezTo>
                      <a:pt x="10804" y="371921"/>
                      <a:pt x="1391" y="358828"/>
                      <a:pt x="0" y="34379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FD25E5A1-500D-3371-DC68-BC7F185817C0}"/>
                  </a:ext>
                </a:extLst>
              </p:cNvPr>
              <p:cNvSpPr/>
              <p:nvPr/>
            </p:nvSpPr>
            <p:spPr>
              <a:xfrm>
                <a:off x="10817192" y="3227479"/>
                <a:ext cx="64181" cy="390651"/>
              </a:xfrm>
              <a:custGeom>
                <a:avLst/>
                <a:gdLst>
                  <a:gd name="connsiteX0" fmla="*/ 428 w 64181"/>
                  <a:gd name="connsiteY0" fmla="*/ 390651 h 390651"/>
                  <a:gd name="connsiteX1" fmla="*/ 39578 w 64181"/>
                  <a:gd name="connsiteY1" fmla="*/ 378029 h 390651"/>
                  <a:gd name="connsiteX2" fmla="*/ 64181 w 64181"/>
                  <a:gd name="connsiteY2" fmla="*/ 343799 h 390651"/>
                  <a:gd name="connsiteX3" fmla="*/ 64181 w 64181"/>
                  <a:gd name="connsiteY3" fmla="*/ 0 h 390651"/>
                  <a:gd name="connsiteX4" fmla="*/ 0 w 64181"/>
                  <a:gd name="connsiteY4" fmla="*/ 0 h 390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181" h="390651">
                    <a:moveTo>
                      <a:pt x="428" y="390651"/>
                    </a:moveTo>
                    <a:cubicBezTo>
                      <a:pt x="14163" y="388982"/>
                      <a:pt x="27459" y="384704"/>
                      <a:pt x="39578" y="378029"/>
                    </a:cubicBezTo>
                    <a:cubicBezTo>
                      <a:pt x="53409" y="371964"/>
                      <a:pt x="62844" y="358839"/>
                      <a:pt x="64181" y="343799"/>
                    </a:cubicBezTo>
                    <a:lnTo>
                      <a:pt x="6418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2838CCBC-D4A6-F342-5ACF-D67450CF0722}"/>
                  </a:ext>
                </a:extLst>
              </p:cNvPr>
              <p:cNvSpPr/>
              <p:nvPr/>
            </p:nvSpPr>
            <p:spPr>
              <a:xfrm>
                <a:off x="10713405" y="3178949"/>
                <a:ext cx="167994" cy="96951"/>
              </a:xfrm>
              <a:custGeom>
                <a:avLst/>
                <a:gdLst>
                  <a:gd name="connsiteX0" fmla="*/ 143365 w 167994"/>
                  <a:gd name="connsiteY0" fmla="*/ 82759 h 96951"/>
                  <a:gd name="connsiteX1" fmla="*/ 24630 w 167994"/>
                  <a:gd name="connsiteY1" fmla="*/ 82759 h 96951"/>
                  <a:gd name="connsiteX2" fmla="*/ 24630 w 167994"/>
                  <a:gd name="connsiteY2" fmla="*/ 14192 h 96951"/>
                  <a:gd name="connsiteX3" fmla="*/ 143365 w 167994"/>
                  <a:gd name="connsiteY3" fmla="*/ 14192 h 96951"/>
                  <a:gd name="connsiteX4" fmla="*/ 143365 w 167994"/>
                  <a:gd name="connsiteY4" fmla="*/ 82759 h 96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7994" h="96951">
                    <a:moveTo>
                      <a:pt x="143365" y="82759"/>
                    </a:moveTo>
                    <a:cubicBezTo>
                      <a:pt x="106044" y="101682"/>
                      <a:pt x="61940" y="101682"/>
                      <a:pt x="24630" y="82759"/>
                    </a:cubicBezTo>
                    <a:cubicBezTo>
                      <a:pt x="-8210" y="63826"/>
                      <a:pt x="-8210" y="33126"/>
                      <a:pt x="24630" y="14192"/>
                    </a:cubicBezTo>
                    <a:cubicBezTo>
                      <a:pt x="61951" y="-4731"/>
                      <a:pt x="106055" y="-4731"/>
                      <a:pt x="143365" y="14192"/>
                    </a:cubicBezTo>
                    <a:cubicBezTo>
                      <a:pt x="176205" y="33126"/>
                      <a:pt x="176205" y="63826"/>
                      <a:pt x="143365" y="82759"/>
                    </a:cubicBez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C2FBDFA6-EFF5-62B2-CC07-7002BB0D2793}"/>
                  </a:ext>
                </a:extLst>
              </p:cNvPr>
              <p:cNvSpPr/>
              <p:nvPr/>
            </p:nvSpPr>
            <p:spPr>
              <a:xfrm>
                <a:off x="10713405" y="3178949"/>
                <a:ext cx="167994" cy="96951"/>
              </a:xfrm>
              <a:custGeom>
                <a:avLst/>
                <a:gdLst>
                  <a:gd name="connsiteX0" fmla="*/ 143365 w 167994"/>
                  <a:gd name="connsiteY0" fmla="*/ 82759 h 96951"/>
                  <a:gd name="connsiteX1" fmla="*/ 24630 w 167994"/>
                  <a:gd name="connsiteY1" fmla="*/ 82759 h 96951"/>
                  <a:gd name="connsiteX2" fmla="*/ 24630 w 167994"/>
                  <a:gd name="connsiteY2" fmla="*/ 14192 h 96951"/>
                  <a:gd name="connsiteX3" fmla="*/ 143365 w 167994"/>
                  <a:gd name="connsiteY3" fmla="*/ 14192 h 96951"/>
                  <a:gd name="connsiteX4" fmla="*/ 143365 w 167994"/>
                  <a:gd name="connsiteY4" fmla="*/ 82759 h 96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7994" h="96951">
                    <a:moveTo>
                      <a:pt x="143365" y="82759"/>
                    </a:moveTo>
                    <a:cubicBezTo>
                      <a:pt x="106044" y="101682"/>
                      <a:pt x="61940" y="101682"/>
                      <a:pt x="24630" y="82759"/>
                    </a:cubicBezTo>
                    <a:cubicBezTo>
                      <a:pt x="-8210" y="63826"/>
                      <a:pt x="-8210" y="33126"/>
                      <a:pt x="24630" y="14192"/>
                    </a:cubicBezTo>
                    <a:cubicBezTo>
                      <a:pt x="61951" y="-4731"/>
                      <a:pt x="106055" y="-4731"/>
                      <a:pt x="143365" y="14192"/>
                    </a:cubicBezTo>
                    <a:cubicBezTo>
                      <a:pt x="176205" y="33126"/>
                      <a:pt x="176205" y="63826"/>
                      <a:pt x="143365" y="82759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21926995-823D-ADF5-6972-59263DF364AB}"/>
                  </a:ext>
                </a:extLst>
              </p:cNvPr>
              <p:cNvSpPr/>
              <p:nvPr/>
            </p:nvSpPr>
            <p:spPr>
              <a:xfrm>
                <a:off x="10737072" y="3160730"/>
                <a:ext cx="121837" cy="95095"/>
              </a:xfrm>
              <a:custGeom>
                <a:avLst/>
                <a:gdLst>
                  <a:gd name="connsiteX0" fmla="*/ 121838 w 121837"/>
                  <a:gd name="connsiteY0" fmla="*/ 0 h 95095"/>
                  <a:gd name="connsiteX1" fmla="*/ 121838 w 121837"/>
                  <a:gd name="connsiteY1" fmla="*/ 59903 h 95095"/>
                  <a:gd name="connsiteX2" fmla="*/ 103974 w 121837"/>
                  <a:gd name="connsiteY2" fmla="*/ 84826 h 95095"/>
                  <a:gd name="connsiteX3" fmla="*/ 17757 w 121837"/>
                  <a:gd name="connsiteY3" fmla="*/ 84826 h 95095"/>
                  <a:gd name="connsiteX4" fmla="*/ 0 w 121837"/>
                  <a:gd name="connsiteY4" fmla="*/ 59903 h 95095"/>
                  <a:gd name="connsiteX5" fmla="*/ 0 w 121837"/>
                  <a:gd name="connsiteY5" fmla="*/ 0 h 95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837" h="95095">
                    <a:moveTo>
                      <a:pt x="121838" y="0"/>
                    </a:moveTo>
                    <a:lnTo>
                      <a:pt x="121838" y="59903"/>
                    </a:lnTo>
                    <a:cubicBezTo>
                      <a:pt x="120822" y="70824"/>
                      <a:pt x="113997" y="80355"/>
                      <a:pt x="103974" y="84826"/>
                    </a:cubicBezTo>
                    <a:cubicBezTo>
                      <a:pt x="76868" y="98518"/>
                      <a:pt x="44863" y="98518"/>
                      <a:pt x="17757" y="84826"/>
                    </a:cubicBezTo>
                    <a:cubicBezTo>
                      <a:pt x="7766" y="80344"/>
                      <a:pt x="973" y="70813"/>
                      <a:pt x="0" y="5990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7474F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0C408381-1610-D826-A694-73B6CF8E8B78}"/>
                  </a:ext>
                </a:extLst>
              </p:cNvPr>
              <p:cNvSpPr/>
              <p:nvPr/>
            </p:nvSpPr>
            <p:spPr>
              <a:xfrm>
                <a:off x="10812057" y="3160730"/>
                <a:ext cx="46317" cy="93918"/>
              </a:xfrm>
              <a:custGeom>
                <a:avLst/>
                <a:gdLst>
                  <a:gd name="connsiteX0" fmla="*/ 0 w 46317"/>
                  <a:gd name="connsiteY0" fmla="*/ 93919 h 93918"/>
                  <a:gd name="connsiteX1" fmla="*/ 28454 w 46317"/>
                  <a:gd name="connsiteY1" fmla="*/ 84826 h 93918"/>
                  <a:gd name="connsiteX2" fmla="*/ 46318 w 46317"/>
                  <a:gd name="connsiteY2" fmla="*/ 59903 h 93918"/>
                  <a:gd name="connsiteX3" fmla="*/ 46318 w 46317"/>
                  <a:gd name="connsiteY3" fmla="*/ 0 h 93918"/>
                  <a:gd name="connsiteX4" fmla="*/ 0 w 46317"/>
                  <a:gd name="connsiteY4" fmla="*/ 0 h 93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317" h="93918">
                    <a:moveTo>
                      <a:pt x="0" y="93919"/>
                    </a:moveTo>
                    <a:cubicBezTo>
                      <a:pt x="9970" y="92710"/>
                      <a:pt x="19629" y="89629"/>
                      <a:pt x="28454" y="84826"/>
                    </a:cubicBezTo>
                    <a:cubicBezTo>
                      <a:pt x="38477" y="80355"/>
                      <a:pt x="45302" y="70824"/>
                      <a:pt x="46318" y="59903"/>
                    </a:cubicBezTo>
                    <a:lnTo>
                      <a:pt x="4631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1128C88A-589D-7C2A-EBD7-6FD17D207B97}"/>
                  </a:ext>
                </a:extLst>
              </p:cNvPr>
              <p:cNvSpPr/>
              <p:nvPr/>
            </p:nvSpPr>
            <p:spPr>
              <a:xfrm>
                <a:off x="10736484" y="3125564"/>
                <a:ext cx="121837" cy="70358"/>
              </a:xfrm>
              <a:custGeom>
                <a:avLst/>
                <a:gdLst>
                  <a:gd name="connsiteX0" fmla="*/ 104027 w 121837"/>
                  <a:gd name="connsiteY0" fmla="*/ 60090 h 70358"/>
                  <a:gd name="connsiteX1" fmla="*/ 17810 w 121837"/>
                  <a:gd name="connsiteY1" fmla="*/ 60090 h 70358"/>
                  <a:gd name="connsiteX2" fmla="*/ 17810 w 121837"/>
                  <a:gd name="connsiteY2" fmla="*/ 10349 h 70358"/>
                  <a:gd name="connsiteX3" fmla="*/ 104027 w 121837"/>
                  <a:gd name="connsiteY3" fmla="*/ 10349 h 70358"/>
                  <a:gd name="connsiteX4" fmla="*/ 104027 w 121837"/>
                  <a:gd name="connsiteY4" fmla="*/ 60090 h 7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837" h="70358">
                    <a:moveTo>
                      <a:pt x="104027" y="60090"/>
                    </a:moveTo>
                    <a:cubicBezTo>
                      <a:pt x="76921" y="73782"/>
                      <a:pt x="44916" y="73782"/>
                      <a:pt x="17810" y="60090"/>
                    </a:cubicBezTo>
                    <a:cubicBezTo>
                      <a:pt x="-5937" y="46291"/>
                      <a:pt x="-5937" y="24041"/>
                      <a:pt x="17810" y="10349"/>
                    </a:cubicBezTo>
                    <a:cubicBezTo>
                      <a:pt x="44895" y="-3450"/>
                      <a:pt x="76943" y="-3450"/>
                      <a:pt x="104027" y="10349"/>
                    </a:cubicBezTo>
                    <a:cubicBezTo>
                      <a:pt x="127775" y="24041"/>
                      <a:pt x="127775" y="46505"/>
                      <a:pt x="104027" y="60090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A75E605A-BF03-AC37-0BAC-A7F31A86B36D}"/>
                  </a:ext>
                </a:extLst>
              </p:cNvPr>
              <p:cNvSpPr/>
              <p:nvPr/>
            </p:nvSpPr>
            <p:spPr>
              <a:xfrm>
                <a:off x="10750764" y="3128318"/>
                <a:ext cx="93276" cy="53110"/>
              </a:xfrm>
              <a:custGeom>
                <a:avLst/>
                <a:gdLst>
                  <a:gd name="connsiteX0" fmla="*/ 93277 w 93276"/>
                  <a:gd name="connsiteY0" fmla="*/ 0 h 53110"/>
                  <a:gd name="connsiteX1" fmla="*/ 93277 w 93276"/>
                  <a:gd name="connsiteY1" fmla="*/ 26207 h 53110"/>
                  <a:gd name="connsiteX2" fmla="*/ 79585 w 93276"/>
                  <a:gd name="connsiteY2" fmla="*/ 45248 h 53110"/>
                  <a:gd name="connsiteX3" fmla="*/ 13692 w 93276"/>
                  <a:gd name="connsiteY3" fmla="*/ 45248 h 53110"/>
                  <a:gd name="connsiteX4" fmla="*/ 0 w 93276"/>
                  <a:gd name="connsiteY4" fmla="*/ 26207 h 53110"/>
                  <a:gd name="connsiteX5" fmla="*/ 0 w 93276"/>
                  <a:gd name="connsiteY5" fmla="*/ 0 h 53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276" h="53110">
                    <a:moveTo>
                      <a:pt x="93277" y="0"/>
                    </a:moveTo>
                    <a:lnTo>
                      <a:pt x="93277" y="26207"/>
                    </a:lnTo>
                    <a:cubicBezTo>
                      <a:pt x="92485" y="34562"/>
                      <a:pt x="87254" y="41846"/>
                      <a:pt x="79585" y="45248"/>
                    </a:cubicBezTo>
                    <a:cubicBezTo>
                      <a:pt x="58876" y="55731"/>
                      <a:pt x="34401" y="55731"/>
                      <a:pt x="13692" y="45248"/>
                    </a:cubicBezTo>
                    <a:cubicBezTo>
                      <a:pt x="6054" y="41803"/>
                      <a:pt x="834" y="34551"/>
                      <a:pt x="0" y="2620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2639D090-F84B-DE00-E8B7-FDDB4C8C49DD}"/>
                  </a:ext>
                </a:extLst>
              </p:cNvPr>
              <p:cNvSpPr/>
              <p:nvPr/>
            </p:nvSpPr>
            <p:spPr>
              <a:xfrm>
                <a:off x="10808634" y="3128318"/>
                <a:ext cx="35085" cy="52200"/>
              </a:xfrm>
              <a:custGeom>
                <a:avLst/>
                <a:gdLst>
                  <a:gd name="connsiteX0" fmla="*/ 0 w 35085"/>
                  <a:gd name="connsiteY0" fmla="*/ 52201 h 52200"/>
                  <a:gd name="connsiteX1" fmla="*/ 21394 w 35085"/>
                  <a:gd name="connsiteY1" fmla="*/ 45248 h 52200"/>
                  <a:gd name="connsiteX2" fmla="*/ 35086 w 35085"/>
                  <a:gd name="connsiteY2" fmla="*/ 26207 h 52200"/>
                  <a:gd name="connsiteX3" fmla="*/ 35086 w 35085"/>
                  <a:gd name="connsiteY3" fmla="*/ 0 h 52200"/>
                  <a:gd name="connsiteX4" fmla="*/ 0 w 35085"/>
                  <a:gd name="connsiteY4" fmla="*/ 0 h 52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85" h="52200">
                    <a:moveTo>
                      <a:pt x="0" y="52201"/>
                    </a:moveTo>
                    <a:cubicBezTo>
                      <a:pt x="7488" y="51195"/>
                      <a:pt x="14741" y="48842"/>
                      <a:pt x="21394" y="45248"/>
                    </a:cubicBezTo>
                    <a:cubicBezTo>
                      <a:pt x="29064" y="41846"/>
                      <a:pt x="34295" y="34562"/>
                      <a:pt x="35086" y="26207"/>
                    </a:cubicBezTo>
                    <a:lnTo>
                      <a:pt x="3508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74F76235-C6B4-B59B-EAFE-8F7891FDD1C8}"/>
                  </a:ext>
                </a:extLst>
              </p:cNvPr>
              <p:cNvSpPr/>
              <p:nvPr/>
            </p:nvSpPr>
            <p:spPr>
              <a:xfrm>
                <a:off x="10750817" y="3101416"/>
                <a:ext cx="92929" cy="53805"/>
              </a:xfrm>
              <a:custGeom>
                <a:avLst/>
                <a:gdLst>
                  <a:gd name="connsiteX0" fmla="*/ 79531 w 92929"/>
                  <a:gd name="connsiteY0" fmla="*/ 45943 h 53805"/>
                  <a:gd name="connsiteX1" fmla="*/ 13639 w 92929"/>
                  <a:gd name="connsiteY1" fmla="*/ 45943 h 53805"/>
                  <a:gd name="connsiteX2" fmla="*/ 13639 w 92929"/>
                  <a:gd name="connsiteY2" fmla="*/ 7862 h 53805"/>
                  <a:gd name="connsiteX3" fmla="*/ 79531 w 92929"/>
                  <a:gd name="connsiteY3" fmla="*/ 7862 h 53805"/>
                  <a:gd name="connsiteX4" fmla="*/ 79531 w 92929"/>
                  <a:gd name="connsiteY4" fmla="*/ 45943 h 53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929" h="53805">
                    <a:moveTo>
                      <a:pt x="79531" y="45943"/>
                    </a:moveTo>
                    <a:cubicBezTo>
                      <a:pt x="58822" y="56426"/>
                      <a:pt x="34348" y="56426"/>
                      <a:pt x="13639" y="45943"/>
                    </a:cubicBezTo>
                    <a:cubicBezTo>
                      <a:pt x="-4546" y="35246"/>
                      <a:pt x="-4546" y="18345"/>
                      <a:pt x="13639" y="7862"/>
                    </a:cubicBezTo>
                    <a:cubicBezTo>
                      <a:pt x="34348" y="-2621"/>
                      <a:pt x="58822" y="-2621"/>
                      <a:pt x="79531" y="7862"/>
                    </a:cubicBezTo>
                    <a:cubicBezTo>
                      <a:pt x="97395" y="18345"/>
                      <a:pt x="97395" y="35460"/>
                      <a:pt x="79531" y="45943"/>
                    </a:cubicBezTo>
                    <a:close/>
                  </a:path>
                </a:pathLst>
              </a:custGeom>
              <a:solidFill>
                <a:srgbClr val="FAFAFA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8782A495-6F52-45C3-0662-7EB539837297}"/>
                  </a:ext>
                </a:extLst>
              </p:cNvPr>
              <p:cNvSpPr/>
              <p:nvPr/>
            </p:nvSpPr>
            <p:spPr>
              <a:xfrm>
                <a:off x="10765954" y="3065100"/>
                <a:ext cx="62897" cy="79175"/>
              </a:xfrm>
              <a:custGeom>
                <a:avLst/>
                <a:gdLst>
                  <a:gd name="connsiteX0" fmla="*/ 62898 w 62897"/>
                  <a:gd name="connsiteY0" fmla="*/ 0 h 79175"/>
                  <a:gd name="connsiteX1" fmla="*/ 62898 w 62897"/>
                  <a:gd name="connsiteY1" fmla="*/ 60972 h 79175"/>
                  <a:gd name="connsiteX2" fmla="*/ 53698 w 62897"/>
                  <a:gd name="connsiteY2" fmla="*/ 73809 h 79175"/>
                  <a:gd name="connsiteX3" fmla="*/ 9200 w 62897"/>
                  <a:gd name="connsiteY3" fmla="*/ 73809 h 79175"/>
                  <a:gd name="connsiteX4" fmla="*/ 0 w 62897"/>
                  <a:gd name="connsiteY4" fmla="*/ 60972 h 79175"/>
                  <a:gd name="connsiteX5" fmla="*/ 0 w 62897"/>
                  <a:gd name="connsiteY5" fmla="*/ 0 h 79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897" h="79175">
                    <a:moveTo>
                      <a:pt x="62898" y="0"/>
                    </a:moveTo>
                    <a:lnTo>
                      <a:pt x="62898" y="60972"/>
                    </a:lnTo>
                    <a:cubicBezTo>
                      <a:pt x="62427" y="66620"/>
                      <a:pt x="58897" y="71552"/>
                      <a:pt x="53698" y="73809"/>
                    </a:cubicBezTo>
                    <a:cubicBezTo>
                      <a:pt x="39728" y="80965"/>
                      <a:pt x="23170" y="80965"/>
                      <a:pt x="9200" y="73809"/>
                    </a:cubicBezTo>
                    <a:cubicBezTo>
                      <a:pt x="4033" y="71509"/>
                      <a:pt x="513" y="66599"/>
                      <a:pt x="0" y="6097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54BC843A-9D09-FADF-F7BF-14B96430C887}"/>
                  </a:ext>
                </a:extLst>
              </p:cNvPr>
              <p:cNvSpPr/>
              <p:nvPr/>
            </p:nvSpPr>
            <p:spPr>
              <a:xfrm>
                <a:off x="10812057" y="3065100"/>
                <a:ext cx="16794" cy="76803"/>
              </a:xfrm>
              <a:custGeom>
                <a:avLst/>
                <a:gdLst>
                  <a:gd name="connsiteX0" fmla="*/ 0 w 16794"/>
                  <a:gd name="connsiteY0" fmla="*/ 76804 h 76803"/>
                  <a:gd name="connsiteX1" fmla="*/ 7595 w 16794"/>
                  <a:gd name="connsiteY1" fmla="*/ 73595 h 76803"/>
                  <a:gd name="connsiteX2" fmla="*/ 16794 w 16794"/>
                  <a:gd name="connsiteY2" fmla="*/ 60758 h 76803"/>
                  <a:gd name="connsiteX3" fmla="*/ 16794 w 16794"/>
                  <a:gd name="connsiteY3" fmla="*/ 0 h 76803"/>
                  <a:gd name="connsiteX4" fmla="*/ 0 w 16794"/>
                  <a:gd name="connsiteY4" fmla="*/ 0 h 76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794" h="76803">
                    <a:moveTo>
                      <a:pt x="0" y="76804"/>
                    </a:moveTo>
                    <a:cubicBezTo>
                      <a:pt x="2653" y="76044"/>
                      <a:pt x="5199" y="74964"/>
                      <a:pt x="7595" y="73595"/>
                    </a:cubicBezTo>
                    <a:cubicBezTo>
                      <a:pt x="12783" y="71338"/>
                      <a:pt x="16323" y="66406"/>
                      <a:pt x="16794" y="60758"/>
                    </a:cubicBezTo>
                    <a:lnTo>
                      <a:pt x="1679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A935776B-30B7-9EB3-F738-5580B42C0867}"/>
                  </a:ext>
                </a:extLst>
              </p:cNvPr>
              <p:cNvSpPr/>
              <p:nvPr/>
            </p:nvSpPr>
            <p:spPr>
              <a:xfrm>
                <a:off x="10766012" y="3046754"/>
                <a:ext cx="62780" cy="36262"/>
              </a:xfrm>
              <a:custGeom>
                <a:avLst/>
                <a:gdLst>
                  <a:gd name="connsiteX0" fmla="*/ 53640 w 62780"/>
                  <a:gd name="connsiteY0" fmla="*/ 30968 h 36262"/>
                  <a:gd name="connsiteX1" fmla="*/ 9141 w 62780"/>
                  <a:gd name="connsiteY1" fmla="*/ 30968 h 36262"/>
                  <a:gd name="connsiteX2" fmla="*/ 754 w 62780"/>
                  <a:gd name="connsiteY2" fmla="*/ 13681 h 36262"/>
                  <a:gd name="connsiteX3" fmla="*/ 9141 w 62780"/>
                  <a:gd name="connsiteY3" fmla="*/ 5295 h 36262"/>
                  <a:gd name="connsiteX4" fmla="*/ 53640 w 62780"/>
                  <a:gd name="connsiteY4" fmla="*/ 5295 h 36262"/>
                  <a:gd name="connsiteX5" fmla="*/ 62027 w 62780"/>
                  <a:gd name="connsiteY5" fmla="*/ 22581 h 36262"/>
                  <a:gd name="connsiteX6" fmla="*/ 53640 w 62780"/>
                  <a:gd name="connsiteY6" fmla="*/ 30968 h 36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780" h="36262">
                    <a:moveTo>
                      <a:pt x="53640" y="30968"/>
                    </a:moveTo>
                    <a:cubicBezTo>
                      <a:pt x="39649" y="38027"/>
                      <a:pt x="23132" y="38027"/>
                      <a:pt x="9141" y="30968"/>
                    </a:cubicBezTo>
                    <a:cubicBezTo>
                      <a:pt x="2049" y="28507"/>
                      <a:pt x="-1706" y="20773"/>
                      <a:pt x="754" y="13681"/>
                    </a:cubicBezTo>
                    <a:cubicBezTo>
                      <a:pt x="2113" y="9745"/>
                      <a:pt x="5204" y="6653"/>
                      <a:pt x="9141" y="5295"/>
                    </a:cubicBezTo>
                    <a:cubicBezTo>
                      <a:pt x="23132" y="-1765"/>
                      <a:pt x="39649" y="-1765"/>
                      <a:pt x="53640" y="5295"/>
                    </a:cubicBezTo>
                    <a:cubicBezTo>
                      <a:pt x="60732" y="7755"/>
                      <a:pt x="64487" y="15489"/>
                      <a:pt x="62027" y="22581"/>
                    </a:cubicBezTo>
                    <a:cubicBezTo>
                      <a:pt x="60668" y="26518"/>
                      <a:pt x="57576" y="29609"/>
                      <a:pt x="53640" y="30968"/>
                    </a:cubicBezTo>
                    <a:close/>
                  </a:path>
                </a:pathLst>
              </a:custGeom>
              <a:solidFill>
                <a:srgbClr val="FAFAFA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6F9EBAD5-644D-0512-B553-002CA73CC74E}"/>
                  </a:ext>
                </a:extLst>
              </p:cNvPr>
              <p:cNvSpPr/>
              <p:nvPr/>
            </p:nvSpPr>
            <p:spPr>
              <a:xfrm>
                <a:off x="10768307" y="3088001"/>
                <a:ext cx="13692" cy="17535"/>
              </a:xfrm>
              <a:custGeom>
                <a:avLst/>
                <a:gdLst>
                  <a:gd name="connsiteX0" fmla="*/ 13692 w 13692"/>
                  <a:gd name="connsiteY0" fmla="*/ 12612 h 17535"/>
                  <a:gd name="connsiteX1" fmla="*/ 6846 w 13692"/>
                  <a:gd name="connsiteY1" fmla="*/ 846 h 17535"/>
                  <a:gd name="connsiteX2" fmla="*/ 0 w 13692"/>
                  <a:gd name="connsiteY2" fmla="*/ 4803 h 17535"/>
                  <a:gd name="connsiteX3" fmla="*/ 6846 w 13692"/>
                  <a:gd name="connsiteY3" fmla="*/ 16570 h 17535"/>
                  <a:gd name="connsiteX4" fmla="*/ 13692 w 13692"/>
                  <a:gd name="connsiteY4" fmla="*/ 12612 h 17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92" h="17535">
                    <a:moveTo>
                      <a:pt x="13692" y="12612"/>
                    </a:moveTo>
                    <a:cubicBezTo>
                      <a:pt x="13414" y="7820"/>
                      <a:pt x="10868" y="3456"/>
                      <a:pt x="6846" y="846"/>
                    </a:cubicBezTo>
                    <a:cubicBezTo>
                      <a:pt x="3102" y="-1294"/>
                      <a:pt x="0" y="846"/>
                      <a:pt x="0" y="4803"/>
                    </a:cubicBezTo>
                    <a:cubicBezTo>
                      <a:pt x="267" y="9596"/>
                      <a:pt x="2813" y="13971"/>
                      <a:pt x="6846" y="16570"/>
                    </a:cubicBezTo>
                    <a:cubicBezTo>
                      <a:pt x="10590" y="18816"/>
                      <a:pt x="13692" y="16998"/>
                      <a:pt x="13692" y="12612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DD051D11-5C44-E34C-CCE4-3CB6B2BFC600}"/>
                  </a:ext>
                </a:extLst>
              </p:cNvPr>
              <p:cNvSpPr/>
              <p:nvPr/>
            </p:nvSpPr>
            <p:spPr>
              <a:xfrm>
                <a:off x="10737072" y="3022981"/>
                <a:ext cx="121837" cy="172942"/>
              </a:xfrm>
              <a:custGeom>
                <a:avLst/>
                <a:gdLst>
                  <a:gd name="connsiteX0" fmla="*/ 121838 w 121837"/>
                  <a:gd name="connsiteY0" fmla="*/ 35166 h 172942"/>
                  <a:gd name="connsiteX1" fmla="*/ 103974 w 121837"/>
                  <a:gd name="connsiteY1" fmla="*/ 10349 h 172942"/>
                  <a:gd name="connsiteX2" fmla="*/ 17757 w 121837"/>
                  <a:gd name="connsiteY2" fmla="*/ 10349 h 172942"/>
                  <a:gd name="connsiteX3" fmla="*/ 0 w 121837"/>
                  <a:gd name="connsiteY3" fmla="*/ 35166 h 172942"/>
                  <a:gd name="connsiteX4" fmla="*/ 0 w 121837"/>
                  <a:gd name="connsiteY4" fmla="*/ 137749 h 172942"/>
                  <a:gd name="connsiteX5" fmla="*/ 17757 w 121837"/>
                  <a:gd name="connsiteY5" fmla="*/ 162673 h 172942"/>
                  <a:gd name="connsiteX6" fmla="*/ 103974 w 121837"/>
                  <a:gd name="connsiteY6" fmla="*/ 162673 h 172942"/>
                  <a:gd name="connsiteX7" fmla="*/ 121838 w 121837"/>
                  <a:gd name="connsiteY7" fmla="*/ 137749 h 172942"/>
                  <a:gd name="connsiteX8" fmla="*/ 121838 w 121837"/>
                  <a:gd name="connsiteY8" fmla="*/ 137749 h 172942"/>
                  <a:gd name="connsiteX9" fmla="*/ 121838 w 121837"/>
                  <a:gd name="connsiteY9" fmla="*/ 35166 h 172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837" h="172942">
                    <a:moveTo>
                      <a:pt x="121838" y="35166"/>
                    </a:moveTo>
                    <a:cubicBezTo>
                      <a:pt x="120811" y="24277"/>
                      <a:pt x="113976" y="14789"/>
                      <a:pt x="103974" y="10349"/>
                    </a:cubicBezTo>
                    <a:cubicBezTo>
                      <a:pt x="76890" y="-3450"/>
                      <a:pt x="44842" y="-3450"/>
                      <a:pt x="17757" y="10349"/>
                    </a:cubicBezTo>
                    <a:cubicBezTo>
                      <a:pt x="7755" y="14756"/>
                      <a:pt x="941" y="24277"/>
                      <a:pt x="0" y="35166"/>
                    </a:cubicBezTo>
                    <a:lnTo>
                      <a:pt x="0" y="137749"/>
                    </a:lnTo>
                    <a:cubicBezTo>
                      <a:pt x="952" y="148671"/>
                      <a:pt x="7755" y="158212"/>
                      <a:pt x="17757" y="162673"/>
                    </a:cubicBezTo>
                    <a:cubicBezTo>
                      <a:pt x="44863" y="176365"/>
                      <a:pt x="76868" y="176365"/>
                      <a:pt x="103974" y="162673"/>
                    </a:cubicBezTo>
                    <a:cubicBezTo>
                      <a:pt x="114008" y="158223"/>
                      <a:pt x="120843" y="148682"/>
                      <a:pt x="121838" y="137749"/>
                    </a:cubicBezTo>
                    <a:lnTo>
                      <a:pt x="121838" y="137749"/>
                    </a:lnTo>
                    <a:lnTo>
                      <a:pt x="121838" y="35166"/>
                    </a:lnTo>
                    <a:close/>
                  </a:path>
                </a:pathLst>
              </a:custGeom>
              <a:solidFill>
                <a:srgbClr val="FF725E">
                  <a:alpha val="30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295017EF-59B5-B56F-E451-028E54DBA63F}"/>
                  </a:ext>
                </a:extLst>
              </p:cNvPr>
              <p:cNvSpPr/>
              <p:nvPr/>
            </p:nvSpPr>
            <p:spPr>
              <a:xfrm>
                <a:off x="10736484" y="3022981"/>
                <a:ext cx="121837" cy="70358"/>
              </a:xfrm>
              <a:custGeom>
                <a:avLst/>
                <a:gdLst>
                  <a:gd name="connsiteX0" fmla="*/ 104027 w 121837"/>
                  <a:gd name="connsiteY0" fmla="*/ 60090 h 70358"/>
                  <a:gd name="connsiteX1" fmla="*/ 17810 w 121837"/>
                  <a:gd name="connsiteY1" fmla="*/ 60090 h 70358"/>
                  <a:gd name="connsiteX2" fmla="*/ 17810 w 121837"/>
                  <a:gd name="connsiteY2" fmla="*/ 10349 h 70358"/>
                  <a:gd name="connsiteX3" fmla="*/ 104027 w 121837"/>
                  <a:gd name="connsiteY3" fmla="*/ 10349 h 70358"/>
                  <a:gd name="connsiteX4" fmla="*/ 104027 w 121837"/>
                  <a:gd name="connsiteY4" fmla="*/ 60090 h 7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837" h="70358">
                    <a:moveTo>
                      <a:pt x="104027" y="60090"/>
                    </a:moveTo>
                    <a:cubicBezTo>
                      <a:pt x="76921" y="73782"/>
                      <a:pt x="44916" y="73782"/>
                      <a:pt x="17810" y="60090"/>
                    </a:cubicBezTo>
                    <a:cubicBezTo>
                      <a:pt x="-5937" y="46291"/>
                      <a:pt x="-5937" y="24041"/>
                      <a:pt x="17810" y="10349"/>
                    </a:cubicBezTo>
                    <a:cubicBezTo>
                      <a:pt x="44895" y="-3450"/>
                      <a:pt x="76943" y="-3450"/>
                      <a:pt x="104027" y="10349"/>
                    </a:cubicBezTo>
                    <a:cubicBezTo>
                      <a:pt x="127775" y="24041"/>
                      <a:pt x="127775" y="46291"/>
                      <a:pt x="104027" y="60090"/>
                    </a:cubicBez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60213B0C-8B78-7779-A2C4-3F7167F05176}"/>
                </a:ext>
              </a:extLst>
            </p:cNvPr>
            <p:cNvSpPr/>
            <p:nvPr/>
          </p:nvSpPr>
          <p:spPr>
            <a:xfrm>
              <a:off x="9421262" y="3626370"/>
              <a:ext cx="194679" cy="112435"/>
            </a:xfrm>
            <a:custGeom>
              <a:avLst/>
              <a:gdLst>
                <a:gd name="connsiteX0" fmla="*/ 40916 w 279256"/>
                <a:gd name="connsiteY0" fmla="*/ 23627 h 161282"/>
                <a:gd name="connsiteX1" fmla="*/ 40916 w 279256"/>
                <a:gd name="connsiteY1" fmla="*/ 137656 h 161282"/>
                <a:gd name="connsiteX2" fmla="*/ 238380 w 279256"/>
                <a:gd name="connsiteY2" fmla="*/ 137656 h 161282"/>
                <a:gd name="connsiteX3" fmla="*/ 238380 w 279256"/>
                <a:gd name="connsiteY3" fmla="*/ 23627 h 161282"/>
                <a:gd name="connsiteX4" fmla="*/ 40916 w 279256"/>
                <a:gd name="connsiteY4" fmla="*/ 23627 h 161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256" h="161282">
                  <a:moveTo>
                    <a:pt x="40916" y="23627"/>
                  </a:moveTo>
                  <a:cubicBezTo>
                    <a:pt x="-13639" y="55076"/>
                    <a:pt x="-13639" y="106100"/>
                    <a:pt x="40916" y="137656"/>
                  </a:cubicBezTo>
                  <a:cubicBezTo>
                    <a:pt x="95470" y="169212"/>
                    <a:pt x="183827" y="169105"/>
                    <a:pt x="238380" y="137656"/>
                  </a:cubicBezTo>
                  <a:cubicBezTo>
                    <a:pt x="292935" y="106207"/>
                    <a:pt x="292828" y="55076"/>
                    <a:pt x="238380" y="23627"/>
                  </a:cubicBezTo>
                  <a:cubicBezTo>
                    <a:pt x="183933" y="-7822"/>
                    <a:pt x="95363" y="-7929"/>
                    <a:pt x="40916" y="2362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AE38659B-8C2A-7FBE-4D62-DC7C0387DBF6}"/>
                </a:ext>
              </a:extLst>
            </p:cNvPr>
            <p:cNvSpPr/>
            <p:nvPr/>
          </p:nvSpPr>
          <p:spPr>
            <a:xfrm>
              <a:off x="9590092" y="3737361"/>
              <a:ext cx="194706" cy="112407"/>
            </a:xfrm>
            <a:custGeom>
              <a:avLst/>
              <a:gdLst>
                <a:gd name="connsiteX0" fmla="*/ 40916 w 279296"/>
                <a:gd name="connsiteY0" fmla="*/ 23587 h 161242"/>
                <a:gd name="connsiteX1" fmla="*/ 40916 w 279296"/>
                <a:gd name="connsiteY1" fmla="*/ 137615 h 161242"/>
                <a:gd name="connsiteX2" fmla="*/ 238380 w 279296"/>
                <a:gd name="connsiteY2" fmla="*/ 137615 h 161242"/>
                <a:gd name="connsiteX3" fmla="*/ 238380 w 279296"/>
                <a:gd name="connsiteY3" fmla="*/ 23587 h 161242"/>
                <a:gd name="connsiteX4" fmla="*/ 40916 w 279296"/>
                <a:gd name="connsiteY4" fmla="*/ 23587 h 161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296" h="161242">
                  <a:moveTo>
                    <a:pt x="40916" y="23587"/>
                  </a:moveTo>
                  <a:cubicBezTo>
                    <a:pt x="-13639" y="55035"/>
                    <a:pt x="-13639" y="106060"/>
                    <a:pt x="40916" y="137615"/>
                  </a:cubicBezTo>
                  <a:cubicBezTo>
                    <a:pt x="95470" y="169171"/>
                    <a:pt x="183826" y="169064"/>
                    <a:pt x="238380" y="137615"/>
                  </a:cubicBezTo>
                  <a:cubicBezTo>
                    <a:pt x="292935" y="106166"/>
                    <a:pt x="292935" y="55035"/>
                    <a:pt x="238380" y="23587"/>
                  </a:cubicBezTo>
                  <a:cubicBezTo>
                    <a:pt x="183826" y="-7862"/>
                    <a:pt x="95470" y="-7862"/>
                    <a:pt x="40916" y="2358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F14AE7C6-37C9-F927-96A5-43425B714673}"/>
                </a:ext>
              </a:extLst>
            </p:cNvPr>
            <p:cNvSpPr/>
            <p:nvPr/>
          </p:nvSpPr>
          <p:spPr>
            <a:xfrm>
              <a:off x="9426295" y="3598546"/>
              <a:ext cx="182029" cy="124641"/>
            </a:xfrm>
            <a:custGeom>
              <a:avLst/>
              <a:gdLst>
                <a:gd name="connsiteX0" fmla="*/ 240680 w 261111"/>
                <a:gd name="connsiteY0" fmla="*/ 42146 h 178791"/>
                <a:gd name="connsiteX1" fmla="*/ 224421 w 261111"/>
                <a:gd name="connsiteY1" fmla="*/ 53591 h 178791"/>
                <a:gd name="connsiteX2" fmla="*/ 85361 w 261111"/>
                <a:gd name="connsiteY2" fmla="*/ 70921 h 178791"/>
                <a:gd name="connsiteX3" fmla="*/ 66535 w 261111"/>
                <a:gd name="connsiteY3" fmla="*/ 65679 h 178791"/>
                <a:gd name="connsiteX4" fmla="*/ 50917 w 261111"/>
                <a:gd name="connsiteY4" fmla="*/ 59689 h 178791"/>
                <a:gd name="connsiteX5" fmla="*/ 38937 w 261111"/>
                <a:gd name="connsiteY5" fmla="*/ 53591 h 178791"/>
                <a:gd name="connsiteX6" fmla="*/ 17543 w 261111"/>
                <a:gd name="connsiteY6" fmla="*/ 37974 h 178791"/>
                <a:gd name="connsiteX7" fmla="*/ 0 w 261111"/>
                <a:gd name="connsiteY7" fmla="*/ 0 h 178791"/>
                <a:gd name="connsiteX8" fmla="*/ 0 w 261111"/>
                <a:gd name="connsiteY8" fmla="*/ 103546 h 178791"/>
                <a:gd name="connsiteX9" fmla="*/ 15083 w 261111"/>
                <a:gd name="connsiteY9" fmla="*/ 138739 h 178791"/>
                <a:gd name="connsiteX10" fmla="*/ 15083 w 261111"/>
                <a:gd name="connsiteY10" fmla="*/ 138739 h 178791"/>
                <a:gd name="connsiteX11" fmla="*/ 16580 w 261111"/>
                <a:gd name="connsiteY11" fmla="*/ 140343 h 178791"/>
                <a:gd name="connsiteX12" fmla="*/ 19896 w 261111"/>
                <a:gd name="connsiteY12" fmla="*/ 143552 h 178791"/>
                <a:gd name="connsiteX13" fmla="*/ 22570 w 261111"/>
                <a:gd name="connsiteY13" fmla="*/ 145906 h 178791"/>
                <a:gd name="connsiteX14" fmla="*/ 25352 w 261111"/>
                <a:gd name="connsiteY14" fmla="*/ 148259 h 178791"/>
                <a:gd name="connsiteX15" fmla="*/ 26956 w 261111"/>
                <a:gd name="connsiteY15" fmla="*/ 149329 h 178791"/>
                <a:gd name="connsiteX16" fmla="*/ 27598 w 261111"/>
                <a:gd name="connsiteY16" fmla="*/ 149970 h 178791"/>
                <a:gd name="connsiteX17" fmla="*/ 28347 w 261111"/>
                <a:gd name="connsiteY17" fmla="*/ 150506 h 178791"/>
                <a:gd name="connsiteX18" fmla="*/ 28347 w 261111"/>
                <a:gd name="connsiteY18" fmla="*/ 150506 h 178791"/>
                <a:gd name="connsiteX19" fmla="*/ 29096 w 261111"/>
                <a:gd name="connsiteY19" fmla="*/ 151040 h 178791"/>
                <a:gd name="connsiteX20" fmla="*/ 37867 w 261111"/>
                <a:gd name="connsiteY20" fmla="*/ 156603 h 178791"/>
                <a:gd name="connsiteX21" fmla="*/ 43750 w 261111"/>
                <a:gd name="connsiteY21" fmla="*/ 159812 h 178791"/>
                <a:gd name="connsiteX22" fmla="*/ 49848 w 261111"/>
                <a:gd name="connsiteY22" fmla="*/ 162807 h 178791"/>
                <a:gd name="connsiteX23" fmla="*/ 65465 w 261111"/>
                <a:gd name="connsiteY23" fmla="*/ 168797 h 178791"/>
                <a:gd name="connsiteX24" fmla="*/ 84292 w 261111"/>
                <a:gd name="connsiteY24" fmla="*/ 173931 h 178791"/>
                <a:gd name="connsiteX25" fmla="*/ 173611 w 261111"/>
                <a:gd name="connsiteY25" fmla="*/ 174574 h 178791"/>
                <a:gd name="connsiteX26" fmla="*/ 173611 w 261111"/>
                <a:gd name="connsiteY26" fmla="*/ 174574 h 178791"/>
                <a:gd name="connsiteX27" fmla="*/ 186554 w 261111"/>
                <a:gd name="connsiteY27" fmla="*/ 171578 h 178791"/>
                <a:gd name="connsiteX28" fmla="*/ 199497 w 261111"/>
                <a:gd name="connsiteY28" fmla="*/ 167514 h 178791"/>
                <a:gd name="connsiteX29" fmla="*/ 205487 w 261111"/>
                <a:gd name="connsiteY29" fmla="*/ 165267 h 178791"/>
                <a:gd name="connsiteX30" fmla="*/ 205487 w 261111"/>
                <a:gd name="connsiteY30" fmla="*/ 165267 h 178791"/>
                <a:gd name="connsiteX31" fmla="*/ 211371 w 261111"/>
                <a:gd name="connsiteY31" fmla="*/ 162807 h 178791"/>
                <a:gd name="connsiteX32" fmla="*/ 217147 w 261111"/>
                <a:gd name="connsiteY32" fmla="*/ 160026 h 178791"/>
                <a:gd name="connsiteX33" fmla="*/ 222710 w 261111"/>
                <a:gd name="connsiteY33" fmla="*/ 156923 h 178791"/>
                <a:gd name="connsiteX34" fmla="*/ 261111 w 261111"/>
                <a:gd name="connsiteY34" fmla="*/ 103439 h 178791"/>
                <a:gd name="connsiteX35" fmla="*/ 261111 w 261111"/>
                <a:gd name="connsiteY35" fmla="*/ 321 h 178791"/>
                <a:gd name="connsiteX36" fmla="*/ 240680 w 261111"/>
                <a:gd name="connsiteY36" fmla="*/ 42146 h 178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61111" h="178791">
                  <a:moveTo>
                    <a:pt x="240680" y="42146"/>
                  </a:moveTo>
                  <a:cubicBezTo>
                    <a:pt x="235632" y="46457"/>
                    <a:pt x="230187" y="50286"/>
                    <a:pt x="224421" y="53591"/>
                  </a:cubicBezTo>
                  <a:cubicBezTo>
                    <a:pt x="186768" y="74985"/>
                    <a:pt x="132000" y="81082"/>
                    <a:pt x="85361" y="70921"/>
                  </a:cubicBezTo>
                  <a:cubicBezTo>
                    <a:pt x="78975" y="69594"/>
                    <a:pt x="72686" y="67840"/>
                    <a:pt x="66535" y="65679"/>
                  </a:cubicBezTo>
                  <a:cubicBezTo>
                    <a:pt x="61218" y="63989"/>
                    <a:pt x="55998" y="61988"/>
                    <a:pt x="50917" y="59689"/>
                  </a:cubicBezTo>
                  <a:cubicBezTo>
                    <a:pt x="46810" y="57892"/>
                    <a:pt x="42809" y="55859"/>
                    <a:pt x="38937" y="53591"/>
                  </a:cubicBezTo>
                  <a:cubicBezTo>
                    <a:pt x="31149" y="49355"/>
                    <a:pt x="23951" y="44103"/>
                    <a:pt x="17543" y="37974"/>
                  </a:cubicBezTo>
                  <a:cubicBezTo>
                    <a:pt x="6782" y="28218"/>
                    <a:pt x="449" y="14516"/>
                    <a:pt x="0" y="0"/>
                  </a:cubicBezTo>
                  <a:lnTo>
                    <a:pt x="0" y="103546"/>
                  </a:lnTo>
                  <a:cubicBezTo>
                    <a:pt x="364" y="116767"/>
                    <a:pt x="5766" y="129358"/>
                    <a:pt x="15083" y="138739"/>
                  </a:cubicBezTo>
                  <a:lnTo>
                    <a:pt x="15083" y="138739"/>
                  </a:lnTo>
                  <a:lnTo>
                    <a:pt x="16580" y="140343"/>
                  </a:lnTo>
                  <a:lnTo>
                    <a:pt x="19896" y="143552"/>
                  </a:lnTo>
                  <a:lnTo>
                    <a:pt x="22570" y="145906"/>
                  </a:lnTo>
                  <a:cubicBezTo>
                    <a:pt x="23447" y="146751"/>
                    <a:pt x="24378" y="147532"/>
                    <a:pt x="25352" y="148259"/>
                  </a:cubicBezTo>
                  <a:lnTo>
                    <a:pt x="26956" y="149329"/>
                  </a:lnTo>
                  <a:lnTo>
                    <a:pt x="27598" y="149970"/>
                  </a:lnTo>
                  <a:lnTo>
                    <a:pt x="28347" y="150506"/>
                  </a:lnTo>
                  <a:lnTo>
                    <a:pt x="28347" y="150506"/>
                  </a:lnTo>
                  <a:lnTo>
                    <a:pt x="29096" y="151040"/>
                  </a:lnTo>
                  <a:cubicBezTo>
                    <a:pt x="31770" y="152966"/>
                    <a:pt x="34765" y="154784"/>
                    <a:pt x="37867" y="156603"/>
                  </a:cubicBezTo>
                  <a:cubicBezTo>
                    <a:pt x="39771" y="157779"/>
                    <a:pt x="41729" y="158849"/>
                    <a:pt x="43750" y="159812"/>
                  </a:cubicBezTo>
                  <a:lnTo>
                    <a:pt x="49848" y="162807"/>
                  </a:lnTo>
                  <a:cubicBezTo>
                    <a:pt x="54939" y="165085"/>
                    <a:pt x="60149" y="167086"/>
                    <a:pt x="65465" y="168797"/>
                  </a:cubicBezTo>
                  <a:cubicBezTo>
                    <a:pt x="71637" y="170862"/>
                    <a:pt x="77927" y="172573"/>
                    <a:pt x="84292" y="173931"/>
                  </a:cubicBezTo>
                  <a:cubicBezTo>
                    <a:pt x="113719" y="180189"/>
                    <a:pt x="144098" y="180403"/>
                    <a:pt x="173611" y="174574"/>
                  </a:cubicBezTo>
                  <a:lnTo>
                    <a:pt x="173611" y="174574"/>
                  </a:lnTo>
                  <a:cubicBezTo>
                    <a:pt x="177997" y="173718"/>
                    <a:pt x="182275" y="172755"/>
                    <a:pt x="186554" y="171578"/>
                  </a:cubicBezTo>
                  <a:cubicBezTo>
                    <a:pt x="190833" y="170402"/>
                    <a:pt x="195326" y="169011"/>
                    <a:pt x="199497" y="167514"/>
                  </a:cubicBezTo>
                  <a:lnTo>
                    <a:pt x="205487" y="165267"/>
                  </a:lnTo>
                  <a:lnTo>
                    <a:pt x="205487" y="165267"/>
                  </a:lnTo>
                  <a:lnTo>
                    <a:pt x="211371" y="162807"/>
                  </a:lnTo>
                  <a:lnTo>
                    <a:pt x="217147" y="160026"/>
                  </a:lnTo>
                  <a:cubicBezTo>
                    <a:pt x="219073" y="159063"/>
                    <a:pt x="220891" y="157993"/>
                    <a:pt x="222710" y="156923"/>
                  </a:cubicBezTo>
                  <a:cubicBezTo>
                    <a:pt x="248275" y="142162"/>
                    <a:pt x="261111" y="122800"/>
                    <a:pt x="261111" y="103439"/>
                  </a:cubicBezTo>
                  <a:lnTo>
                    <a:pt x="261111" y="321"/>
                  </a:lnTo>
                  <a:cubicBezTo>
                    <a:pt x="260662" y="16559"/>
                    <a:pt x="253206" y="31802"/>
                    <a:pt x="240680" y="42146"/>
                  </a:cubicBezTo>
                  <a:close/>
                </a:path>
              </a:pathLst>
            </a:custGeom>
            <a:solidFill>
              <a:srgbClr val="FF725E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D6782032-CAFD-6839-A652-EAE796DAF12F}"/>
                </a:ext>
              </a:extLst>
            </p:cNvPr>
            <p:cNvSpPr/>
            <p:nvPr/>
          </p:nvSpPr>
          <p:spPr>
            <a:xfrm>
              <a:off x="9426295" y="3598546"/>
              <a:ext cx="182029" cy="124641"/>
            </a:xfrm>
            <a:custGeom>
              <a:avLst/>
              <a:gdLst>
                <a:gd name="connsiteX0" fmla="*/ 240680 w 261111"/>
                <a:gd name="connsiteY0" fmla="*/ 42146 h 178791"/>
                <a:gd name="connsiteX1" fmla="*/ 224421 w 261111"/>
                <a:gd name="connsiteY1" fmla="*/ 53591 h 178791"/>
                <a:gd name="connsiteX2" fmla="*/ 85361 w 261111"/>
                <a:gd name="connsiteY2" fmla="*/ 70921 h 178791"/>
                <a:gd name="connsiteX3" fmla="*/ 66535 w 261111"/>
                <a:gd name="connsiteY3" fmla="*/ 65679 h 178791"/>
                <a:gd name="connsiteX4" fmla="*/ 50917 w 261111"/>
                <a:gd name="connsiteY4" fmla="*/ 59689 h 178791"/>
                <a:gd name="connsiteX5" fmla="*/ 38937 w 261111"/>
                <a:gd name="connsiteY5" fmla="*/ 53591 h 178791"/>
                <a:gd name="connsiteX6" fmla="*/ 17543 w 261111"/>
                <a:gd name="connsiteY6" fmla="*/ 37974 h 178791"/>
                <a:gd name="connsiteX7" fmla="*/ 0 w 261111"/>
                <a:gd name="connsiteY7" fmla="*/ 0 h 178791"/>
                <a:gd name="connsiteX8" fmla="*/ 0 w 261111"/>
                <a:gd name="connsiteY8" fmla="*/ 103546 h 178791"/>
                <a:gd name="connsiteX9" fmla="*/ 15083 w 261111"/>
                <a:gd name="connsiteY9" fmla="*/ 138739 h 178791"/>
                <a:gd name="connsiteX10" fmla="*/ 15083 w 261111"/>
                <a:gd name="connsiteY10" fmla="*/ 138739 h 178791"/>
                <a:gd name="connsiteX11" fmla="*/ 16580 w 261111"/>
                <a:gd name="connsiteY11" fmla="*/ 140343 h 178791"/>
                <a:gd name="connsiteX12" fmla="*/ 19896 w 261111"/>
                <a:gd name="connsiteY12" fmla="*/ 143552 h 178791"/>
                <a:gd name="connsiteX13" fmla="*/ 22570 w 261111"/>
                <a:gd name="connsiteY13" fmla="*/ 145906 h 178791"/>
                <a:gd name="connsiteX14" fmla="*/ 25352 w 261111"/>
                <a:gd name="connsiteY14" fmla="*/ 148259 h 178791"/>
                <a:gd name="connsiteX15" fmla="*/ 26956 w 261111"/>
                <a:gd name="connsiteY15" fmla="*/ 149329 h 178791"/>
                <a:gd name="connsiteX16" fmla="*/ 27598 w 261111"/>
                <a:gd name="connsiteY16" fmla="*/ 149970 h 178791"/>
                <a:gd name="connsiteX17" fmla="*/ 28347 w 261111"/>
                <a:gd name="connsiteY17" fmla="*/ 150506 h 178791"/>
                <a:gd name="connsiteX18" fmla="*/ 28347 w 261111"/>
                <a:gd name="connsiteY18" fmla="*/ 150506 h 178791"/>
                <a:gd name="connsiteX19" fmla="*/ 29096 w 261111"/>
                <a:gd name="connsiteY19" fmla="*/ 151040 h 178791"/>
                <a:gd name="connsiteX20" fmla="*/ 37867 w 261111"/>
                <a:gd name="connsiteY20" fmla="*/ 156603 h 178791"/>
                <a:gd name="connsiteX21" fmla="*/ 43750 w 261111"/>
                <a:gd name="connsiteY21" fmla="*/ 159812 h 178791"/>
                <a:gd name="connsiteX22" fmla="*/ 49848 w 261111"/>
                <a:gd name="connsiteY22" fmla="*/ 162807 h 178791"/>
                <a:gd name="connsiteX23" fmla="*/ 65465 w 261111"/>
                <a:gd name="connsiteY23" fmla="*/ 168797 h 178791"/>
                <a:gd name="connsiteX24" fmla="*/ 84292 w 261111"/>
                <a:gd name="connsiteY24" fmla="*/ 173931 h 178791"/>
                <a:gd name="connsiteX25" fmla="*/ 173611 w 261111"/>
                <a:gd name="connsiteY25" fmla="*/ 174574 h 178791"/>
                <a:gd name="connsiteX26" fmla="*/ 173611 w 261111"/>
                <a:gd name="connsiteY26" fmla="*/ 174574 h 178791"/>
                <a:gd name="connsiteX27" fmla="*/ 186554 w 261111"/>
                <a:gd name="connsiteY27" fmla="*/ 171578 h 178791"/>
                <a:gd name="connsiteX28" fmla="*/ 199497 w 261111"/>
                <a:gd name="connsiteY28" fmla="*/ 167514 h 178791"/>
                <a:gd name="connsiteX29" fmla="*/ 205487 w 261111"/>
                <a:gd name="connsiteY29" fmla="*/ 165267 h 178791"/>
                <a:gd name="connsiteX30" fmla="*/ 205487 w 261111"/>
                <a:gd name="connsiteY30" fmla="*/ 165267 h 178791"/>
                <a:gd name="connsiteX31" fmla="*/ 211371 w 261111"/>
                <a:gd name="connsiteY31" fmla="*/ 162807 h 178791"/>
                <a:gd name="connsiteX32" fmla="*/ 217147 w 261111"/>
                <a:gd name="connsiteY32" fmla="*/ 160026 h 178791"/>
                <a:gd name="connsiteX33" fmla="*/ 222710 w 261111"/>
                <a:gd name="connsiteY33" fmla="*/ 156923 h 178791"/>
                <a:gd name="connsiteX34" fmla="*/ 261111 w 261111"/>
                <a:gd name="connsiteY34" fmla="*/ 103439 h 178791"/>
                <a:gd name="connsiteX35" fmla="*/ 261111 w 261111"/>
                <a:gd name="connsiteY35" fmla="*/ 321 h 178791"/>
                <a:gd name="connsiteX36" fmla="*/ 240680 w 261111"/>
                <a:gd name="connsiteY36" fmla="*/ 42146 h 178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61111" h="178791">
                  <a:moveTo>
                    <a:pt x="240680" y="42146"/>
                  </a:moveTo>
                  <a:cubicBezTo>
                    <a:pt x="235632" y="46457"/>
                    <a:pt x="230187" y="50286"/>
                    <a:pt x="224421" y="53591"/>
                  </a:cubicBezTo>
                  <a:cubicBezTo>
                    <a:pt x="186768" y="74985"/>
                    <a:pt x="132000" y="81082"/>
                    <a:pt x="85361" y="70921"/>
                  </a:cubicBezTo>
                  <a:cubicBezTo>
                    <a:pt x="78975" y="69594"/>
                    <a:pt x="72686" y="67840"/>
                    <a:pt x="66535" y="65679"/>
                  </a:cubicBezTo>
                  <a:cubicBezTo>
                    <a:pt x="61218" y="63989"/>
                    <a:pt x="55998" y="61988"/>
                    <a:pt x="50917" y="59689"/>
                  </a:cubicBezTo>
                  <a:cubicBezTo>
                    <a:pt x="46810" y="57892"/>
                    <a:pt x="42809" y="55859"/>
                    <a:pt x="38937" y="53591"/>
                  </a:cubicBezTo>
                  <a:cubicBezTo>
                    <a:pt x="31149" y="49355"/>
                    <a:pt x="23951" y="44103"/>
                    <a:pt x="17543" y="37974"/>
                  </a:cubicBezTo>
                  <a:cubicBezTo>
                    <a:pt x="6782" y="28218"/>
                    <a:pt x="449" y="14516"/>
                    <a:pt x="0" y="0"/>
                  </a:cubicBezTo>
                  <a:lnTo>
                    <a:pt x="0" y="103546"/>
                  </a:lnTo>
                  <a:cubicBezTo>
                    <a:pt x="364" y="116767"/>
                    <a:pt x="5766" y="129358"/>
                    <a:pt x="15083" y="138739"/>
                  </a:cubicBezTo>
                  <a:lnTo>
                    <a:pt x="15083" y="138739"/>
                  </a:lnTo>
                  <a:lnTo>
                    <a:pt x="16580" y="140343"/>
                  </a:lnTo>
                  <a:lnTo>
                    <a:pt x="19896" y="143552"/>
                  </a:lnTo>
                  <a:lnTo>
                    <a:pt x="22570" y="145906"/>
                  </a:lnTo>
                  <a:cubicBezTo>
                    <a:pt x="23447" y="146751"/>
                    <a:pt x="24378" y="147532"/>
                    <a:pt x="25352" y="148259"/>
                  </a:cubicBezTo>
                  <a:lnTo>
                    <a:pt x="26956" y="149329"/>
                  </a:lnTo>
                  <a:lnTo>
                    <a:pt x="27598" y="149970"/>
                  </a:lnTo>
                  <a:lnTo>
                    <a:pt x="28347" y="150506"/>
                  </a:lnTo>
                  <a:lnTo>
                    <a:pt x="28347" y="150506"/>
                  </a:lnTo>
                  <a:lnTo>
                    <a:pt x="29096" y="151040"/>
                  </a:lnTo>
                  <a:cubicBezTo>
                    <a:pt x="31770" y="152966"/>
                    <a:pt x="34765" y="154784"/>
                    <a:pt x="37867" y="156603"/>
                  </a:cubicBezTo>
                  <a:cubicBezTo>
                    <a:pt x="39771" y="157779"/>
                    <a:pt x="41729" y="158849"/>
                    <a:pt x="43750" y="159812"/>
                  </a:cubicBezTo>
                  <a:lnTo>
                    <a:pt x="49848" y="162807"/>
                  </a:lnTo>
                  <a:cubicBezTo>
                    <a:pt x="54939" y="165085"/>
                    <a:pt x="60149" y="167086"/>
                    <a:pt x="65465" y="168797"/>
                  </a:cubicBezTo>
                  <a:cubicBezTo>
                    <a:pt x="71637" y="170862"/>
                    <a:pt x="77927" y="172573"/>
                    <a:pt x="84292" y="173931"/>
                  </a:cubicBezTo>
                  <a:cubicBezTo>
                    <a:pt x="113719" y="180189"/>
                    <a:pt x="144098" y="180403"/>
                    <a:pt x="173611" y="174574"/>
                  </a:cubicBezTo>
                  <a:lnTo>
                    <a:pt x="173611" y="174574"/>
                  </a:lnTo>
                  <a:cubicBezTo>
                    <a:pt x="177997" y="173718"/>
                    <a:pt x="182275" y="172755"/>
                    <a:pt x="186554" y="171578"/>
                  </a:cubicBezTo>
                  <a:cubicBezTo>
                    <a:pt x="190833" y="170402"/>
                    <a:pt x="195326" y="169011"/>
                    <a:pt x="199497" y="167514"/>
                  </a:cubicBezTo>
                  <a:lnTo>
                    <a:pt x="205487" y="165267"/>
                  </a:lnTo>
                  <a:lnTo>
                    <a:pt x="205487" y="165267"/>
                  </a:lnTo>
                  <a:lnTo>
                    <a:pt x="211371" y="162807"/>
                  </a:lnTo>
                  <a:lnTo>
                    <a:pt x="217147" y="160026"/>
                  </a:lnTo>
                  <a:cubicBezTo>
                    <a:pt x="219073" y="159063"/>
                    <a:pt x="220891" y="157993"/>
                    <a:pt x="222710" y="156923"/>
                  </a:cubicBezTo>
                  <a:cubicBezTo>
                    <a:pt x="248275" y="142162"/>
                    <a:pt x="261111" y="122800"/>
                    <a:pt x="261111" y="103439"/>
                  </a:cubicBezTo>
                  <a:lnTo>
                    <a:pt x="261111" y="321"/>
                  </a:lnTo>
                  <a:cubicBezTo>
                    <a:pt x="260662" y="16559"/>
                    <a:pt x="253206" y="31802"/>
                    <a:pt x="240680" y="42146"/>
                  </a:cubicBezTo>
                  <a:close/>
                </a:path>
              </a:pathLst>
            </a:custGeom>
            <a:solidFill>
              <a:schemeClr val="accent1">
                <a:lumMod val="50000"/>
                <a:alpha val="20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E4F39B4B-1F31-8CB5-9D81-121947F34B55}"/>
                </a:ext>
              </a:extLst>
            </p:cNvPr>
            <p:cNvSpPr/>
            <p:nvPr/>
          </p:nvSpPr>
          <p:spPr>
            <a:xfrm>
              <a:off x="9438599" y="3625019"/>
              <a:ext cx="22893" cy="87025"/>
            </a:xfrm>
            <a:custGeom>
              <a:avLst/>
              <a:gdLst>
                <a:gd name="connsiteX0" fmla="*/ 20859 w 32839"/>
                <a:gd name="connsiteY0" fmla="*/ 15617 h 124833"/>
                <a:gd name="connsiteX1" fmla="*/ 32840 w 32839"/>
                <a:gd name="connsiteY1" fmla="*/ 21715 h 124833"/>
                <a:gd name="connsiteX2" fmla="*/ 32840 w 32839"/>
                <a:gd name="connsiteY2" fmla="*/ 124833 h 124833"/>
                <a:gd name="connsiteX3" fmla="*/ 26742 w 32839"/>
                <a:gd name="connsiteY3" fmla="*/ 121838 h 124833"/>
                <a:gd name="connsiteX4" fmla="*/ 20859 w 32839"/>
                <a:gd name="connsiteY4" fmla="*/ 118629 h 124833"/>
                <a:gd name="connsiteX5" fmla="*/ 12088 w 32839"/>
                <a:gd name="connsiteY5" fmla="*/ 113066 h 124833"/>
                <a:gd name="connsiteX6" fmla="*/ 11339 w 32839"/>
                <a:gd name="connsiteY6" fmla="*/ 112532 h 124833"/>
                <a:gd name="connsiteX7" fmla="*/ 9413 w 32839"/>
                <a:gd name="connsiteY7" fmla="*/ 111034 h 124833"/>
                <a:gd name="connsiteX8" fmla="*/ 0 w 32839"/>
                <a:gd name="connsiteY8" fmla="*/ 102904 h 124833"/>
                <a:gd name="connsiteX9" fmla="*/ 0 w 32839"/>
                <a:gd name="connsiteY9" fmla="*/ 0 h 124833"/>
                <a:gd name="connsiteX10" fmla="*/ 20859 w 32839"/>
                <a:gd name="connsiteY10" fmla="*/ 15617 h 12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839" h="124833">
                  <a:moveTo>
                    <a:pt x="20859" y="15617"/>
                  </a:moveTo>
                  <a:cubicBezTo>
                    <a:pt x="24731" y="17885"/>
                    <a:pt x="28732" y="19918"/>
                    <a:pt x="32840" y="21715"/>
                  </a:cubicBezTo>
                  <a:lnTo>
                    <a:pt x="32840" y="124833"/>
                  </a:lnTo>
                  <a:lnTo>
                    <a:pt x="26742" y="121838"/>
                  </a:lnTo>
                  <a:cubicBezTo>
                    <a:pt x="24721" y="120875"/>
                    <a:pt x="22763" y="119805"/>
                    <a:pt x="20859" y="118629"/>
                  </a:cubicBezTo>
                  <a:cubicBezTo>
                    <a:pt x="17757" y="116810"/>
                    <a:pt x="14762" y="114992"/>
                    <a:pt x="12088" y="113066"/>
                  </a:cubicBezTo>
                  <a:lnTo>
                    <a:pt x="11339" y="112532"/>
                  </a:lnTo>
                  <a:lnTo>
                    <a:pt x="9413" y="111034"/>
                  </a:lnTo>
                  <a:cubicBezTo>
                    <a:pt x="6065" y="108574"/>
                    <a:pt x="2920" y="105857"/>
                    <a:pt x="0" y="102904"/>
                  </a:cubicBezTo>
                  <a:lnTo>
                    <a:pt x="0" y="0"/>
                  </a:lnTo>
                  <a:cubicBezTo>
                    <a:pt x="6247" y="6097"/>
                    <a:pt x="13254" y="11339"/>
                    <a:pt x="20859" y="15617"/>
                  </a:cubicBezTo>
                  <a:close/>
                </a:path>
              </a:pathLst>
            </a:custGeom>
            <a:solidFill>
              <a:srgbClr val="FFFFFF">
                <a:alpha val="15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D7641AB4-B7D4-A766-B968-9FDA78BB2A4E}"/>
                </a:ext>
              </a:extLst>
            </p:cNvPr>
            <p:cNvSpPr/>
            <p:nvPr/>
          </p:nvSpPr>
          <p:spPr>
            <a:xfrm>
              <a:off x="9472380" y="3644706"/>
              <a:ext cx="13124" cy="75466"/>
            </a:xfrm>
            <a:custGeom>
              <a:avLst/>
              <a:gdLst>
                <a:gd name="connsiteX0" fmla="*/ 18827 w 18826"/>
                <a:gd name="connsiteY0" fmla="*/ 5241 h 108252"/>
                <a:gd name="connsiteX1" fmla="*/ 18827 w 18826"/>
                <a:gd name="connsiteY1" fmla="*/ 108253 h 108252"/>
                <a:gd name="connsiteX2" fmla="*/ 0 w 18826"/>
                <a:gd name="connsiteY2" fmla="*/ 103118 h 108252"/>
                <a:gd name="connsiteX3" fmla="*/ 0 w 18826"/>
                <a:gd name="connsiteY3" fmla="*/ 0 h 108252"/>
                <a:gd name="connsiteX4" fmla="*/ 18827 w 18826"/>
                <a:gd name="connsiteY4" fmla="*/ 5241 h 108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26" h="108252">
                  <a:moveTo>
                    <a:pt x="18827" y="5241"/>
                  </a:moveTo>
                  <a:lnTo>
                    <a:pt x="18827" y="108253"/>
                  </a:lnTo>
                  <a:cubicBezTo>
                    <a:pt x="12301" y="106862"/>
                    <a:pt x="6097" y="105043"/>
                    <a:pt x="0" y="103118"/>
                  </a:cubicBezTo>
                  <a:lnTo>
                    <a:pt x="0" y="0"/>
                  </a:lnTo>
                  <a:cubicBezTo>
                    <a:pt x="6151" y="2161"/>
                    <a:pt x="12440" y="3915"/>
                    <a:pt x="18827" y="5241"/>
                  </a:cubicBezTo>
                  <a:close/>
                </a:path>
              </a:pathLst>
            </a:custGeom>
            <a:solidFill>
              <a:srgbClr val="FFFFFF">
                <a:alpha val="15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8E597B17-E69C-6CA6-AAD5-64F408397CA3}"/>
                </a:ext>
              </a:extLst>
            </p:cNvPr>
            <p:cNvSpPr/>
            <p:nvPr/>
          </p:nvSpPr>
          <p:spPr>
            <a:xfrm>
              <a:off x="9426370" y="3616965"/>
              <a:ext cx="135272" cy="86851"/>
            </a:xfrm>
            <a:custGeom>
              <a:avLst/>
              <a:gdLst>
                <a:gd name="connsiteX0" fmla="*/ 194042 w 194041"/>
                <a:gd name="connsiteY0" fmla="*/ 66428 h 124583"/>
                <a:gd name="connsiteX1" fmla="*/ 38402 w 194041"/>
                <a:gd name="connsiteY1" fmla="*/ 53485 h 124583"/>
                <a:gd name="connsiteX2" fmla="*/ 0 w 194041"/>
                <a:gd name="connsiteY2" fmla="*/ 0 h 124583"/>
                <a:gd name="connsiteX3" fmla="*/ 0 w 194041"/>
                <a:gd name="connsiteY3" fmla="*/ 48992 h 124583"/>
                <a:gd name="connsiteX4" fmla="*/ 38509 w 194041"/>
                <a:gd name="connsiteY4" fmla="*/ 102476 h 124583"/>
                <a:gd name="connsiteX5" fmla="*/ 194042 w 194041"/>
                <a:gd name="connsiteY5" fmla="*/ 115313 h 12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4041" h="124583">
                  <a:moveTo>
                    <a:pt x="194042" y="66428"/>
                  </a:moveTo>
                  <a:cubicBezTo>
                    <a:pt x="144194" y="82045"/>
                    <a:pt x="80548" y="77766"/>
                    <a:pt x="38402" y="53485"/>
                  </a:cubicBezTo>
                  <a:cubicBezTo>
                    <a:pt x="12729" y="38616"/>
                    <a:pt x="0" y="19254"/>
                    <a:pt x="0" y="0"/>
                  </a:cubicBezTo>
                  <a:lnTo>
                    <a:pt x="0" y="48992"/>
                  </a:lnTo>
                  <a:cubicBezTo>
                    <a:pt x="0" y="68353"/>
                    <a:pt x="12836" y="87714"/>
                    <a:pt x="38509" y="102476"/>
                  </a:cubicBezTo>
                  <a:cubicBezTo>
                    <a:pt x="80654" y="126758"/>
                    <a:pt x="144194" y="131037"/>
                    <a:pt x="194042" y="115313"/>
                  </a:cubicBezTo>
                  <a:close/>
                </a:path>
              </a:pathLst>
            </a:custGeom>
            <a:solidFill>
              <a:srgbClr val="FAFAFA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D75AD2CD-99CE-4544-405E-BF84647E58B4}"/>
                </a:ext>
              </a:extLst>
            </p:cNvPr>
            <p:cNvSpPr/>
            <p:nvPr/>
          </p:nvSpPr>
          <p:spPr>
            <a:xfrm>
              <a:off x="9426351" y="3545898"/>
              <a:ext cx="183064" cy="105500"/>
            </a:xfrm>
            <a:custGeom>
              <a:avLst/>
              <a:gdLst>
                <a:gd name="connsiteX0" fmla="*/ 224127 w 262595"/>
                <a:gd name="connsiteY0" fmla="*/ 129112 h 151334"/>
                <a:gd name="connsiteX1" fmla="*/ 38429 w 262595"/>
                <a:gd name="connsiteY1" fmla="*/ 129112 h 151334"/>
                <a:gd name="connsiteX2" fmla="*/ 38429 w 262595"/>
                <a:gd name="connsiteY2" fmla="*/ 22143 h 151334"/>
                <a:gd name="connsiteX3" fmla="*/ 224127 w 262595"/>
                <a:gd name="connsiteY3" fmla="*/ 22143 h 151334"/>
                <a:gd name="connsiteX4" fmla="*/ 224127 w 262595"/>
                <a:gd name="connsiteY4" fmla="*/ 129112 h 151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595" h="151334">
                  <a:moveTo>
                    <a:pt x="224127" y="129112"/>
                  </a:moveTo>
                  <a:cubicBezTo>
                    <a:pt x="172782" y="158742"/>
                    <a:pt x="89667" y="158742"/>
                    <a:pt x="38429" y="129112"/>
                  </a:cubicBezTo>
                  <a:cubicBezTo>
                    <a:pt x="-12810" y="99481"/>
                    <a:pt x="-12810" y="51559"/>
                    <a:pt x="38429" y="22143"/>
                  </a:cubicBezTo>
                  <a:cubicBezTo>
                    <a:pt x="89667" y="-7274"/>
                    <a:pt x="172782" y="-7488"/>
                    <a:pt x="224127" y="22143"/>
                  </a:cubicBezTo>
                  <a:cubicBezTo>
                    <a:pt x="275472" y="51773"/>
                    <a:pt x="275365" y="99481"/>
                    <a:pt x="224127" y="12911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460285C2-3500-83A5-9767-33FE92568A04}"/>
                </a:ext>
              </a:extLst>
            </p:cNvPr>
            <p:cNvSpPr/>
            <p:nvPr/>
          </p:nvSpPr>
          <p:spPr>
            <a:xfrm>
              <a:off x="9438376" y="3570955"/>
              <a:ext cx="157346" cy="66807"/>
            </a:xfrm>
            <a:custGeom>
              <a:avLst/>
              <a:gdLst>
                <a:gd name="connsiteX0" fmla="*/ 208269 w 225705"/>
                <a:gd name="connsiteY0" fmla="*/ 37439 h 95831"/>
                <a:gd name="connsiteX1" fmla="*/ 194256 w 225705"/>
                <a:gd name="connsiteY1" fmla="*/ 47387 h 95831"/>
                <a:gd name="connsiteX2" fmla="*/ 73595 w 225705"/>
                <a:gd name="connsiteY2" fmla="*/ 62256 h 95831"/>
                <a:gd name="connsiteX3" fmla="*/ 57336 w 225705"/>
                <a:gd name="connsiteY3" fmla="*/ 57763 h 95831"/>
                <a:gd name="connsiteX4" fmla="*/ 43857 w 225705"/>
                <a:gd name="connsiteY4" fmla="*/ 52629 h 95831"/>
                <a:gd name="connsiteX5" fmla="*/ 33160 w 225705"/>
                <a:gd name="connsiteY5" fmla="*/ 47387 h 95831"/>
                <a:gd name="connsiteX6" fmla="*/ 15190 w 225705"/>
                <a:gd name="connsiteY6" fmla="*/ 33802 h 95831"/>
                <a:gd name="connsiteX7" fmla="*/ 0 w 225705"/>
                <a:gd name="connsiteY7" fmla="*/ 1070 h 95831"/>
                <a:gd name="connsiteX8" fmla="*/ 0 w 225705"/>
                <a:gd name="connsiteY8" fmla="*/ 31663 h 95831"/>
                <a:gd name="connsiteX9" fmla="*/ 13050 w 225705"/>
                <a:gd name="connsiteY9" fmla="*/ 62149 h 95831"/>
                <a:gd name="connsiteX10" fmla="*/ 13050 w 225705"/>
                <a:gd name="connsiteY10" fmla="*/ 62149 h 95831"/>
                <a:gd name="connsiteX11" fmla="*/ 14334 w 225705"/>
                <a:gd name="connsiteY11" fmla="*/ 63540 h 95831"/>
                <a:gd name="connsiteX12" fmla="*/ 17222 w 225705"/>
                <a:gd name="connsiteY12" fmla="*/ 66214 h 95831"/>
                <a:gd name="connsiteX13" fmla="*/ 19468 w 225705"/>
                <a:gd name="connsiteY13" fmla="*/ 68246 h 95831"/>
                <a:gd name="connsiteX14" fmla="*/ 21929 w 225705"/>
                <a:gd name="connsiteY14" fmla="*/ 70386 h 95831"/>
                <a:gd name="connsiteX15" fmla="*/ 23319 w 225705"/>
                <a:gd name="connsiteY15" fmla="*/ 71241 h 95831"/>
                <a:gd name="connsiteX16" fmla="*/ 23961 w 225705"/>
                <a:gd name="connsiteY16" fmla="*/ 71241 h 95831"/>
                <a:gd name="connsiteX17" fmla="*/ 24496 w 225705"/>
                <a:gd name="connsiteY17" fmla="*/ 71776 h 95831"/>
                <a:gd name="connsiteX18" fmla="*/ 24496 w 225705"/>
                <a:gd name="connsiteY18" fmla="*/ 71776 h 95831"/>
                <a:gd name="connsiteX19" fmla="*/ 25138 w 225705"/>
                <a:gd name="connsiteY19" fmla="*/ 71776 h 95831"/>
                <a:gd name="connsiteX20" fmla="*/ 32733 w 225705"/>
                <a:gd name="connsiteY20" fmla="*/ 76697 h 95831"/>
                <a:gd name="connsiteX21" fmla="*/ 37867 w 225705"/>
                <a:gd name="connsiteY21" fmla="*/ 79478 h 95831"/>
                <a:gd name="connsiteX22" fmla="*/ 43109 w 225705"/>
                <a:gd name="connsiteY22" fmla="*/ 81938 h 95831"/>
                <a:gd name="connsiteX23" fmla="*/ 56587 w 225705"/>
                <a:gd name="connsiteY23" fmla="*/ 87180 h 95831"/>
                <a:gd name="connsiteX24" fmla="*/ 72846 w 225705"/>
                <a:gd name="connsiteY24" fmla="*/ 91673 h 95831"/>
                <a:gd name="connsiteX25" fmla="*/ 150078 w 225705"/>
                <a:gd name="connsiteY25" fmla="*/ 92207 h 95831"/>
                <a:gd name="connsiteX26" fmla="*/ 150078 w 225705"/>
                <a:gd name="connsiteY26" fmla="*/ 92207 h 95831"/>
                <a:gd name="connsiteX27" fmla="*/ 161310 w 225705"/>
                <a:gd name="connsiteY27" fmla="*/ 89640 h 95831"/>
                <a:gd name="connsiteX28" fmla="*/ 172541 w 225705"/>
                <a:gd name="connsiteY28" fmla="*/ 86110 h 95831"/>
                <a:gd name="connsiteX29" fmla="*/ 177676 w 225705"/>
                <a:gd name="connsiteY29" fmla="*/ 84078 h 95831"/>
                <a:gd name="connsiteX30" fmla="*/ 177676 w 225705"/>
                <a:gd name="connsiteY30" fmla="*/ 84078 h 95831"/>
                <a:gd name="connsiteX31" fmla="*/ 182703 w 225705"/>
                <a:gd name="connsiteY31" fmla="*/ 81938 h 95831"/>
                <a:gd name="connsiteX32" fmla="*/ 187731 w 225705"/>
                <a:gd name="connsiteY32" fmla="*/ 79478 h 95831"/>
                <a:gd name="connsiteX33" fmla="*/ 192544 w 225705"/>
                <a:gd name="connsiteY33" fmla="*/ 76911 h 95831"/>
                <a:gd name="connsiteX34" fmla="*/ 225705 w 225705"/>
                <a:gd name="connsiteY34" fmla="*/ 30593 h 95831"/>
                <a:gd name="connsiteX35" fmla="*/ 225705 w 225705"/>
                <a:gd name="connsiteY35" fmla="*/ 0 h 95831"/>
                <a:gd name="connsiteX36" fmla="*/ 208269 w 225705"/>
                <a:gd name="connsiteY36" fmla="*/ 37439 h 9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25705" h="95831">
                  <a:moveTo>
                    <a:pt x="208269" y="37439"/>
                  </a:moveTo>
                  <a:cubicBezTo>
                    <a:pt x="203905" y="41172"/>
                    <a:pt x="199219" y="44499"/>
                    <a:pt x="194256" y="47387"/>
                  </a:cubicBezTo>
                  <a:cubicBezTo>
                    <a:pt x="157030" y="66353"/>
                    <a:pt x="114318" y="71616"/>
                    <a:pt x="73595" y="62256"/>
                  </a:cubicBezTo>
                  <a:cubicBezTo>
                    <a:pt x="68086" y="61101"/>
                    <a:pt x="62652" y="59603"/>
                    <a:pt x="57336" y="57763"/>
                  </a:cubicBezTo>
                  <a:cubicBezTo>
                    <a:pt x="52736" y="56362"/>
                    <a:pt x="48232" y="54640"/>
                    <a:pt x="43857" y="52629"/>
                  </a:cubicBezTo>
                  <a:cubicBezTo>
                    <a:pt x="40328" y="51024"/>
                    <a:pt x="36797" y="49206"/>
                    <a:pt x="33160" y="47387"/>
                  </a:cubicBezTo>
                  <a:cubicBezTo>
                    <a:pt x="26592" y="43686"/>
                    <a:pt x="20538" y="39119"/>
                    <a:pt x="15190" y="33802"/>
                  </a:cubicBezTo>
                  <a:cubicBezTo>
                    <a:pt x="5894" y="25405"/>
                    <a:pt x="406" y="13596"/>
                    <a:pt x="0" y="1070"/>
                  </a:cubicBezTo>
                  <a:lnTo>
                    <a:pt x="0" y="31663"/>
                  </a:lnTo>
                  <a:cubicBezTo>
                    <a:pt x="321" y="43109"/>
                    <a:pt x="4985" y="54009"/>
                    <a:pt x="13050" y="62149"/>
                  </a:cubicBezTo>
                  <a:lnTo>
                    <a:pt x="13050" y="62149"/>
                  </a:lnTo>
                  <a:lnTo>
                    <a:pt x="14334" y="63540"/>
                  </a:lnTo>
                  <a:lnTo>
                    <a:pt x="17222" y="66214"/>
                  </a:lnTo>
                  <a:lnTo>
                    <a:pt x="19468" y="68246"/>
                  </a:lnTo>
                  <a:lnTo>
                    <a:pt x="21929" y="70386"/>
                  </a:lnTo>
                  <a:cubicBezTo>
                    <a:pt x="22356" y="70728"/>
                    <a:pt x="22816" y="71017"/>
                    <a:pt x="23319" y="71241"/>
                  </a:cubicBezTo>
                  <a:cubicBezTo>
                    <a:pt x="23319" y="71241"/>
                    <a:pt x="23319" y="71241"/>
                    <a:pt x="23961" y="71241"/>
                  </a:cubicBezTo>
                  <a:cubicBezTo>
                    <a:pt x="24603" y="71241"/>
                    <a:pt x="23961" y="71241"/>
                    <a:pt x="24496" y="71776"/>
                  </a:cubicBezTo>
                  <a:lnTo>
                    <a:pt x="24496" y="71776"/>
                  </a:lnTo>
                  <a:lnTo>
                    <a:pt x="25138" y="71776"/>
                  </a:lnTo>
                  <a:cubicBezTo>
                    <a:pt x="27491" y="73488"/>
                    <a:pt x="30058" y="75092"/>
                    <a:pt x="32733" y="76697"/>
                  </a:cubicBezTo>
                  <a:lnTo>
                    <a:pt x="37867" y="79478"/>
                  </a:lnTo>
                  <a:lnTo>
                    <a:pt x="43109" y="81938"/>
                  </a:lnTo>
                  <a:cubicBezTo>
                    <a:pt x="47505" y="83928"/>
                    <a:pt x="52008" y="85672"/>
                    <a:pt x="56587" y="87180"/>
                  </a:cubicBezTo>
                  <a:cubicBezTo>
                    <a:pt x="61924" y="88966"/>
                    <a:pt x="67348" y="90464"/>
                    <a:pt x="72846" y="91673"/>
                  </a:cubicBezTo>
                  <a:cubicBezTo>
                    <a:pt x="98294" y="97032"/>
                    <a:pt x="124555" y="97214"/>
                    <a:pt x="150078" y="92207"/>
                  </a:cubicBezTo>
                  <a:lnTo>
                    <a:pt x="150078" y="92207"/>
                  </a:lnTo>
                  <a:cubicBezTo>
                    <a:pt x="153929" y="91426"/>
                    <a:pt x="157672" y="90571"/>
                    <a:pt x="161310" y="89640"/>
                  </a:cubicBezTo>
                  <a:cubicBezTo>
                    <a:pt x="164946" y="88709"/>
                    <a:pt x="168690" y="87533"/>
                    <a:pt x="172541" y="86110"/>
                  </a:cubicBezTo>
                  <a:lnTo>
                    <a:pt x="177676" y="84078"/>
                  </a:lnTo>
                  <a:lnTo>
                    <a:pt x="177676" y="84078"/>
                  </a:lnTo>
                  <a:lnTo>
                    <a:pt x="182703" y="81938"/>
                  </a:lnTo>
                  <a:lnTo>
                    <a:pt x="187731" y="79478"/>
                  </a:lnTo>
                  <a:lnTo>
                    <a:pt x="192544" y="76911"/>
                  </a:lnTo>
                  <a:cubicBezTo>
                    <a:pt x="214580" y="64181"/>
                    <a:pt x="225705" y="47387"/>
                    <a:pt x="225705" y="30593"/>
                  </a:cubicBezTo>
                  <a:lnTo>
                    <a:pt x="225705" y="0"/>
                  </a:lnTo>
                  <a:cubicBezTo>
                    <a:pt x="225769" y="14452"/>
                    <a:pt x="219372" y="28186"/>
                    <a:pt x="208269" y="37439"/>
                  </a:cubicBezTo>
                  <a:close/>
                </a:path>
              </a:pathLst>
            </a:custGeom>
            <a:solidFill>
              <a:srgbClr val="FF725E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303B32B1-C847-97E1-A08C-9DEBE4F25352}"/>
                </a:ext>
              </a:extLst>
            </p:cNvPr>
            <p:cNvSpPr/>
            <p:nvPr/>
          </p:nvSpPr>
          <p:spPr>
            <a:xfrm>
              <a:off x="9449636" y="3594817"/>
              <a:ext cx="19761" cy="34153"/>
            </a:xfrm>
            <a:custGeom>
              <a:avLst/>
              <a:gdLst>
                <a:gd name="connsiteX0" fmla="*/ 17650 w 28346"/>
                <a:gd name="connsiteY0" fmla="*/ 13157 h 48991"/>
                <a:gd name="connsiteX1" fmla="*/ 28347 w 28346"/>
                <a:gd name="connsiteY1" fmla="*/ 18399 h 48991"/>
                <a:gd name="connsiteX2" fmla="*/ 28347 w 28346"/>
                <a:gd name="connsiteY2" fmla="*/ 48992 h 48991"/>
                <a:gd name="connsiteX3" fmla="*/ 23105 w 28346"/>
                <a:gd name="connsiteY3" fmla="*/ 46532 h 48991"/>
                <a:gd name="connsiteX4" fmla="*/ 17971 w 28346"/>
                <a:gd name="connsiteY4" fmla="*/ 43750 h 48991"/>
                <a:gd name="connsiteX5" fmla="*/ 10376 w 28346"/>
                <a:gd name="connsiteY5" fmla="*/ 38830 h 48991"/>
                <a:gd name="connsiteX6" fmla="*/ 9734 w 28346"/>
                <a:gd name="connsiteY6" fmla="*/ 38830 h 48991"/>
                <a:gd name="connsiteX7" fmla="*/ 8130 w 28346"/>
                <a:gd name="connsiteY7" fmla="*/ 37546 h 48991"/>
                <a:gd name="connsiteX8" fmla="*/ 0 w 28346"/>
                <a:gd name="connsiteY8" fmla="*/ 30486 h 48991"/>
                <a:gd name="connsiteX9" fmla="*/ 0 w 28346"/>
                <a:gd name="connsiteY9" fmla="*/ 0 h 48991"/>
                <a:gd name="connsiteX10" fmla="*/ 17650 w 28346"/>
                <a:gd name="connsiteY10" fmla="*/ 13157 h 48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346" h="48991">
                  <a:moveTo>
                    <a:pt x="17650" y="13157"/>
                  </a:moveTo>
                  <a:cubicBezTo>
                    <a:pt x="20966" y="14976"/>
                    <a:pt x="24496" y="16794"/>
                    <a:pt x="28347" y="18399"/>
                  </a:cubicBezTo>
                  <a:lnTo>
                    <a:pt x="28347" y="48992"/>
                  </a:lnTo>
                  <a:lnTo>
                    <a:pt x="23105" y="46532"/>
                  </a:lnTo>
                  <a:lnTo>
                    <a:pt x="17971" y="43750"/>
                  </a:lnTo>
                  <a:cubicBezTo>
                    <a:pt x="15296" y="42146"/>
                    <a:pt x="12729" y="40541"/>
                    <a:pt x="10376" y="38830"/>
                  </a:cubicBezTo>
                  <a:lnTo>
                    <a:pt x="9734" y="38830"/>
                  </a:lnTo>
                  <a:lnTo>
                    <a:pt x="8130" y="37546"/>
                  </a:lnTo>
                  <a:cubicBezTo>
                    <a:pt x="5252" y="35385"/>
                    <a:pt x="2535" y="33032"/>
                    <a:pt x="0" y="30486"/>
                  </a:cubicBezTo>
                  <a:lnTo>
                    <a:pt x="0" y="0"/>
                  </a:lnTo>
                  <a:cubicBezTo>
                    <a:pt x="5284" y="5145"/>
                    <a:pt x="11210" y="9563"/>
                    <a:pt x="17650" y="13157"/>
                  </a:cubicBezTo>
                  <a:close/>
                </a:path>
              </a:pathLst>
            </a:custGeom>
            <a:solidFill>
              <a:srgbClr val="FFFFFF">
                <a:alpha val="15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1753B363-F946-140D-A7C6-868260E53D15}"/>
                </a:ext>
              </a:extLst>
            </p:cNvPr>
            <p:cNvSpPr/>
            <p:nvPr/>
          </p:nvSpPr>
          <p:spPr>
            <a:xfrm>
              <a:off x="9478346" y="3611074"/>
              <a:ext cx="11335" cy="24683"/>
            </a:xfrm>
            <a:custGeom>
              <a:avLst/>
              <a:gdLst>
                <a:gd name="connsiteX0" fmla="*/ 16259 w 16259"/>
                <a:gd name="connsiteY0" fmla="*/ 4707 h 35406"/>
                <a:gd name="connsiteX1" fmla="*/ 16259 w 16259"/>
                <a:gd name="connsiteY1" fmla="*/ 35407 h 35406"/>
                <a:gd name="connsiteX2" fmla="*/ 0 w 16259"/>
                <a:gd name="connsiteY2" fmla="*/ 30914 h 35406"/>
                <a:gd name="connsiteX3" fmla="*/ 0 w 16259"/>
                <a:gd name="connsiteY3" fmla="*/ 0 h 35406"/>
                <a:gd name="connsiteX4" fmla="*/ 16259 w 16259"/>
                <a:gd name="connsiteY4" fmla="*/ 4707 h 35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59" h="35406">
                  <a:moveTo>
                    <a:pt x="16259" y="4707"/>
                  </a:moveTo>
                  <a:lnTo>
                    <a:pt x="16259" y="35407"/>
                  </a:lnTo>
                  <a:cubicBezTo>
                    <a:pt x="10697" y="34123"/>
                    <a:pt x="5562" y="32625"/>
                    <a:pt x="0" y="30914"/>
                  </a:cubicBezTo>
                  <a:lnTo>
                    <a:pt x="0" y="0"/>
                  </a:lnTo>
                  <a:cubicBezTo>
                    <a:pt x="5316" y="1904"/>
                    <a:pt x="10750" y="3477"/>
                    <a:pt x="16259" y="4707"/>
                  </a:cubicBezTo>
                  <a:close/>
                </a:path>
              </a:pathLst>
            </a:custGeom>
            <a:solidFill>
              <a:srgbClr val="FFFFFF">
                <a:alpha val="15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C952B3A1-EC8C-4500-7FDA-9F770FADC180}"/>
                </a:ext>
              </a:extLst>
            </p:cNvPr>
            <p:cNvSpPr/>
            <p:nvPr/>
          </p:nvSpPr>
          <p:spPr>
            <a:xfrm>
              <a:off x="9438599" y="3571700"/>
              <a:ext cx="158315" cy="66807"/>
            </a:xfrm>
            <a:custGeom>
              <a:avLst/>
              <a:gdLst>
                <a:gd name="connsiteX0" fmla="*/ 227095 w 227095"/>
                <a:gd name="connsiteY0" fmla="*/ 0 h 95831"/>
                <a:gd name="connsiteX1" fmla="*/ 227095 w 227095"/>
                <a:gd name="connsiteY1" fmla="*/ 30593 h 95831"/>
                <a:gd name="connsiteX2" fmla="*/ 193935 w 227095"/>
                <a:gd name="connsiteY2" fmla="*/ 76911 h 95831"/>
                <a:gd name="connsiteX3" fmla="*/ 189121 w 227095"/>
                <a:gd name="connsiteY3" fmla="*/ 79478 h 95831"/>
                <a:gd name="connsiteX4" fmla="*/ 184094 w 227095"/>
                <a:gd name="connsiteY4" fmla="*/ 81938 h 95831"/>
                <a:gd name="connsiteX5" fmla="*/ 179066 w 227095"/>
                <a:gd name="connsiteY5" fmla="*/ 84078 h 95831"/>
                <a:gd name="connsiteX6" fmla="*/ 179066 w 227095"/>
                <a:gd name="connsiteY6" fmla="*/ 84078 h 95831"/>
                <a:gd name="connsiteX7" fmla="*/ 173932 w 227095"/>
                <a:gd name="connsiteY7" fmla="*/ 86110 h 95831"/>
                <a:gd name="connsiteX8" fmla="*/ 162700 w 227095"/>
                <a:gd name="connsiteY8" fmla="*/ 89640 h 95831"/>
                <a:gd name="connsiteX9" fmla="*/ 151468 w 227095"/>
                <a:gd name="connsiteY9" fmla="*/ 92207 h 95831"/>
                <a:gd name="connsiteX10" fmla="*/ 151468 w 227095"/>
                <a:gd name="connsiteY10" fmla="*/ 92207 h 95831"/>
                <a:gd name="connsiteX11" fmla="*/ 74237 w 227095"/>
                <a:gd name="connsiteY11" fmla="*/ 91673 h 95831"/>
                <a:gd name="connsiteX12" fmla="*/ 57977 w 227095"/>
                <a:gd name="connsiteY12" fmla="*/ 87180 h 95831"/>
                <a:gd name="connsiteX13" fmla="*/ 44499 w 227095"/>
                <a:gd name="connsiteY13" fmla="*/ 81938 h 95831"/>
                <a:gd name="connsiteX14" fmla="*/ 39258 w 227095"/>
                <a:gd name="connsiteY14" fmla="*/ 79478 h 95831"/>
                <a:gd name="connsiteX15" fmla="*/ 34123 w 227095"/>
                <a:gd name="connsiteY15" fmla="*/ 76697 h 95831"/>
                <a:gd name="connsiteX16" fmla="*/ 26528 w 227095"/>
                <a:gd name="connsiteY16" fmla="*/ 71776 h 95831"/>
                <a:gd name="connsiteX17" fmla="*/ 25887 w 227095"/>
                <a:gd name="connsiteY17" fmla="*/ 71776 h 95831"/>
                <a:gd name="connsiteX18" fmla="*/ 25887 w 227095"/>
                <a:gd name="connsiteY18" fmla="*/ 71776 h 95831"/>
                <a:gd name="connsiteX19" fmla="*/ 25352 w 227095"/>
                <a:gd name="connsiteY19" fmla="*/ 71241 h 95831"/>
                <a:gd name="connsiteX20" fmla="*/ 23319 w 227095"/>
                <a:gd name="connsiteY20" fmla="*/ 69851 h 95831"/>
                <a:gd name="connsiteX21" fmla="*/ 19789 w 227095"/>
                <a:gd name="connsiteY21" fmla="*/ 67177 h 95831"/>
                <a:gd name="connsiteX22" fmla="*/ 17543 w 227095"/>
                <a:gd name="connsiteY22" fmla="*/ 65144 h 95831"/>
                <a:gd name="connsiteX23" fmla="*/ 14655 w 227095"/>
                <a:gd name="connsiteY23" fmla="*/ 62470 h 95831"/>
                <a:gd name="connsiteX24" fmla="*/ 13371 w 227095"/>
                <a:gd name="connsiteY24" fmla="*/ 61079 h 95831"/>
                <a:gd name="connsiteX25" fmla="*/ 15511 w 227095"/>
                <a:gd name="connsiteY25" fmla="*/ 62898 h 95831"/>
                <a:gd name="connsiteX26" fmla="*/ 43857 w 227095"/>
                <a:gd name="connsiteY26" fmla="*/ 77660 h 95831"/>
                <a:gd name="connsiteX27" fmla="*/ 57336 w 227095"/>
                <a:gd name="connsiteY27" fmla="*/ 81403 h 95831"/>
                <a:gd name="connsiteX28" fmla="*/ 73595 w 227095"/>
                <a:gd name="connsiteY28" fmla="*/ 84505 h 95831"/>
                <a:gd name="connsiteX29" fmla="*/ 133177 w 227095"/>
                <a:gd name="connsiteY29" fmla="*/ 85682 h 95831"/>
                <a:gd name="connsiteX30" fmla="*/ 188586 w 227095"/>
                <a:gd name="connsiteY30" fmla="*/ 58298 h 95831"/>
                <a:gd name="connsiteX31" fmla="*/ 188586 w 227095"/>
                <a:gd name="connsiteY31" fmla="*/ 55624 h 95831"/>
                <a:gd name="connsiteX32" fmla="*/ 73274 w 227095"/>
                <a:gd name="connsiteY32" fmla="*/ 69423 h 95831"/>
                <a:gd name="connsiteX33" fmla="*/ 57015 w 227095"/>
                <a:gd name="connsiteY33" fmla="*/ 65251 h 95831"/>
                <a:gd name="connsiteX34" fmla="*/ 43536 w 227095"/>
                <a:gd name="connsiteY34" fmla="*/ 60437 h 95831"/>
                <a:gd name="connsiteX35" fmla="*/ 28347 w 227095"/>
                <a:gd name="connsiteY35" fmla="*/ 53057 h 95831"/>
                <a:gd name="connsiteX36" fmla="*/ 15190 w 227095"/>
                <a:gd name="connsiteY36" fmla="*/ 44071 h 95831"/>
                <a:gd name="connsiteX37" fmla="*/ 0 w 227095"/>
                <a:gd name="connsiteY37" fmla="*/ 26849 h 95831"/>
                <a:gd name="connsiteX38" fmla="*/ 0 w 227095"/>
                <a:gd name="connsiteY38" fmla="*/ 0 h 95831"/>
                <a:gd name="connsiteX39" fmla="*/ 15190 w 227095"/>
                <a:gd name="connsiteY39" fmla="*/ 32733 h 95831"/>
                <a:gd name="connsiteX40" fmla="*/ 33160 w 227095"/>
                <a:gd name="connsiteY40" fmla="*/ 46317 h 95831"/>
                <a:gd name="connsiteX41" fmla="*/ 43857 w 227095"/>
                <a:gd name="connsiteY41" fmla="*/ 51559 h 95831"/>
                <a:gd name="connsiteX42" fmla="*/ 57336 w 227095"/>
                <a:gd name="connsiteY42" fmla="*/ 56693 h 95831"/>
                <a:gd name="connsiteX43" fmla="*/ 73595 w 227095"/>
                <a:gd name="connsiteY43" fmla="*/ 61186 h 95831"/>
                <a:gd name="connsiteX44" fmla="*/ 193935 w 227095"/>
                <a:gd name="connsiteY44" fmla="*/ 46317 h 95831"/>
                <a:gd name="connsiteX45" fmla="*/ 207948 w 227095"/>
                <a:gd name="connsiteY45" fmla="*/ 36369 h 95831"/>
                <a:gd name="connsiteX46" fmla="*/ 227095 w 227095"/>
                <a:gd name="connsiteY46" fmla="*/ 0 h 9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27095" h="95831">
                  <a:moveTo>
                    <a:pt x="227095" y="0"/>
                  </a:moveTo>
                  <a:lnTo>
                    <a:pt x="227095" y="30593"/>
                  </a:lnTo>
                  <a:cubicBezTo>
                    <a:pt x="227095" y="47387"/>
                    <a:pt x="216398" y="64181"/>
                    <a:pt x="193935" y="76911"/>
                  </a:cubicBezTo>
                  <a:lnTo>
                    <a:pt x="189121" y="79478"/>
                  </a:lnTo>
                  <a:lnTo>
                    <a:pt x="184094" y="81938"/>
                  </a:lnTo>
                  <a:lnTo>
                    <a:pt x="179066" y="84078"/>
                  </a:lnTo>
                  <a:lnTo>
                    <a:pt x="179066" y="84078"/>
                  </a:lnTo>
                  <a:lnTo>
                    <a:pt x="173932" y="86110"/>
                  </a:lnTo>
                  <a:cubicBezTo>
                    <a:pt x="170295" y="87394"/>
                    <a:pt x="166551" y="88570"/>
                    <a:pt x="162700" y="89640"/>
                  </a:cubicBezTo>
                  <a:cubicBezTo>
                    <a:pt x="158849" y="90710"/>
                    <a:pt x="155105" y="91565"/>
                    <a:pt x="151468" y="92207"/>
                  </a:cubicBezTo>
                  <a:lnTo>
                    <a:pt x="151468" y="92207"/>
                  </a:lnTo>
                  <a:cubicBezTo>
                    <a:pt x="125946" y="97214"/>
                    <a:pt x="99684" y="97031"/>
                    <a:pt x="74237" y="91673"/>
                  </a:cubicBezTo>
                  <a:cubicBezTo>
                    <a:pt x="68738" y="90464"/>
                    <a:pt x="63315" y="88966"/>
                    <a:pt x="57977" y="87180"/>
                  </a:cubicBezTo>
                  <a:cubicBezTo>
                    <a:pt x="53399" y="85672"/>
                    <a:pt x="48896" y="83928"/>
                    <a:pt x="44499" y="81938"/>
                  </a:cubicBezTo>
                  <a:lnTo>
                    <a:pt x="39258" y="79478"/>
                  </a:lnTo>
                  <a:lnTo>
                    <a:pt x="34123" y="76697"/>
                  </a:lnTo>
                  <a:cubicBezTo>
                    <a:pt x="31449" y="75092"/>
                    <a:pt x="28882" y="73488"/>
                    <a:pt x="26528" y="71776"/>
                  </a:cubicBezTo>
                  <a:lnTo>
                    <a:pt x="25887" y="71776"/>
                  </a:lnTo>
                  <a:lnTo>
                    <a:pt x="25887" y="71776"/>
                  </a:lnTo>
                  <a:cubicBezTo>
                    <a:pt x="25887" y="71776"/>
                    <a:pt x="25887" y="71776"/>
                    <a:pt x="25352" y="71241"/>
                  </a:cubicBezTo>
                  <a:lnTo>
                    <a:pt x="23319" y="69851"/>
                  </a:lnTo>
                  <a:lnTo>
                    <a:pt x="19789" y="67177"/>
                  </a:lnTo>
                  <a:lnTo>
                    <a:pt x="17543" y="65144"/>
                  </a:lnTo>
                  <a:lnTo>
                    <a:pt x="14655" y="62470"/>
                  </a:lnTo>
                  <a:lnTo>
                    <a:pt x="13371" y="61079"/>
                  </a:lnTo>
                  <a:lnTo>
                    <a:pt x="15511" y="62898"/>
                  </a:lnTo>
                  <a:cubicBezTo>
                    <a:pt x="24036" y="69423"/>
                    <a:pt x="33620" y="74418"/>
                    <a:pt x="43857" y="77660"/>
                  </a:cubicBezTo>
                  <a:cubicBezTo>
                    <a:pt x="48136" y="79050"/>
                    <a:pt x="52629" y="80334"/>
                    <a:pt x="57336" y="81403"/>
                  </a:cubicBezTo>
                  <a:cubicBezTo>
                    <a:pt x="62694" y="82719"/>
                    <a:pt x="68129" y="83757"/>
                    <a:pt x="73595" y="84505"/>
                  </a:cubicBezTo>
                  <a:cubicBezTo>
                    <a:pt x="93320" y="87501"/>
                    <a:pt x="113355" y="87897"/>
                    <a:pt x="133177" y="85682"/>
                  </a:cubicBezTo>
                  <a:cubicBezTo>
                    <a:pt x="175964" y="78301"/>
                    <a:pt x="188586" y="66535"/>
                    <a:pt x="188586" y="58298"/>
                  </a:cubicBezTo>
                  <a:lnTo>
                    <a:pt x="188586" y="55624"/>
                  </a:lnTo>
                  <a:cubicBezTo>
                    <a:pt x="152463" y="71883"/>
                    <a:pt x="112221" y="76707"/>
                    <a:pt x="73274" y="69423"/>
                  </a:cubicBezTo>
                  <a:cubicBezTo>
                    <a:pt x="67786" y="68321"/>
                    <a:pt x="62352" y="66930"/>
                    <a:pt x="57015" y="65251"/>
                  </a:cubicBezTo>
                  <a:cubicBezTo>
                    <a:pt x="52447" y="63893"/>
                    <a:pt x="47954" y="62288"/>
                    <a:pt x="43536" y="60437"/>
                  </a:cubicBezTo>
                  <a:cubicBezTo>
                    <a:pt x="38316" y="58319"/>
                    <a:pt x="33235" y="55859"/>
                    <a:pt x="28347" y="53057"/>
                  </a:cubicBezTo>
                  <a:cubicBezTo>
                    <a:pt x="23747" y="50393"/>
                    <a:pt x="19351" y="47387"/>
                    <a:pt x="15190" y="44071"/>
                  </a:cubicBezTo>
                  <a:cubicBezTo>
                    <a:pt x="9189" y="39236"/>
                    <a:pt x="4054" y="33406"/>
                    <a:pt x="0" y="26849"/>
                  </a:cubicBezTo>
                  <a:lnTo>
                    <a:pt x="0" y="0"/>
                  </a:lnTo>
                  <a:cubicBezTo>
                    <a:pt x="406" y="12526"/>
                    <a:pt x="5894" y="24335"/>
                    <a:pt x="15190" y="32733"/>
                  </a:cubicBezTo>
                  <a:cubicBezTo>
                    <a:pt x="20538" y="38049"/>
                    <a:pt x="26592" y="42617"/>
                    <a:pt x="33160" y="46317"/>
                  </a:cubicBezTo>
                  <a:cubicBezTo>
                    <a:pt x="36476" y="48136"/>
                    <a:pt x="40007" y="49955"/>
                    <a:pt x="43857" y="51559"/>
                  </a:cubicBezTo>
                  <a:cubicBezTo>
                    <a:pt x="48232" y="53570"/>
                    <a:pt x="52736" y="55292"/>
                    <a:pt x="57336" y="56693"/>
                  </a:cubicBezTo>
                  <a:cubicBezTo>
                    <a:pt x="62652" y="58533"/>
                    <a:pt x="68086" y="60031"/>
                    <a:pt x="73595" y="61186"/>
                  </a:cubicBezTo>
                  <a:cubicBezTo>
                    <a:pt x="114211" y="70471"/>
                    <a:pt x="156795" y="65208"/>
                    <a:pt x="193935" y="46317"/>
                  </a:cubicBezTo>
                  <a:cubicBezTo>
                    <a:pt x="198898" y="43429"/>
                    <a:pt x="203584" y="40103"/>
                    <a:pt x="207948" y="36369"/>
                  </a:cubicBezTo>
                  <a:cubicBezTo>
                    <a:pt x="219415" y="27684"/>
                    <a:pt x="226421" y="14366"/>
                    <a:pt x="227095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82D8B2BE-B8E6-0EF2-A707-7A23B2FA1D98}"/>
                </a:ext>
              </a:extLst>
            </p:cNvPr>
            <p:cNvSpPr/>
            <p:nvPr/>
          </p:nvSpPr>
          <p:spPr>
            <a:xfrm>
              <a:off x="9544193" y="3571700"/>
              <a:ext cx="52722" cy="64281"/>
            </a:xfrm>
            <a:custGeom>
              <a:avLst/>
              <a:gdLst>
                <a:gd name="connsiteX0" fmla="*/ 75627 w 75627"/>
                <a:gd name="connsiteY0" fmla="*/ 0 h 92207"/>
                <a:gd name="connsiteX1" fmla="*/ 75627 w 75627"/>
                <a:gd name="connsiteY1" fmla="*/ 30593 h 92207"/>
                <a:gd name="connsiteX2" fmla="*/ 42467 w 75627"/>
                <a:gd name="connsiteY2" fmla="*/ 76911 h 92207"/>
                <a:gd name="connsiteX3" fmla="*/ 37653 w 75627"/>
                <a:gd name="connsiteY3" fmla="*/ 79478 h 92207"/>
                <a:gd name="connsiteX4" fmla="*/ 32625 w 75627"/>
                <a:gd name="connsiteY4" fmla="*/ 81938 h 92207"/>
                <a:gd name="connsiteX5" fmla="*/ 27598 w 75627"/>
                <a:gd name="connsiteY5" fmla="*/ 84078 h 92207"/>
                <a:gd name="connsiteX6" fmla="*/ 27598 w 75627"/>
                <a:gd name="connsiteY6" fmla="*/ 84078 h 92207"/>
                <a:gd name="connsiteX7" fmla="*/ 22464 w 75627"/>
                <a:gd name="connsiteY7" fmla="*/ 86110 h 92207"/>
                <a:gd name="connsiteX8" fmla="*/ 11232 w 75627"/>
                <a:gd name="connsiteY8" fmla="*/ 89640 h 92207"/>
                <a:gd name="connsiteX9" fmla="*/ 0 w 75627"/>
                <a:gd name="connsiteY9" fmla="*/ 92207 h 92207"/>
                <a:gd name="connsiteX10" fmla="*/ 56801 w 75627"/>
                <a:gd name="connsiteY10" fmla="*/ 49420 h 92207"/>
                <a:gd name="connsiteX11" fmla="*/ 56801 w 75627"/>
                <a:gd name="connsiteY11" fmla="*/ 35728 h 92207"/>
                <a:gd name="connsiteX12" fmla="*/ 75627 w 75627"/>
                <a:gd name="connsiteY12" fmla="*/ 0 h 92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627" h="92207">
                  <a:moveTo>
                    <a:pt x="75627" y="0"/>
                  </a:moveTo>
                  <a:lnTo>
                    <a:pt x="75627" y="30593"/>
                  </a:lnTo>
                  <a:cubicBezTo>
                    <a:pt x="75627" y="47387"/>
                    <a:pt x="64930" y="64181"/>
                    <a:pt x="42467" y="76911"/>
                  </a:cubicBezTo>
                  <a:lnTo>
                    <a:pt x="37653" y="79478"/>
                  </a:lnTo>
                  <a:lnTo>
                    <a:pt x="32625" y="81938"/>
                  </a:lnTo>
                  <a:lnTo>
                    <a:pt x="27598" y="84078"/>
                  </a:lnTo>
                  <a:lnTo>
                    <a:pt x="27598" y="84078"/>
                  </a:lnTo>
                  <a:lnTo>
                    <a:pt x="22464" y="86110"/>
                  </a:lnTo>
                  <a:cubicBezTo>
                    <a:pt x="18827" y="87394"/>
                    <a:pt x="15083" y="88570"/>
                    <a:pt x="11232" y="89640"/>
                  </a:cubicBezTo>
                  <a:cubicBezTo>
                    <a:pt x="7381" y="90710"/>
                    <a:pt x="3637" y="91565"/>
                    <a:pt x="0" y="92207"/>
                  </a:cubicBezTo>
                  <a:cubicBezTo>
                    <a:pt x="42788" y="80548"/>
                    <a:pt x="56801" y="62898"/>
                    <a:pt x="56801" y="49420"/>
                  </a:cubicBezTo>
                  <a:lnTo>
                    <a:pt x="56801" y="35728"/>
                  </a:lnTo>
                  <a:cubicBezTo>
                    <a:pt x="67979" y="27127"/>
                    <a:pt x="74846" y="14077"/>
                    <a:pt x="75627" y="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7E9A8826-ED6B-792A-212A-B2B97E946A77}"/>
                </a:ext>
              </a:extLst>
            </p:cNvPr>
            <p:cNvSpPr/>
            <p:nvPr/>
          </p:nvSpPr>
          <p:spPr>
            <a:xfrm>
              <a:off x="9438842" y="3526049"/>
              <a:ext cx="158110" cy="91301"/>
            </a:xfrm>
            <a:custGeom>
              <a:avLst/>
              <a:gdLst>
                <a:gd name="connsiteX0" fmla="*/ 193587 w 226801"/>
                <a:gd name="connsiteY0" fmla="*/ 111801 h 130967"/>
                <a:gd name="connsiteX1" fmla="*/ 33134 w 226801"/>
                <a:gd name="connsiteY1" fmla="*/ 111801 h 130967"/>
                <a:gd name="connsiteX2" fmla="*/ 33134 w 226801"/>
                <a:gd name="connsiteY2" fmla="*/ 19166 h 130967"/>
                <a:gd name="connsiteX3" fmla="*/ 193587 w 226801"/>
                <a:gd name="connsiteY3" fmla="*/ 19166 h 130967"/>
                <a:gd name="connsiteX4" fmla="*/ 193587 w 226801"/>
                <a:gd name="connsiteY4" fmla="*/ 111801 h 130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801" h="130967">
                  <a:moveTo>
                    <a:pt x="193587" y="111801"/>
                  </a:moveTo>
                  <a:cubicBezTo>
                    <a:pt x="143151" y="137356"/>
                    <a:pt x="83570" y="137356"/>
                    <a:pt x="33134" y="111801"/>
                  </a:cubicBezTo>
                  <a:cubicBezTo>
                    <a:pt x="-11045" y="86236"/>
                    <a:pt x="-11045" y="44732"/>
                    <a:pt x="33134" y="19166"/>
                  </a:cubicBezTo>
                  <a:cubicBezTo>
                    <a:pt x="83570" y="-6389"/>
                    <a:pt x="143151" y="-6389"/>
                    <a:pt x="193587" y="19166"/>
                  </a:cubicBezTo>
                  <a:cubicBezTo>
                    <a:pt x="237873" y="44732"/>
                    <a:pt x="237873" y="86236"/>
                    <a:pt x="193587" y="111801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8CDF891A-1779-5069-3A6B-2B1E9F5F14D6}"/>
                </a:ext>
              </a:extLst>
            </p:cNvPr>
            <p:cNvSpPr/>
            <p:nvPr/>
          </p:nvSpPr>
          <p:spPr>
            <a:xfrm>
              <a:off x="9456993" y="3536521"/>
              <a:ext cx="121722" cy="70302"/>
            </a:xfrm>
            <a:custGeom>
              <a:avLst/>
              <a:gdLst>
                <a:gd name="connsiteX0" fmla="*/ 171936 w 174603"/>
                <a:gd name="connsiteY0" fmla="*/ 62871 h 100845"/>
                <a:gd name="connsiteX1" fmla="*/ 149045 w 174603"/>
                <a:gd name="connsiteY1" fmla="*/ 86083 h 100845"/>
                <a:gd name="connsiteX2" fmla="*/ 25603 w 174603"/>
                <a:gd name="connsiteY2" fmla="*/ 86083 h 100845"/>
                <a:gd name="connsiteX3" fmla="*/ 2711 w 174603"/>
                <a:gd name="connsiteY3" fmla="*/ 62871 h 100845"/>
                <a:gd name="connsiteX4" fmla="*/ 25603 w 174603"/>
                <a:gd name="connsiteY4" fmla="*/ 14842 h 100845"/>
                <a:gd name="connsiteX5" fmla="*/ 149045 w 174603"/>
                <a:gd name="connsiteY5" fmla="*/ 14842 h 100845"/>
                <a:gd name="connsiteX6" fmla="*/ 171936 w 174603"/>
                <a:gd name="connsiteY6" fmla="*/ 62871 h 100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603" h="100845">
                  <a:moveTo>
                    <a:pt x="171936" y="62871"/>
                  </a:moveTo>
                  <a:cubicBezTo>
                    <a:pt x="166952" y="72841"/>
                    <a:pt x="158940" y="80960"/>
                    <a:pt x="149045" y="86083"/>
                  </a:cubicBezTo>
                  <a:cubicBezTo>
                    <a:pt x="110247" y="105766"/>
                    <a:pt x="64400" y="105766"/>
                    <a:pt x="25603" y="86083"/>
                  </a:cubicBezTo>
                  <a:cubicBezTo>
                    <a:pt x="15708" y="80960"/>
                    <a:pt x="7696" y="72841"/>
                    <a:pt x="2711" y="62871"/>
                  </a:cubicBezTo>
                  <a:cubicBezTo>
                    <a:pt x="-4563" y="46184"/>
                    <a:pt x="2711" y="27785"/>
                    <a:pt x="25603" y="14842"/>
                  </a:cubicBezTo>
                  <a:cubicBezTo>
                    <a:pt x="64368" y="-4947"/>
                    <a:pt x="110279" y="-4947"/>
                    <a:pt x="149045" y="14842"/>
                  </a:cubicBezTo>
                  <a:cubicBezTo>
                    <a:pt x="171615" y="27785"/>
                    <a:pt x="179210" y="46184"/>
                    <a:pt x="171936" y="62871"/>
                  </a:cubicBezTo>
                  <a:close/>
                </a:path>
              </a:pathLst>
            </a:custGeom>
            <a:solidFill>
              <a:srgbClr val="FF725E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4B681540-3D88-C716-F760-D782E5E318D6}"/>
                </a:ext>
              </a:extLst>
            </p:cNvPr>
            <p:cNvSpPr/>
            <p:nvPr/>
          </p:nvSpPr>
          <p:spPr>
            <a:xfrm>
              <a:off x="9456993" y="3536521"/>
              <a:ext cx="121722" cy="70302"/>
            </a:xfrm>
            <a:custGeom>
              <a:avLst/>
              <a:gdLst>
                <a:gd name="connsiteX0" fmla="*/ 171936 w 174603"/>
                <a:gd name="connsiteY0" fmla="*/ 62871 h 100845"/>
                <a:gd name="connsiteX1" fmla="*/ 149045 w 174603"/>
                <a:gd name="connsiteY1" fmla="*/ 86083 h 100845"/>
                <a:gd name="connsiteX2" fmla="*/ 25603 w 174603"/>
                <a:gd name="connsiteY2" fmla="*/ 86083 h 100845"/>
                <a:gd name="connsiteX3" fmla="*/ 2711 w 174603"/>
                <a:gd name="connsiteY3" fmla="*/ 62871 h 100845"/>
                <a:gd name="connsiteX4" fmla="*/ 25603 w 174603"/>
                <a:gd name="connsiteY4" fmla="*/ 14842 h 100845"/>
                <a:gd name="connsiteX5" fmla="*/ 149045 w 174603"/>
                <a:gd name="connsiteY5" fmla="*/ 14842 h 100845"/>
                <a:gd name="connsiteX6" fmla="*/ 171936 w 174603"/>
                <a:gd name="connsiteY6" fmla="*/ 62871 h 100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603" h="100845">
                  <a:moveTo>
                    <a:pt x="171936" y="62871"/>
                  </a:moveTo>
                  <a:cubicBezTo>
                    <a:pt x="166952" y="72841"/>
                    <a:pt x="158940" y="80960"/>
                    <a:pt x="149045" y="86083"/>
                  </a:cubicBezTo>
                  <a:cubicBezTo>
                    <a:pt x="110247" y="105766"/>
                    <a:pt x="64400" y="105766"/>
                    <a:pt x="25603" y="86083"/>
                  </a:cubicBezTo>
                  <a:cubicBezTo>
                    <a:pt x="15708" y="80960"/>
                    <a:pt x="7696" y="72841"/>
                    <a:pt x="2711" y="62871"/>
                  </a:cubicBezTo>
                  <a:cubicBezTo>
                    <a:pt x="-4563" y="46184"/>
                    <a:pt x="2711" y="27785"/>
                    <a:pt x="25603" y="14842"/>
                  </a:cubicBezTo>
                  <a:cubicBezTo>
                    <a:pt x="64368" y="-4947"/>
                    <a:pt x="110279" y="-4947"/>
                    <a:pt x="149045" y="14842"/>
                  </a:cubicBezTo>
                  <a:cubicBezTo>
                    <a:pt x="171615" y="27785"/>
                    <a:pt x="179210" y="46184"/>
                    <a:pt x="171936" y="62871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85450251-C5D2-A372-B828-7802F9963982}"/>
                </a:ext>
              </a:extLst>
            </p:cNvPr>
            <p:cNvSpPr/>
            <p:nvPr/>
          </p:nvSpPr>
          <p:spPr>
            <a:xfrm>
              <a:off x="9458883" y="3553803"/>
              <a:ext cx="117972" cy="53020"/>
            </a:xfrm>
            <a:custGeom>
              <a:avLst/>
              <a:gdLst>
                <a:gd name="connsiteX0" fmla="*/ 169225 w 169225"/>
                <a:gd name="connsiteY0" fmla="*/ 38081 h 76055"/>
                <a:gd name="connsiteX1" fmla="*/ 146334 w 169225"/>
                <a:gd name="connsiteY1" fmla="*/ 61293 h 76055"/>
                <a:gd name="connsiteX2" fmla="*/ 22892 w 169225"/>
                <a:gd name="connsiteY2" fmla="*/ 61293 h 76055"/>
                <a:gd name="connsiteX3" fmla="*/ 0 w 169225"/>
                <a:gd name="connsiteY3" fmla="*/ 38081 h 76055"/>
                <a:gd name="connsiteX4" fmla="*/ 22784 w 169225"/>
                <a:gd name="connsiteY4" fmla="*/ 14762 h 76055"/>
                <a:gd name="connsiteX5" fmla="*/ 146227 w 169225"/>
                <a:gd name="connsiteY5" fmla="*/ 14762 h 76055"/>
                <a:gd name="connsiteX6" fmla="*/ 169225 w 169225"/>
                <a:gd name="connsiteY6" fmla="*/ 38081 h 76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225" h="76055">
                  <a:moveTo>
                    <a:pt x="169225" y="38081"/>
                  </a:moveTo>
                  <a:cubicBezTo>
                    <a:pt x="164240" y="48051"/>
                    <a:pt x="156228" y="56170"/>
                    <a:pt x="146334" y="61293"/>
                  </a:cubicBezTo>
                  <a:cubicBezTo>
                    <a:pt x="107536" y="80976"/>
                    <a:pt x="61689" y="80976"/>
                    <a:pt x="22892" y="61293"/>
                  </a:cubicBezTo>
                  <a:cubicBezTo>
                    <a:pt x="12997" y="56170"/>
                    <a:pt x="4985" y="48051"/>
                    <a:pt x="0" y="38081"/>
                  </a:cubicBezTo>
                  <a:cubicBezTo>
                    <a:pt x="4888" y="28058"/>
                    <a:pt x="12879" y="19875"/>
                    <a:pt x="22784" y="14762"/>
                  </a:cubicBezTo>
                  <a:cubicBezTo>
                    <a:pt x="61572" y="-4921"/>
                    <a:pt x="107429" y="-4921"/>
                    <a:pt x="146227" y="14762"/>
                  </a:cubicBezTo>
                  <a:cubicBezTo>
                    <a:pt x="156218" y="19843"/>
                    <a:pt x="164283" y="28026"/>
                    <a:pt x="169225" y="38081"/>
                  </a:cubicBezTo>
                  <a:close/>
                </a:path>
              </a:pathLst>
            </a:custGeom>
            <a:solidFill>
              <a:srgbClr val="FF725E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415F8642-6BF2-AEC0-C3AC-7AFA5E669B01}"/>
                </a:ext>
              </a:extLst>
            </p:cNvPr>
            <p:cNvSpPr/>
            <p:nvPr/>
          </p:nvSpPr>
          <p:spPr>
            <a:xfrm>
              <a:off x="9458883" y="3538516"/>
              <a:ext cx="117972" cy="68307"/>
            </a:xfrm>
            <a:custGeom>
              <a:avLst/>
              <a:gdLst>
                <a:gd name="connsiteX0" fmla="*/ 169225 w 169225"/>
                <a:gd name="connsiteY0" fmla="*/ 60010 h 97983"/>
                <a:gd name="connsiteX1" fmla="*/ 146334 w 169225"/>
                <a:gd name="connsiteY1" fmla="*/ 83222 h 97983"/>
                <a:gd name="connsiteX2" fmla="*/ 22892 w 169225"/>
                <a:gd name="connsiteY2" fmla="*/ 83222 h 97983"/>
                <a:gd name="connsiteX3" fmla="*/ 0 w 169225"/>
                <a:gd name="connsiteY3" fmla="*/ 60010 h 97983"/>
                <a:gd name="connsiteX4" fmla="*/ 0 w 169225"/>
                <a:gd name="connsiteY4" fmla="*/ 59475 h 97983"/>
                <a:gd name="connsiteX5" fmla="*/ 56052 w 169225"/>
                <a:gd name="connsiteY5" fmla="*/ 30807 h 97983"/>
                <a:gd name="connsiteX6" fmla="*/ 70172 w 169225"/>
                <a:gd name="connsiteY6" fmla="*/ 22570 h 97983"/>
                <a:gd name="connsiteX7" fmla="*/ 80869 w 169225"/>
                <a:gd name="connsiteY7" fmla="*/ 0 h 97983"/>
                <a:gd name="connsiteX8" fmla="*/ 99161 w 169225"/>
                <a:gd name="connsiteY8" fmla="*/ 22678 h 97983"/>
                <a:gd name="connsiteX9" fmla="*/ 100123 w 169225"/>
                <a:gd name="connsiteY9" fmla="*/ 34444 h 97983"/>
                <a:gd name="connsiteX10" fmla="*/ 168476 w 169225"/>
                <a:gd name="connsiteY10" fmla="*/ 58405 h 97983"/>
                <a:gd name="connsiteX11" fmla="*/ 169225 w 169225"/>
                <a:gd name="connsiteY11" fmla="*/ 60010 h 97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9225" h="97983">
                  <a:moveTo>
                    <a:pt x="169225" y="60010"/>
                  </a:moveTo>
                  <a:cubicBezTo>
                    <a:pt x="164240" y="69979"/>
                    <a:pt x="156228" y="78098"/>
                    <a:pt x="146334" y="83222"/>
                  </a:cubicBezTo>
                  <a:cubicBezTo>
                    <a:pt x="107536" y="102904"/>
                    <a:pt x="61689" y="102904"/>
                    <a:pt x="22892" y="83222"/>
                  </a:cubicBezTo>
                  <a:cubicBezTo>
                    <a:pt x="12997" y="78098"/>
                    <a:pt x="4985" y="69979"/>
                    <a:pt x="0" y="60010"/>
                  </a:cubicBezTo>
                  <a:cubicBezTo>
                    <a:pt x="0" y="60010"/>
                    <a:pt x="0" y="60010"/>
                    <a:pt x="0" y="59475"/>
                  </a:cubicBezTo>
                  <a:cubicBezTo>
                    <a:pt x="15296" y="41932"/>
                    <a:pt x="34444" y="40541"/>
                    <a:pt x="56052" y="30807"/>
                  </a:cubicBezTo>
                  <a:cubicBezTo>
                    <a:pt x="61058" y="28614"/>
                    <a:pt x="65797" y="25844"/>
                    <a:pt x="70172" y="22570"/>
                  </a:cubicBezTo>
                  <a:cubicBezTo>
                    <a:pt x="77542" y="17522"/>
                    <a:pt x="81628" y="8900"/>
                    <a:pt x="80869" y="0"/>
                  </a:cubicBezTo>
                  <a:cubicBezTo>
                    <a:pt x="90421" y="3969"/>
                    <a:pt x="97299" y="12505"/>
                    <a:pt x="99161" y="22678"/>
                  </a:cubicBezTo>
                  <a:cubicBezTo>
                    <a:pt x="100059" y="26528"/>
                    <a:pt x="100380" y="30497"/>
                    <a:pt x="100123" y="34444"/>
                  </a:cubicBezTo>
                  <a:cubicBezTo>
                    <a:pt x="100123" y="34444"/>
                    <a:pt x="146975" y="36690"/>
                    <a:pt x="168476" y="58405"/>
                  </a:cubicBezTo>
                  <a:cubicBezTo>
                    <a:pt x="168765" y="58919"/>
                    <a:pt x="169022" y="59453"/>
                    <a:pt x="169225" y="60010"/>
                  </a:cubicBezTo>
                  <a:close/>
                </a:path>
              </a:pathLst>
            </a:custGeom>
            <a:solidFill>
              <a:srgbClr val="FAFAFA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8336F7E3-24D9-5CE3-70A0-65709903D7E9}"/>
                </a:ext>
              </a:extLst>
            </p:cNvPr>
            <p:cNvSpPr/>
            <p:nvPr/>
          </p:nvSpPr>
          <p:spPr>
            <a:xfrm>
              <a:off x="9512187" y="3562751"/>
              <a:ext cx="29694" cy="27261"/>
            </a:xfrm>
            <a:custGeom>
              <a:avLst/>
              <a:gdLst>
                <a:gd name="connsiteX0" fmla="*/ 42594 w 42594"/>
                <a:gd name="connsiteY0" fmla="*/ 2353 h 39104"/>
                <a:gd name="connsiteX1" fmla="*/ 24195 w 42594"/>
                <a:gd name="connsiteY1" fmla="*/ 0 h 39104"/>
                <a:gd name="connsiteX2" fmla="*/ 127 w 42594"/>
                <a:gd name="connsiteY2" fmla="*/ 28989 h 39104"/>
                <a:gd name="connsiteX3" fmla="*/ 28367 w 42594"/>
                <a:gd name="connsiteY3" fmla="*/ 36156 h 39104"/>
                <a:gd name="connsiteX4" fmla="*/ 9862 w 42594"/>
                <a:gd name="connsiteY4" fmla="*/ 30165 h 39104"/>
                <a:gd name="connsiteX5" fmla="*/ 42594 w 42594"/>
                <a:gd name="connsiteY5" fmla="*/ 2353 h 39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94" h="39104">
                  <a:moveTo>
                    <a:pt x="42594" y="2353"/>
                  </a:moveTo>
                  <a:cubicBezTo>
                    <a:pt x="36508" y="1220"/>
                    <a:pt x="30367" y="439"/>
                    <a:pt x="24195" y="0"/>
                  </a:cubicBezTo>
                  <a:cubicBezTo>
                    <a:pt x="20986" y="18720"/>
                    <a:pt x="2267" y="18720"/>
                    <a:pt x="127" y="28989"/>
                  </a:cubicBezTo>
                  <a:cubicBezTo>
                    <a:pt x="-2012" y="39258"/>
                    <a:pt x="23447" y="41825"/>
                    <a:pt x="28367" y="36156"/>
                  </a:cubicBezTo>
                  <a:cubicBezTo>
                    <a:pt x="28367" y="36156"/>
                    <a:pt x="11573" y="39044"/>
                    <a:pt x="9862" y="30165"/>
                  </a:cubicBezTo>
                  <a:cubicBezTo>
                    <a:pt x="8150" y="21287"/>
                    <a:pt x="34678" y="20003"/>
                    <a:pt x="42594" y="2353"/>
                  </a:cubicBezTo>
                  <a:close/>
                </a:path>
              </a:pathLst>
            </a:custGeom>
            <a:solidFill>
              <a:srgbClr val="E0E0E0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AC34846A-48C4-D2FB-BDE1-0DA1A7C48045}"/>
                </a:ext>
              </a:extLst>
            </p:cNvPr>
            <p:cNvSpPr/>
            <p:nvPr/>
          </p:nvSpPr>
          <p:spPr>
            <a:xfrm>
              <a:off x="9595946" y="3700560"/>
              <a:ext cx="182999" cy="138330"/>
            </a:xfrm>
            <a:custGeom>
              <a:avLst/>
              <a:gdLst>
                <a:gd name="connsiteX0" fmla="*/ 0 w 262502"/>
                <a:gd name="connsiteY0" fmla="*/ 75627 h 198427"/>
                <a:gd name="connsiteX1" fmla="*/ 38402 w 262502"/>
                <a:gd name="connsiteY1" fmla="*/ 22143 h 198427"/>
                <a:gd name="connsiteX2" fmla="*/ 224100 w 262502"/>
                <a:gd name="connsiteY2" fmla="*/ 22143 h 198427"/>
                <a:gd name="connsiteX3" fmla="*/ 262502 w 262502"/>
                <a:gd name="connsiteY3" fmla="*/ 75627 h 198427"/>
                <a:gd name="connsiteX4" fmla="*/ 262502 w 262502"/>
                <a:gd name="connsiteY4" fmla="*/ 75627 h 198427"/>
                <a:gd name="connsiteX5" fmla="*/ 262502 w 262502"/>
                <a:gd name="connsiteY5" fmla="*/ 122801 h 198427"/>
                <a:gd name="connsiteX6" fmla="*/ 262502 w 262502"/>
                <a:gd name="connsiteY6" fmla="*/ 122801 h 198427"/>
                <a:gd name="connsiteX7" fmla="*/ 224100 w 262502"/>
                <a:gd name="connsiteY7" fmla="*/ 176285 h 198427"/>
                <a:gd name="connsiteX8" fmla="*/ 38402 w 262502"/>
                <a:gd name="connsiteY8" fmla="*/ 176285 h 198427"/>
                <a:gd name="connsiteX9" fmla="*/ 0 w 262502"/>
                <a:gd name="connsiteY9" fmla="*/ 122801 h 198427"/>
                <a:gd name="connsiteX10" fmla="*/ 0 w 262502"/>
                <a:gd name="connsiteY10" fmla="*/ 122801 h 198427"/>
                <a:gd name="connsiteX11" fmla="*/ 0 w 262502"/>
                <a:gd name="connsiteY11" fmla="*/ 75627 h 198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2502" h="198427">
                  <a:moveTo>
                    <a:pt x="0" y="75627"/>
                  </a:moveTo>
                  <a:cubicBezTo>
                    <a:pt x="0" y="56266"/>
                    <a:pt x="12729" y="36904"/>
                    <a:pt x="38402" y="22143"/>
                  </a:cubicBezTo>
                  <a:cubicBezTo>
                    <a:pt x="89640" y="-7381"/>
                    <a:pt x="172862" y="-7381"/>
                    <a:pt x="224100" y="22143"/>
                  </a:cubicBezTo>
                  <a:cubicBezTo>
                    <a:pt x="249666" y="37011"/>
                    <a:pt x="262502" y="56373"/>
                    <a:pt x="262502" y="75627"/>
                  </a:cubicBezTo>
                  <a:lnTo>
                    <a:pt x="262502" y="75627"/>
                  </a:lnTo>
                  <a:lnTo>
                    <a:pt x="262502" y="122801"/>
                  </a:lnTo>
                  <a:lnTo>
                    <a:pt x="262502" y="122801"/>
                  </a:lnTo>
                  <a:cubicBezTo>
                    <a:pt x="262502" y="142162"/>
                    <a:pt x="249666" y="161523"/>
                    <a:pt x="224100" y="176285"/>
                  </a:cubicBezTo>
                  <a:cubicBezTo>
                    <a:pt x="172755" y="205808"/>
                    <a:pt x="89640" y="205808"/>
                    <a:pt x="38402" y="176285"/>
                  </a:cubicBezTo>
                  <a:cubicBezTo>
                    <a:pt x="12729" y="161416"/>
                    <a:pt x="0" y="142055"/>
                    <a:pt x="0" y="122801"/>
                  </a:cubicBezTo>
                  <a:lnTo>
                    <a:pt x="0" y="122801"/>
                  </a:lnTo>
                  <a:lnTo>
                    <a:pt x="0" y="75627"/>
                  </a:lnTo>
                  <a:close/>
                </a:path>
              </a:pathLst>
            </a:custGeom>
            <a:solidFill>
              <a:srgbClr val="E0E0E0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5" name="图形 18">
              <a:extLst>
                <a:ext uri="{FF2B5EF4-FFF2-40B4-BE49-F238E27FC236}">
                  <a16:creationId xmlns:a16="http://schemas.microsoft.com/office/drawing/2014/main" id="{167E40E8-1D36-A1B5-C954-1D6DF76C095A}"/>
                </a:ext>
              </a:extLst>
            </p:cNvPr>
            <p:cNvGrpSpPr/>
            <p:nvPr/>
          </p:nvGrpSpPr>
          <p:grpSpPr>
            <a:xfrm>
              <a:off x="9596188" y="3745825"/>
              <a:ext cx="182756" cy="92916"/>
              <a:chOff x="9770847" y="3429543"/>
              <a:chExt cx="262154" cy="133283"/>
            </a:xfrm>
            <a:solidFill>
              <a:srgbClr val="000000"/>
            </a:solidFill>
          </p:grpSpPr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C2B42B7F-CCBD-1363-EA0A-1295E0427761}"/>
                  </a:ext>
                </a:extLst>
              </p:cNvPr>
              <p:cNvSpPr/>
              <p:nvPr/>
            </p:nvSpPr>
            <p:spPr>
              <a:xfrm>
                <a:off x="9971067" y="3485274"/>
                <a:ext cx="6311" cy="66534"/>
              </a:xfrm>
              <a:custGeom>
                <a:avLst/>
                <a:gdLst>
                  <a:gd name="connsiteX0" fmla="*/ 0 w 6311"/>
                  <a:gd name="connsiteY0" fmla="*/ 66535 h 66534"/>
                  <a:gd name="connsiteX1" fmla="*/ 6311 w 6311"/>
                  <a:gd name="connsiteY1" fmla="*/ 64181 h 66534"/>
                  <a:gd name="connsiteX2" fmla="*/ 6311 w 6311"/>
                  <a:gd name="connsiteY2" fmla="*/ 0 h 66534"/>
                  <a:gd name="connsiteX3" fmla="*/ 0 w 6311"/>
                  <a:gd name="connsiteY3" fmla="*/ 0 h 66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11" h="66534">
                    <a:moveTo>
                      <a:pt x="0" y="66535"/>
                    </a:moveTo>
                    <a:lnTo>
                      <a:pt x="6311" y="64181"/>
                    </a:lnTo>
                    <a:lnTo>
                      <a:pt x="631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ED5D2366-C7C7-E042-2F38-E4B3E0488E54}"/>
                  </a:ext>
                </a:extLst>
              </p:cNvPr>
              <p:cNvSpPr/>
              <p:nvPr/>
            </p:nvSpPr>
            <p:spPr>
              <a:xfrm>
                <a:off x="10014603" y="3456606"/>
                <a:ext cx="6311" cy="69422"/>
              </a:xfrm>
              <a:custGeom>
                <a:avLst/>
                <a:gdLst>
                  <a:gd name="connsiteX0" fmla="*/ 6311 w 6311"/>
                  <a:gd name="connsiteY0" fmla="*/ 62470 h 69422"/>
                  <a:gd name="connsiteX1" fmla="*/ 6311 w 6311"/>
                  <a:gd name="connsiteY1" fmla="*/ 0 h 69422"/>
                  <a:gd name="connsiteX2" fmla="*/ 0 w 6311"/>
                  <a:gd name="connsiteY2" fmla="*/ 0 h 69422"/>
                  <a:gd name="connsiteX3" fmla="*/ 0 w 6311"/>
                  <a:gd name="connsiteY3" fmla="*/ 69423 h 69422"/>
                  <a:gd name="connsiteX4" fmla="*/ 6311 w 6311"/>
                  <a:gd name="connsiteY4" fmla="*/ 62470 h 6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11" h="69422">
                    <a:moveTo>
                      <a:pt x="6311" y="62470"/>
                    </a:moveTo>
                    <a:lnTo>
                      <a:pt x="6311" y="0"/>
                    </a:lnTo>
                    <a:lnTo>
                      <a:pt x="0" y="0"/>
                    </a:lnTo>
                    <a:lnTo>
                      <a:pt x="0" y="69423"/>
                    </a:lnTo>
                    <a:cubicBezTo>
                      <a:pt x="2246" y="67069"/>
                      <a:pt x="4386" y="64823"/>
                      <a:pt x="6311" y="624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38C3E56A-F024-1360-3042-A0BDA6C4256A}"/>
                  </a:ext>
                </a:extLst>
              </p:cNvPr>
              <p:cNvSpPr/>
              <p:nvPr/>
            </p:nvSpPr>
            <p:spPr>
              <a:xfrm>
                <a:off x="9943683" y="3492976"/>
                <a:ext cx="6311" cy="66106"/>
              </a:xfrm>
              <a:custGeom>
                <a:avLst/>
                <a:gdLst>
                  <a:gd name="connsiteX0" fmla="*/ 0 w 6311"/>
                  <a:gd name="connsiteY0" fmla="*/ 66107 h 66106"/>
                  <a:gd name="connsiteX1" fmla="*/ 6311 w 6311"/>
                  <a:gd name="connsiteY1" fmla="*/ 64930 h 66106"/>
                  <a:gd name="connsiteX2" fmla="*/ 6311 w 6311"/>
                  <a:gd name="connsiteY2" fmla="*/ 0 h 66106"/>
                  <a:gd name="connsiteX3" fmla="*/ 0 w 6311"/>
                  <a:gd name="connsiteY3" fmla="*/ 0 h 6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11" h="66106">
                    <a:moveTo>
                      <a:pt x="0" y="66107"/>
                    </a:moveTo>
                    <a:lnTo>
                      <a:pt x="6311" y="64930"/>
                    </a:lnTo>
                    <a:lnTo>
                      <a:pt x="631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396DB0FF-A543-2F00-2D76-16A64611C7F6}"/>
                  </a:ext>
                </a:extLst>
              </p:cNvPr>
              <p:cNvSpPr/>
              <p:nvPr/>
            </p:nvSpPr>
            <p:spPr>
              <a:xfrm>
                <a:off x="9914801" y="3497575"/>
                <a:ext cx="6311" cy="65251"/>
              </a:xfrm>
              <a:custGeom>
                <a:avLst/>
                <a:gdLst>
                  <a:gd name="connsiteX0" fmla="*/ 0 w 6311"/>
                  <a:gd name="connsiteY0" fmla="*/ 65251 h 65251"/>
                  <a:gd name="connsiteX1" fmla="*/ 6311 w 6311"/>
                  <a:gd name="connsiteY1" fmla="*/ 65251 h 65251"/>
                  <a:gd name="connsiteX2" fmla="*/ 6311 w 6311"/>
                  <a:gd name="connsiteY2" fmla="*/ 0 h 65251"/>
                  <a:gd name="connsiteX3" fmla="*/ 0 w 6311"/>
                  <a:gd name="connsiteY3" fmla="*/ 0 h 65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11" h="65251">
                    <a:moveTo>
                      <a:pt x="0" y="65251"/>
                    </a:moveTo>
                    <a:lnTo>
                      <a:pt x="6311" y="65251"/>
                    </a:lnTo>
                    <a:lnTo>
                      <a:pt x="631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AAFEFAF3-6AE8-10D7-F815-80F9F793DBA6}"/>
                  </a:ext>
                </a:extLst>
              </p:cNvPr>
              <p:cNvSpPr/>
              <p:nvPr/>
            </p:nvSpPr>
            <p:spPr>
              <a:xfrm>
                <a:off x="9995135" y="3473294"/>
                <a:ext cx="6311" cy="67283"/>
              </a:xfrm>
              <a:custGeom>
                <a:avLst/>
                <a:gdLst>
                  <a:gd name="connsiteX0" fmla="*/ 6311 w 6311"/>
                  <a:gd name="connsiteY0" fmla="*/ 63325 h 67283"/>
                  <a:gd name="connsiteX1" fmla="*/ 6311 w 6311"/>
                  <a:gd name="connsiteY1" fmla="*/ 0 h 67283"/>
                  <a:gd name="connsiteX2" fmla="*/ 0 w 6311"/>
                  <a:gd name="connsiteY2" fmla="*/ 0 h 67283"/>
                  <a:gd name="connsiteX3" fmla="*/ 0 w 6311"/>
                  <a:gd name="connsiteY3" fmla="*/ 67284 h 67283"/>
                  <a:gd name="connsiteX4" fmla="*/ 6311 w 6311"/>
                  <a:gd name="connsiteY4" fmla="*/ 63325 h 67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11" h="67283">
                    <a:moveTo>
                      <a:pt x="6311" y="63325"/>
                    </a:moveTo>
                    <a:lnTo>
                      <a:pt x="6311" y="0"/>
                    </a:lnTo>
                    <a:lnTo>
                      <a:pt x="0" y="0"/>
                    </a:lnTo>
                    <a:lnTo>
                      <a:pt x="0" y="67284"/>
                    </a:lnTo>
                    <a:cubicBezTo>
                      <a:pt x="2246" y="66000"/>
                      <a:pt x="4279" y="64716"/>
                      <a:pt x="6311" y="6332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E06C8C4B-2034-EE4C-BF05-27018B886F90}"/>
                  </a:ext>
                </a:extLst>
              </p:cNvPr>
              <p:cNvSpPr/>
              <p:nvPr/>
            </p:nvSpPr>
            <p:spPr>
              <a:xfrm>
                <a:off x="10029900" y="3429543"/>
                <a:ext cx="3102" cy="74129"/>
              </a:xfrm>
              <a:custGeom>
                <a:avLst/>
                <a:gdLst>
                  <a:gd name="connsiteX0" fmla="*/ 0 w 3102"/>
                  <a:gd name="connsiteY0" fmla="*/ 74129 h 74129"/>
                  <a:gd name="connsiteX1" fmla="*/ 3102 w 3102"/>
                  <a:gd name="connsiteY1" fmla="*/ 57870 h 74129"/>
                  <a:gd name="connsiteX2" fmla="*/ 3102 w 3102"/>
                  <a:gd name="connsiteY2" fmla="*/ 57870 h 74129"/>
                  <a:gd name="connsiteX3" fmla="*/ 3102 w 3102"/>
                  <a:gd name="connsiteY3" fmla="*/ 10697 h 74129"/>
                  <a:gd name="connsiteX4" fmla="*/ 3102 w 3102"/>
                  <a:gd name="connsiteY4" fmla="*/ 10697 h 74129"/>
                  <a:gd name="connsiteX5" fmla="*/ 1604 w 3102"/>
                  <a:gd name="connsiteY5" fmla="*/ 0 h 74129"/>
                  <a:gd name="connsiteX6" fmla="*/ 0 w 3102"/>
                  <a:gd name="connsiteY6" fmla="*/ 0 h 74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02" h="74129">
                    <a:moveTo>
                      <a:pt x="0" y="74129"/>
                    </a:moveTo>
                    <a:cubicBezTo>
                      <a:pt x="2011" y="68942"/>
                      <a:pt x="3059" y="63433"/>
                      <a:pt x="3102" y="57870"/>
                    </a:cubicBezTo>
                    <a:lnTo>
                      <a:pt x="3102" y="57870"/>
                    </a:lnTo>
                    <a:lnTo>
                      <a:pt x="3102" y="10697"/>
                    </a:lnTo>
                    <a:lnTo>
                      <a:pt x="3102" y="10697"/>
                    </a:lnTo>
                    <a:cubicBezTo>
                      <a:pt x="3081" y="7081"/>
                      <a:pt x="2578" y="3487"/>
                      <a:pt x="160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90E5D0D0-4B8D-D3FB-2E7B-442825B7A43F}"/>
                  </a:ext>
                </a:extLst>
              </p:cNvPr>
              <p:cNvSpPr/>
              <p:nvPr/>
            </p:nvSpPr>
            <p:spPr>
              <a:xfrm>
                <a:off x="9856182" y="3493618"/>
                <a:ext cx="6311" cy="66106"/>
              </a:xfrm>
              <a:custGeom>
                <a:avLst/>
                <a:gdLst>
                  <a:gd name="connsiteX0" fmla="*/ 0 w 6311"/>
                  <a:gd name="connsiteY0" fmla="*/ 64823 h 66106"/>
                  <a:gd name="connsiteX1" fmla="*/ 6311 w 6311"/>
                  <a:gd name="connsiteY1" fmla="*/ 66107 h 66106"/>
                  <a:gd name="connsiteX2" fmla="*/ 6311 w 6311"/>
                  <a:gd name="connsiteY2" fmla="*/ 0 h 66106"/>
                  <a:gd name="connsiteX3" fmla="*/ 0 w 6311"/>
                  <a:gd name="connsiteY3" fmla="*/ 0 h 6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11" h="66106">
                    <a:moveTo>
                      <a:pt x="0" y="64823"/>
                    </a:moveTo>
                    <a:lnTo>
                      <a:pt x="6311" y="66107"/>
                    </a:lnTo>
                    <a:lnTo>
                      <a:pt x="631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3B325CAA-1942-3216-8E80-B86A82DECCFB}"/>
                  </a:ext>
                </a:extLst>
              </p:cNvPr>
              <p:cNvSpPr/>
              <p:nvPr/>
            </p:nvSpPr>
            <p:spPr>
              <a:xfrm>
                <a:off x="9828691" y="3486558"/>
                <a:ext cx="6311" cy="66000"/>
              </a:xfrm>
              <a:custGeom>
                <a:avLst/>
                <a:gdLst>
                  <a:gd name="connsiteX0" fmla="*/ 0 w 6311"/>
                  <a:gd name="connsiteY0" fmla="*/ 63753 h 66000"/>
                  <a:gd name="connsiteX1" fmla="*/ 6311 w 6311"/>
                  <a:gd name="connsiteY1" fmla="*/ 66000 h 66000"/>
                  <a:gd name="connsiteX2" fmla="*/ 6311 w 6311"/>
                  <a:gd name="connsiteY2" fmla="*/ 0 h 66000"/>
                  <a:gd name="connsiteX3" fmla="*/ 0 w 6311"/>
                  <a:gd name="connsiteY3" fmla="*/ 0 h 6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11" h="66000">
                    <a:moveTo>
                      <a:pt x="0" y="63753"/>
                    </a:moveTo>
                    <a:cubicBezTo>
                      <a:pt x="2032" y="64609"/>
                      <a:pt x="4172" y="65251"/>
                      <a:pt x="6311" y="66000"/>
                    </a:cubicBezTo>
                    <a:lnTo>
                      <a:pt x="631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3E16C052-0DC1-3BFD-6F96-AB75FE30E7E8}"/>
                  </a:ext>
                </a:extLst>
              </p:cNvPr>
              <p:cNvSpPr/>
              <p:nvPr/>
            </p:nvSpPr>
            <p:spPr>
              <a:xfrm>
                <a:off x="9885491" y="3496720"/>
                <a:ext cx="6311" cy="65785"/>
              </a:xfrm>
              <a:custGeom>
                <a:avLst/>
                <a:gdLst>
                  <a:gd name="connsiteX0" fmla="*/ 0 w 6311"/>
                  <a:gd name="connsiteY0" fmla="*/ 65786 h 65785"/>
                  <a:gd name="connsiteX1" fmla="*/ 6311 w 6311"/>
                  <a:gd name="connsiteY1" fmla="*/ 65786 h 65785"/>
                  <a:gd name="connsiteX2" fmla="*/ 6311 w 6311"/>
                  <a:gd name="connsiteY2" fmla="*/ 0 h 65785"/>
                  <a:gd name="connsiteX3" fmla="*/ 0 w 6311"/>
                  <a:gd name="connsiteY3" fmla="*/ 0 h 65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11" h="65785">
                    <a:moveTo>
                      <a:pt x="0" y="65786"/>
                    </a:moveTo>
                    <a:lnTo>
                      <a:pt x="6311" y="65786"/>
                    </a:lnTo>
                    <a:lnTo>
                      <a:pt x="631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6B9D68CB-BE47-3401-4927-508907CA43E6}"/>
                  </a:ext>
                </a:extLst>
              </p:cNvPr>
              <p:cNvSpPr/>
              <p:nvPr/>
            </p:nvSpPr>
            <p:spPr>
              <a:xfrm>
                <a:off x="9803660" y="3476182"/>
                <a:ext cx="6311" cy="65358"/>
              </a:xfrm>
              <a:custGeom>
                <a:avLst/>
                <a:gdLst>
                  <a:gd name="connsiteX0" fmla="*/ 6311 w 6311"/>
                  <a:gd name="connsiteY0" fmla="*/ 65358 h 65358"/>
                  <a:gd name="connsiteX1" fmla="*/ 6311 w 6311"/>
                  <a:gd name="connsiteY1" fmla="*/ 0 h 65358"/>
                  <a:gd name="connsiteX2" fmla="*/ 0 w 6311"/>
                  <a:gd name="connsiteY2" fmla="*/ 0 h 65358"/>
                  <a:gd name="connsiteX3" fmla="*/ 0 w 6311"/>
                  <a:gd name="connsiteY3" fmla="*/ 61507 h 65358"/>
                  <a:gd name="connsiteX4" fmla="*/ 5241 w 6311"/>
                  <a:gd name="connsiteY4" fmla="*/ 64823 h 65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11" h="65358">
                    <a:moveTo>
                      <a:pt x="6311" y="65358"/>
                    </a:moveTo>
                    <a:lnTo>
                      <a:pt x="6311" y="0"/>
                    </a:lnTo>
                    <a:lnTo>
                      <a:pt x="0" y="0"/>
                    </a:lnTo>
                    <a:lnTo>
                      <a:pt x="0" y="61507"/>
                    </a:lnTo>
                    <a:lnTo>
                      <a:pt x="5241" y="64823"/>
                    </a:lnTo>
                    <a:close/>
                  </a:path>
                </a:pathLst>
              </a:custGeom>
              <a:solidFill>
                <a:srgbClr val="000000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D021831B-B054-2CA9-DAA3-22BF62C43A15}"/>
                  </a:ext>
                </a:extLst>
              </p:cNvPr>
              <p:cNvSpPr/>
              <p:nvPr/>
            </p:nvSpPr>
            <p:spPr>
              <a:xfrm>
                <a:off x="9781838" y="3459281"/>
                <a:ext cx="6311" cy="65785"/>
              </a:xfrm>
              <a:custGeom>
                <a:avLst/>
                <a:gdLst>
                  <a:gd name="connsiteX0" fmla="*/ 6311 w 6311"/>
                  <a:gd name="connsiteY0" fmla="*/ 65786 h 65785"/>
                  <a:gd name="connsiteX1" fmla="*/ 6311 w 6311"/>
                  <a:gd name="connsiteY1" fmla="*/ 0 h 65785"/>
                  <a:gd name="connsiteX2" fmla="*/ 0 w 6311"/>
                  <a:gd name="connsiteY2" fmla="*/ 0 h 65785"/>
                  <a:gd name="connsiteX3" fmla="*/ 0 w 6311"/>
                  <a:gd name="connsiteY3" fmla="*/ 58619 h 65785"/>
                  <a:gd name="connsiteX4" fmla="*/ 6311 w 6311"/>
                  <a:gd name="connsiteY4" fmla="*/ 65786 h 65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11" h="65785">
                    <a:moveTo>
                      <a:pt x="6311" y="65786"/>
                    </a:moveTo>
                    <a:lnTo>
                      <a:pt x="6311" y="0"/>
                    </a:lnTo>
                    <a:lnTo>
                      <a:pt x="0" y="0"/>
                    </a:lnTo>
                    <a:lnTo>
                      <a:pt x="0" y="58619"/>
                    </a:lnTo>
                    <a:cubicBezTo>
                      <a:pt x="1925" y="61165"/>
                      <a:pt x="4033" y="63561"/>
                      <a:pt x="6311" y="6578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6980918A-00ED-949C-1DB9-338A1B526133}"/>
                  </a:ext>
                </a:extLst>
              </p:cNvPr>
              <p:cNvSpPr/>
              <p:nvPr/>
            </p:nvSpPr>
            <p:spPr>
              <a:xfrm>
                <a:off x="9770847" y="3434892"/>
                <a:ext cx="3182" cy="68781"/>
              </a:xfrm>
              <a:custGeom>
                <a:avLst/>
                <a:gdLst>
                  <a:gd name="connsiteX0" fmla="*/ 2755 w 3182"/>
                  <a:gd name="connsiteY0" fmla="*/ 0 h 68781"/>
                  <a:gd name="connsiteX1" fmla="*/ 80 w 3182"/>
                  <a:gd name="connsiteY1" fmla="*/ 0 h 68781"/>
                  <a:gd name="connsiteX2" fmla="*/ 80 w 3182"/>
                  <a:gd name="connsiteY2" fmla="*/ 5348 h 68781"/>
                  <a:gd name="connsiteX3" fmla="*/ 80 w 3182"/>
                  <a:gd name="connsiteY3" fmla="*/ 52522 h 68781"/>
                  <a:gd name="connsiteX4" fmla="*/ 3182 w 3182"/>
                  <a:gd name="connsiteY4" fmla="*/ 68781 h 68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2" h="68781">
                    <a:moveTo>
                      <a:pt x="2755" y="0"/>
                    </a:moveTo>
                    <a:lnTo>
                      <a:pt x="80" y="0"/>
                    </a:lnTo>
                    <a:cubicBezTo>
                      <a:pt x="-27" y="1786"/>
                      <a:pt x="-27" y="3562"/>
                      <a:pt x="80" y="5348"/>
                    </a:cubicBezTo>
                    <a:lnTo>
                      <a:pt x="80" y="52522"/>
                    </a:lnTo>
                    <a:cubicBezTo>
                      <a:pt x="123" y="58084"/>
                      <a:pt x="1171" y="63593"/>
                      <a:pt x="3182" y="6878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58C16630-84D7-3004-8609-9214528B8FCF}"/>
                </a:ext>
              </a:extLst>
            </p:cNvPr>
            <p:cNvSpPr/>
            <p:nvPr/>
          </p:nvSpPr>
          <p:spPr>
            <a:xfrm>
              <a:off x="9665521" y="3733371"/>
              <a:ext cx="113424" cy="105757"/>
            </a:xfrm>
            <a:custGeom>
              <a:avLst/>
              <a:gdLst>
                <a:gd name="connsiteX0" fmla="*/ 0 w 162700"/>
                <a:gd name="connsiteY0" fmla="*/ 149222 h 151703"/>
                <a:gd name="connsiteX1" fmla="*/ 109643 w 162700"/>
                <a:gd name="connsiteY1" fmla="*/ 96486 h 151703"/>
                <a:gd name="connsiteX2" fmla="*/ 118950 w 162700"/>
                <a:gd name="connsiteY2" fmla="*/ 61186 h 151703"/>
                <a:gd name="connsiteX3" fmla="*/ 124833 w 162700"/>
                <a:gd name="connsiteY3" fmla="*/ 6418 h 151703"/>
                <a:gd name="connsiteX4" fmla="*/ 153073 w 162700"/>
                <a:gd name="connsiteY4" fmla="*/ 0 h 151703"/>
                <a:gd name="connsiteX5" fmla="*/ 162700 w 162700"/>
                <a:gd name="connsiteY5" fmla="*/ 28561 h 151703"/>
                <a:gd name="connsiteX6" fmla="*/ 162700 w 162700"/>
                <a:gd name="connsiteY6" fmla="*/ 28561 h 151703"/>
                <a:gd name="connsiteX7" fmla="*/ 162700 w 162700"/>
                <a:gd name="connsiteY7" fmla="*/ 75734 h 151703"/>
                <a:gd name="connsiteX8" fmla="*/ 162700 w 162700"/>
                <a:gd name="connsiteY8" fmla="*/ 75734 h 151703"/>
                <a:gd name="connsiteX9" fmla="*/ 124298 w 162700"/>
                <a:gd name="connsiteY9" fmla="*/ 129219 h 151703"/>
                <a:gd name="connsiteX10" fmla="*/ 0 w 162700"/>
                <a:gd name="connsiteY10" fmla="*/ 149222 h 151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2700" h="151703">
                  <a:moveTo>
                    <a:pt x="0" y="149222"/>
                  </a:moveTo>
                  <a:cubicBezTo>
                    <a:pt x="65037" y="149222"/>
                    <a:pt x="99267" y="113708"/>
                    <a:pt x="109643" y="96486"/>
                  </a:cubicBezTo>
                  <a:cubicBezTo>
                    <a:pt x="117559" y="83436"/>
                    <a:pt x="118950" y="85147"/>
                    <a:pt x="118950" y="61186"/>
                  </a:cubicBezTo>
                  <a:cubicBezTo>
                    <a:pt x="118950" y="61186"/>
                    <a:pt x="126331" y="6525"/>
                    <a:pt x="124833" y="6418"/>
                  </a:cubicBezTo>
                  <a:cubicBezTo>
                    <a:pt x="123335" y="6311"/>
                    <a:pt x="140450" y="2781"/>
                    <a:pt x="153073" y="0"/>
                  </a:cubicBezTo>
                  <a:cubicBezTo>
                    <a:pt x="159160" y="8301"/>
                    <a:pt x="162518" y="18270"/>
                    <a:pt x="162700" y="28561"/>
                  </a:cubicBezTo>
                  <a:lnTo>
                    <a:pt x="162700" y="28561"/>
                  </a:lnTo>
                  <a:lnTo>
                    <a:pt x="162700" y="75734"/>
                  </a:lnTo>
                  <a:lnTo>
                    <a:pt x="162700" y="75734"/>
                  </a:lnTo>
                  <a:cubicBezTo>
                    <a:pt x="162700" y="95096"/>
                    <a:pt x="149864" y="114457"/>
                    <a:pt x="124298" y="129219"/>
                  </a:cubicBezTo>
                  <a:cubicBezTo>
                    <a:pt x="86046" y="148933"/>
                    <a:pt x="42509" y="155940"/>
                    <a:pt x="0" y="14922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514C2DAD-0D27-3E7F-7570-AE909FCAF344}"/>
                </a:ext>
              </a:extLst>
            </p:cNvPr>
            <p:cNvSpPr/>
            <p:nvPr/>
          </p:nvSpPr>
          <p:spPr>
            <a:xfrm>
              <a:off x="9595927" y="3700662"/>
              <a:ext cx="183064" cy="105472"/>
            </a:xfrm>
            <a:custGeom>
              <a:avLst/>
              <a:gdLst>
                <a:gd name="connsiteX0" fmla="*/ 224127 w 262595"/>
                <a:gd name="connsiteY0" fmla="*/ 129071 h 151294"/>
                <a:gd name="connsiteX1" fmla="*/ 38429 w 262595"/>
                <a:gd name="connsiteY1" fmla="*/ 129071 h 151294"/>
                <a:gd name="connsiteX2" fmla="*/ 38429 w 262595"/>
                <a:gd name="connsiteY2" fmla="*/ 22102 h 151294"/>
                <a:gd name="connsiteX3" fmla="*/ 224127 w 262595"/>
                <a:gd name="connsiteY3" fmla="*/ 22102 h 151294"/>
                <a:gd name="connsiteX4" fmla="*/ 224127 w 262595"/>
                <a:gd name="connsiteY4" fmla="*/ 129071 h 151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595" h="151294">
                  <a:moveTo>
                    <a:pt x="224127" y="129071"/>
                  </a:moveTo>
                  <a:cubicBezTo>
                    <a:pt x="172782" y="158702"/>
                    <a:pt x="89667" y="158702"/>
                    <a:pt x="38429" y="129071"/>
                  </a:cubicBezTo>
                  <a:cubicBezTo>
                    <a:pt x="-12810" y="99441"/>
                    <a:pt x="-12810" y="51519"/>
                    <a:pt x="38429" y="22102"/>
                  </a:cubicBezTo>
                  <a:cubicBezTo>
                    <a:pt x="89667" y="-7314"/>
                    <a:pt x="172889" y="-7421"/>
                    <a:pt x="224127" y="22102"/>
                  </a:cubicBezTo>
                  <a:cubicBezTo>
                    <a:pt x="275365" y="51626"/>
                    <a:pt x="275472" y="99548"/>
                    <a:pt x="224127" y="129071"/>
                  </a:cubicBezTo>
                  <a:close/>
                </a:path>
              </a:pathLst>
            </a:custGeom>
            <a:solidFill>
              <a:srgbClr val="EBEBEB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72688FB9-A494-39FA-C1C6-ECF004A473C5}"/>
                </a:ext>
              </a:extLst>
            </p:cNvPr>
            <p:cNvSpPr/>
            <p:nvPr/>
          </p:nvSpPr>
          <p:spPr>
            <a:xfrm>
              <a:off x="9595950" y="3700481"/>
              <a:ext cx="146323" cy="95220"/>
            </a:xfrm>
            <a:custGeom>
              <a:avLst/>
              <a:gdLst>
                <a:gd name="connsiteX0" fmla="*/ 31336 w 209893"/>
                <a:gd name="connsiteY0" fmla="*/ 124839 h 136588"/>
                <a:gd name="connsiteX1" fmla="*/ 38396 w 209893"/>
                <a:gd name="connsiteY1" fmla="*/ 22148 h 136588"/>
                <a:gd name="connsiteX2" fmla="*/ 128678 w 209893"/>
                <a:gd name="connsiteY2" fmla="*/ 6 h 136588"/>
                <a:gd name="connsiteX3" fmla="*/ 176600 w 209893"/>
                <a:gd name="connsiteY3" fmla="*/ 16372 h 136588"/>
                <a:gd name="connsiteX4" fmla="*/ 176600 w 209893"/>
                <a:gd name="connsiteY4" fmla="*/ 117672 h 136588"/>
                <a:gd name="connsiteX5" fmla="*/ 31336 w 209893"/>
                <a:gd name="connsiteY5" fmla="*/ 124839 h 136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9893" h="136588">
                  <a:moveTo>
                    <a:pt x="31336" y="124839"/>
                  </a:moveTo>
                  <a:cubicBezTo>
                    <a:pt x="-12628" y="95101"/>
                    <a:pt x="-10382" y="49960"/>
                    <a:pt x="38396" y="22148"/>
                  </a:cubicBezTo>
                  <a:cubicBezTo>
                    <a:pt x="66176" y="7376"/>
                    <a:pt x="97208" y="-240"/>
                    <a:pt x="128678" y="6"/>
                  </a:cubicBezTo>
                  <a:cubicBezTo>
                    <a:pt x="145483" y="2637"/>
                    <a:pt x="161699" y="8178"/>
                    <a:pt x="176600" y="16372"/>
                  </a:cubicBezTo>
                  <a:cubicBezTo>
                    <a:pt x="220992" y="41724"/>
                    <a:pt x="220992" y="92320"/>
                    <a:pt x="176600" y="117672"/>
                  </a:cubicBezTo>
                  <a:cubicBezTo>
                    <a:pt x="137021" y="140242"/>
                    <a:pt x="75621" y="142596"/>
                    <a:pt x="31336" y="124839"/>
                  </a:cubicBezTo>
                  <a:close/>
                </a:path>
              </a:pathLst>
            </a:custGeom>
            <a:solidFill>
              <a:srgbClr val="F5F5F5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B9B00C41-0E18-FF19-7017-384231B19D70}"/>
                </a:ext>
              </a:extLst>
            </p:cNvPr>
            <p:cNvSpPr/>
            <p:nvPr/>
          </p:nvSpPr>
          <p:spPr>
            <a:xfrm>
              <a:off x="9595601" y="3726138"/>
              <a:ext cx="176334" cy="90530"/>
            </a:xfrm>
            <a:custGeom>
              <a:avLst/>
              <a:gdLst>
                <a:gd name="connsiteX0" fmla="*/ 252942 w 252942"/>
                <a:gd name="connsiteY0" fmla="*/ 68032 h 129860"/>
                <a:gd name="connsiteX1" fmla="*/ 127788 w 252942"/>
                <a:gd name="connsiteY1" fmla="*/ 108788 h 129860"/>
                <a:gd name="connsiteX2" fmla="*/ 7983 w 252942"/>
                <a:gd name="connsiteY2" fmla="*/ 47601 h 129860"/>
                <a:gd name="connsiteX3" fmla="*/ 18680 w 252942"/>
                <a:gd name="connsiteY3" fmla="*/ 0 h 129860"/>
                <a:gd name="connsiteX4" fmla="*/ 67 w 252942"/>
                <a:gd name="connsiteY4" fmla="*/ 38937 h 129860"/>
                <a:gd name="connsiteX5" fmla="*/ 67 w 252942"/>
                <a:gd name="connsiteY5" fmla="*/ 86110 h 129860"/>
                <a:gd name="connsiteX6" fmla="*/ 24135 w 252942"/>
                <a:gd name="connsiteY6" fmla="*/ 129861 h 129860"/>
                <a:gd name="connsiteX7" fmla="*/ 8518 w 252942"/>
                <a:gd name="connsiteY7" fmla="*/ 94989 h 129860"/>
                <a:gd name="connsiteX8" fmla="*/ 8518 w 252942"/>
                <a:gd name="connsiteY8" fmla="*/ 65893 h 129860"/>
                <a:gd name="connsiteX9" fmla="*/ 127360 w 252942"/>
                <a:gd name="connsiteY9" fmla="*/ 114778 h 129860"/>
                <a:gd name="connsiteX10" fmla="*/ 252942 w 252942"/>
                <a:gd name="connsiteY10" fmla="*/ 68032 h 12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942" h="129860">
                  <a:moveTo>
                    <a:pt x="252942" y="68032"/>
                  </a:moveTo>
                  <a:cubicBezTo>
                    <a:pt x="252942" y="68032"/>
                    <a:pt x="210154" y="110820"/>
                    <a:pt x="127788" y="108788"/>
                  </a:cubicBezTo>
                  <a:cubicBezTo>
                    <a:pt x="45422" y="106755"/>
                    <a:pt x="12262" y="61507"/>
                    <a:pt x="7983" y="47601"/>
                  </a:cubicBezTo>
                  <a:cubicBezTo>
                    <a:pt x="3340" y="30946"/>
                    <a:pt x="7362" y="13072"/>
                    <a:pt x="18680" y="0"/>
                  </a:cubicBezTo>
                  <a:cubicBezTo>
                    <a:pt x="7373" y="9863"/>
                    <a:pt x="645" y="23951"/>
                    <a:pt x="67" y="38937"/>
                  </a:cubicBezTo>
                  <a:lnTo>
                    <a:pt x="67" y="86110"/>
                  </a:lnTo>
                  <a:cubicBezTo>
                    <a:pt x="67" y="91031"/>
                    <a:pt x="-2500" y="107504"/>
                    <a:pt x="24135" y="129861"/>
                  </a:cubicBezTo>
                  <a:cubicBezTo>
                    <a:pt x="15513" y="120094"/>
                    <a:pt x="10058" y="107932"/>
                    <a:pt x="8518" y="94989"/>
                  </a:cubicBezTo>
                  <a:lnTo>
                    <a:pt x="8518" y="65893"/>
                  </a:lnTo>
                  <a:cubicBezTo>
                    <a:pt x="8518" y="65893"/>
                    <a:pt x="37720" y="114778"/>
                    <a:pt x="127360" y="114778"/>
                  </a:cubicBezTo>
                  <a:cubicBezTo>
                    <a:pt x="217000" y="114778"/>
                    <a:pt x="248449" y="75413"/>
                    <a:pt x="252942" y="68032"/>
                  </a:cubicBezTo>
                  <a:close/>
                </a:path>
              </a:pathLst>
            </a:custGeom>
            <a:solidFill>
              <a:srgbClr val="FFFFF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23" name="图形 18">
              <a:extLst>
                <a:ext uri="{FF2B5EF4-FFF2-40B4-BE49-F238E27FC236}">
                  <a16:creationId xmlns:a16="http://schemas.microsoft.com/office/drawing/2014/main" id="{1A3A6AF1-9771-20E1-0D50-90D0967919F1}"/>
                </a:ext>
              </a:extLst>
            </p:cNvPr>
            <p:cNvGrpSpPr/>
            <p:nvPr/>
          </p:nvGrpSpPr>
          <p:grpSpPr>
            <a:xfrm>
              <a:off x="7825540" y="2892528"/>
              <a:ext cx="1327300" cy="2118144"/>
              <a:chOff x="7230948" y="2205534"/>
              <a:chExt cx="1903941" cy="3038365"/>
            </a:xfrm>
          </p:grpSpPr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CB6BAAAB-37BD-8F1F-BEED-1BCBEC653982}"/>
                  </a:ext>
                </a:extLst>
              </p:cNvPr>
              <p:cNvSpPr/>
              <p:nvPr/>
            </p:nvSpPr>
            <p:spPr>
              <a:xfrm>
                <a:off x="8865328" y="3817520"/>
                <a:ext cx="269561" cy="972434"/>
              </a:xfrm>
              <a:custGeom>
                <a:avLst/>
                <a:gdLst>
                  <a:gd name="connsiteX0" fmla="*/ 269562 w 269561"/>
                  <a:gd name="connsiteY0" fmla="*/ 957801 h 972434"/>
                  <a:gd name="connsiteX1" fmla="*/ 104402 w 269561"/>
                  <a:gd name="connsiteY1" fmla="*/ 5241 h 972434"/>
                  <a:gd name="connsiteX2" fmla="*/ 0 w 269561"/>
                  <a:gd name="connsiteY2" fmla="*/ 0 h 972434"/>
                  <a:gd name="connsiteX3" fmla="*/ 217040 w 269561"/>
                  <a:gd name="connsiteY3" fmla="*/ 957694 h 972434"/>
                  <a:gd name="connsiteX4" fmla="*/ 217040 w 269561"/>
                  <a:gd name="connsiteY4" fmla="*/ 957694 h 972434"/>
                  <a:gd name="connsiteX5" fmla="*/ 223993 w 269561"/>
                  <a:gd name="connsiteY5" fmla="*/ 967000 h 972434"/>
                  <a:gd name="connsiteX6" fmla="*/ 261218 w 269561"/>
                  <a:gd name="connsiteY6" fmla="*/ 968926 h 972434"/>
                  <a:gd name="connsiteX7" fmla="*/ 269348 w 269561"/>
                  <a:gd name="connsiteY7" fmla="*/ 958229 h 972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9561" h="972434">
                    <a:moveTo>
                      <a:pt x="269562" y="957801"/>
                    </a:moveTo>
                    <a:lnTo>
                      <a:pt x="104402" y="5241"/>
                    </a:lnTo>
                    <a:lnTo>
                      <a:pt x="0" y="0"/>
                    </a:lnTo>
                    <a:lnTo>
                      <a:pt x="217040" y="957694"/>
                    </a:lnTo>
                    <a:lnTo>
                      <a:pt x="217040" y="957694"/>
                    </a:lnTo>
                    <a:cubicBezTo>
                      <a:pt x="217864" y="961673"/>
                      <a:pt x="220410" y="965085"/>
                      <a:pt x="223993" y="967000"/>
                    </a:cubicBezTo>
                    <a:cubicBezTo>
                      <a:pt x="235396" y="973493"/>
                      <a:pt x="249206" y="974210"/>
                      <a:pt x="261218" y="968926"/>
                    </a:cubicBezTo>
                    <a:cubicBezTo>
                      <a:pt x="265775" y="967235"/>
                      <a:pt x="268942" y="963074"/>
                      <a:pt x="269348" y="95822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5BFA1255-CF03-F957-C5DD-BD189AC8B585}"/>
                  </a:ext>
                </a:extLst>
              </p:cNvPr>
              <p:cNvSpPr/>
              <p:nvPr/>
            </p:nvSpPr>
            <p:spPr>
              <a:xfrm>
                <a:off x="7230948" y="3666373"/>
                <a:ext cx="350644" cy="1005287"/>
              </a:xfrm>
              <a:custGeom>
                <a:avLst/>
                <a:gdLst>
                  <a:gd name="connsiteX0" fmla="*/ 350645 w 350644"/>
                  <a:gd name="connsiteY0" fmla="*/ 0 h 1005287"/>
                  <a:gd name="connsiteX1" fmla="*/ 246029 w 350644"/>
                  <a:gd name="connsiteY1" fmla="*/ 0 h 1005287"/>
                  <a:gd name="connsiteX2" fmla="*/ 0 w 350644"/>
                  <a:gd name="connsiteY2" fmla="*/ 989357 h 1005287"/>
                  <a:gd name="connsiteX3" fmla="*/ 0 w 350644"/>
                  <a:gd name="connsiteY3" fmla="*/ 989357 h 1005287"/>
                  <a:gd name="connsiteX4" fmla="*/ 7595 w 350644"/>
                  <a:gd name="connsiteY4" fmla="*/ 1000802 h 1005287"/>
                  <a:gd name="connsiteX5" fmla="*/ 44927 w 350644"/>
                  <a:gd name="connsiteY5" fmla="*/ 1000802 h 1005287"/>
                  <a:gd name="connsiteX6" fmla="*/ 52308 w 350644"/>
                  <a:gd name="connsiteY6" fmla="*/ 991817 h 1005287"/>
                  <a:gd name="connsiteX7" fmla="*/ 52308 w 350644"/>
                  <a:gd name="connsiteY7" fmla="*/ 991817 h 1005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0644" h="1005287">
                    <a:moveTo>
                      <a:pt x="350645" y="0"/>
                    </a:moveTo>
                    <a:lnTo>
                      <a:pt x="246029" y="0"/>
                    </a:lnTo>
                    <a:lnTo>
                      <a:pt x="0" y="989357"/>
                    </a:lnTo>
                    <a:lnTo>
                      <a:pt x="0" y="989357"/>
                    </a:lnTo>
                    <a:cubicBezTo>
                      <a:pt x="25" y="994341"/>
                      <a:pt x="3009" y="998845"/>
                      <a:pt x="7595" y="1000802"/>
                    </a:cubicBezTo>
                    <a:cubicBezTo>
                      <a:pt x="19320" y="1006782"/>
                      <a:pt x="33202" y="1006782"/>
                      <a:pt x="44927" y="1000802"/>
                    </a:cubicBezTo>
                    <a:cubicBezTo>
                      <a:pt x="48607" y="999070"/>
                      <a:pt x="51324" y="995764"/>
                      <a:pt x="52308" y="991817"/>
                    </a:cubicBezTo>
                    <a:lnTo>
                      <a:pt x="52308" y="991817"/>
                    </a:lnTo>
                    <a:close/>
                  </a:path>
                </a:pathLst>
              </a:custGeom>
              <a:solidFill>
                <a:srgbClr val="37474F"/>
              </a:solidFill>
              <a:ln w="10687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D6E2F896-5009-8631-529B-53D94A819876}"/>
                  </a:ext>
                </a:extLst>
              </p:cNvPr>
              <p:cNvSpPr/>
              <p:nvPr/>
            </p:nvSpPr>
            <p:spPr>
              <a:xfrm>
                <a:off x="8195915" y="4157147"/>
                <a:ext cx="109108" cy="1086752"/>
              </a:xfrm>
              <a:custGeom>
                <a:avLst/>
                <a:gdLst>
                  <a:gd name="connsiteX0" fmla="*/ 109108 w 109108"/>
                  <a:gd name="connsiteY0" fmla="*/ 1072044 h 1086752"/>
                  <a:gd name="connsiteX1" fmla="*/ 104509 w 109108"/>
                  <a:gd name="connsiteY1" fmla="*/ 5241 h 1086752"/>
                  <a:gd name="connsiteX2" fmla="*/ 0 w 109108"/>
                  <a:gd name="connsiteY2" fmla="*/ 0 h 1086752"/>
                  <a:gd name="connsiteX3" fmla="*/ 56480 w 109108"/>
                  <a:gd name="connsiteY3" fmla="*/ 1071937 h 1086752"/>
                  <a:gd name="connsiteX4" fmla="*/ 56480 w 109108"/>
                  <a:gd name="connsiteY4" fmla="*/ 1071937 h 1086752"/>
                  <a:gd name="connsiteX5" fmla="*/ 63433 w 109108"/>
                  <a:gd name="connsiteY5" fmla="*/ 1081243 h 1086752"/>
                  <a:gd name="connsiteX6" fmla="*/ 100765 w 109108"/>
                  <a:gd name="connsiteY6" fmla="*/ 1083169 h 1086752"/>
                  <a:gd name="connsiteX7" fmla="*/ 108894 w 109108"/>
                  <a:gd name="connsiteY7" fmla="*/ 1072472 h 1086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108" h="1086752">
                    <a:moveTo>
                      <a:pt x="109108" y="1072044"/>
                    </a:moveTo>
                    <a:lnTo>
                      <a:pt x="104509" y="5241"/>
                    </a:lnTo>
                    <a:lnTo>
                      <a:pt x="0" y="0"/>
                    </a:lnTo>
                    <a:lnTo>
                      <a:pt x="56480" y="1071937"/>
                    </a:lnTo>
                    <a:lnTo>
                      <a:pt x="56480" y="1071937"/>
                    </a:lnTo>
                    <a:cubicBezTo>
                      <a:pt x="57357" y="1075895"/>
                      <a:pt x="59892" y="1079286"/>
                      <a:pt x="63433" y="1081243"/>
                    </a:cubicBezTo>
                    <a:cubicBezTo>
                      <a:pt x="74846" y="1087843"/>
                      <a:pt x="88731" y="1088549"/>
                      <a:pt x="100765" y="1083169"/>
                    </a:cubicBezTo>
                    <a:cubicBezTo>
                      <a:pt x="105290" y="1081436"/>
                      <a:pt x="108445" y="1077296"/>
                      <a:pt x="108894" y="1072472"/>
                    </a:cubicBezTo>
                    <a:close/>
                  </a:path>
                </a:pathLst>
              </a:custGeom>
              <a:solidFill>
                <a:srgbClr val="37474F"/>
              </a:solidFill>
              <a:ln w="10687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27D31AB4-C809-96A7-1DEA-F3743D4C568A}"/>
                  </a:ext>
                </a:extLst>
              </p:cNvPr>
              <p:cNvSpPr/>
              <p:nvPr/>
            </p:nvSpPr>
            <p:spPr>
              <a:xfrm>
                <a:off x="7880463" y="3334448"/>
                <a:ext cx="272130" cy="1067131"/>
              </a:xfrm>
              <a:custGeom>
                <a:avLst/>
                <a:gdLst>
                  <a:gd name="connsiteX0" fmla="*/ 272130 w 272130"/>
                  <a:gd name="connsiteY0" fmla="*/ 0 h 1067131"/>
                  <a:gd name="connsiteX1" fmla="*/ 167515 w 272130"/>
                  <a:gd name="connsiteY1" fmla="*/ 0 h 1067131"/>
                  <a:gd name="connsiteX2" fmla="*/ 1 w 272130"/>
                  <a:gd name="connsiteY2" fmla="*/ 1051185 h 1067131"/>
                  <a:gd name="connsiteX3" fmla="*/ 1 w 272130"/>
                  <a:gd name="connsiteY3" fmla="*/ 1051185 h 1067131"/>
                  <a:gd name="connsiteX4" fmla="*/ 7596 w 272130"/>
                  <a:gd name="connsiteY4" fmla="*/ 1062630 h 1067131"/>
                  <a:gd name="connsiteX5" fmla="*/ 44821 w 272130"/>
                  <a:gd name="connsiteY5" fmla="*/ 1062630 h 1067131"/>
                  <a:gd name="connsiteX6" fmla="*/ 52309 w 272130"/>
                  <a:gd name="connsiteY6" fmla="*/ 1053645 h 1067131"/>
                  <a:gd name="connsiteX7" fmla="*/ 52309 w 272130"/>
                  <a:gd name="connsiteY7" fmla="*/ 1053645 h 1067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2130" h="1067131">
                    <a:moveTo>
                      <a:pt x="272130" y="0"/>
                    </a:moveTo>
                    <a:lnTo>
                      <a:pt x="167515" y="0"/>
                    </a:lnTo>
                    <a:lnTo>
                      <a:pt x="1" y="1051185"/>
                    </a:lnTo>
                    <a:lnTo>
                      <a:pt x="1" y="1051185"/>
                    </a:lnTo>
                    <a:cubicBezTo>
                      <a:pt x="-63" y="1056202"/>
                      <a:pt x="2953" y="1060737"/>
                      <a:pt x="7596" y="1062630"/>
                    </a:cubicBezTo>
                    <a:cubicBezTo>
                      <a:pt x="19277" y="1068631"/>
                      <a:pt x="33140" y="1068631"/>
                      <a:pt x="44821" y="1062630"/>
                    </a:cubicBezTo>
                    <a:cubicBezTo>
                      <a:pt x="48501" y="1060855"/>
                      <a:pt x="51228" y="1057582"/>
                      <a:pt x="52309" y="1053645"/>
                    </a:cubicBezTo>
                    <a:lnTo>
                      <a:pt x="52309" y="1053645"/>
                    </a:ln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28" name="图形 18">
                <a:extLst>
                  <a:ext uri="{FF2B5EF4-FFF2-40B4-BE49-F238E27FC236}">
                    <a16:creationId xmlns:a16="http://schemas.microsoft.com/office/drawing/2014/main" id="{710A5BBA-61EB-76BC-76AF-B9270A2A7B62}"/>
                  </a:ext>
                </a:extLst>
              </p:cNvPr>
              <p:cNvGrpSpPr/>
              <p:nvPr/>
            </p:nvGrpSpPr>
            <p:grpSpPr>
              <a:xfrm>
                <a:off x="7236757" y="2205534"/>
                <a:ext cx="1778387" cy="2053684"/>
                <a:chOff x="7236757" y="2205534"/>
                <a:chExt cx="1778387" cy="2053684"/>
              </a:xfrm>
            </p:grpSpPr>
            <p:sp>
              <p:nvSpPr>
                <p:cNvPr id="329" name="任意多边形: 形状 328">
                  <a:extLst>
                    <a:ext uri="{FF2B5EF4-FFF2-40B4-BE49-F238E27FC236}">
                      <a16:creationId xmlns:a16="http://schemas.microsoft.com/office/drawing/2014/main" id="{541EBD94-82C4-4F4A-D2AF-CA7C60169622}"/>
                    </a:ext>
                  </a:extLst>
                </p:cNvPr>
                <p:cNvSpPr/>
                <p:nvPr/>
              </p:nvSpPr>
              <p:spPr>
                <a:xfrm>
                  <a:off x="7236757" y="2352686"/>
                  <a:ext cx="1778228" cy="1906426"/>
                </a:xfrm>
                <a:custGeom>
                  <a:avLst/>
                  <a:gdLst>
                    <a:gd name="connsiteX0" fmla="*/ 43717 w 1778228"/>
                    <a:gd name="connsiteY0" fmla="*/ 158207 h 1906426"/>
                    <a:gd name="connsiteX1" fmla="*/ 1892 w 1778228"/>
                    <a:gd name="connsiteY1" fmla="*/ 341873 h 1906426"/>
                    <a:gd name="connsiteX2" fmla="*/ 66074 w 1778228"/>
                    <a:gd name="connsiteY2" fmla="*/ 1142430 h 1906426"/>
                    <a:gd name="connsiteX3" fmla="*/ 66074 w 1778228"/>
                    <a:gd name="connsiteY3" fmla="*/ 1142430 h 1906426"/>
                    <a:gd name="connsiteX4" fmla="*/ 232090 w 1778228"/>
                    <a:gd name="connsiteY4" fmla="*/ 1540675 h 1906426"/>
                    <a:gd name="connsiteX5" fmla="*/ 844702 w 1778228"/>
                    <a:gd name="connsiteY5" fmla="*/ 1878484 h 1906426"/>
                    <a:gd name="connsiteX6" fmla="*/ 1375054 w 1778228"/>
                    <a:gd name="connsiteY6" fmla="*/ 1766059 h 1906426"/>
                    <a:gd name="connsiteX7" fmla="*/ 1728052 w 1778228"/>
                    <a:gd name="connsiteY7" fmla="*/ 1557148 h 1906426"/>
                    <a:gd name="connsiteX8" fmla="*/ 1778220 w 1778228"/>
                    <a:gd name="connsiteY8" fmla="*/ 1482270 h 1906426"/>
                    <a:gd name="connsiteX9" fmla="*/ 1778220 w 1778228"/>
                    <a:gd name="connsiteY9" fmla="*/ 1419479 h 1906426"/>
                    <a:gd name="connsiteX10" fmla="*/ 1688152 w 1778228"/>
                    <a:gd name="connsiteY10" fmla="*/ 1311654 h 1906426"/>
                    <a:gd name="connsiteX11" fmla="*/ 1009220 w 1778228"/>
                    <a:gd name="connsiteY11" fmla="*/ 912981 h 1906426"/>
                    <a:gd name="connsiteX12" fmla="*/ 1007936 w 1778228"/>
                    <a:gd name="connsiteY12" fmla="*/ 911697 h 1906426"/>
                    <a:gd name="connsiteX13" fmla="*/ 728854 w 1778228"/>
                    <a:gd name="connsiteY13" fmla="*/ 68995 h 1906426"/>
                    <a:gd name="connsiteX14" fmla="*/ 723506 w 1778228"/>
                    <a:gd name="connsiteY14" fmla="*/ 52415 h 1906426"/>
                    <a:gd name="connsiteX15" fmla="*/ 719120 w 1778228"/>
                    <a:gd name="connsiteY15" fmla="*/ 40006 h 1906426"/>
                    <a:gd name="connsiteX16" fmla="*/ 702540 w 1778228"/>
                    <a:gd name="connsiteY16" fmla="*/ 0 h 19064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778228" h="1906426">
                      <a:moveTo>
                        <a:pt x="43717" y="158207"/>
                      </a:moveTo>
                      <a:cubicBezTo>
                        <a:pt x="20060" y="216805"/>
                        <a:pt x="5940" y="278815"/>
                        <a:pt x="1892" y="341873"/>
                      </a:cubicBezTo>
                      <a:cubicBezTo>
                        <a:pt x="-10088" y="482644"/>
                        <a:pt x="37620" y="938547"/>
                        <a:pt x="66074" y="1142430"/>
                      </a:cubicBezTo>
                      <a:lnTo>
                        <a:pt x="66074" y="1142430"/>
                      </a:lnTo>
                      <a:cubicBezTo>
                        <a:pt x="107578" y="1483126"/>
                        <a:pt x="158281" y="1483661"/>
                        <a:pt x="232090" y="1540675"/>
                      </a:cubicBezTo>
                      <a:cubicBezTo>
                        <a:pt x="359062" y="1638766"/>
                        <a:pt x="724148" y="1830989"/>
                        <a:pt x="844702" y="1878484"/>
                      </a:cubicBezTo>
                      <a:cubicBezTo>
                        <a:pt x="1063239" y="1964059"/>
                        <a:pt x="1241878" y="1831845"/>
                        <a:pt x="1375054" y="1766059"/>
                      </a:cubicBezTo>
                      <a:cubicBezTo>
                        <a:pt x="1497202" y="1704284"/>
                        <a:pt x="1615125" y="1634498"/>
                        <a:pt x="1728052" y="1557148"/>
                      </a:cubicBezTo>
                      <a:cubicBezTo>
                        <a:pt x="1761319" y="1532867"/>
                        <a:pt x="1778648" y="1508371"/>
                        <a:pt x="1778220" y="1482270"/>
                      </a:cubicBezTo>
                      <a:cubicBezTo>
                        <a:pt x="1778220" y="1471573"/>
                        <a:pt x="1778220" y="1430283"/>
                        <a:pt x="1778220" y="1419479"/>
                      </a:cubicBezTo>
                      <a:cubicBezTo>
                        <a:pt x="1778220" y="1386533"/>
                        <a:pt x="1749232" y="1351340"/>
                        <a:pt x="1688152" y="1311654"/>
                      </a:cubicBezTo>
                      <a:cubicBezTo>
                        <a:pt x="1575300" y="1238488"/>
                        <a:pt x="1167320" y="1000589"/>
                        <a:pt x="1009220" y="912981"/>
                      </a:cubicBezTo>
                      <a:cubicBezTo>
                        <a:pt x="1009134" y="912318"/>
                        <a:pt x="1008600" y="911783"/>
                        <a:pt x="1007936" y="911697"/>
                      </a:cubicBezTo>
                      <a:cubicBezTo>
                        <a:pt x="886313" y="837889"/>
                        <a:pt x="813146" y="335990"/>
                        <a:pt x="728854" y="68995"/>
                      </a:cubicBezTo>
                      <a:cubicBezTo>
                        <a:pt x="727143" y="63219"/>
                        <a:pt x="725324" y="57763"/>
                        <a:pt x="723506" y="52415"/>
                      </a:cubicBezTo>
                      <a:lnTo>
                        <a:pt x="719120" y="40006"/>
                      </a:lnTo>
                      <a:cubicBezTo>
                        <a:pt x="713772" y="25459"/>
                        <a:pt x="708423" y="12194"/>
                        <a:pt x="702540" y="0"/>
                      </a:cubicBezTo>
                    </a:path>
                  </a:pathLst>
                </a:custGeom>
                <a:solidFill>
                  <a:srgbClr val="FF725E"/>
                </a:solidFill>
                <a:ln w="10687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" name="任意多边形: 形状 329">
                  <a:extLst>
                    <a:ext uri="{FF2B5EF4-FFF2-40B4-BE49-F238E27FC236}">
                      <a16:creationId xmlns:a16="http://schemas.microsoft.com/office/drawing/2014/main" id="{77018FC9-99EC-B7C5-320E-AAD15FD822B8}"/>
                    </a:ext>
                  </a:extLst>
                </p:cNvPr>
                <p:cNvSpPr/>
                <p:nvPr/>
              </p:nvSpPr>
              <p:spPr>
                <a:xfrm>
                  <a:off x="7236864" y="2206283"/>
                  <a:ext cx="1778228" cy="2052935"/>
                </a:xfrm>
                <a:custGeom>
                  <a:avLst/>
                  <a:gdLst>
                    <a:gd name="connsiteX0" fmla="*/ 1778006 w 1778228"/>
                    <a:gd name="connsiteY0" fmla="*/ 1565989 h 2052935"/>
                    <a:gd name="connsiteX1" fmla="*/ 1687939 w 1778228"/>
                    <a:gd name="connsiteY1" fmla="*/ 1458164 h 2052935"/>
                    <a:gd name="connsiteX2" fmla="*/ 1009006 w 1778228"/>
                    <a:gd name="connsiteY2" fmla="*/ 1059491 h 2052935"/>
                    <a:gd name="connsiteX3" fmla="*/ 1007723 w 1778228"/>
                    <a:gd name="connsiteY3" fmla="*/ 1058207 h 2052935"/>
                    <a:gd name="connsiteX4" fmla="*/ 728640 w 1778228"/>
                    <a:gd name="connsiteY4" fmla="*/ 215505 h 2052935"/>
                    <a:gd name="connsiteX5" fmla="*/ 711097 w 1778228"/>
                    <a:gd name="connsiteY5" fmla="*/ 166299 h 2052935"/>
                    <a:gd name="connsiteX6" fmla="*/ 709493 w 1778228"/>
                    <a:gd name="connsiteY6" fmla="*/ 162769 h 2052935"/>
                    <a:gd name="connsiteX7" fmla="*/ 704679 w 1778228"/>
                    <a:gd name="connsiteY7" fmla="*/ 152072 h 2052935"/>
                    <a:gd name="connsiteX8" fmla="*/ 702326 w 1778228"/>
                    <a:gd name="connsiteY8" fmla="*/ 146617 h 2052935"/>
                    <a:gd name="connsiteX9" fmla="*/ 702326 w 1778228"/>
                    <a:gd name="connsiteY9" fmla="*/ 146617 h 2052935"/>
                    <a:gd name="connsiteX10" fmla="*/ 646060 w 1778228"/>
                    <a:gd name="connsiteY10" fmla="*/ 65427 h 2052935"/>
                    <a:gd name="connsiteX11" fmla="*/ 618569 w 1778228"/>
                    <a:gd name="connsiteY11" fmla="*/ 46066 h 2052935"/>
                    <a:gd name="connsiteX12" fmla="*/ 568935 w 1778228"/>
                    <a:gd name="connsiteY12" fmla="*/ 18147 h 2052935"/>
                    <a:gd name="connsiteX13" fmla="*/ 242894 w 1778228"/>
                    <a:gd name="connsiteY13" fmla="*/ 102011 h 2052935"/>
                    <a:gd name="connsiteX14" fmla="*/ 43717 w 1778228"/>
                    <a:gd name="connsiteY14" fmla="*/ 304717 h 2052935"/>
                    <a:gd name="connsiteX15" fmla="*/ 43717 w 1778228"/>
                    <a:gd name="connsiteY15" fmla="*/ 304717 h 2052935"/>
                    <a:gd name="connsiteX16" fmla="*/ 1893 w 1778228"/>
                    <a:gd name="connsiteY16" fmla="*/ 488383 h 2052935"/>
                    <a:gd name="connsiteX17" fmla="*/ 66074 w 1778228"/>
                    <a:gd name="connsiteY17" fmla="*/ 1288939 h 2052935"/>
                    <a:gd name="connsiteX18" fmla="*/ 66074 w 1778228"/>
                    <a:gd name="connsiteY18" fmla="*/ 1288939 h 2052935"/>
                    <a:gd name="connsiteX19" fmla="*/ 232090 w 1778228"/>
                    <a:gd name="connsiteY19" fmla="*/ 1687185 h 2052935"/>
                    <a:gd name="connsiteX20" fmla="*/ 844702 w 1778228"/>
                    <a:gd name="connsiteY20" fmla="*/ 2024993 h 2052935"/>
                    <a:gd name="connsiteX21" fmla="*/ 1375054 w 1778228"/>
                    <a:gd name="connsiteY21" fmla="*/ 1912569 h 2052935"/>
                    <a:gd name="connsiteX22" fmla="*/ 1728052 w 1778228"/>
                    <a:gd name="connsiteY22" fmla="*/ 1703658 h 2052935"/>
                    <a:gd name="connsiteX23" fmla="*/ 1778221 w 1778228"/>
                    <a:gd name="connsiteY23" fmla="*/ 1628780 h 2052935"/>
                    <a:gd name="connsiteX24" fmla="*/ 1778006 w 1778228"/>
                    <a:gd name="connsiteY24" fmla="*/ 1565989 h 205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778228" h="2052935">
                      <a:moveTo>
                        <a:pt x="1778006" y="1565989"/>
                      </a:moveTo>
                      <a:cubicBezTo>
                        <a:pt x="1778006" y="1533043"/>
                        <a:pt x="1749018" y="1497850"/>
                        <a:pt x="1687939" y="1458164"/>
                      </a:cubicBezTo>
                      <a:cubicBezTo>
                        <a:pt x="1575086" y="1384998"/>
                        <a:pt x="1167106" y="1147098"/>
                        <a:pt x="1009006" y="1059491"/>
                      </a:cubicBezTo>
                      <a:cubicBezTo>
                        <a:pt x="1008921" y="1058827"/>
                        <a:pt x="1008386" y="1058293"/>
                        <a:pt x="1007723" y="1058207"/>
                      </a:cubicBezTo>
                      <a:cubicBezTo>
                        <a:pt x="886099" y="984398"/>
                        <a:pt x="812932" y="482500"/>
                        <a:pt x="728640" y="215505"/>
                      </a:cubicBezTo>
                      <a:cubicBezTo>
                        <a:pt x="723709" y="198796"/>
                        <a:pt x="717847" y="182366"/>
                        <a:pt x="711097" y="166299"/>
                      </a:cubicBezTo>
                      <a:lnTo>
                        <a:pt x="709493" y="162769"/>
                      </a:lnTo>
                      <a:cubicBezTo>
                        <a:pt x="707995" y="159239"/>
                        <a:pt x="706391" y="155602"/>
                        <a:pt x="704679" y="152072"/>
                      </a:cubicBezTo>
                      <a:lnTo>
                        <a:pt x="702326" y="146617"/>
                      </a:lnTo>
                      <a:lnTo>
                        <a:pt x="702326" y="146617"/>
                      </a:lnTo>
                      <a:cubicBezTo>
                        <a:pt x="689008" y="116163"/>
                        <a:pt x="669893" y="88597"/>
                        <a:pt x="646060" y="65427"/>
                      </a:cubicBezTo>
                      <a:cubicBezTo>
                        <a:pt x="637856" y="57715"/>
                        <a:pt x="628603" y="51200"/>
                        <a:pt x="618569" y="46066"/>
                      </a:cubicBezTo>
                      <a:cubicBezTo>
                        <a:pt x="604877" y="38364"/>
                        <a:pt x="575781" y="22319"/>
                        <a:pt x="568935" y="18147"/>
                      </a:cubicBezTo>
                      <a:cubicBezTo>
                        <a:pt x="486355" y="-31273"/>
                        <a:pt x="377996" y="28095"/>
                        <a:pt x="242894" y="102011"/>
                      </a:cubicBezTo>
                      <a:cubicBezTo>
                        <a:pt x="158923" y="148007"/>
                        <a:pt x="87254" y="202776"/>
                        <a:pt x="43717" y="304717"/>
                      </a:cubicBezTo>
                      <a:lnTo>
                        <a:pt x="43717" y="304717"/>
                      </a:lnTo>
                      <a:cubicBezTo>
                        <a:pt x="20060" y="363315"/>
                        <a:pt x="5940" y="425325"/>
                        <a:pt x="1893" y="488383"/>
                      </a:cubicBezTo>
                      <a:cubicBezTo>
                        <a:pt x="-10088" y="629154"/>
                        <a:pt x="37620" y="1085056"/>
                        <a:pt x="66074" y="1288939"/>
                      </a:cubicBezTo>
                      <a:lnTo>
                        <a:pt x="66074" y="1288939"/>
                      </a:lnTo>
                      <a:cubicBezTo>
                        <a:pt x="107578" y="1629636"/>
                        <a:pt x="158281" y="1630170"/>
                        <a:pt x="232090" y="1687185"/>
                      </a:cubicBezTo>
                      <a:cubicBezTo>
                        <a:pt x="359062" y="1785275"/>
                        <a:pt x="724147" y="1977499"/>
                        <a:pt x="844702" y="2024993"/>
                      </a:cubicBezTo>
                      <a:cubicBezTo>
                        <a:pt x="1063239" y="2110568"/>
                        <a:pt x="1241878" y="1978355"/>
                        <a:pt x="1375054" y="1912569"/>
                      </a:cubicBezTo>
                      <a:cubicBezTo>
                        <a:pt x="1497202" y="1850794"/>
                        <a:pt x="1615125" y="1781008"/>
                        <a:pt x="1728052" y="1703658"/>
                      </a:cubicBezTo>
                      <a:cubicBezTo>
                        <a:pt x="1761319" y="1679376"/>
                        <a:pt x="1778648" y="1654881"/>
                        <a:pt x="1778221" y="1628780"/>
                      </a:cubicBezTo>
                      <a:cubicBezTo>
                        <a:pt x="1777793" y="1618297"/>
                        <a:pt x="1778006" y="1576793"/>
                        <a:pt x="1778006" y="1565989"/>
                      </a:cubicBezTo>
                      <a:close/>
                    </a:path>
                  </a:pathLst>
                </a:custGeom>
                <a:solidFill>
                  <a:srgbClr val="FF725E"/>
                </a:solidFill>
                <a:ln w="10687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FBC4A38D-8DF3-7901-A89E-95AE54E2556A}"/>
                    </a:ext>
                  </a:extLst>
                </p:cNvPr>
                <p:cNvSpPr/>
                <p:nvPr/>
              </p:nvSpPr>
              <p:spPr>
                <a:xfrm>
                  <a:off x="7236864" y="2206283"/>
                  <a:ext cx="1778228" cy="2052935"/>
                </a:xfrm>
                <a:custGeom>
                  <a:avLst/>
                  <a:gdLst>
                    <a:gd name="connsiteX0" fmla="*/ 1778006 w 1778228"/>
                    <a:gd name="connsiteY0" fmla="*/ 1565989 h 2052935"/>
                    <a:gd name="connsiteX1" fmla="*/ 1687939 w 1778228"/>
                    <a:gd name="connsiteY1" fmla="*/ 1458164 h 2052935"/>
                    <a:gd name="connsiteX2" fmla="*/ 1009006 w 1778228"/>
                    <a:gd name="connsiteY2" fmla="*/ 1059491 h 2052935"/>
                    <a:gd name="connsiteX3" fmla="*/ 1007723 w 1778228"/>
                    <a:gd name="connsiteY3" fmla="*/ 1058207 h 2052935"/>
                    <a:gd name="connsiteX4" fmla="*/ 728640 w 1778228"/>
                    <a:gd name="connsiteY4" fmla="*/ 215505 h 2052935"/>
                    <a:gd name="connsiteX5" fmla="*/ 711097 w 1778228"/>
                    <a:gd name="connsiteY5" fmla="*/ 166299 h 2052935"/>
                    <a:gd name="connsiteX6" fmla="*/ 709493 w 1778228"/>
                    <a:gd name="connsiteY6" fmla="*/ 162769 h 2052935"/>
                    <a:gd name="connsiteX7" fmla="*/ 704679 w 1778228"/>
                    <a:gd name="connsiteY7" fmla="*/ 152072 h 2052935"/>
                    <a:gd name="connsiteX8" fmla="*/ 702326 w 1778228"/>
                    <a:gd name="connsiteY8" fmla="*/ 146617 h 2052935"/>
                    <a:gd name="connsiteX9" fmla="*/ 702326 w 1778228"/>
                    <a:gd name="connsiteY9" fmla="*/ 146617 h 2052935"/>
                    <a:gd name="connsiteX10" fmla="*/ 646060 w 1778228"/>
                    <a:gd name="connsiteY10" fmla="*/ 65427 h 2052935"/>
                    <a:gd name="connsiteX11" fmla="*/ 618569 w 1778228"/>
                    <a:gd name="connsiteY11" fmla="*/ 46066 h 2052935"/>
                    <a:gd name="connsiteX12" fmla="*/ 568935 w 1778228"/>
                    <a:gd name="connsiteY12" fmla="*/ 18147 h 2052935"/>
                    <a:gd name="connsiteX13" fmla="*/ 242894 w 1778228"/>
                    <a:gd name="connsiteY13" fmla="*/ 102011 h 2052935"/>
                    <a:gd name="connsiteX14" fmla="*/ 43717 w 1778228"/>
                    <a:gd name="connsiteY14" fmla="*/ 304717 h 2052935"/>
                    <a:gd name="connsiteX15" fmla="*/ 43717 w 1778228"/>
                    <a:gd name="connsiteY15" fmla="*/ 304717 h 2052935"/>
                    <a:gd name="connsiteX16" fmla="*/ 1893 w 1778228"/>
                    <a:gd name="connsiteY16" fmla="*/ 488383 h 2052935"/>
                    <a:gd name="connsiteX17" fmla="*/ 66074 w 1778228"/>
                    <a:gd name="connsiteY17" fmla="*/ 1288939 h 2052935"/>
                    <a:gd name="connsiteX18" fmla="*/ 66074 w 1778228"/>
                    <a:gd name="connsiteY18" fmla="*/ 1288939 h 2052935"/>
                    <a:gd name="connsiteX19" fmla="*/ 232090 w 1778228"/>
                    <a:gd name="connsiteY19" fmla="*/ 1687185 h 2052935"/>
                    <a:gd name="connsiteX20" fmla="*/ 844702 w 1778228"/>
                    <a:gd name="connsiteY20" fmla="*/ 2024993 h 2052935"/>
                    <a:gd name="connsiteX21" fmla="*/ 1375054 w 1778228"/>
                    <a:gd name="connsiteY21" fmla="*/ 1912569 h 2052935"/>
                    <a:gd name="connsiteX22" fmla="*/ 1728052 w 1778228"/>
                    <a:gd name="connsiteY22" fmla="*/ 1703658 h 2052935"/>
                    <a:gd name="connsiteX23" fmla="*/ 1778221 w 1778228"/>
                    <a:gd name="connsiteY23" fmla="*/ 1628780 h 2052935"/>
                    <a:gd name="connsiteX24" fmla="*/ 1778006 w 1778228"/>
                    <a:gd name="connsiteY24" fmla="*/ 1565989 h 205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778228" h="2052935">
                      <a:moveTo>
                        <a:pt x="1778006" y="1565989"/>
                      </a:moveTo>
                      <a:cubicBezTo>
                        <a:pt x="1778006" y="1533043"/>
                        <a:pt x="1749018" y="1497850"/>
                        <a:pt x="1687939" y="1458164"/>
                      </a:cubicBezTo>
                      <a:cubicBezTo>
                        <a:pt x="1575086" y="1384998"/>
                        <a:pt x="1167106" y="1147098"/>
                        <a:pt x="1009006" y="1059491"/>
                      </a:cubicBezTo>
                      <a:cubicBezTo>
                        <a:pt x="1008921" y="1058827"/>
                        <a:pt x="1008386" y="1058293"/>
                        <a:pt x="1007723" y="1058207"/>
                      </a:cubicBezTo>
                      <a:cubicBezTo>
                        <a:pt x="886099" y="984398"/>
                        <a:pt x="812932" y="482500"/>
                        <a:pt x="728640" y="215505"/>
                      </a:cubicBezTo>
                      <a:cubicBezTo>
                        <a:pt x="723709" y="198796"/>
                        <a:pt x="717847" y="182366"/>
                        <a:pt x="711097" y="166299"/>
                      </a:cubicBezTo>
                      <a:lnTo>
                        <a:pt x="709493" y="162769"/>
                      </a:lnTo>
                      <a:cubicBezTo>
                        <a:pt x="707995" y="159239"/>
                        <a:pt x="706391" y="155602"/>
                        <a:pt x="704679" y="152072"/>
                      </a:cubicBezTo>
                      <a:lnTo>
                        <a:pt x="702326" y="146617"/>
                      </a:lnTo>
                      <a:lnTo>
                        <a:pt x="702326" y="146617"/>
                      </a:lnTo>
                      <a:cubicBezTo>
                        <a:pt x="689008" y="116163"/>
                        <a:pt x="669893" y="88597"/>
                        <a:pt x="646060" y="65427"/>
                      </a:cubicBezTo>
                      <a:cubicBezTo>
                        <a:pt x="637856" y="57715"/>
                        <a:pt x="628603" y="51200"/>
                        <a:pt x="618569" y="46066"/>
                      </a:cubicBezTo>
                      <a:cubicBezTo>
                        <a:pt x="604877" y="38364"/>
                        <a:pt x="575781" y="22319"/>
                        <a:pt x="568935" y="18147"/>
                      </a:cubicBezTo>
                      <a:cubicBezTo>
                        <a:pt x="486355" y="-31273"/>
                        <a:pt x="377996" y="28095"/>
                        <a:pt x="242894" y="102011"/>
                      </a:cubicBezTo>
                      <a:cubicBezTo>
                        <a:pt x="158923" y="148007"/>
                        <a:pt x="87254" y="202776"/>
                        <a:pt x="43717" y="304717"/>
                      </a:cubicBezTo>
                      <a:lnTo>
                        <a:pt x="43717" y="304717"/>
                      </a:lnTo>
                      <a:cubicBezTo>
                        <a:pt x="20060" y="363315"/>
                        <a:pt x="5940" y="425325"/>
                        <a:pt x="1893" y="488383"/>
                      </a:cubicBezTo>
                      <a:cubicBezTo>
                        <a:pt x="-10088" y="629154"/>
                        <a:pt x="37620" y="1085056"/>
                        <a:pt x="66074" y="1288939"/>
                      </a:cubicBezTo>
                      <a:lnTo>
                        <a:pt x="66074" y="1288939"/>
                      </a:lnTo>
                      <a:cubicBezTo>
                        <a:pt x="107578" y="1629636"/>
                        <a:pt x="158281" y="1630170"/>
                        <a:pt x="232090" y="1687185"/>
                      </a:cubicBezTo>
                      <a:cubicBezTo>
                        <a:pt x="359062" y="1785275"/>
                        <a:pt x="724147" y="1977499"/>
                        <a:pt x="844702" y="2024993"/>
                      </a:cubicBezTo>
                      <a:cubicBezTo>
                        <a:pt x="1063239" y="2110568"/>
                        <a:pt x="1241878" y="1978355"/>
                        <a:pt x="1375054" y="1912569"/>
                      </a:cubicBezTo>
                      <a:cubicBezTo>
                        <a:pt x="1497202" y="1850794"/>
                        <a:pt x="1615125" y="1781008"/>
                        <a:pt x="1728052" y="1703658"/>
                      </a:cubicBezTo>
                      <a:cubicBezTo>
                        <a:pt x="1761319" y="1679376"/>
                        <a:pt x="1778648" y="1654881"/>
                        <a:pt x="1778221" y="1628780"/>
                      </a:cubicBezTo>
                      <a:cubicBezTo>
                        <a:pt x="1777793" y="1618297"/>
                        <a:pt x="1778006" y="1576793"/>
                        <a:pt x="1778006" y="1565989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0687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" name="任意多边形: 形状 331">
                  <a:extLst>
                    <a:ext uri="{FF2B5EF4-FFF2-40B4-BE49-F238E27FC236}">
                      <a16:creationId xmlns:a16="http://schemas.microsoft.com/office/drawing/2014/main" id="{0EEDD19D-243B-4CF2-BEB0-DC5ABAC3D21F}"/>
                    </a:ext>
                  </a:extLst>
                </p:cNvPr>
                <p:cNvSpPr/>
                <p:nvPr/>
              </p:nvSpPr>
              <p:spPr>
                <a:xfrm>
                  <a:off x="7414525" y="3217531"/>
                  <a:ext cx="1600619" cy="978076"/>
                </a:xfrm>
                <a:custGeom>
                  <a:avLst/>
                  <a:gdLst>
                    <a:gd name="connsiteX0" fmla="*/ 1197286 w 1600619"/>
                    <a:gd name="connsiteY0" fmla="*/ 837675 h 978076"/>
                    <a:gd name="connsiteX1" fmla="*/ 1550284 w 1600619"/>
                    <a:gd name="connsiteY1" fmla="*/ 628657 h 978076"/>
                    <a:gd name="connsiteX2" fmla="*/ 1510492 w 1600619"/>
                    <a:gd name="connsiteY2" fmla="*/ 446810 h 978076"/>
                    <a:gd name="connsiteX3" fmla="*/ 744807 w 1600619"/>
                    <a:gd name="connsiteY3" fmla="*/ 0 h 978076"/>
                    <a:gd name="connsiteX4" fmla="*/ 1051 w 1600619"/>
                    <a:gd name="connsiteY4" fmla="*/ 543403 h 978076"/>
                    <a:gd name="connsiteX5" fmla="*/ 667148 w 1600619"/>
                    <a:gd name="connsiteY5" fmla="*/ 949885 h 978076"/>
                    <a:gd name="connsiteX6" fmla="*/ 1197286 w 1600619"/>
                    <a:gd name="connsiteY6" fmla="*/ 837675 h 978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00619" h="978076">
                      <a:moveTo>
                        <a:pt x="1197286" y="837675"/>
                      </a:moveTo>
                      <a:cubicBezTo>
                        <a:pt x="1319466" y="775911"/>
                        <a:pt x="1437389" y="706092"/>
                        <a:pt x="1550284" y="628657"/>
                      </a:cubicBezTo>
                      <a:cubicBezTo>
                        <a:pt x="1626018" y="573675"/>
                        <a:pt x="1619065" y="517409"/>
                        <a:pt x="1510492" y="446810"/>
                      </a:cubicBezTo>
                      <a:cubicBezTo>
                        <a:pt x="1359665" y="348933"/>
                        <a:pt x="744807" y="0"/>
                        <a:pt x="744807" y="0"/>
                      </a:cubicBezTo>
                      <a:cubicBezTo>
                        <a:pt x="744807" y="0"/>
                        <a:pt x="-32430" y="458790"/>
                        <a:pt x="1051" y="543403"/>
                      </a:cubicBezTo>
                      <a:cubicBezTo>
                        <a:pt x="34533" y="628015"/>
                        <a:pt x="515573" y="890196"/>
                        <a:pt x="667148" y="949885"/>
                      </a:cubicBezTo>
                      <a:cubicBezTo>
                        <a:pt x="885472" y="1035995"/>
                        <a:pt x="1064110" y="903460"/>
                        <a:pt x="1197286" y="837675"/>
                      </a:cubicBezTo>
                      <a:close/>
                    </a:path>
                  </a:pathLst>
                </a:custGeom>
                <a:solidFill>
                  <a:srgbClr val="FF725E"/>
                </a:solidFill>
                <a:ln w="10687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" name="任意多边形: 形状 332">
                  <a:extLst>
                    <a:ext uri="{FF2B5EF4-FFF2-40B4-BE49-F238E27FC236}">
                      <a16:creationId xmlns:a16="http://schemas.microsoft.com/office/drawing/2014/main" id="{ECA83426-6930-5ADE-B0F4-13A905B9A315}"/>
                    </a:ext>
                  </a:extLst>
                </p:cNvPr>
                <p:cNvSpPr/>
                <p:nvPr/>
              </p:nvSpPr>
              <p:spPr>
                <a:xfrm>
                  <a:off x="7414525" y="3217531"/>
                  <a:ext cx="1600619" cy="978076"/>
                </a:xfrm>
                <a:custGeom>
                  <a:avLst/>
                  <a:gdLst>
                    <a:gd name="connsiteX0" fmla="*/ 1197286 w 1600619"/>
                    <a:gd name="connsiteY0" fmla="*/ 837675 h 978076"/>
                    <a:gd name="connsiteX1" fmla="*/ 1550284 w 1600619"/>
                    <a:gd name="connsiteY1" fmla="*/ 628657 h 978076"/>
                    <a:gd name="connsiteX2" fmla="*/ 1510492 w 1600619"/>
                    <a:gd name="connsiteY2" fmla="*/ 446810 h 978076"/>
                    <a:gd name="connsiteX3" fmla="*/ 744807 w 1600619"/>
                    <a:gd name="connsiteY3" fmla="*/ 0 h 978076"/>
                    <a:gd name="connsiteX4" fmla="*/ 1051 w 1600619"/>
                    <a:gd name="connsiteY4" fmla="*/ 543403 h 978076"/>
                    <a:gd name="connsiteX5" fmla="*/ 667148 w 1600619"/>
                    <a:gd name="connsiteY5" fmla="*/ 949885 h 978076"/>
                    <a:gd name="connsiteX6" fmla="*/ 1197286 w 1600619"/>
                    <a:gd name="connsiteY6" fmla="*/ 837675 h 978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00619" h="978076">
                      <a:moveTo>
                        <a:pt x="1197286" y="837675"/>
                      </a:moveTo>
                      <a:cubicBezTo>
                        <a:pt x="1319466" y="775911"/>
                        <a:pt x="1437389" y="706092"/>
                        <a:pt x="1550284" y="628657"/>
                      </a:cubicBezTo>
                      <a:cubicBezTo>
                        <a:pt x="1626018" y="573675"/>
                        <a:pt x="1619065" y="517409"/>
                        <a:pt x="1510492" y="446810"/>
                      </a:cubicBezTo>
                      <a:cubicBezTo>
                        <a:pt x="1359665" y="348933"/>
                        <a:pt x="744807" y="0"/>
                        <a:pt x="744807" y="0"/>
                      </a:cubicBezTo>
                      <a:cubicBezTo>
                        <a:pt x="744807" y="0"/>
                        <a:pt x="-32430" y="458790"/>
                        <a:pt x="1051" y="543403"/>
                      </a:cubicBezTo>
                      <a:cubicBezTo>
                        <a:pt x="34533" y="628015"/>
                        <a:pt x="515573" y="890196"/>
                        <a:pt x="667148" y="949885"/>
                      </a:cubicBezTo>
                      <a:cubicBezTo>
                        <a:pt x="885472" y="1035995"/>
                        <a:pt x="1064110" y="903460"/>
                        <a:pt x="1197286" y="8376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687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" name="任意多边形: 形状 333">
                  <a:extLst>
                    <a:ext uri="{FF2B5EF4-FFF2-40B4-BE49-F238E27FC236}">
                      <a16:creationId xmlns:a16="http://schemas.microsoft.com/office/drawing/2014/main" id="{87B3B758-FE20-7577-7E44-5BEF1E44B2A4}"/>
                    </a:ext>
                  </a:extLst>
                </p:cNvPr>
                <p:cNvSpPr/>
                <p:nvPr/>
              </p:nvSpPr>
              <p:spPr>
                <a:xfrm>
                  <a:off x="7280474" y="2205534"/>
                  <a:ext cx="574851" cy="337342"/>
                </a:xfrm>
                <a:custGeom>
                  <a:avLst/>
                  <a:gdLst>
                    <a:gd name="connsiteX0" fmla="*/ 574852 w 574851"/>
                    <a:gd name="connsiteY0" fmla="*/ 46601 h 337342"/>
                    <a:gd name="connsiteX1" fmla="*/ 255121 w 574851"/>
                    <a:gd name="connsiteY1" fmla="*/ 134101 h 337342"/>
                    <a:gd name="connsiteX2" fmla="*/ 55517 w 574851"/>
                    <a:gd name="connsiteY2" fmla="*/ 337343 h 337342"/>
                    <a:gd name="connsiteX3" fmla="*/ 0 w 574851"/>
                    <a:gd name="connsiteY3" fmla="*/ 305252 h 337342"/>
                    <a:gd name="connsiteX4" fmla="*/ 199176 w 574851"/>
                    <a:gd name="connsiteY4" fmla="*/ 102011 h 337342"/>
                    <a:gd name="connsiteX5" fmla="*/ 525218 w 574851"/>
                    <a:gd name="connsiteY5" fmla="*/ 18147 h 337342"/>
                    <a:gd name="connsiteX6" fmla="*/ 574852 w 574851"/>
                    <a:gd name="connsiteY6" fmla="*/ 46601 h 337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74851" h="337342">
                      <a:moveTo>
                        <a:pt x="574852" y="46601"/>
                      </a:moveTo>
                      <a:cubicBezTo>
                        <a:pt x="493020" y="3813"/>
                        <a:pt x="386693" y="62004"/>
                        <a:pt x="255121" y="134101"/>
                      </a:cubicBezTo>
                      <a:cubicBezTo>
                        <a:pt x="170936" y="180312"/>
                        <a:pt x="99160" y="234973"/>
                        <a:pt x="55517" y="337343"/>
                      </a:cubicBezTo>
                      <a:lnTo>
                        <a:pt x="0" y="305252"/>
                      </a:lnTo>
                      <a:cubicBezTo>
                        <a:pt x="43536" y="203203"/>
                        <a:pt x="115206" y="148435"/>
                        <a:pt x="199176" y="102011"/>
                      </a:cubicBezTo>
                      <a:cubicBezTo>
                        <a:pt x="334278" y="28095"/>
                        <a:pt x="442638" y="-31273"/>
                        <a:pt x="525218" y="18147"/>
                      </a:cubicBezTo>
                      <a:cubicBezTo>
                        <a:pt x="532385" y="22961"/>
                        <a:pt x="561160" y="39006"/>
                        <a:pt x="574852" y="46601"/>
                      </a:cubicBezTo>
                      <a:close/>
                    </a:path>
                  </a:pathLst>
                </a:custGeom>
                <a:solidFill>
                  <a:srgbClr val="FF725E"/>
                </a:solidFill>
                <a:ln w="10687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5" name="任意多边形: 形状 334">
                  <a:extLst>
                    <a:ext uri="{FF2B5EF4-FFF2-40B4-BE49-F238E27FC236}">
                      <a16:creationId xmlns:a16="http://schemas.microsoft.com/office/drawing/2014/main" id="{827DB578-7BB1-63F1-6B9E-FBE7E50F5C5A}"/>
                    </a:ext>
                  </a:extLst>
                </p:cNvPr>
                <p:cNvSpPr/>
                <p:nvPr/>
              </p:nvSpPr>
              <p:spPr>
                <a:xfrm>
                  <a:off x="7280474" y="2205534"/>
                  <a:ext cx="574851" cy="337342"/>
                </a:xfrm>
                <a:custGeom>
                  <a:avLst/>
                  <a:gdLst>
                    <a:gd name="connsiteX0" fmla="*/ 574852 w 574851"/>
                    <a:gd name="connsiteY0" fmla="*/ 46601 h 337342"/>
                    <a:gd name="connsiteX1" fmla="*/ 255121 w 574851"/>
                    <a:gd name="connsiteY1" fmla="*/ 134101 h 337342"/>
                    <a:gd name="connsiteX2" fmla="*/ 55517 w 574851"/>
                    <a:gd name="connsiteY2" fmla="*/ 337343 h 337342"/>
                    <a:gd name="connsiteX3" fmla="*/ 0 w 574851"/>
                    <a:gd name="connsiteY3" fmla="*/ 305252 h 337342"/>
                    <a:gd name="connsiteX4" fmla="*/ 199176 w 574851"/>
                    <a:gd name="connsiteY4" fmla="*/ 102011 h 337342"/>
                    <a:gd name="connsiteX5" fmla="*/ 525218 w 574851"/>
                    <a:gd name="connsiteY5" fmla="*/ 18147 h 337342"/>
                    <a:gd name="connsiteX6" fmla="*/ 574852 w 574851"/>
                    <a:gd name="connsiteY6" fmla="*/ 46601 h 337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74851" h="337342">
                      <a:moveTo>
                        <a:pt x="574852" y="46601"/>
                      </a:moveTo>
                      <a:cubicBezTo>
                        <a:pt x="493020" y="3813"/>
                        <a:pt x="386693" y="62004"/>
                        <a:pt x="255121" y="134101"/>
                      </a:cubicBezTo>
                      <a:cubicBezTo>
                        <a:pt x="170936" y="180312"/>
                        <a:pt x="99160" y="234973"/>
                        <a:pt x="55517" y="337343"/>
                      </a:cubicBezTo>
                      <a:lnTo>
                        <a:pt x="0" y="305252"/>
                      </a:lnTo>
                      <a:cubicBezTo>
                        <a:pt x="43536" y="203203"/>
                        <a:pt x="115206" y="148435"/>
                        <a:pt x="199176" y="102011"/>
                      </a:cubicBezTo>
                      <a:cubicBezTo>
                        <a:pt x="334278" y="28095"/>
                        <a:pt x="442638" y="-31273"/>
                        <a:pt x="525218" y="18147"/>
                      </a:cubicBezTo>
                      <a:cubicBezTo>
                        <a:pt x="532385" y="22961"/>
                        <a:pt x="561160" y="39006"/>
                        <a:pt x="574852" y="46601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10687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6" name="任意多边形: 形状 335">
                  <a:extLst>
                    <a:ext uri="{FF2B5EF4-FFF2-40B4-BE49-F238E27FC236}">
                      <a16:creationId xmlns:a16="http://schemas.microsoft.com/office/drawing/2014/main" id="{3C5FAA83-B0A3-1F6E-B4C2-ECBB13FFBCE6}"/>
                    </a:ext>
                  </a:extLst>
                </p:cNvPr>
                <p:cNvSpPr/>
                <p:nvPr/>
              </p:nvSpPr>
              <p:spPr>
                <a:xfrm>
                  <a:off x="7291931" y="2238014"/>
                  <a:ext cx="952869" cy="1550089"/>
                </a:xfrm>
                <a:custGeom>
                  <a:avLst/>
                  <a:gdLst>
                    <a:gd name="connsiteX0" fmla="*/ 673574 w 952869"/>
                    <a:gd name="connsiteY0" fmla="*/ 183774 h 1550089"/>
                    <a:gd name="connsiteX1" fmla="*/ 590886 w 952869"/>
                    <a:gd name="connsiteY1" fmla="*/ 34017 h 1550089"/>
                    <a:gd name="connsiteX2" fmla="*/ 501460 w 952869"/>
                    <a:gd name="connsiteY2" fmla="*/ 1 h 1550089"/>
                    <a:gd name="connsiteX3" fmla="*/ 243665 w 952869"/>
                    <a:gd name="connsiteY3" fmla="*/ 102157 h 1550089"/>
                    <a:gd name="connsiteX4" fmla="*/ 218848 w 952869"/>
                    <a:gd name="connsiteY4" fmla="*/ 116384 h 1550089"/>
                    <a:gd name="connsiteX5" fmla="*/ 209542 w 952869"/>
                    <a:gd name="connsiteY5" fmla="*/ 121946 h 1550089"/>
                    <a:gd name="connsiteX6" fmla="*/ 198845 w 952869"/>
                    <a:gd name="connsiteY6" fmla="*/ 128899 h 1550089"/>
                    <a:gd name="connsiteX7" fmla="*/ 190608 w 952869"/>
                    <a:gd name="connsiteY7" fmla="*/ 134247 h 1550089"/>
                    <a:gd name="connsiteX8" fmla="*/ 140012 w 952869"/>
                    <a:gd name="connsiteY8" fmla="*/ 172649 h 1550089"/>
                    <a:gd name="connsiteX9" fmla="*/ 132417 w 952869"/>
                    <a:gd name="connsiteY9" fmla="*/ 179709 h 1550089"/>
                    <a:gd name="connsiteX10" fmla="*/ 103643 w 952869"/>
                    <a:gd name="connsiteY10" fmla="*/ 209447 h 1550089"/>
                    <a:gd name="connsiteX11" fmla="*/ 98829 w 952869"/>
                    <a:gd name="connsiteY11" fmla="*/ 215116 h 1550089"/>
                    <a:gd name="connsiteX12" fmla="*/ 93160 w 952869"/>
                    <a:gd name="connsiteY12" fmla="*/ 222283 h 1550089"/>
                    <a:gd name="connsiteX13" fmla="*/ 87597 w 952869"/>
                    <a:gd name="connsiteY13" fmla="*/ 229557 h 1550089"/>
                    <a:gd name="connsiteX14" fmla="*/ 82249 w 952869"/>
                    <a:gd name="connsiteY14" fmla="*/ 237045 h 1550089"/>
                    <a:gd name="connsiteX15" fmla="*/ 62139 w 952869"/>
                    <a:gd name="connsiteY15" fmla="*/ 269135 h 1550089"/>
                    <a:gd name="connsiteX16" fmla="*/ 59785 w 952869"/>
                    <a:gd name="connsiteY16" fmla="*/ 273414 h 1550089"/>
                    <a:gd name="connsiteX17" fmla="*/ 55079 w 952869"/>
                    <a:gd name="connsiteY17" fmla="*/ 282506 h 1550089"/>
                    <a:gd name="connsiteX18" fmla="*/ 48553 w 952869"/>
                    <a:gd name="connsiteY18" fmla="*/ 295985 h 1550089"/>
                    <a:gd name="connsiteX19" fmla="*/ 2985 w 952869"/>
                    <a:gd name="connsiteY19" fmla="*/ 488529 h 1550089"/>
                    <a:gd name="connsiteX20" fmla="*/ 142044 w 952869"/>
                    <a:gd name="connsiteY20" fmla="*/ 1550090 h 1550089"/>
                    <a:gd name="connsiteX21" fmla="*/ 289769 w 952869"/>
                    <a:gd name="connsiteY21" fmla="*/ 1374553 h 1550089"/>
                    <a:gd name="connsiteX22" fmla="*/ 590886 w 952869"/>
                    <a:gd name="connsiteY22" fmla="*/ 1191850 h 1550089"/>
                    <a:gd name="connsiteX23" fmla="*/ 952870 w 952869"/>
                    <a:gd name="connsiteY23" fmla="*/ 1026904 h 1550089"/>
                    <a:gd name="connsiteX24" fmla="*/ 673574 w 952869"/>
                    <a:gd name="connsiteY24" fmla="*/ 183774 h 15500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952869" h="1550089">
                      <a:moveTo>
                        <a:pt x="673574" y="183774"/>
                      </a:moveTo>
                      <a:cubicBezTo>
                        <a:pt x="671862" y="177998"/>
                        <a:pt x="643729" y="80121"/>
                        <a:pt x="590886" y="34017"/>
                      </a:cubicBezTo>
                      <a:cubicBezTo>
                        <a:pt x="566326" y="11982"/>
                        <a:pt x="534460" y="-138"/>
                        <a:pt x="501460" y="1"/>
                      </a:cubicBezTo>
                      <a:cubicBezTo>
                        <a:pt x="430005" y="1"/>
                        <a:pt x="344216" y="47175"/>
                        <a:pt x="243665" y="102157"/>
                      </a:cubicBezTo>
                      <a:cubicBezTo>
                        <a:pt x="235321" y="106756"/>
                        <a:pt x="226978" y="111570"/>
                        <a:pt x="218848" y="116384"/>
                      </a:cubicBezTo>
                      <a:cubicBezTo>
                        <a:pt x="215639" y="118095"/>
                        <a:pt x="212537" y="120020"/>
                        <a:pt x="209542" y="121946"/>
                      </a:cubicBezTo>
                      <a:cubicBezTo>
                        <a:pt x="206547" y="123871"/>
                        <a:pt x="202054" y="126546"/>
                        <a:pt x="198845" y="128899"/>
                      </a:cubicBezTo>
                      <a:cubicBezTo>
                        <a:pt x="195636" y="131252"/>
                        <a:pt x="193390" y="132322"/>
                        <a:pt x="190608" y="134247"/>
                      </a:cubicBezTo>
                      <a:cubicBezTo>
                        <a:pt x="172894" y="145886"/>
                        <a:pt x="155982" y="158711"/>
                        <a:pt x="140012" y="172649"/>
                      </a:cubicBezTo>
                      <a:cubicBezTo>
                        <a:pt x="137445" y="174896"/>
                        <a:pt x="134877" y="177142"/>
                        <a:pt x="132417" y="179709"/>
                      </a:cubicBezTo>
                      <a:cubicBezTo>
                        <a:pt x="122266" y="189058"/>
                        <a:pt x="112660" y="198996"/>
                        <a:pt x="103643" y="209447"/>
                      </a:cubicBezTo>
                      <a:lnTo>
                        <a:pt x="98829" y="215116"/>
                      </a:lnTo>
                      <a:lnTo>
                        <a:pt x="93160" y="222283"/>
                      </a:lnTo>
                      <a:cubicBezTo>
                        <a:pt x="91234" y="224636"/>
                        <a:pt x="89523" y="227097"/>
                        <a:pt x="87597" y="229557"/>
                      </a:cubicBezTo>
                      <a:cubicBezTo>
                        <a:pt x="85672" y="232017"/>
                        <a:pt x="84067" y="234477"/>
                        <a:pt x="82249" y="237045"/>
                      </a:cubicBezTo>
                      <a:cubicBezTo>
                        <a:pt x="75189" y="247207"/>
                        <a:pt x="68450" y="257904"/>
                        <a:pt x="62139" y="269135"/>
                      </a:cubicBezTo>
                      <a:cubicBezTo>
                        <a:pt x="61283" y="270526"/>
                        <a:pt x="60534" y="271917"/>
                        <a:pt x="59785" y="273414"/>
                      </a:cubicBezTo>
                      <a:cubicBezTo>
                        <a:pt x="59036" y="274912"/>
                        <a:pt x="56576" y="279404"/>
                        <a:pt x="55079" y="282506"/>
                      </a:cubicBezTo>
                      <a:cubicBezTo>
                        <a:pt x="53581" y="285609"/>
                        <a:pt x="50693" y="291492"/>
                        <a:pt x="48553" y="295985"/>
                      </a:cubicBezTo>
                      <a:cubicBezTo>
                        <a:pt x="22421" y="357075"/>
                        <a:pt x="7007" y="422208"/>
                        <a:pt x="2985" y="488529"/>
                      </a:cubicBezTo>
                      <a:cubicBezTo>
                        <a:pt x="-16484" y="719903"/>
                        <a:pt x="62673" y="1484197"/>
                        <a:pt x="142044" y="1550090"/>
                      </a:cubicBezTo>
                      <a:cubicBezTo>
                        <a:pt x="142044" y="1550090"/>
                        <a:pt x="129850" y="1475211"/>
                        <a:pt x="289769" y="1374553"/>
                      </a:cubicBezTo>
                      <a:cubicBezTo>
                        <a:pt x="398449" y="1306200"/>
                        <a:pt x="474825" y="1248758"/>
                        <a:pt x="590886" y="1191850"/>
                      </a:cubicBezTo>
                      <a:cubicBezTo>
                        <a:pt x="873606" y="1052791"/>
                        <a:pt x="952870" y="1026904"/>
                        <a:pt x="952870" y="1026904"/>
                      </a:cubicBezTo>
                      <a:cubicBezTo>
                        <a:pt x="831032" y="952667"/>
                        <a:pt x="757865" y="450769"/>
                        <a:pt x="673574" y="18377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7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E89749B5-C425-C21F-A08A-A5490C331AD0}"/>
                </a:ext>
              </a:extLst>
            </p:cNvPr>
            <p:cNvSpPr/>
            <p:nvPr/>
          </p:nvSpPr>
          <p:spPr>
            <a:xfrm>
              <a:off x="8624060" y="4343748"/>
              <a:ext cx="227178" cy="529986"/>
            </a:xfrm>
            <a:custGeom>
              <a:avLst/>
              <a:gdLst>
                <a:gd name="connsiteX0" fmla="*/ 143330 w 325875"/>
                <a:gd name="connsiteY0" fmla="*/ 953 h 760237"/>
                <a:gd name="connsiteX1" fmla="*/ 3628 w 325875"/>
                <a:gd name="connsiteY1" fmla="*/ 68878 h 760237"/>
                <a:gd name="connsiteX2" fmla="*/ 29087 w 325875"/>
                <a:gd name="connsiteY2" fmla="*/ 206975 h 760237"/>
                <a:gd name="connsiteX3" fmla="*/ 62675 w 325875"/>
                <a:gd name="connsiteY3" fmla="*/ 403477 h 760237"/>
                <a:gd name="connsiteX4" fmla="*/ 90273 w 325875"/>
                <a:gd name="connsiteY4" fmla="*/ 674858 h 760237"/>
                <a:gd name="connsiteX5" fmla="*/ 322075 w 325875"/>
                <a:gd name="connsiteY5" fmla="*/ 708874 h 760237"/>
                <a:gd name="connsiteX6" fmla="*/ 291589 w 325875"/>
                <a:gd name="connsiteY6" fmla="*/ 484239 h 760237"/>
                <a:gd name="connsiteX7" fmla="*/ 241634 w 325875"/>
                <a:gd name="connsiteY7" fmla="*/ 162048 h 76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5875" h="760237">
                  <a:moveTo>
                    <a:pt x="143330" y="953"/>
                  </a:moveTo>
                  <a:cubicBezTo>
                    <a:pt x="70912" y="-8140"/>
                    <a:pt x="9404" y="50372"/>
                    <a:pt x="3628" y="68878"/>
                  </a:cubicBezTo>
                  <a:cubicBezTo>
                    <a:pt x="-4181" y="94016"/>
                    <a:pt x="-972" y="144719"/>
                    <a:pt x="29087" y="206975"/>
                  </a:cubicBezTo>
                  <a:cubicBezTo>
                    <a:pt x="55080" y="260460"/>
                    <a:pt x="67489" y="346035"/>
                    <a:pt x="62675" y="403477"/>
                  </a:cubicBezTo>
                  <a:cubicBezTo>
                    <a:pt x="57861" y="460920"/>
                    <a:pt x="31975" y="603616"/>
                    <a:pt x="90273" y="674858"/>
                  </a:cubicBezTo>
                  <a:cubicBezTo>
                    <a:pt x="148571" y="746099"/>
                    <a:pt x="277362" y="807499"/>
                    <a:pt x="322075" y="708874"/>
                  </a:cubicBezTo>
                  <a:cubicBezTo>
                    <a:pt x="336623" y="676783"/>
                    <a:pt x="305709" y="565535"/>
                    <a:pt x="291589" y="484239"/>
                  </a:cubicBezTo>
                  <a:cubicBezTo>
                    <a:pt x="263563" y="322609"/>
                    <a:pt x="241634" y="162048"/>
                    <a:pt x="241634" y="162048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E6892AAD-353A-E89F-1BE6-8407A049E090}"/>
                </a:ext>
              </a:extLst>
            </p:cNvPr>
            <p:cNvSpPr/>
            <p:nvPr/>
          </p:nvSpPr>
          <p:spPr>
            <a:xfrm>
              <a:off x="8708991" y="4434643"/>
              <a:ext cx="122421" cy="318468"/>
            </a:xfrm>
            <a:custGeom>
              <a:avLst/>
              <a:gdLst>
                <a:gd name="connsiteX0" fmla="*/ 0 w 175607"/>
                <a:gd name="connsiteY0" fmla="*/ 0 h 456825"/>
                <a:gd name="connsiteX1" fmla="*/ 20324 w 175607"/>
                <a:gd name="connsiteY1" fmla="*/ 237257 h 456825"/>
                <a:gd name="connsiteX2" fmla="*/ 68888 w 175607"/>
                <a:gd name="connsiteY2" fmla="*/ 419105 h 456825"/>
                <a:gd name="connsiteX3" fmla="*/ 174680 w 175607"/>
                <a:gd name="connsiteY3" fmla="*/ 395465 h 456825"/>
                <a:gd name="connsiteX4" fmla="*/ 119805 w 175607"/>
                <a:gd name="connsiteY4" fmla="*/ 31770 h 456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607" h="456825">
                  <a:moveTo>
                    <a:pt x="0" y="0"/>
                  </a:moveTo>
                  <a:cubicBezTo>
                    <a:pt x="12772" y="78462"/>
                    <a:pt x="19565" y="157769"/>
                    <a:pt x="20324" y="237257"/>
                  </a:cubicBezTo>
                  <a:cubicBezTo>
                    <a:pt x="19682" y="324116"/>
                    <a:pt x="38616" y="381131"/>
                    <a:pt x="68888" y="419105"/>
                  </a:cubicBezTo>
                  <a:cubicBezTo>
                    <a:pt x="102369" y="461892"/>
                    <a:pt x="185270" y="484784"/>
                    <a:pt x="174680" y="395465"/>
                  </a:cubicBezTo>
                  <a:cubicBezTo>
                    <a:pt x="167300" y="333209"/>
                    <a:pt x="119805" y="31770"/>
                    <a:pt x="119805" y="31770"/>
                  </a:cubicBezTo>
                  <a:close/>
                </a:path>
              </a:pathLst>
            </a:custGeom>
            <a:solidFill>
              <a:srgbClr val="FFA8A7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CA9F9BE7-D801-AFD9-E857-6A6B1362C0DA}"/>
                </a:ext>
              </a:extLst>
            </p:cNvPr>
            <p:cNvSpPr/>
            <p:nvPr/>
          </p:nvSpPr>
          <p:spPr>
            <a:xfrm>
              <a:off x="8643086" y="4343890"/>
              <a:ext cx="208047" cy="480166"/>
            </a:xfrm>
            <a:custGeom>
              <a:avLst/>
              <a:gdLst>
                <a:gd name="connsiteX0" fmla="*/ 189 w 298433"/>
                <a:gd name="connsiteY0" fmla="*/ 39900 h 688773"/>
                <a:gd name="connsiteX1" fmla="*/ 100740 w 298433"/>
                <a:gd name="connsiteY1" fmla="*/ 353533 h 688773"/>
                <a:gd name="connsiteX2" fmla="*/ 298312 w 298433"/>
                <a:gd name="connsiteY2" fmla="*/ 688774 h 688773"/>
                <a:gd name="connsiteX3" fmla="*/ 270821 w 298433"/>
                <a:gd name="connsiteY3" fmla="*/ 518479 h 688773"/>
                <a:gd name="connsiteX4" fmla="*/ 269965 w 298433"/>
                <a:gd name="connsiteY4" fmla="*/ 514414 h 688773"/>
                <a:gd name="connsiteX5" fmla="*/ 267933 w 298433"/>
                <a:gd name="connsiteY5" fmla="*/ 503717 h 688773"/>
                <a:gd name="connsiteX6" fmla="*/ 266970 w 298433"/>
                <a:gd name="connsiteY6" fmla="*/ 498797 h 688773"/>
                <a:gd name="connsiteX7" fmla="*/ 264509 w 298433"/>
                <a:gd name="connsiteY7" fmla="*/ 485212 h 688773"/>
                <a:gd name="connsiteX8" fmla="*/ 264509 w 298433"/>
                <a:gd name="connsiteY8" fmla="*/ 484249 h 688773"/>
                <a:gd name="connsiteX9" fmla="*/ 240548 w 298433"/>
                <a:gd name="connsiteY9" fmla="*/ 337915 h 688773"/>
                <a:gd name="connsiteX10" fmla="*/ 225787 w 298433"/>
                <a:gd name="connsiteY10" fmla="*/ 240894 h 688773"/>
                <a:gd name="connsiteX11" fmla="*/ 220438 w 298433"/>
                <a:gd name="connsiteY11" fmla="*/ 204204 h 688773"/>
                <a:gd name="connsiteX12" fmla="*/ 218406 w 298433"/>
                <a:gd name="connsiteY12" fmla="*/ 189656 h 688773"/>
                <a:gd name="connsiteX13" fmla="*/ 214555 w 298433"/>
                <a:gd name="connsiteY13" fmla="*/ 162058 h 688773"/>
                <a:gd name="connsiteX14" fmla="*/ 116250 w 298433"/>
                <a:gd name="connsiteY14" fmla="*/ 856 h 688773"/>
                <a:gd name="connsiteX15" fmla="*/ 102237 w 298433"/>
                <a:gd name="connsiteY15" fmla="*/ 0 h 688773"/>
                <a:gd name="connsiteX16" fmla="*/ 189 w 298433"/>
                <a:gd name="connsiteY16" fmla="*/ 39900 h 68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98433" h="688773">
                  <a:moveTo>
                    <a:pt x="189" y="39900"/>
                  </a:moveTo>
                  <a:cubicBezTo>
                    <a:pt x="-2699" y="93384"/>
                    <a:pt x="27359" y="235225"/>
                    <a:pt x="100740" y="353533"/>
                  </a:cubicBezTo>
                  <a:cubicBezTo>
                    <a:pt x="172623" y="469487"/>
                    <a:pt x="277881" y="605766"/>
                    <a:pt x="298312" y="688774"/>
                  </a:cubicBezTo>
                  <a:cubicBezTo>
                    <a:pt x="300023" y="650586"/>
                    <a:pt x="283336" y="580628"/>
                    <a:pt x="270821" y="518479"/>
                  </a:cubicBezTo>
                  <a:cubicBezTo>
                    <a:pt x="270821" y="517088"/>
                    <a:pt x="270821" y="515698"/>
                    <a:pt x="269965" y="514414"/>
                  </a:cubicBezTo>
                  <a:cubicBezTo>
                    <a:pt x="269323" y="510777"/>
                    <a:pt x="268574" y="507140"/>
                    <a:pt x="267933" y="503717"/>
                  </a:cubicBezTo>
                  <a:lnTo>
                    <a:pt x="266970" y="498797"/>
                  </a:lnTo>
                  <a:cubicBezTo>
                    <a:pt x="266114" y="494197"/>
                    <a:pt x="265258" y="489598"/>
                    <a:pt x="264509" y="485212"/>
                  </a:cubicBezTo>
                  <a:lnTo>
                    <a:pt x="264509" y="484249"/>
                  </a:lnTo>
                  <a:cubicBezTo>
                    <a:pt x="255738" y="433760"/>
                    <a:pt x="247608" y="383377"/>
                    <a:pt x="240548" y="337915"/>
                  </a:cubicBezTo>
                  <a:cubicBezTo>
                    <a:pt x="234879" y="301546"/>
                    <a:pt x="229852" y="268385"/>
                    <a:pt x="225787" y="240894"/>
                  </a:cubicBezTo>
                  <a:cubicBezTo>
                    <a:pt x="223754" y="227095"/>
                    <a:pt x="222043" y="214794"/>
                    <a:pt x="220438" y="204204"/>
                  </a:cubicBezTo>
                  <a:cubicBezTo>
                    <a:pt x="219689" y="198962"/>
                    <a:pt x="219048" y="193507"/>
                    <a:pt x="218406" y="189656"/>
                  </a:cubicBezTo>
                  <a:cubicBezTo>
                    <a:pt x="215838" y="172113"/>
                    <a:pt x="214555" y="162058"/>
                    <a:pt x="214555" y="162058"/>
                  </a:cubicBezTo>
                  <a:lnTo>
                    <a:pt x="116250" y="856"/>
                  </a:lnTo>
                  <a:cubicBezTo>
                    <a:pt x="111330" y="856"/>
                    <a:pt x="106837" y="107"/>
                    <a:pt x="102237" y="0"/>
                  </a:cubicBezTo>
                  <a:cubicBezTo>
                    <a:pt x="64574" y="834"/>
                    <a:pt x="28429" y="14965"/>
                    <a:pt x="189" y="3990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15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6305D091-EC9A-2157-FE92-01CF6B4FBEB8}"/>
                </a:ext>
              </a:extLst>
            </p:cNvPr>
            <p:cNvSpPr/>
            <p:nvPr/>
          </p:nvSpPr>
          <p:spPr>
            <a:xfrm>
              <a:off x="8085273" y="3502945"/>
              <a:ext cx="1006392" cy="1004778"/>
            </a:xfrm>
            <a:custGeom>
              <a:avLst/>
              <a:gdLst>
                <a:gd name="connsiteX0" fmla="*/ 1214206 w 1443616"/>
                <a:gd name="connsiteY0" fmla="*/ 359951 h 1441300"/>
                <a:gd name="connsiteX1" fmla="*/ 719153 w 1443616"/>
                <a:gd name="connsiteY1" fmla="*/ 0 h 1441300"/>
                <a:gd name="connsiteX2" fmla="*/ 0 w 1443616"/>
                <a:gd name="connsiteY2" fmla="*/ 48136 h 1441300"/>
                <a:gd name="connsiteX3" fmla="*/ 715195 w 1443616"/>
                <a:gd name="connsiteY3" fmla="*/ 588651 h 1441300"/>
                <a:gd name="connsiteX4" fmla="*/ 1031075 w 1443616"/>
                <a:gd name="connsiteY4" fmla="*/ 796919 h 1441300"/>
                <a:gd name="connsiteX5" fmla="*/ 1055357 w 1443616"/>
                <a:gd name="connsiteY5" fmla="*/ 885383 h 1441300"/>
                <a:gd name="connsiteX6" fmla="*/ 1009360 w 1443616"/>
                <a:gd name="connsiteY6" fmla="*/ 1042306 h 1441300"/>
                <a:gd name="connsiteX7" fmla="*/ 1159117 w 1443616"/>
                <a:gd name="connsiteY7" fmla="*/ 1441301 h 1441300"/>
                <a:gd name="connsiteX8" fmla="*/ 1346740 w 1443616"/>
                <a:gd name="connsiteY8" fmla="*/ 1046264 h 1441300"/>
                <a:gd name="connsiteX9" fmla="*/ 1439482 w 1443616"/>
                <a:gd name="connsiteY9" fmla="*/ 644275 h 1441300"/>
                <a:gd name="connsiteX10" fmla="*/ 1214206 w 1443616"/>
                <a:gd name="connsiteY10" fmla="*/ 359951 h 14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3616" h="1441300">
                  <a:moveTo>
                    <a:pt x="1214206" y="359951"/>
                  </a:moveTo>
                  <a:cubicBezTo>
                    <a:pt x="982190" y="191047"/>
                    <a:pt x="719153" y="0"/>
                    <a:pt x="719153" y="0"/>
                  </a:cubicBezTo>
                  <a:lnTo>
                    <a:pt x="0" y="48136"/>
                  </a:lnTo>
                  <a:lnTo>
                    <a:pt x="715195" y="588651"/>
                  </a:lnTo>
                  <a:lnTo>
                    <a:pt x="1031075" y="796919"/>
                  </a:lnTo>
                  <a:cubicBezTo>
                    <a:pt x="1031075" y="796919"/>
                    <a:pt x="1090977" y="791571"/>
                    <a:pt x="1055357" y="885383"/>
                  </a:cubicBezTo>
                  <a:cubicBezTo>
                    <a:pt x="1044018" y="915227"/>
                    <a:pt x="1027117" y="974809"/>
                    <a:pt x="1009360" y="1042306"/>
                  </a:cubicBezTo>
                  <a:lnTo>
                    <a:pt x="1159117" y="1441301"/>
                  </a:lnTo>
                  <a:cubicBezTo>
                    <a:pt x="1159117" y="1441301"/>
                    <a:pt x="1249398" y="1306520"/>
                    <a:pt x="1346740" y="1046264"/>
                  </a:cubicBezTo>
                  <a:cubicBezTo>
                    <a:pt x="1445259" y="782799"/>
                    <a:pt x="1450607" y="696154"/>
                    <a:pt x="1439482" y="644275"/>
                  </a:cubicBezTo>
                  <a:cubicBezTo>
                    <a:pt x="1425363" y="576670"/>
                    <a:pt x="1403755" y="498048"/>
                    <a:pt x="1214206" y="359951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E1319895-50EB-3F61-A8AA-413C6CEA3F68}"/>
                </a:ext>
              </a:extLst>
            </p:cNvPr>
            <p:cNvSpPr/>
            <p:nvPr/>
          </p:nvSpPr>
          <p:spPr>
            <a:xfrm>
              <a:off x="8531808" y="3688479"/>
              <a:ext cx="421181" cy="701122"/>
            </a:xfrm>
            <a:custGeom>
              <a:avLst/>
              <a:gdLst>
                <a:gd name="connsiteX0" fmla="*/ 0 w 604161"/>
                <a:gd name="connsiteY0" fmla="*/ 168583 h 1005722"/>
                <a:gd name="connsiteX1" fmla="*/ 61400 w 604161"/>
                <a:gd name="connsiteY1" fmla="*/ 210301 h 1005722"/>
                <a:gd name="connsiteX2" fmla="*/ 482644 w 604161"/>
                <a:gd name="connsiteY2" fmla="*/ 593143 h 1005722"/>
                <a:gd name="connsiteX3" fmla="*/ 604161 w 604161"/>
                <a:gd name="connsiteY3" fmla="*/ 1005723 h 1005722"/>
                <a:gd name="connsiteX4" fmla="*/ 591539 w 604161"/>
                <a:gd name="connsiteY4" fmla="*/ 738942 h 1005722"/>
                <a:gd name="connsiteX5" fmla="*/ 487565 w 604161"/>
                <a:gd name="connsiteY5" fmla="*/ 435150 h 1005722"/>
                <a:gd name="connsiteX6" fmla="*/ 97021 w 604161"/>
                <a:gd name="connsiteY6" fmla="*/ 173504 h 1005722"/>
                <a:gd name="connsiteX7" fmla="*/ 174253 w 604161"/>
                <a:gd name="connsiteY7" fmla="*/ 0 h 1005722"/>
                <a:gd name="connsiteX8" fmla="*/ 0 w 604161"/>
                <a:gd name="connsiteY8" fmla="*/ 168583 h 1005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4161" h="1005722">
                  <a:moveTo>
                    <a:pt x="0" y="168583"/>
                  </a:moveTo>
                  <a:cubicBezTo>
                    <a:pt x="9306" y="174680"/>
                    <a:pt x="50489" y="202813"/>
                    <a:pt x="61400" y="210301"/>
                  </a:cubicBezTo>
                  <a:cubicBezTo>
                    <a:pt x="207306" y="310959"/>
                    <a:pt x="454190" y="506498"/>
                    <a:pt x="482644" y="593143"/>
                  </a:cubicBezTo>
                  <a:cubicBezTo>
                    <a:pt x="500294" y="646628"/>
                    <a:pt x="566508" y="802696"/>
                    <a:pt x="604161" y="1005723"/>
                  </a:cubicBezTo>
                  <a:cubicBezTo>
                    <a:pt x="604161" y="1005723"/>
                    <a:pt x="598064" y="870942"/>
                    <a:pt x="591539" y="738942"/>
                  </a:cubicBezTo>
                  <a:cubicBezTo>
                    <a:pt x="582340" y="554314"/>
                    <a:pt x="548751" y="502755"/>
                    <a:pt x="487565" y="435150"/>
                  </a:cubicBezTo>
                  <a:cubicBezTo>
                    <a:pt x="428839" y="370220"/>
                    <a:pt x="118629" y="185805"/>
                    <a:pt x="97021" y="173504"/>
                  </a:cubicBezTo>
                  <a:cubicBezTo>
                    <a:pt x="149757" y="130716"/>
                    <a:pt x="174894" y="43750"/>
                    <a:pt x="174253" y="0"/>
                  </a:cubicBezTo>
                  <a:cubicBezTo>
                    <a:pt x="174253" y="0"/>
                    <a:pt x="97770" y="133497"/>
                    <a:pt x="0" y="168583"/>
                  </a:cubicBezTo>
                  <a:close/>
                </a:path>
              </a:pathLst>
            </a:custGeom>
            <a:solidFill>
              <a:srgbClr val="FF725E">
                <a:alpha val="4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9B03B2FD-8126-A1DB-169A-64C1D960FB49}"/>
                </a:ext>
              </a:extLst>
            </p:cNvPr>
            <p:cNvSpPr/>
            <p:nvPr/>
          </p:nvSpPr>
          <p:spPr>
            <a:xfrm>
              <a:off x="8809052" y="4771991"/>
              <a:ext cx="482215" cy="397190"/>
            </a:xfrm>
            <a:custGeom>
              <a:avLst/>
              <a:gdLst>
                <a:gd name="connsiteX0" fmla="*/ 42807 w 691711"/>
                <a:gd name="connsiteY0" fmla="*/ 21 h 569748"/>
                <a:gd name="connsiteX1" fmla="*/ 12214 w 691711"/>
                <a:gd name="connsiteY1" fmla="*/ 72225 h 569748"/>
                <a:gd name="connsiteX2" fmla="*/ 7507 w 691711"/>
                <a:gd name="connsiteY2" fmla="*/ 194598 h 569748"/>
                <a:gd name="connsiteX3" fmla="*/ 146032 w 691711"/>
                <a:gd name="connsiteY3" fmla="*/ 323817 h 569748"/>
                <a:gd name="connsiteX4" fmla="*/ 390457 w 691711"/>
                <a:gd name="connsiteY4" fmla="*/ 553907 h 569748"/>
                <a:gd name="connsiteX5" fmla="*/ 679273 w 691711"/>
                <a:gd name="connsiteY5" fmla="*/ 509408 h 569748"/>
                <a:gd name="connsiteX6" fmla="*/ 596372 w 691711"/>
                <a:gd name="connsiteY6" fmla="*/ 365641 h 569748"/>
                <a:gd name="connsiteX7" fmla="*/ 473572 w 691711"/>
                <a:gd name="connsiteY7" fmla="*/ 284773 h 569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1711" h="569748">
                  <a:moveTo>
                    <a:pt x="42807" y="21"/>
                  </a:moveTo>
                  <a:cubicBezTo>
                    <a:pt x="23981" y="-942"/>
                    <a:pt x="23125" y="31256"/>
                    <a:pt x="12214" y="72225"/>
                  </a:cubicBezTo>
                  <a:cubicBezTo>
                    <a:pt x="5047" y="98754"/>
                    <a:pt x="-8538" y="143039"/>
                    <a:pt x="7507" y="194598"/>
                  </a:cubicBezTo>
                  <a:cubicBezTo>
                    <a:pt x="23553" y="246157"/>
                    <a:pt x="105170" y="255677"/>
                    <a:pt x="146032" y="323817"/>
                  </a:cubicBezTo>
                  <a:cubicBezTo>
                    <a:pt x="186895" y="391956"/>
                    <a:pt x="245728" y="514328"/>
                    <a:pt x="390457" y="553907"/>
                  </a:cubicBezTo>
                  <a:cubicBezTo>
                    <a:pt x="535186" y="593485"/>
                    <a:pt x="649536" y="551447"/>
                    <a:pt x="679273" y="509408"/>
                  </a:cubicBezTo>
                  <a:cubicBezTo>
                    <a:pt x="709011" y="467369"/>
                    <a:pt x="686975" y="424581"/>
                    <a:pt x="596372" y="365641"/>
                  </a:cubicBezTo>
                  <a:cubicBezTo>
                    <a:pt x="500314" y="302957"/>
                    <a:pt x="473572" y="284773"/>
                    <a:pt x="473572" y="284773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0FED67D4-BB19-58C5-BF9C-70D74384DB7A}"/>
                </a:ext>
              </a:extLst>
            </p:cNvPr>
            <p:cNvSpPr/>
            <p:nvPr userDrawn="1"/>
          </p:nvSpPr>
          <p:spPr>
            <a:xfrm>
              <a:off x="8811377" y="4601087"/>
              <a:ext cx="384703" cy="454456"/>
            </a:xfrm>
            <a:custGeom>
              <a:avLst/>
              <a:gdLst>
                <a:gd name="connsiteX0" fmla="*/ 232337 w 551836"/>
                <a:gd name="connsiteY0" fmla="*/ 0 h 651893"/>
                <a:gd name="connsiteX1" fmla="*/ 308285 w 551836"/>
                <a:gd name="connsiteY1" fmla="*/ 253837 h 651893"/>
                <a:gd name="connsiteX2" fmla="*/ 479970 w 551836"/>
                <a:gd name="connsiteY2" fmla="*/ 519121 h 651893"/>
                <a:gd name="connsiteX3" fmla="*/ 543189 w 551836"/>
                <a:gd name="connsiteY3" fmla="*/ 586083 h 651893"/>
                <a:gd name="connsiteX4" fmla="*/ 539766 w 551836"/>
                <a:gd name="connsiteY4" fmla="*/ 629513 h 651893"/>
                <a:gd name="connsiteX5" fmla="*/ 296946 w 551836"/>
                <a:gd name="connsiteY5" fmla="*/ 608119 h 651893"/>
                <a:gd name="connsiteX6" fmla="*/ 109322 w 551836"/>
                <a:gd name="connsiteY6" fmla="*/ 382307 h 651893"/>
                <a:gd name="connsiteX7" fmla="*/ 61721 w 551836"/>
                <a:gd name="connsiteY7" fmla="*/ 328288 h 651893"/>
                <a:gd name="connsiteX8" fmla="*/ 39151 w 551836"/>
                <a:gd name="connsiteY8" fmla="*/ 267529 h 651893"/>
                <a:gd name="connsiteX9" fmla="*/ 34444 w 551836"/>
                <a:gd name="connsiteY9" fmla="*/ 180243 h 651893"/>
                <a:gd name="connsiteX10" fmla="*/ 0 w 551836"/>
                <a:gd name="connsiteY10" fmla="*/ 67390 h 651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1836" h="651893">
                  <a:moveTo>
                    <a:pt x="232337" y="0"/>
                  </a:moveTo>
                  <a:cubicBezTo>
                    <a:pt x="232337" y="0"/>
                    <a:pt x="270418" y="161523"/>
                    <a:pt x="308285" y="253837"/>
                  </a:cubicBezTo>
                  <a:cubicBezTo>
                    <a:pt x="346152" y="346152"/>
                    <a:pt x="409157" y="435685"/>
                    <a:pt x="479970" y="519121"/>
                  </a:cubicBezTo>
                  <a:cubicBezTo>
                    <a:pt x="495374" y="537305"/>
                    <a:pt x="530567" y="571322"/>
                    <a:pt x="543189" y="586083"/>
                  </a:cubicBezTo>
                  <a:cubicBezTo>
                    <a:pt x="554421" y="599133"/>
                    <a:pt x="556132" y="614216"/>
                    <a:pt x="539766" y="629513"/>
                  </a:cubicBezTo>
                  <a:cubicBezTo>
                    <a:pt x="507675" y="659678"/>
                    <a:pt x="372145" y="665454"/>
                    <a:pt x="296946" y="608119"/>
                  </a:cubicBezTo>
                  <a:cubicBezTo>
                    <a:pt x="221747" y="550784"/>
                    <a:pt x="154036" y="428518"/>
                    <a:pt x="109322" y="382307"/>
                  </a:cubicBezTo>
                  <a:cubicBezTo>
                    <a:pt x="92528" y="364871"/>
                    <a:pt x="77232" y="347114"/>
                    <a:pt x="61721" y="328288"/>
                  </a:cubicBezTo>
                  <a:cubicBezTo>
                    <a:pt x="47216" y="311355"/>
                    <a:pt x="39215" y="289822"/>
                    <a:pt x="39151" y="267529"/>
                  </a:cubicBezTo>
                  <a:cubicBezTo>
                    <a:pt x="42317" y="238370"/>
                    <a:pt x="40723" y="208889"/>
                    <a:pt x="34444" y="180243"/>
                  </a:cubicBezTo>
                  <a:cubicBezTo>
                    <a:pt x="24603" y="132534"/>
                    <a:pt x="14441" y="113922"/>
                    <a:pt x="0" y="6739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2D3245F8-EE67-8E97-87EC-DFF681591515}"/>
                </a:ext>
              </a:extLst>
            </p:cNvPr>
            <p:cNvSpPr/>
            <p:nvPr/>
          </p:nvSpPr>
          <p:spPr>
            <a:xfrm>
              <a:off x="8046494" y="3502796"/>
              <a:ext cx="952654" cy="1230658"/>
            </a:xfrm>
            <a:custGeom>
              <a:avLst/>
              <a:gdLst>
                <a:gd name="connsiteX0" fmla="*/ 55627 w 1366532"/>
                <a:gd name="connsiteY0" fmla="*/ 48350 h 1765313"/>
                <a:gd name="connsiteX1" fmla="*/ 37228 w 1366532"/>
                <a:gd name="connsiteY1" fmla="*/ 537520 h 1765313"/>
                <a:gd name="connsiteX2" fmla="*/ 348294 w 1366532"/>
                <a:gd name="connsiteY2" fmla="*/ 810397 h 1765313"/>
                <a:gd name="connsiteX3" fmla="*/ 766757 w 1366532"/>
                <a:gd name="connsiteY3" fmla="*/ 1016741 h 1765313"/>
                <a:gd name="connsiteX4" fmla="*/ 853402 w 1366532"/>
                <a:gd name="connsiteY4" fmla="*/ 1183933 h 1765313"/>
                <a:gd name="connsiteX5" fmla="*/ 996098 w 1366532"/>
                <a:gd name="connsiteY5" fmla="*/ 1499599 h 1765313"/>
                <a:gd name="connsiteX6" fmla="*/ 1128954 w 1366532"/>
                <a:gd name="connsiteY6" fmla="*/ 1756325 h 1765313"/>
                <a:gd name="connsiteX7" fmla="*/ 1366532 w 1366532"/>
                <a:gd name="connsiteY7" fmla="*/ 1702840 h 1765313"/>
                <a:gd name="connsiteX8" fmla="*/ 1248866 w 1366532"/>
                <a:gd name="connsiteY8" fmla="*/ 921966 h 1765313"/>
                <a:gd name="connsiteX9" fmla="*/ 1143181 w 1366532"/>
                <a:gd name="connsiteY9" fmla="*/ 735091 h 1765313"/>
                <a:gd name="connsiteX10" fmla="*/ 701185 w 1366532"/>
                <a:gd name="connsiteY10" fmla="*/ 435578 h 1765313"/>
                <a:gd name="connsiteX11" fmla="*/ 777989 w 1366532"/>
                <a:gd name="connsiteY11" fmla="*/ 0 h 176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66532" h="1765313">
                  <a:moveTo>
                    <a:pt x="55627" y="48350"/>
                  </a:moveTo>
                  <a:cubicBezTo>
                    <a:pt x="-22354" y="295983"/>
                    <a:pt x="-8555" y="432155"/>
                    <a:pt x="37228" y="537520"/>
                  </a:cubicBezTo>
                  <a:cubicBezTo>
                    <a:pt x="75416" y="625234"/>
                    <a:pt x="146229" y="715944"/>
                    <a:pt x="348294" y="810397"/>
                  </a:cubicBezTo>
                  <a:cubicBezTo>
                    <a:pt x="539662" y="899930"/>
                    <a:pt x="719370" y="995133"/>
                    <a:pt x="766757" y="1016741"/>
                  </a:cubicBezTo>
                  <a:cubicBezTo>
                    <a:pt x="814144" y="1038348"/>
                    <a:pt x="830296" y="1090656"/>
                    <a:pt x="853402" y="1183933"/>
                  </a:cubicBezTo>
                  <a:cubicBezTo>
                    <a:pt x="874796" y="1272504"/>
                    <a:pt x="897259" y="1312296"/>
                    <a:pt x="996098" y="1499599"/>
                  </a:cubicBezTo>
                  <a:cubicBezTo>
                    <a:pt x="1100607" y="1697492"/>
                    <a:pt x="1128954" y="1756325"/>
                    <a:pt x="1128954" y="1756325"/>
                  </a:cubicBezTo>
                  <a:cubicBezTo>
                    <a:pt x="1128954" y="1756325"/>
                    <a:pt x="1268014" y="1797722"/>
                    <a:pt x="1366532" y="1702840"/>
                  </a:cubicBezTo>
                  <a:cubicBezTo>
                    <a:pt x="1366532" y="1702840"/>
                    <a:pt x="1272400" y="1045195"/>
                    <a:pt x="1248866" y="921966"/>
                  </a:cubicBezTo>
                  <a:cubicBezTo>
                    <a:pt x="1232821" y="839386"/>
                    <a:pt x="1210144" y="793604"/>
                    <a:pt x="1143181" y="735091"/>
                  </a:cubicBezTo>
                  <a:cubicBezTo>
                    <a:pt x="987648" y="598599"/>
                    <a:pt x="701185" y="435578"/>
                    <a:pt x="701185" y="435578"/>
                  </a:cubicBezTo>
                  <a:cubicBezTo>
                    <a:pt x="701185" y="435578"/>
                    <a:pt x="875758" y="316201"/>
                    <a:pt x="777989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CA322842-E76B-F190-8450-A3ED46078A58}"/>
                </a:ext>
              </a:extLst>
            </p:cNvPr>
            <p:cNvSpPr/>
            <p:nvPr/>
          </p:nvSpPr>
          <p:spPr>
            <a:xfrm>
              <a:off x="8546200" y="3880650"/>
              <a:ext cx="395378" cy="701868"/>
            </a:xfrm>
            <a:custGeom>
              <a:avLst/>
              <a:gdLst>
                <a:gd name="connsiteX0" fmla="*/ 567150 w 567149"/>
                <a:gd name="connsiteY0" fmla="*/ 1006793 h 1006792"/>
                <a:gd name="connsiteX1" fmla="*/ 532064 w 567149"/>
                <a:gd name="connsiteY1" fmla="*/ 778735 h 1006792"/>
                <a:gd name="connsiteX2" fmla="*/ 475584 w 567149"/>
                <a:gd name="connsiteY2" fmla="*/ 448949 h 1006792"/>
                <a:gd name="connsiteX3" fmla="*/ 465636 w 567149"/>
                <a:gd name="connsiteY3" fmla="*/ 407873 h 1006792"/>
                <a:gd name="connsiteX4" fmla="*/ 459325 w 567149"/>
                <a:gd name="connsiteY4" fmla="*/ 387228 h 1006792"/>
                <a:gd name="connsiteX5" fmla="*/ 451516 w 567149"/>
                <a:gd name="connsiteY5" fmla="*/ 367011 h 1006792"/>
                <a:gd name="connsiteX6" fmla="*/ 407552 w 567149"/>
                <a:gd name="connsiteY6" fmla="*/ 292881 h 1006792"/>
                <a:gd name="connsiteX7" fmla="*/ 282933 w 567149"/>
                <a:gd name="connsiteY7" fmla="*/ 178424 h 1006792"/>
                <a:gd name="connsiteX8" fmla="*/ 142697 w 567149"/>
                <a:gd name="connsiteY8" fmla="*/ 86859 h 1006792"/>
                <a:gd name="connsiteX9" fmla="*/ 0 w 567149"/>
                <a:gd name="connsiteY9" fmla="*/ 0 h 1006792"/>
                <a:gd name="connsiteX10" fmla="*/ 136493 w 567149"/>
                <a:gd name="connsiteY10" fmla="*/ 96272 h 1006792"/>
                <a:gd name="connsiteX11" fmla="*/ 271808 w 567149"/>
                <a:gd name="connsiteY11" fmla="*/ 193186 h 1006792"/>
                <a:gd name="connsiteX12" fmla="*/ 389474 w 567149"/>
                <a:gd name="connsiteY12" fmla="*/ 306680 h 1006792"/>
                <a:gd name="connsiteX13" fmla="*/ 429802 w 567149"/>
                <a:gd name="connsiteY13" fmla="*/ 376103 h 1006792"/>
                <a:gd name="connsiteX14" fmla="*/ 436862 w 567149"/>
                <a:gd name="connsiteY14" fmla="*/ 394823 h 1006792"/>
                <a:gd name="connsiteX15" fmla="*/ 442531 w 567149"/>
                <a:gd name="connsiteY15" fmla="*/ 414077 h 1006792"/>
                <a:gd name="connsiteX16" fmla="*/ 452051 w 567149"/>
                <a:gd name="connsiteY16" fmla="*/ 454190 h 1006792"/>
                <a:gd name="connsiteX17" fmla="*/ 484142 w 567149"/>
                <a:gd name="connsiteY17" fmla="*/ 617532 h 1006792"/>
                <a:gd name="connsiteX18" fmla="*/ 513558 w 567149"/>
                <a:gd name="connsiteY18" fmla="*/ 781623 h 1006792"/>
                <a:gd name="connsiteX19" fmla="*/ 567150 w 567149"/>
                <a:gd name="connsiteY19" fmla="*/ 1006793 h 100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67149" h="1006792">
                  <a:moveTo>
                    <a:pt x="567150" y="1006793"/>
                  </a:moveTo>
                  <a:cubicBezTo>
                    <a:pt x="555811" y="896080"/>
                    <a:pt x="548109" y="889127"/>
                    <a:pt x="532064" y="778735"/>
                  </a:cubicBezTo>
                  <a:cubicBezTo>
                    <a:pt x="516019" y="668343"/>
                    <a:pt x="498904" y="558485"/>
                    <a:pt x="475584" y="448949"/>
                  </a:cubicBezTo>
                  <a:cubicBezTo>
                    <a:pt x="472589" y="435257"/>
                    <a:pt x="469059" y="421672"/>
                    <a:pt x="465636" y="407873"/>
                  </a:cubicBezTo>
                  <a:lnTo>
                    <a:pt x="459325" y="387228"/>
                  </a:lnTo>
                  <a:lnTo>
                    <a:pt x="451516" y="367011"/>
                  </a:lnTo>
                  <a:cubicBezTo>
                    <a:pt x="440263" y="340440"/>
                    <a:pt x="425469" y="315505"/>
                    <a:pt x="407552" y="292881"/>
                  </a:cubicBezTo>
                  <a:cubicBezTo>
                    <a:pt x="371504" y="249152"/>
                    <a:pt x="329561" y="210633"/>
                    <a:pt x="282933" y="178424"/>
                  </a:cubicBezTo>
                  <a:cubicBezTo>
                    <a:pt x="237578" y="145371"/>
                    <a:pt x="189977" y="116061"/>
                    <a:pt x="142697" y="86859"/>
                  </a:cubicBezTo>
                  <a:cubicBezTo>
                    <a:pt x="95416" y="57656"/>
                    <a:pt x="47922" y="28347"/>
                    <a:pt x="0" y="0"/>
                  </a:cubicBezTo>
                  <a:cubicBezTo>
                    <a:pt x="45141" y="32733"/>
                    <a:pt x="91031" y="64181"/>
                    <a:pt x="136493" y="96272"/>
                  </a:cubicBezTo>
                  <a:cubicBezTo>
                    <a:pt x="181954" y="128363"/>
                    <a:pt x="228165" y="159277"/>
                    <a:pt x="271808" y="193186"/>
                  </a:cubicBezTo>
                  <a:cubicBezTo>
                    <a:pt x="315741" y="225812"/>
                    <a:pt x="355287" y="263957"/>
                    <a:pt x="389474" y="306680"/>
                  </a:cubicBezTo>
                  <a:cubicBezTo>
                    <a:pt x="405766" y="328053"/>
                    <a:pt x="419308" y="351372"/>
                    <a:pt x="429802" y="376103"/>
                  </a:cubicBezTo>
                  <a:lnTo>
                    <a:pt x="436862" y="394823"/>
                  </a:lnTo>
                  <a:lnTo>
                    <a:pt x="442531" y="414077"/>
                  </a:lnTo>
                  <a:cubicBezTo>
                    <a:pt x="445847" y="427341"/>
                    <a:pt x="449163" y="440713"/>
                    <a:pt x="452051" y="454190"/>
                  </a:cubicBezTo>
                  <a:cubicBezTo>
                    <a:pt x="464032" y="507675"/>
                    <a:pt x="473980" y="562871"/>
                    <a:pt x="484142" y="617532"/>
                  </a:cubicBezTo>
                  <a:lnTo>
                    <a:pt x="513558" y="781623"/>
                  </a:lnTo>
                  <a:cubicBezTo>
                    <a:pt x="532599" y="891266"/>
                    <a:pt x="546505" y="896935"/>
                    <a:pt x="567150" y="1006793"/>
                  </a:cubicBezTo>
                  <a:close/>
                </a:path>
              </a:pathLst>
            </a:custGeom>
            <a:solidFill>
              <a:srgbClr val="FF725E">
                <a:alpha val="4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50" name="图形 18">
              <a:extLst>
                <a:ext uri="{FF2B5EF4-FFF2-40B4-BE49-F238E27FC236}">
                  <a16:creationId xmlns:a16="http://schemas.microsoft.com/office/drawing/2014/main" id="{7291B83C-AEFA-AC5F-C170-571488B74A35}"/>
                </a:ext>
              </a:extLst>
            </p:cNvPr>
            <p:cNvGrpSpPr/>
            <p:nvPr/>
          </p:nvGrpSpPr>
          <p:grpSpPr>
            <a:xfrm>
              <a:off x="7562706" y="2252751"/>
              <a:ext cx="1402472" cy="1495943"/>
              <a:chOff x="6853926" y="1287809"/>
              <a:chExt cx="2011771" cy="2145850"/>
            </a:xfrm>
          </p:grpSpPr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B97F1F63-5FD9-3370-4A99-9BC3858900B5}"/>
                  </a:ext>
                </a:extLst>
              </p:cNvPr>
              <p:cNvSpPr/>
              <p:nvPr/>
            </p:nvSpPr>
            <p:spPr>
              <a:xfrm>
                <a:off x="8004678" y="1287809"/>
                <a:ext cx="840004" cy="606300"/>
              </a:xfrm>
              <a:custGeom>
                <a:avLst/>
                <a:gdLst>
                  <a:gd name="connsiteX0" fmla="*/ 605635 w 840004"/>
                  <a:gd name="connsiteY0" fmla="*/ 360914 h 606300"/>
                  <a:gd name="connsiteX1" fmla="*/ 394585 w 840004"/>
                  <a:gd name="connsiteY1" fmla="*/ 229770 h 606300"/>
                  <a:gd name="connsiteX2" fmla="*/ 347091 w 840004"/>
                  <a:gd name="connsiteY2" fmla="*/ 164304 h 606300"/>
                  <a:gd name="connsiteX3" fmla="*/ 273389 w 840004"/>
                  <a:gd name="connsiteY3" fmla="*/ 72525 h 606300"/>
                  <a:gd name="connsiteX4" fmla="*/ 177117 w 840004"/>
                  <a:gd name="connsiteY4" fmla="*/ 14869 h 606300"/>
                  <a:gd name="connsiteX5" fmla="*/ 146524 w 840004"/>
                  <a:gd name="connsiteY5" fmla="*/ 20645 h 606300"/>
                  <a:gd name="connsiteX6" fmla="*/ 109299 w 840004"/>
                  <a:gd name="connsiteY6" fmla="*/ 9948 h 606300"/>
                  <a:gd name="connsiteX7" fmla="*/ 78813 w 840004"/>
                  <a:gd name="connsiteY7" fmla="*/ 18078 h 606300"/>
                  <a:gd name="connsiteX8" fmla="*/ 36025 w 840004"/>
                  <a:gd name="connsiteY8" fmla="*/ 8451 h 606300"/>
                  <a:gd name="connsiteX9" fmla="*/ 14631 w 840004"/>
                  <a:gd name="connsiteY9" fmla="*/ 0 h 606300"/>
                  <a:gd name="connsiteX10" fmla="*/ 84 w 840004"/>
                  <a:gd name="connsiteY10" fmla="*/ 18613 h 606300"/>
                  <a:gd name="connsiteX11" fmla="*/ 16878 w 840004"/>
                  <a:gd name="connsiteY11" fmla="*/ 58084 h 606300"/>
                  <a:gd name="connsiteX12" fmla="*/ 68758 w 840004"/>
                  <a:gd name="connsiteY12" fmla="*/ 105044 h 606300"/>
                  <a:gd name="connsiteX13" fmla="*/ 147273 w 840004"/>
                  <a:gd name="connsiteY13" fmla="*/ 203027 h 606300"/>
                  <a:gd name="connsiteX14" fmla="*/ 139571 w 840004"/>
                  <a:gd name="connsiteY14" fmla="*/ 218859 h 606300"/>
                  <a:gd name="connsiteX15" fmla="*/ 92398 w 840004"/>
                  <a:gd name="connsiteY15" fmla="*/ 194577 h 606300"/>
                  <a:gd name="connsiteX16" fmla="*/ 40839 w 840004"/>
                  <a:gd name="connsiteY16" fmla="*/ 196181 h 606300"/>
                  <a:gd name="connsiteX17" fmla="*/ 30142 w 840004"/>
                  <a:gd name="connsiteY17" fmla="*/ 207520 h 606300"/>
                  <a:gd name="connsiteX18" fmla="*/ 36774 w 840004"/>
                  <a:gd name="connsiteY18" fmla="*/ 221212 h 606300"/>
                  <a:gd name="connsiteX19" fmla="*/ 51215 w 840004"/>
                  <a:gd name="connsiteY19" fmla="*/ 233406 h 606300"/>
                  <a:gd name="connsiteX20" fmla="*/ 80524 w 840004"/>
                  <a:gd name="connsiteY20" fmla="*/ 259507 h 606300"/>
                  <a:gd name="connsiteX21" fmla="*/ 233383 w 840004"/>
                  <a:gd name="connsiteY21" fmla="*/ 347222 h 606300"/>
                  <a:gd name="connsiteX22" fmla="*/ 319707 w 840004"/>
                  <a:gd name="connsiteY22" fmla="*/ 376852 h 606300"/>
                  <a:gd name="connsiteX23" fmla="*/ 558997 w 840004"/>
                  <a:gd name="connsiteY23" fmla="*/ 606301 h 606300"/>
                  <a:gd name="connsiteX24" fmla="*/ 840005 w 840004"/>
                  <a:gd name="connsiteY24" fmla="*/ 527250 h 606300"/>
                  <a:gd name="connsiteX25" fmla="*/ 605635 w 840004"/>
                  <a:gd name="connsiteY25" fmla="*/ 360914 h 60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840004" h="606300">
                    <a:moveTo>
                      <a:pt x="605635" y="360914"/>
                    </a:moveTo>
                    <a:cubicBezTo>
                      <a:pt x="505298" y="301118"/>
                      <a:pt x="418761" y="253944"/>
                      <a:pt x="394585" y="229770"/>
                    </a:cubicBezTo>
                    <a:cubicBezTo>
                      <a:pt x="376272" y="209852"/>
                      <a:pt x="360334" y="187889"/>
                      <a:pt x="347091" y="164304"/>
                    </a:cubicBezTo>
                    <a:cubicBezTo>
                      <a:pt x="328286" y="129502"/>
                      <a:pt x="303309" y="98405"/>
                      <a:pt x="273389" y="72525"/>
                    </a:cubicBezTo>
                    <a:cubicBezTo>
                      <a:pt x="244743" y="48061"/>
                      <a:pt x="212203" y="28573"/>
                      <a:pt x="177117" y="14869"/>
                    </a:cubicBezTo>
                    <a:cubicBezTo>
                      <a:pt x="166838" y="9320"/>
                      <a:pt x="154076" y="11729"/>
                      <a:pt x="146524" y="20645"/>
                    </a:cubicBezTo>
                    <a:cubicBezTo>
                      <a:pt x="135218" y="14001"/>
                      <a:pt x="122413" y="10321"/>
                      <a:pt x="109299" y="9948"/>
                    </a:cubicBezTo>
                    <a:cubicBezTo>
                      <a:pt x="98827" y="11345"/>
                      <a:pt x="88590" y="14077"/>
                      <a:pt x="78813" y="18078"/>
                    </a:cubicBezTo>
                    <a:cubicBezTo>
                      <a:pt x="62660" y="22677"/>
                      <a:pt x="50252" y="16045"/>
                      <a:pt x="36025" y="8451"/>
                    </a:cubicBezTo>
                    <a:cubicBezTo>
                      <a:pt x="29661" y="3984"/>
                      <a:pt x="22333" y="1087"/>
                      <a:pt x="14631" y="0"/>
                    </a:cubicBezTo>
                    <a:cubicBezTo>
                      <a:pt x="2330" y="0"/>
                      <a:pt x="-558" y="8771"/>
                      <a:pt x="84" y="18613"/>
                    </a:cubicBezTo>
                    <a:cubicBezTo>
                      <a:pt x="1496" y="33181"/>
                      <a:pt x="7368" y="46962"/>
                      <a:pt x="16878" y="58084"/>
                    </a:cubicBezTo>
                    <a:cubicBezTo>
                      <a:pt x="31532" y="76483"/>
                      <a:pt x="51643" y="89212"/>
                      <a:pt x="68758" y="105044"/>
                    </a:cubicBezTo>
                    <a:cubicBezTo>
                      <a:pt x="94858" y="129326"/>
                      <a:pt x="137325" y="168155"/>
                      <a:pt x="147273" y="203027"/>
                    </a:cubicBezTo>
                    <a:cubicBezTo>
                      <a:pt x="149412" y="210087"/>
                      <a:pt x="151445" y="225491"/>
                      <a:pt x="139571" y="218859"/>
                    </a:cubicBezTo>
                    <a:cubicBezTo>
                      <a:pt x="124563" y="209445"/>
                      <a:pt x="108786" y="201316"/>
                      <a:pt x="92398" y="194577"/>
                    </a:cubicBezTo>
                    <a:cubicBezTo>
                      <a:pt x="75753" y="187797"/>
                      <a:pt x="57023" y="188380"/>
                      <a:pt x="40839" y="196181"/>
                    </a:cubicBezTo>
                    <a:cubicBezTo>
                      <a:pt x="35972" y="198481"/>
                      <a:pt x="32153" y="202524"/>
                      <a:pt x="30142" y="207520"/>
                    </a:cubicBezTo>
                    <a:cubicBezTo>
                      <a:pt x="27789" y="214794"/>
                      <a:pt x="31853" y="218217"/>
                      <a:pt x="36774" y="221212"/>
                    </a:cubicBezTo>
                    <a:cubicBezTo>
                      <a:pt x="41834" y="224977"/>
                      <a:pt x="46658" y="229053"/>
                      <a:pt x="51215" y="233406"/>
                    </a:cubicBezTo>
                    <a:lnTo>
                      <a:pt x="80524" y="259507"/>
                    </a:lnTo>
                    <a:cubicBezTo>
                      <a:pt x="138074" y="309568"/>
                      <a:pt x="157007" y="331818"/>
                      <a:pt x="233383" y="347222"/>
                    </a:cubicBezTo>
                    <a:cubicBezTo>
                      <a:pt x="244080" y="349468"/>
                      <a:pt x="290611" y="353961"/>
                      <a:pt x="319707" y="376852"/>
                    </a:cubicBezTo>
                    <a:cubicBezTo>
                      <a:pt x="348803" y="399743"/>
                      <a:pt x="558997" y="606301"/>
                      <a:pt x="558997" y="606301"/>
                    </a:cubicBezTo>
                    <a:lnTo>
                      <a:pt x="840005" y="527250"/>
                    </a:lnTo>
                    <a:cubicBezTo>
                      <a:pt x="800426" y="472268"/>
                      <a:pt x="719343" y="428518"/>
                      <a:pt x="605635" y="360914"/>
                    </a:cubicBezTo>
                    <a:close/>
                  </a:path>
                </a:pathLst>
              </a:custGeom>
              <a:solidFill>
                <a:srgbClr val="FFBDA7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3F471B16-D9CB-F3BA-CB74-04E300C36294}"/>
                  </a:ext>
                </a:extLst>
              </p:cNvPr>
              <p:cNvSpPr/>
              <p:nvPr/>
            </p:nvSpPr>
            <p:spPr>
              <a:xfrm>
                <a:off x="8190032" y="1498631"/>
                <a:ext cx="119591" cy="52963"/>
              </a:xfrm>
              <a:custGeom>
                <a:avLst/>
                <a:gdLst>
                  <a:gd name="connsiteX0" fmla="*/ 0 w 119591"/>
                  <a:gd name="connsiteY0" fmla="*/ 11032 h 52963"/>
                  <a:gd name="connsiteX1" fmla="*/ 119591 w 119591"/>
                  <a:gd name="connsiteY1" fmla="*/ 52964 h 52963"/>
                  <a:gd name="connsiteX2" fmla="*/ 72418 w 119591"/>
                  <a:gd name="connsiteY2" fmla="*/ 5576 h 52963"/>
                  <a:gd name="connsiteX3" fmla="*/ 0 w 119591"/>
                  <a:gd name="connsiteY3" fmla="*/ 11032 h 52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591" h="52963">
                    <a:moveTo>
                      <a:pt x="0" y="11032"/>
                    </a:moveTo>
                    <a:cubicBezTo>
                      <a:pt x="44307" y="4721"/>
                      <a:pt x="88923" y="20360"/>
                      <a:pt x="119591" y="52964"/>
                    </a:cubicBezTo>
                    <a:cubicBezTo>
                      <a:pt x="119591" y="52964"/>
                      <a:pt x="104295" y="16594"/>
                      <a:pt x="72418" y="5576"/>
                    </a:cubicBezTo>
                    <a:cubicBezTo>
                      <a:pt x="48671" y="-3441"/>
                      <a:pt x="22132" y="-1451"/>
                      <a:pt x="0" y="11032"/>
                    </a:cubicBezTo>
                    <a:close/>
                  </a:path>
                </a:pathLst>
              </a:custGeom>
              <a:solidFill>
                <a:srgbClr val="F0997A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762E2449-48C2-5FBA-EE04-F05F66789979}"/>
                  </a:ext>
                </a:extLst>
              </p:cNvPr>
              <p:cNvSpPr/>
              <p:nvPr/>
            </p:nvSpPr>
            <p:spPr>
              <a:xfrm>
                <a:off x="7312846" y="1365818"/>
                <a:ext cx="1101606" cy="1046830"/>
              </a:xfrm>
              <a:custGeom>
                <a:avLst/>
                <a:gdLst>
                  <a:gd name="connsiteX0" fmla="*/ 456905 w 1101606"/>
                  <a:gd name="connsiteY0" fmla="*/ 920761 h 1046830"/>
                  <a:gd name="connsiteX1" fmla="*/ 491562 w 1101606"/>
                  <a:gd name="connsiteY1" fmla="*/ 896158 h 1046830"/>
                  <a:gd name="connsiteX2" fmla="*/ 550823 w 1101606"/>
                  <a:gd name="connsiteY2" fmla="*/ 919691 h 1046830"/>
                  <a:gd name="connsiteX3" fmla="*/ 637575 w 1101606"/>
                  <a:gd name="connsiteY3" fmla="*/ 934988 h 1046830"/>
                  <a:gd name="connsiteX4" fmla="*/ 704645 w 1101606"/>
                  <a:gd name="connsiteY4" fmla="*/ 924291 h 1046830"/>
                  <a:gd name="connsiteX5" fmla="*/ 755562 w 1101606"/>
                  <a:gd name="connsiteY5" fmla="*/ 911241 h 1046830"/>
                  <a:gd name="connsiteX6" fmla="*/ 816641 w 1101606"/>
                  <a:gd name="connsiteY6" fmla="*/ 926965 h 1046830"/>
                  <a:gd name="connsiteX7" fmla="*/ 868093 w 1101606"/>
                  <a:gd name="connsiteY7" fmla="*/ 951782 h 1046830"/>
                  <a:gd name="connsiteX8" fmla="*/ 972174 w 1101606"/>
                  <a:gd name="connsiteY8" fmla="*/ 961409 h 1046830"/>
                  <a:gd name="connsiteX9" fmla="*/ 1016994 w 1101606"/>
                  <a:gd name="connsiteY9" fmla="*/ 925575 h 1046830"/>
                  <a:gd name="connsiteX10" fmla="*/ 1021487 w 1101606"/>
                  <a:gd name="connsiteY10" fmla="*/ 859896 h 1046830"/>
                  <a:gd name="connsiteX11" fmla="*/ 1101607 w 1101606"/>
                  <a:gd name="connsiteY11" fmla="*/ 846311 h 1046830"/>
                  <a:gd name="connsiteX12" fmla="*/ 1067644 w 1101606"/>
                  <a:gd name="connsiteY12" fmla="*/ 848578 h 1046830"/>
                  <a:gd name="connsiteX13" fmla="*/ 1059461 w 1101606"/>
                  <a:gd name="connsiteY13" fmla="*/ 831763 h 1046830"/>
                  <a:gd name="connsiteX14" fmla="*/ 1080855 w 1101606"/>
                  <a:gd name="connsiteY14" fmla="*/ 787264 h 1046830"/>
                  <a:gd name="connsiteX15" fmla="*/ 1077432 w 1101606"/>
                  <a:gd name="connsiteY15" fmla="*/ 748648 h 1046830"/>
                  <a:gd name="connsiteX16" fmla="*/ 1059140 w 1101606"/>
                  <a:gd name="connsiteY16" fmla="*/ 721906 h 1046830"/>
                  <a:gd name="connsiteX17" fmla="*/ 1065237 w 1101606"/>
                  <a:gd name="connsiteY17" fmla="*/ 694843 h 1046830"/>
                  <a:gd name="connsiteX18" fmla="*/ 1081390 w 1101606"/>
                  <a:gd name="connsiteY18" fmla="*/ 678155 h 1046830"/>
                  <a:gd name="connsiteX19" fmla="*/ 1074758 w 1101606"/>
                  <a:gd name="connsiteY19" fmla="*/ 621034 h 1046830"/>
                  <a:gd name="connsiteX20" fmla="*/ 1021273 w 1101606"/>
                  <a:gd name="connsiteY20" fmla="*/ 590013 h 1046830"/>
                  <a:gd name="connsiteX21" fmla="*/ 1051652 w 1101606"/>
                  <a:gd name="connsiteY21" fmla="*/ 512567 h 1046830"/>
                  <a:gd name="connsiteX22" fmla="*/ 1009614 w 1101606"/>
                  <a:gd name="connsiteY22" fmla="*/ 535887 h 1046830"/>
                  <a:gd name="connsiteX23" fmla="*/ 978592 w 1101606"/>
                  <a:gd name="connsiteY23" fmla="*/ 504438 h 1046830"/>
                  <a:gd name="connsiteX24" fmla="*/ 1002019 w 1101606"/>
                  <a:gd name="connsiteY24" fmla="*/ 462613 h 1046830"/>
                  <a:gd name="connsiteX25" fmla="*/ 1021380 w 1101606"/>
                  <a:gd name="connsiteY25" fmla="*/ 384632 h 1046830"/>
                  <a:gd name="connsiteX26" fmla="*/ 985652 w 1101606"/>
                  <a:gd name="connsiteY26" fmla="*/ 331148 h 1046830"/>
                  <a:gd name="connsiteX27" fmla="*/ 1042988 w 1101606"/>
                  <a:gd name="connsiteY27" fmla="*/ 365913 h 1046830"/>
                  <a:gd name="connsiteX28" fmla="*/ 1012074 w 1101606"/>
                  <a:gd name="connsiteY28" fmla="*/ 288895 h 1046830"/>
                  <a:gd name="connsiteX29" fmla="*/ 953990 w 1101606"/>
                  <a:gd name="connsiteY29" fmla="*/ 255307 h 1046830"/>
                  <a:gd name="connsiteX30" fmla="*/ 913448 w 1101606"/>
                  <a:gd name="connsiteY30" fmla="*/ 218509 h 1046830"/>
                  <a:gd name="connsiteX31" fmla="*/ 899221 w 1101606"/>
                  <a:gd name="connsiteY31" fmla="*/ 160104 h 1046830"/>
                  <a:gd name="connsiteX32" fmla="*/ 839212 w 1101606"/>
                  <a:gd name="connsiteY32" fmla="*/ 100736 h 1046830"/>
                  <a:gd name="connsiteX33" fmla="*/ 798564 w 1101606"/>
                  <a:gd name="connsiteY33" fmla="*/ 93249 h 1046830"/>
                  <a:gd name="connsiteX34" fmla="*/ 818781 w 1101606"/>
                  <a:gd name="connsiteY34" fmla="*/ 83514 h 1046830"/>
                  <a:gd name="connsiteX35" fmla="*/ 824343 w 1101606"/>
                  <a:gd name="connsiteY35" fmla="*/ 32490 h 1046830"/>
                  <a:gd name="connsiteX36" fmla="*/ 770859 w 1101606"/>
                  <a:gd name="connsiteY36" fmla="*/ 48964 h 1046830"/>
                  <a:gd name="connsiteX37" fmla="*/ 711384 w 1101606"/>
                  <a:gd name="connsiteY37" fmla="*/ 8101 h 1046830"/>
                  <a:gd name="connsiteX38" fmla="*/ 640677 w 1101606"/>
                  <a:gd name="connsiteY38" fmla="*/ 8101 h 1046830"/>
                  <a:gd name="connsiteX39" fmla="*/ 595215 w 1101606"/>
                  <a:gd name="connsiteY39" fmla="*/ 36127 h 1046830"/>
                  <a:gd name="connsiteX40" fmla="*/ 514240 w 1101606"/>
                  <a:gd name="connsiteY40" fmla="*/ 36127 h 1046830"/>
                  <a:gd name="connsiteX41" fmla="*/ 456691 w 1101606"/>
                  <a:gd name="connsiteY41" fmla="*/ 41369 h 1046830"/>
                  <a:gd name="connsiteX42" fmla="*/ 402564 w 1101606"/>
                  <a:gd name="connsiteY42" fmla="*/ 68967 h 1046830"/>
                  <a:gd name="connsiteX43" fmla="*/ 379031 w 1101606"/>
                  <a:gd name="connsiteY43" fmla="*/ 99132 h 1046830"/>
                  <a:gd name="connsiteX44" fmla="*/ 371222 w 1101606"/>
                  <a:gd name="connsiteY44" fmla="*/ 131223 h 1046830"/>
                  <a:gd name="connsiteX45" fmla="*/ 230023 w 1101606"/>
                  <a:gd name="connsiteY45" fmla="*/ 183210 h 1046830"/>
                  <a:gd name="connsiteX46" fmla="*/ 207560 w 1101606"/>
                  <a:gd name="connsiteY46" fmla="*/ 211343 h 1046830"/>
                  <a:gd name="connsiteX47" fmla="*/ 175469 w 1101606"/>
                  <a:gd name="connsiteY47" fmla="*/ 223323 h 1046830"/>
                  <a:gd name="connsiteX48" fmla="*/ 157102 w 1101606"/>
                  <a:gd name="connsiteY48" fmla="*/ 200624 h 1046830"/>
                  <a:gd name="connsiteX49" fmla="*/ 157819 w 1101606"/>
                  <a:gd name="connsiteY49" fmla="*/ 197009 h 1046830"/>
                  <a:gd name="connsiteX50" fmla="*/ 143057 w 1101606"/>
                  <a:gd name="connsiteY50" fmla="*/ 220756 h 1046830"/>
                  <a:gd name="connsiteX51" fmla="*/ 145518 w 1101606"/>
                  <a:gd name="connsiteY51" fmla="*/ 248354 h 1046830"/>
                  <a:gd name="connsiteX52" fmla="*/ 201355 w 1101606"/>
                  <a:gd name="connsiteY52" fmla="*/ 269106 h 1046830"/>
                  <a:gd name="connsiteX53" fmla="*/ 161242 w 1101606"/>
                  <a:gd name="connsiteY53" fmla="*/ 290500 h 1046830"/>
                  <a:gd name="connsiteX54" fmla="*/ 125300 w 1101606"/>
                  <a:gd name="connsiteY54" fmla="*/ 310824 h 1046830"/>
                  <a:gd name="connsiteX55" fmla="*/ 96526 w 1101606"/>
                  <a:gd name="connsiteY55" fmla="*/ 389874 h 1046830"/>
                  <a:gd name="connsiteX56" fmla="*/ 107223 w 1101606"/>
                  <a:gd name="connsiteY56" fmla="*/ 452023 h 1046830"/>
                  <a:gd name="connsiteX57" fmla="*/ 61440 w 1101606"/>
                  <a:gd name="connsiteY57" fmla="*/ 492243 h 1046830"/>
                  <a:gd name="connsiteX58" fmla="*/ 29349 w 1101606"/>
                  <a:gd name="connsiteY58" fmla="*/ 544337 h 1046830"/>
                  <a:gd name="connsiteX59" fmla="*/ 58231 w 1101606"/>
                  <a:gd name="connsiteY59" fmla="*/ 595147 h 1046830"/>
                  <a:gd name="connsiteX60" fmla="*/ 62831 w 1101606"/>
                  <a:gd name="connsiteY60" fmla="*/ 645958 h 1046830"/>
                  <a:gd name="connsiteX61" fmla="*/ 27852 w 1101606"/>
                  <a:gd name="connsiteY61" fmla="*/ 689280 h 1046830"/>
                  <a:gd name="connsiteX62" fmla="*/ 19401 w 1101606"/>
                  <a:gd name="connsiteY62" fmla="*/ 751001 h 1046830"/>
                  <a:gd name="connsiteX63" fmla="*/ 36516 w 1101606"/>
                  <a:gd name="connsiteY63" fmla="*/ 816145 h 1046830"/>
                  <a:gd name="connsiteX64" fmla="*/ 5388 w 1101606"/>
                  <a:gd name="connsiteY64" fmla="*/ 857863 h 1046830"/>
                  <a:gd name="connsiteX65" fmla="*/ 16085 w 1101606"/>
                  <a:gd name="connsiteY65" fmla="*/ 914022 h 1046830"/>
                  <a:gd name="connsiteX66" fmla="*/ 29028 w 1101606"/>
                  <a:gd name="connsiteY66" fmla="*/ 880755 h 1046830"/>
                  <a:gd name="connsiteX67" fmla="*/ 59087 w 1101606"/>
                  <a:gd name="connsiteY67" fmla="*/ 859361 h 1046830"/>
                  <a:gd name="connsiteX68" fmla="*/ 41223 w 1101606"/>
                  <a:gd name="connsiteY68" fmla="*/ 904823 h 1046830"/>
                  <a:gd name="connsiteX69" fmla="*/ 62617 w 1101606"/>
                  <a:gd name="connsiteY69" fmla="*/ 946113 h 1046830"/>
                  <a:gd name="connsiteX70" fmla="*/ 109041 w 1101606"/>
                  <a:gd name="connsiteY70" fmla="*/ 962693 h 1046830"/>
                  <a:gd name="connsiteX71" fmla="*/ 116422 w 1101606"/>
                  <a:gd name="connsiteY71" fmla="*/ 992644 h 1046830"/>
                  <a:gd name="connsiteX72" fmla="*/ 164023 w 1101606"/>
                  <a:gd name="connsiteY72" fmla="*/ 1042920 h 1046830"/>
                  <a:gd name="connsiteX73" fmla="*/ 235372 w 1101606"/>
                  <a:gd name="connsiteY73" fmla="*/ 1038748 h 1046830"/>
                  <a:gd name="connsiteX74" fmla="*/ 285219 w 1101606"/>
                  <a:gd name="connsiteY74" fmla="*/ 1021526 h 1046830"/>
                  <a:gd name="connsiteX75" fmla="*/ 326616 w 1101606"/>
                  <a:gd name="connsiteY75" fmla="*/ 1009225 h 1046830"/>
                  <a:gd name="connsiteX76" fmla="*/ 356033 w 1101606"/>
                  <a:gd name="connsiteY76" fmla="*/ 969967 h 1046830"/>
                  <a:gd name="connsiteX77" fmla="*/ 456905 w 1101606"/>
                  <a:gd name="connsiteY77" fmla="*/ 920761 h 1046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1101606" h="1046830">
                    <a:moveTo>
                      <a:pt x="456905" y="920761"/>
                    </a:moveTo>
                    <a:cubicBezTo>
                      <a:pt x="469313" y="914129"/>
                      <a:pt x="479047" y="901935"/>
                      <a:pt x="491562" y="896158"/>
                    </a:cubicBezTo>
                    <a:cubicBezTo>
                      <a:pt x="509854" y="887494"/>
                      <a:pt x="532852" y="912845"/>
                      <a:pt x="550823" y="919691"/>
                    </a:cubicBezTo>
                    <a:cubicBezTo>
                      <a:pt x="578528" y="930164"/>
                      <a:pt x="607955" y="935352"/>
                      <a:pt x="637575" y="934988"/>
                    </a:cubicBezTo>
                    <a:cubicBezTo>
                      <a:pt x="660370" y="935127"/>
                      <a:pt x="683026" y="931512"/>
                      <a:pt x="704645" y="924291"/>
                    </a:cubicBezTo>
                    <a:cubicBezTo>
                      <a:pt x="723043" y="917659"/>
                      <a:pt x="735880" y="908353"/>
                      <a:pt x="755562" y="911241"/>
                    </a:cubicBezTo>
                    <a:cubicBezTo>
                      <a:pt x="776549" y="913616"/>
                      <a:pt x="797109" y="918911"/>
                      <a:pt x="816641" y="926965"/>
                    </a:cubicBezTo>
                    <a:cubicBezTo>
                      <a:pt x="834077" y="934667"/>
                      <a:pt x="850337" y="945043"/>
                      <a:pt x="868093" y="951782"/>
                    </a:cubicBezTo>
                    <a:cubicBezTo>
                      <a:pt x="898901" y="963228"/>
                      <a:pt x="929921" y="972427"/>
                      <a:pt x="972174" y="961409"/>
                    </a:cubicBezTo>
                    <a:cubicBezTo>
                      <a:pt x="991054" y="955451"/>
                      <a:pt x="1007036" y="942679"/>
                      <a:pt x="1016994" y="925575"/>
                    </a:cubicBezTo>
                    <a:cubicBezTo>
                      <a:pt x="1026953" y="905090"/>
                      <a:pt x="1028558" y="881546"/>
                      <a:pt x="1021487" y="859896"/>
                    </a:cubicBezTo>
                    <a:cubicBezTo>
                      <a:pt x="1041276" y="882787"/>
                      <a:pt x="1089519" y="881290"/>
                      <a:pt x="1101607" y="846311"/>
                    </a:cubicBezTo>
                    <a:cubicBezTo>
                      <a:pt x="1092857" y="856312"/>
                      <a:pt x="1077646" y="857328"/>
                      <a:pt x="1067644" y="848578"/>
                    </a:cubicBezTo>
                    <a:cubicBezTo>
                      <a:pt x="1062766" y="844300"/>
                      <a:pt x="1059814" y="838245"/>
                      <a:pt x="1059461" y="831763"/>
                    </a:cubicBezTo>
                    <a:cubicBezTo>
                      <a:pt x="1058498" y="815183"/>
                      <a:pt x="1074009" y="802667"/>
                      <a:pt x="1080855" y="787264"/>
                    </a:cubicBezTo>
                    <a:cubicBezTo>
                      <a:pt x="1085947" y="774588"/>
                      <a:pt x="1084674" y="760233"/>
                      <a:pt x="1077432" y="748648"/>
                    </a:cubicBezTo>
                    <a:cubicBezTo>
                      <a:pt x="1070211" y="740561"/>
                      <a:pt x="1064061" y="731565"/>
                      <a:pt x="1059140" y="721906"/>
                    </a:cubicBezTo>
                    <a:cubicBezTo>
                      <a:pt x="1056637" y="712428"/>
                      <a:pt x="1058916" y="702330"/>
                      <a:pt x="1065237" y="694843"/>
                    </a:cubicBezTo>
                    <a:cubicBezTo>
                      <a:pt x="1070051" y="688745"/>
                      <a:pt x="1076683" y="684146"/>
                      <a:pt x="1081390" y="678155"/>
                    </a:cubicBezTo>
                    <a:cubicBezTo>
                      <a:pt x="1094012" y="661575"/>
                      <a:pt x="1088557" y="636544"/>
                      <a:pt x="1074758" y="621034"/>
                    </a:cubicBezTo>
                    <a:cubicBezTo>
                      <a:pt x="1059654" y="606582"/>
                      <a:pt x="1041319" y="595939"/>
                      <a:pt x="1021273" y="590013"/>
                    </a:cubicBezTo>
                    <a:cubicBezTo>
                      <a:pt x="1048058" y="574299"/>
                      <a:pt x="1060606" y="542305"/>
                      <a:pt x="1051652" y="512567"/>
                    </a:cubicBezTo>
                    <a:cubicBezTo>
                      <a:pt x="1043426" y="527907"/>
                      <a:pt x="1026985" y="537031"/>
                      <a:pt x="1009614" y="535887"/>
                    </a:cubicBezTo>
                    <a:cubicBezTo>
                      <a:pt x="993215" y="533897"/>
                      <a:pt x="980358" y="520857"/>
                      <a:pt x="978592" y="504438"/>
                    </a:cubicBezTo>
                    <a:cubicBezTo>
                      <a:pt x="978592" y="488285"/>
                      <a:pt x="993568" y="475128"/>
                      <a:pt x="1002019" y="462613"/>
                    </a:cubicBezTo>
                    <a:cubicBezTo>
                      <a:pt x="1017187" y="439593"/>
                      <a:pt x="1024012" y="412070"/>
                      <a:pt x="1021380" y="384632"/>
                    </a:cubicBezTo>
                    <a:cubicBezTo>
                      <a:pt x="1017101" y="360030"/>
                      <a:pt x="1004265" y="338422"/>
                      <a:pt x="985652" y="331148"/>
                    </a:cubicBezTo>
                    <a:cubicBezTo>
                      <a:pt x="1009624" y="331597"/>
                      <a:pt x="1031510" y="344872"/>
                      <a:pt x="1042988" y="365913"/>
                    </a:cubicBezTo>
                    <a:cubicBezTo>
                      <a:pt x="1045288" y="336817"/>
                      <a:pt x="1033842" y="308331"/>
                      <a:pt x="1012074" y="288895"/>
                    </a:cubicBezTo>
                    <a:cubicBezTo>
                      <a:pt x="995280" y="274133"/>
                      <a:pt x="973672" y="266004"/>
                      <a:pt x="953990" y="255307"/>
                    </a:cubicBezTo>
                    <a:cubicBezTo>
                      <a:pt x="937121" y="247348"/>
                      <a:pt x="923001" y="234533"/>
                      <a:pt x="913448" y="218509"/>
                    </a:cubicBezTo>
                    <a:cubicBezTo>
                      <a:pt x="904784" y="201180"/>
                      <a:pt x="903500" y="179038"/>
                      <a:pt x="899221" y="160104"/>
                    </a:cubicBezTo>
                    <a:cubicBezTo>
                      <a:pt x="891841" y="128014"/>
                      <a:pt x="868949" y="111968"/>
                      <a:pt x="839212" y="100736"/>
                    </a:cubicBezTo>
                    <a:cubicBezTo>
                      <a:pt x="826162" y="96050"/>
                      <a:pt x="812427" y="93521"/>
                      <a:pt x="798564" y="93249"/>
                    </a:cubicBezTo>
                    <a:cubicBezTo>
                      <a:pt x="805934" y="91531"/>
                      <a:pt x="812844" y="88207"/>
                      <a:pt x="818781" y="83514"/>
                    </a:cubicBezTo>
                    <a:cubicBezTo>
                      <a:pt x="833863" y="71213"/>
                      <a:pt x="838677" y="45647"/>
                      <a:pt x="824343" y="32490"/>
                    </a:cubicBezTo>
                    <a:cubicBezTo>
                      <a:pt x="819530" y="53884"/>
                      <a:pt x="790113" y="58270"/>
                      <a:pt x="770859" y="48964"/>
                    </a:cubicBezTo>
                    <a:cubicBezTo>
                      <a:pt x="749465" y="38267"/>
                      <a:pt x="733526" y="18691"/>
                      <a:pt x="711384" y="8101"/>
                    </a:cubicBezTo>
                    <a:cubicBezTo>
                      <a:pt x="689049" y="-2700"/>
                      <a:pt x="663012" y="-2700"/>
                      <a:pt x="640677" y="8101"/>
                    </a:cubicBezTo>
                    <a:cubicBezTo>
                      <a:pt x="624739" y="16231"/>
                      <a:pt x="611796" y="29495"/>
                      <a:pt x="595215" y="36127"/>
                    </a:cubicBezTo>
                    <a:cubicBezTo>
                      <a:pt x="569757" y="45968"/>
                      <a:pt x="541731" y="38053"/>
                      <a:pt x="514240" y="36127"/>
                    </a:cubicBezTo>
                    <a:cubicBezTo>
                      <a:pt x="494900" y="34762"/>
                      <a:pt x="475464" y="36533"/>
                      <a:pt x="456691" y="41369"/>
                    </a:cubicBezTo>
                    <a:cubicBezTo>
                      <a:pt x="436612" y="45858"/>
                      <a:pt x="417989" y="55352"/>
                      <a:pt x="402564" y="68967"/>
                    </a:cubicBezTo>
                    <a:cubicBezTo>
                      <a:pt x="392969" y="77526"/>
                      <a:pt x="385000" y="87744"/>
                      <a:pt x="379031" y="99132"/>
                    </a:cubicBezTo>
                    <a:cubicBezTo>
                      <a:pt x="374175" y="109150"/>
                      <a:pt x="371511" y="120087"/>
                      <a:pt x="371222" y="131223"/>
                    </a:cubicBezTo>
                    <a:cubicBezTo>
                      <a:pt x="318198" y="121489"/>
                      <a:pt x="264082" y="141417"/>
                      <a:pt x="230023" y="183210"/>
                    </a:cubicBezTo>
                    <a:cubicBezTo>
                      <a:pt x="223188" y="193094"/>
                      <a:pt x="215689" y="202496"/>
                      <a:pt x="207560" y="211343"/>
                    </a:cubicBezTo>
                    <a:cubicBezTo>
                      <a:pt x="199270" y="220050"/>
                      <a:pt x="187439" y="224468"/>
                      <a:pt x="175469" y="223323"/>
                    </a:cubicBezTo>
                    <a:cubicBezTo>
                      <a:pt x="164130" y="222125"/>
                      <a:pt x="155904" y="211963"/>
                      <a:pt x="157102" y="200624"/>
                    </a:cubicBezTo>
                    <a:cubicBezTo>
                      <a:pt x="157231" y="199405"/>
                      <a:pt x="157477" y="198185"/>
                      <a:pt x="157819" y="197009"/>
                    </a:cubicBezTo>
                    <a:cubicBezTo>
                      <a:pt x="150267" y="202945"/>
                      <a:pt x="145036" y="211353"/>
                      <a:pt x="143057" y="220756"/>
                    </a:cubicBezTo>
                    <a:cubicBezTo>
                      <a:pt x="141078" y="229998"/>
                      <a:pt x="141945" y="239614"/>
                      <a:pt x="145518" y="248354"/>
                    </a:cubicBezTo>
                    <a:cubicBezTo>
                      <a:pt x="154610" y="267287"/>
                      <a:pt x="182529" y="274347"/>
                      <a:pt x="201355" y="269106"/>
                    </a:cubicBezTo>
                    <a:cubicBezTo>
                      <a:pt x="187332" y="274936"/>
                      <a:pt x="173896" y="282092"/>
                      <a:pt x="161242" y="290500"/>
                    </a:cubicBezTo>
                    <a:cubicBezTo>
                      <a:pt x="148534" y="295891"/>
                      <a:pt x="136479" y="302715"/>
                      <a:pt x="125300" y="310824"/>
                    </a:cubicBezTo>
                    <a:cubicBezTo>
                      <a:pt x="102035" y="329971"/>
                      <a:pt x="91017" y="360254"/>
                      <a:pt x="96526" y="389874"/>
                    </a:cubicBezTo>
                    <a:cubicBezTo>
                      <a:pt x="101232" y="411268"/>
                      <a:pt x="114390" y="431699"/>
                      <a:pt x="107223" y="452023"/>
                    </a:cubicBezTo>
                    <a:cubicBezTo>
                      <a:pt x="100056" y="472347"/>
                      <a:pt x="78662" y="480691"/>
                      <a:pt x="61440" y="492243"/>
                    </a:cubicBezTo>
                    <a:cubicBezTo>
                      <a:pt x="44218" y="503796"/>
                      <a:pt x="28279" y="522943"/>
                      <a:pt x="29349" y="544337"/>
                    </a:cubicBezTo>
                    <a:cubicBezTo>
                      <a:pt x="30419" y="565731"/>
                      <a:pt x="44111" y="581028"/>
                      <a:pt x="58231" y="595147"/>
                    </a:cubicBezTo>
                    <a:cubicBezTo>
                      <a:pt x="72351" y="609267"/>
                      <a:pt x="71816" y="627880"/>
                      <a:pt x="62831" y="645958"/>
                    </a:cubicBezTo>
                    <a:cubicBezTo>
                      <a:pt x="53845" y="664036"/>
                      <a:pt x="38121" y="673770"/>
                      <a:pt x="27852" y="689280"/>
                    </a:cubicBezTo>
                    <a:cubicBezTo>
                      <a:pt x="16438" y="707732"/>
                      <a:pt x="13368" y="730153"/>
                      <a:pt x="19401" y="751001"/>
                    </a:cubicBezTo>
                    <a:cubicBezTo>
                      <a:pt x="24963" y="772395"/>
                      <a:pt x="43255" y="793254"/>
                      <a:pt x="36516" y="816145"/>
                    </a:cubicBezTo>
                    <a:cubicBezTo>
                      <a:pt x="31596" y="832833"/>
                      <a:pt x="14053" y="842674"/>
                      <a:pt x="5388" y="857863"/>
                    </a:cubicBezTo>
                    <a:cubicBezTo>
                      <a:pt x="-4731" y="876765"/>
                      <a:pt x="-281" y="900170"/>
                      <a:pt x="16085" y="914022"/>
                    </a:cubicBezTo>
                    <a:cubicBezTo>
                      <a:pt x="15347" y="901582"/>
                      <a:pt x="20075" y="889430"/>
                      <a:pt x="29028" y="880755"/>
                    </a:cubicBezTo>
                    <a:cubicBezTo>
                      <a:pt x="37939" y="872176"/>
                      <a:pt x="48069" y="864966"/>
                      <a:pt x="59087" y="859361"/>
                    </a:cubicBezTo>
                    <a:cubicBezTo>
                      <a:pt x="49288" y="872711"/>
                      <a:pt x="43127" y="888371"/>
                      <a:pt x="41223" y="904823"/>
                    </a:cubicBezTo>
                    <a:cubicBezTo>
                      <a:pt x="39597" y="921596"/>
                      <a:pt x="47973" y="937769"/>
                      <a:pt x="62617" y="946113"/>
                    </a:cubicBezTo>
                    <a:cubicBezTo>
                      <a:pt x="77699" y="953387"/>
                      <a:pt x="98772" y="949429"/>
                      <a:pt x="109041" y="962693"/>
                    </a:cubicBezTo>
                    <a:cubicBezTo>
                      <a:pt x="115459" y="970930"/>
                      <a:pt x="114604" y="982375"/>
                      <a:pt x="116422" y="992644"/>
                    </a:cubicBezTo>
                    <a:cubicBezTo>
                      <a:pt x="121984" y="1016809"/>
                      <a:pt x="140201" y="1036052"/>
                      <a:pt x="164023" y="1042920"/>
                    </a:cubicBezTo>
                    <a:cubicBezTo>
                      <a:pt x="187631" y="1049306"/>
                      <a:pt x="212673" y="1047840"/>
                      <a:pt x="235372" y="1038748"/>
                    </a:cubicBezTo>
                    <a:cubicBezTo>
                      <a:pt x="252059" y="1032758"/>
                      <a:pt x="267997" y="1026126"/>
                      <a:pt x="285219" y="1021526"/>
                    </a:cubicBezTo>
                    <a:cubicBezTo>
                      <a:pt x="298911" y="1017889"/>
                      <a:pt x="314743" y="1017782"/>
                      <a:pt x="326616" y="1009225"/>
                    </a:cubicBezTo>
                    <a:cubicBezTo>
                      <a:pt x="338490" y="1000667"/>
                      <a:pt x="345122" y="982161"/>
                      <a:pt x="356033" y="969967"/>
                    </a:cubicBezTo>
                    <a:cubicBezTo>
                      <a:pt x="384058" y="938732"/>
                      <a:pt x="422567" y="939053"/>
                      <a:pt x="456905" y="9207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08A14745-C875-1AB2-DA4A-9F232EEED2E2}"/>
                  </a:ext>
                </a:extLst>
              </p:cNvPr>
              <p:cNvSpPr/>
              <p:nvPr/>
            </p:nvSpPr>
            <p:spPr>
              <a:xfrm>
                <a:off x="8313474" y="1750911"/>
                <a:ext cx="138514" cy="111390"/>
              </a:xfrm>
              <a:custGeom>
                <a:avLst/>
                <a:gdLst>
                  <a:gd name="connsiteX0" fmla="*/ 107504 w 138514"/>
                  <a:gd name="connsiteY0" fmla="*/ 39332 h 111390"/>
                  <a:gd name="connsiteX1" fmla="*/ 72418 w 138514"/>
                  <a:gd name="connsiteY1" fmla="*/ 42541 h 111390"/>
                  <a:gd name="connsiteX2" fmla="*/ 69423 w 138514"/>
                  <a:gd name="connsiteY2" fmla="*/ 79659 h 111390"/>
                  <a:gd name="connsiteX3" fmla="*/ 70707 w 138514"/>
                  <a:gd name="connsiteY3" fmla="*/ 89714 h 111390"/>
                  <a:gd name="connsiteX4" fmla="*/ 52629 w 138514"/>
                  <a:gd name="connsiteY4" fmla="*/ 91319 h 111390"/>
                  <a:gd name="connsiteX5" fmla="*/ 29203 w 138514"/>
                  <a:gd name="connsiteY5" fmla="*/ 75166 h 111390"/>
                  <a:gd name="connsiteX6" fmla="*/ 16794 w 138514"/>
                  <a:gd name="connsiteY6" fmla="*/ 45643 h 111390"/>
                  <a:gd name="connsiteX7" fmla="*/ 19041 w 138514"/>
                  <a:gd name="connsiteY7" fmla="*/ 2855 h 111390"/>
                  <a:gd name="connsiteX8" fmla="*/ 19041 w 138514"/>
                  <a:gd name="connsiteY8" fmla="*/ 502 h 111390"/>
                  <a:gd name="connsiteX9" fmla="*/ 15083 w 138514"/>
                  <a:gd name="connsiteY9" fmla="*/ 1144 h 111390"/>
                  <a:gd name="connsiteX10" fmla="*/ 4386 w 138514"/>
                  <a:gd name="connsiteY10" fmla="*/ 22537 h 111390"/>
                  <a:gd name="connsiteX11" fmla="*/ 856 w 138514"/>
                  <a:gd name="connsiteY11" fmla="*/ 62651 h 111390"/>
                  <a:gd name="connsiteX12" fmla="*/ 22250 w 138514"/>
                  <a:gd name="connsiteY12" fmla="*/ 97523 h 111390"/>
                  <a:gd name="connsiteX13" fmla="*/ 79264 w 138514"/>
                  <a:gd name="connsiteY13" fmla="*/ 105332 h 111390"/>
                  <a:gd name="connsiteX14" fmla="*/ 88143 w 138514"/>
                  <a:gd name="connsiteY14" fmla="*/ 100946 h 111390"/>
                  <a:gd name="connsiteX15" fmla="*/ 138418 w 138514"/>
                  <a:gd name="connsiteY15" fmla="*/ 96881 h 111390"/>
                  <a:gd name="connsiteX16" fmla="*/ 136172 w 138514"/>
                  <a:gd name="connsiteY16" fmla="*/ 94956 h 111390"/>
                  <a:gd name="connsiteX17" fmla="*/ 93384 w 138514"/>
                  <a:gd name="connsiteY17" fmla="*/ 97630 h 111390"/>
                  <a:gd name="connsiteX18" fmla="*/ 107504 w 138514"/>
                  <a:gd name="connsiteY18" fmla="*/ 39332 h 111390"/>
                  <a:gd name="connsiteX19" fmla="*/ 81297 w 138514"/>
                  <a:gd name="connsiteY19" fmla="*/ 85114 h 111390"/>
                  <a:gd name="connsiteX20" fmla="*/ 74344 w 138514"/>
                  <a:gd name="connsiteY20" fmla="*/ 64683 h 111390"/>
                  <a:gd name="connsiteX21" fmla="*/ 82794 w 138514"/>
                  <a:gd name="connsiteY21" fmla="*/ 47568 h 111390"/>
                  <a:gd name="connsiteX22" fmla="*/ 99160 w 138514"/>
                  <a:gd name="connsiteY22" fmla="*/ 56875 h 111390"/>
                  <a:gd name="connsiteX23" fmla="*/ 81297 w 138514"/>
                  <a:gd name="connsiteY23" fmla="*/ 85114 h 111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8514" h="111390">
                    <a:moveTo>
                      <a:pt x="107504" y="39332"/>
                    </a:moveTo>
                    <a:cubicBezTo>
                      <a:pt x="96540" y="31908"/>
                      <a:pt x="81863" y="33256"/>
                      <a:pt x="72418" y="42541"/>
                    </a:cubicBezTo>
                    <a:cubicBezTo>
                      <a:pt x="63604" y="53013"/>
                      <a:pt x="62406" y="67914"/>
                      <a:pt x="69423" y="79659"/>
                    </a:cubicBezTo>
                    <a:cubicBezTo>
                      <a:pt x="71669" y="84152"/>
                      <a:pt x="77660" y="87147"/>
                      <a:pt x="70707" y="89714"/>
                    </a:cubicBezTo>
                    <a:cubicBezTo>
                      <a:pt x="64920" y="91789"/>
                      <a:pt x="58694" y="92335"/>
                      <a:pt x="52629" y="91319"/>
                    </a:cubicBezTo>
                    <a:cubicBezTo>
                      <a:pt x="43322" y="88516"/>
                      <a:pt x="35129" y="82868"/>
                      <a:pt x="29203" y="75166"/>
                    </a:cubicBezTo>
                    <a:cubicBezTo>
                      <a:pt x="22153" y="66823"/>
                      <a:pt x="17821" y="56522"/>
                      <a:pt x="16794" y="45643"/>
                    </a:cubicBezTo>
                    <a:cubicBezTo>
                      <a:pt x="15981" y="31341"/>
                      <a:pt x="16741" y="16997"/>
                      <a:pt x="19041" y="2855"/>
                    </a:cubicBezTo>
                    <a:cubicBezTo>
                      <a:pt x="19308" y="2096"/>
                      <a:pt x="19308" y="1261"/>
                      <a:pt x="19041" y="502"/>
                    </a:cubicBezTo>
                    <a:cubicBezTo>
                      <a:pt x="18078" y="-675"/>
                      <a:pt x="16259" y="502"/>
                      <a:pt x="15083" y="1144"/>
                    </a:cubicBezTo>
                    <a:cubicBezTo>
                      <a:pt x="9456" y="7048"/>
                      <a:pt x="5734" y="14493"/>
                      <a:pt x="4386" y="22537"/>
                    </a:cubicBezTo>
                    <a:cubicBezTo>
                      <a:pt x="193" y="35470"/>
                      <a:pt x="-1016" y="49183"/>
                      <a:pt x="856" y="62651"/>
                    </a:cubicBezTo>
                    <a:cubicBezTo>
                      <a:pt x="3466" y="76503"/>
                      <a:pt x="11082" y="88922"/>
                      <a:pt x="22250" y="97523"/>
                    </a:cubicBezTo>
                    <a:cubicBezTo>
                      <a:pt x="38958" y="108979"/>
                      <a:pt x="60095" y="111867"/>
                      <a:pt x="79264" y="105332"/>
                    </a:cubicBezTo>
                    <a:cubicBezTo>
                      <a:pt x="82377" y="104198"/>
                      <a:pt x="85351" y="102732"/>
                      <a:pt x="88143" y="100946"/>
                    </a:cubicBezTo>
                    <a:cubicBezTo>
                      <a:pt x="105151" y="113140"/>
                      <a:pt x="127721" y="117954"/>
                      <a:pt x="138418" y="96881"/>
                    </a:cubicBezTo>
                    <a:cubicBezTo>
                      <a:pt x="138953" y="95811"/>
                      <a:pt x="137134" y="93779"/>
                      <a:pt x="136172" y="94956"/>
                    </a:cubicBezTo>
                    <a:cubicBezTo>
                      <a:pt x="125475" y="109396"/>
                      <a:pt x="106862" y="107150"/>
                      <a:pt x="93384" y="97630"/>
                    </a:cubicBezTo>
                    <a:cubicBezTo>
                      <a:pt x="111676" y="82547"/>
                      <a:pt x="129112" y="55377"/>
                      <a:pt x="107504" y="39332"/>
                    </a:cubicBezTo>
                    <a:close/>
                    <a:moveTo>
                      <a:pt x="81297" y="85114"/>
                    </a:moveTo>
                    <a:cubicBezTo>
                      <a:pt x="76804" y="79252"/>
                      <a:pt x="74354" y="72075"/>
                      <a:pt x="74344" y="64683"/>
                    </a:cubicBezTo>
                    <a:cubicBezTo>
                      <a:pt x="74322" y="57966"/>
                      <a:pt x="77446" y="51633"/>
                      <a:pt x="82794" y="47568"/>
                    </a:cubicBezTo>
                    <a:cubicBezTo>
                      <a:pt x="91031" y="42220"/>
                      <a:pt x="98412" y="48317"/>
                      <a:pt x="99160" y="56875"/>
                    </a:cubicBezTo>
                    <a:cubicBezTo>
                      <a:pt x="98337" y="68695"/>
                      <a:pt x="91630" y="79306"/>
                      <a:pt x="81297" y="8511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F6C03FDC-7ECE-BE55-6CCD-BA46817A85B3}"/>
                  </a:ext>
                </a:extLst>
              </p:cNvPr>
              <p:cNvSpPr/>
              <p:nvPr/>
            </p:nvSpPr>
            <p:spPr>
              <a:xfrm>
                <a:off x="7261754" y="1713609"/>
                <a:ext cx="182062" cy="140223"/>
              </a:xfrm>
              <a:custGeom>
                <a:avLst/>
                <a:gdLst>
                  <a:gd name="connsiteX0" fmla="*/ 31022 w 182062"/>
                  <a:gd name="connsiteY0" fmla="*/ 52138 h 140223"/>
                  <a:gd name="connsiteX1" fmla="*/ 10698 w 182062"/>
                  <a:gd name="connsiteY1" fmla="*/ 1969 h 140223"/>
                  <a:gd name="connsiteX2" fmla="*/ 7382 w 182062"/>
                  <a:gd name="connsiteY2" fmla="*/ 472 h 140223"/>
                  <a:gd name="connsiteX3" fmla="*/ 29845 w 182062"/>
                  <a:gd name="connsiteY3" fmla="*/ 59519 h 140223"/>
                  <a:gd name="connsiteX4" fmla="*/ 29845 w 182062"/>
                  <a:gd name="connsiteY4" fmla="*/ 71927 h 140223"/>
                  <a:gd name="connsiteX5" fmla="*/ 69531 w 182062"/>
                  <a:gd name="connsiteY5" fmla="*/ 132151 h 140223"/>
                  <a:gd name="connsiteX6" fmla="*/ 120769 w 182062"/>
                  <a:gd name="connsiteY6" fmla="*/ 137927 h 140223"/>
                  <a:gd name="connsiteX7" fmla="*/ 164305 w 182062"/>
                  <a:gd name="connsiteY7" fmla="*/ 112254 h 140223"/>
                  <a:gd name="connsiteX8" fmla="*/ 182062 w 182062"/>
                  <a:gd name="connsiteY8" fmla="*/ 88614 h 140223"/>
                  <a:gd name="connsiteX9" fmla="*/ 180672 w 182062"/>
                  <a:gd name="connsiteY9" fmla="*/ 83801 h 140223"/>
                  <a:gd name="connsiteX10" fmla="*/ 177783 w 182062"/>
                  <a:gd name="connsiteY10" fmla="*/ 84657 h 140223"/>
                  <a:gd name="connsiteX11" fmla="*/ 129968 w 182062"/>
                  <a:gd name="connsiteY11" fmla="*/ 110650 h 140223"/>
                  <a:gd name="connsiteX12" fmla="*/ 89962 w 182062"/>
                  <a:gd name="connsiteY12" fmla="*/ 112575 h 140223"/>
                  <a:gd name="connsiteX13" fmla="*/ 59048 w 182062"/>
                  <a:gd name="connsiteY13" fmla="*/ 94819 h 140223"/>
                  <a:gd name="connsiteX14" fmla="*/ 51132 w 182062"/>
                  <a:gd name="connsiteY14" fmla="*/ 73425 h 140223"/>
                  <a:gd name="connsiteX15" fmla="*/ 63220 w 182062"/>
                  <a:gd name="connsiteY15" fmla="*/ 69467 h 140223"/>
                  <a:gd name="connsiteX16" fmla="*/ 103440 w 182062"/>
                  <a:gd name="connsiteY16" fmla="*/ 45934 h 140223"/>
                  <a:gd name="connsiteX17" fmla="*/ 88036 w 182062"/>
                  <a:gd name="connsiteY17" fmla="*/ 4644 h 140223"/>
                  <a:gd name="connsiteX18" fmla="*/ 31022 w 182062"/>
                  <a:gd name="connsiteY18" fmla="*/ 52138 h 140223"/>
                  <a:gd name="connsiteX19" fmla="*/ 72740 w 182062"/>
                  <a:gd name="connsiteY19" fmla="*/ 23577 h 140223"/>
                  <a:gd name="connsiteX20" fmla="*/ 91994 w 182062"/>
                  <a:gd name="connsiteY20" fmla="*/ 36948 h 140223"/>
                  <a:gd name="connsiteX21" fmla="*/ 77233 w 182062"/>
                  <a:gd name="connsiteY21" fmla="*/ 55882 h 140223"/>
                  <a:gd name="connsiteX22" fmla="*/ 50490 w 182062"/>
                  <a:gd name="connsiteY22" fmla="*/ 59091 h 140223"/>
                  <a:gd name="connsiteX23" fmla="*/ 72740 w 182062"/>
                  <a:gd name="connsiteY23" fmla="*/ 23577 h 140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82062" h="140223">
                    <a:moveTo>
                      <a:pt x="31022" y="52138"/>
                    </a:moveTo>
                    <a:cubicBezTo>
                      <a:pt x="12837" y="41441"/>
                      <a:pt x="429" y="22400"/>
                      <a:pt x="10698" y="1969"/>
                    </a:cubicBezTo>
                    <a:cubicBezTo>
                      <a:pt x="11554" y="258"/>
                      <a:pt x="8238" y="-598"/>
                      <a:pt x="7382" y="472"/>
                    </a:cubicBezTo>
                    <a:cubicBezTo>
                      <a:pt x="-10696" y="24005"/>
                      <a:pt x="7382" y="46896"/>
                      <a:pt x="29845" y="59519"/>
                    </a:cubicBezTo>
                    <a:cubicBezTo>
                      <a:pt x="29417" y="63648"/>
                      <a:pt x="29417" y="67798"/>
                      <a:pt x="29845" y="71927"/>
                    </a:cubicBezTo>
                    <a:cubicBezTo>
                      <a:pt x="32733" y="97172"/>
                      <a:pt x="47463" y="119539"/>
                      <a:pt x="69531" y="132151"/>
                    </a:cubicBezTo>
                    <a:cubicBezTo>
                      <a:pt x="85319" y="140312"/>
                      <a:pt x="103558" y="142377"/>
                      <a:pt x="120769" y="137927"/>
                    </a:cubicBezTo>
                    <a:cubicBezTo>
                      <a:pt x="137028" y="132750"/>
                      <a:pt x="151908" y="123978"/>
                      <a:pt x="164305" y="112254"/>
                    </a:cubicBezTo>
                    <a:cubicBezTo>
                      <a:pt x="172414" y="106286"/>
                      <a:pt x="178586" y="98070"/>
                      <a:pt x="182062" y="88614"/>
                    </a:cubicBezTo>
                    <a:cubicBezTo>
                      <a:pt x="182062" y="86796"/>
                      <a:pt x="182062" y="84335"/>
                      <a:pt x="180672" y="83801"/>
                    </a:cubicBezTo>
                    <a:cubicBezTo>
                      <a:pt x="179634" y="83736"/>
                      <a:pt x="178618" y="84036"/>
                      <a:pt x="177783" y="84657"/>
                    </a:cubicBezTo>
                    <a:cubicBezTo>
                      <a:pt x="162829" y="95022"/>
                      <a:pt x="146795" y="103729"/>
                      <a:pt x="129968" y="110650"/>
                    </a:cubicBezTo>
                    <a:cubicBezTo>
                      <a:pt x="117143" y="115335"/>
                      <a:pt x="103183" y="116009"/>
                      <a:pt x="89962" y="112575"/>
                    </a:cubicBezTo>
                    <a:cubicBezTo>
                      <a:pt x="78046" y="110062"/>
                      <a:pt x="67231" y="103847"/>
                      <a:pt x="59048" y="94819"/>
                    </a:cubicBezTo>
                    <a:cubicBezTo>
                      <a:pt x="54566" y="88507"/>
                      <a:pt x="51827" y="81127"/>
                      <a:pt x="51132" y="73425"/>
                    </a:cubicBezTo>
                    <a:cubicBezTo>
                      <a:pt x="50169" y="64225"/>
                      <a:pt x="56801" y="69253"/>
                      <a:pt x="63220" y="69467"/>
                    </a:cubicBezTo>
                    <a:cubicBezTo>
                      <a:pt x="80260" y="70943"/>
                      <a:pt x="96380" y="61519"/>
                      <a:pt x="103440" y="45934"/>
                    </a:cubicBezTo>
                    <a:cubicBezTo>
                      <a:pt x="108756" y="30263"/>
                      <a:pt x="102317" y="13009"/>
                      <a:pt x="88036" y="4644"/>
                    </a:cubicBezTo>
                    <a:cubicBezTo>
                      <a:pt x="58192" y="-11188"/>
                      <a:pt x="36798" y="23363"/>
                      <a:pt x="31022" y="52138"/>
                    </a:cubicBezTo>
                    <a:close/>
                    <a:moveTo>
                      <a:pt x="72740" y="23577"/>
                    </a:moveTo>
                    <a:cubicBezTo>
                      <a:pt x="82688" y="19833"/>
                      <a:pt x="94134" y="24968"/>
                      <a:pt x="91994" y="36948"/>
                    </a:cubicBezTo>
                    <a:cubicBezTo>
                      <a:pt x="90261" y="45206"/>
                      <a:pt x="84817" y="52191"/>
                      <a:pt x="77233" y="55882"/>
                    </a:cubicBezTo>
                    <a:cubicBezTo>
                      <a:pt x="68900" y="59808"/>
                      <a:pt x="59518" y="60931"/>
                      <a:pt x="50490" y="59091"/>
                    </a:cubicBezTo>
                    <a:cubicBezTo>
                      <a:pt x="52416" y="45185"/>
                      <a:pt x="59583" y="28605"/>
                      <a:pt x="72740" y="2357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B565A51C-C049-E0EB-31C2-E67FD1BF8F99}"/>
                  </a:ext>
                </a:extLst>
              </p:cNvPr>
              <p:cNvSpPr/>
              <p:nvPr/>
            </p:nvSpPr>
            <p:spPr>
              <a:xfrm>
                <a:off x="8316135" y="2256454"/>
                <a:ext cx="61714" cy="54886"/>
              </a:xfrm>
              <a:custGeom>
                <a:avLst/>
                <a:gdLst>
                  <a:gd name="connsiteX0" fmla="*/ 60023 w 61714"/>
                  <a:gd name="connsiteY0" fmla="*/ 49165 h 54886"/>
                  <a:gd name="connsiteX1" fmla="*/ 41410 w 61714"/>
                  <a:gd name="connsiteY1" fmla="*/ 45528 h 54886"/>
                  <a:gd name="connsiteX2" fmla="*/ 43443 w 61714"/>
                  <a:gd name="connsiteY2" fmla="*/ 45528 h 54886"/>
                  <a:gd name="connsiteX3" fmla="*/ 55530 w 61714"/>
                  <a:gd name="connsiteY3" fmla="*/ 33869 h 54886"/>
                  <a:gd name="connsiteX4" fmla="*/ 49112 w 61714"/>
                  <a:gd name="connsiteY4" fmla="*/ 19107 h 54886"/>
                  <a:gd name="connsiteX5" fmla="*/ 35099 w 61714"/>
                  <a:gd name="connsiteY5" fmla="*/ 20390 h 54886"/>
                  <a:gd name="connsiteX6" fmla="*/ 30927 w 61714"/>
                  <a:gd name="connsiteY6" fmla="*/ 35580 h 54886"/>
                  <a:gd name="connsiteX7" fmla="*/ 31890 w 61714"/>
                  <a:gd name="connsiteY7" fmla="*/ 38575 h 54886"/>
                  <a:gd name="connsiteX8" fmla="*/ 14668 w 61714"/>
                  <a:gd name="connsiteY8" fmla="*/ 31515 h 54886"/>
                  <a:gd name="connsiteX9" fmla="*/ 6966 w 61714"/>
                  <a:gd name="connsiteY9" fmla="*/ 18893 h 54886"/>
                  <a:gd name="connsiteX10" fmla="*/ 6218 w 61714"/>
                  <a:gd name="connsiteY10" fmla="*/ 2206 h 54886"/>
                  <a:gd name="connsiteX11" fmla="*/ 4292 w 61714"/>
                  <a:gd name="connsiteY11" fmla="*/ 387 h 54886"/>
                  <a:gd name="connsiteX12" fmla="*/ 441 w 61714"/>
                  <a:gd name="connsiteY12" fmla="*/ 8303 h 54886"/>
                  <a:gd name="connsiteX13" fmla="*/ 441 w 61714"/>
                  <a:gd name="connsiteY13" fmla="*/ 17716 h 54886"/>
                  <a:gd name="connsiteX14" fmla="*/ 8571 w 61714"/>
                  <a:gd name="connsiteY14" fmla="*/ 36329 h 54886"/>
                  <a:gd name="connsiteX15" fmla="*/ 37132 w 61714"/>
                  <a:gd name="connsiteY15" fmla="*/ 47026 h 54886"/>
                  <a:gd name="connsiteX16" fmla="*/ 43015 w 61714"/>
                  <a:gd name="connsiteY16" fmla="*/ 52160 h 54886"/>
                  <a:gd name="connsiteX17" fmla="*/ 61521 w 61714"/>
                  <a:gd name="connsiteY17" fmla="*/ 52695 h 54886"/>
                  <a:gd name="connsiteX18" fmla="*/ 60023 w 61714"/>
                  <a:gd name="connsiteY18" fmla="*/ 49165 h 54886"/>
                  <a:gd name="connsiteX19" fmla="*/ 37346 w 61714"/>
                  <a:gd name="connsiteY19" fmla="*/ 27023 h 54886"/>
                  <a:gd name="connsiteX20" fmla="*/ 46438 w 61714"/>
                  <a:gd name="connsiteY20" fmla="*/ 23493 h 54886"/>
                  <a:gd name="connsiteX21" fmla="*/ 45475 w 61714"/>
                  <a:gd name="connsiteY21" fmla="*/ 33013 h 54886"/>
                  <a:gd name="connsiteX22" fmla="*/ 36490 w 61714"/>
                  <a:gd name="connsiteY22" fmla="*/ 37826 h 54886"/>
                  <a:gd name="connsiteX23" fmla="*/ 37346 w 61714"/>
                  <a:gd name="connsiteY23" fmla="*/ 26702 h 54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1714" h="54886">
                    <a:moveTo>
                      <a:pt x="60023" y="49165"/>
                    </a:moveTo>
                    <a:cubicBezTo>
                      <a:pt x="53616" y="51369"/>
                      <a:pt x="46513" y="49989"/>
                      <a:pt x="41410" y="45528"/>
                    </a:cubicBezTo>
                    <a:lnTo>
                      <a:pt x="43443" y="45528"/>
                    </a:lnTo>
                    <a:cubicBezTo>
                      <a:pt x="49219" y="43999"/>
                      <a:pt x="53797" y="39591"/>
                      <a:pt x="55530" y="33869"/>
                    </a:cubicBezTo>
                    <a:cubicBezTo>
                      <a:pt x="56589" y="28103"/>
                      <a:pt x="54054" y="22273"/>
                      <a:pt x="49112" y="19107"/>
                    </a:cubicBezTo>
                    <a:cubicBezTo>
                      <a:pt x="44630" y="16561"/>
                      <a:pt x="39036" y="17074"/>
                      <a:pt x="35099" y="20390"/>
                    </a:cubicBezTo>
                    <a:cubicBezTo>
                      <a:pt x="31109" y="24348"/>
                      <a:pt x="29526" y="30135"/>
                      <a:pt x="30927" y="35580"/>
                    </a:cubicBezTo>
                    <a:cubicBezTo>
                      <a:pt x="30927" y="36543"/>
                      <a:pt x="31569" y="37613"/>
                      <a:pt x="31890" y="38575"/>
                    </a:cubicBezTo>
                    <a:cubicBezTo>
                      <a:pt x="25483" y="38393"/>
                      <a:pt x="19353" y="35890"/>
                      <a:pt x="14668" y="31515"/>
                    </a:cubicBezTo>
                    <a:cubicBezTo>
                      <a:pt x="10871" y="28199"/>
                      <a:pt x="8175" y="23792"/>
                      <a:pt x="6966" y="18893"/>
                    </a:cubicBezTo>
                    <a:cubicBezTo>
                      <a:pt x="5597" y="13438"/>
                      <a:pt x="5340" y="7757"/>
                      <a:pt x="6218" y="2206"/>
                    </a:cubicBezTo>
                    <a:cubicBezTo>
                      <a:pt x="6218" y="1350"/>
                      <a:pt x="5148" y="-896"/>
                      <a:pt x="4292" y="387"/>
                    </a:cubicBezTo>
                    <a:cubicBezTo>
                      <a:pt x="2549" y="2773"/>
                      <a:pt x="1244" y="5458"/>
                      <a:pt x="441" y="8303"/>
                    </a:cubicBezTo>
                    <a:cubicBezTo>
                      <a:pt x="-147" y="11416"/>
                      <a:pt x="-147" y="14603"/>
                      <a:pt x="441" y="17716"/>
                    </a:cubicBezTo>
                    <a:cubicBezTo>
                      <a:pt x="1104" y="24626"/>
                      <a:pt x="3961" y="31141"/>
                      <a:pt x="8571" y="36329"/>
                    </a:cubicBezTo>
                    <a:cubicBezTo>
                      <a:pt x="15995" y="44009"/>
                      <a:pt x="26488" y="47935"/>
                      <a:pt x="37132" y="47026"/>
                    </a:cubicBezTo>
                    <a:cubicBezTo>
                      <a:pt x="38833" y="49015"/>
                      <a:pt x="40811" y="50738"/>
                      <a:pt x="43015" y="52160"/>
                    </a:cubicBezTo>
                    <a:cubicBezTo>
                      <a:pt x="48652" y="55594"/>
                      <a:pt x="55691" y="55797"/>
                      <a:pt x="61521" y="52695"/>
                    </a:cubicBezTo>
                    <a:cubicBezTo>
                      <a:pt x="62162" y="51198"/>
                      <a:pt x="61093" y="48416"/>
                      <a:pt x="60023" y="49165"/>
                    </a:cubicBezTo>
                    <a:close/>
                    <a:moveTo>
                      <a:pt x="37346" y="27023"/>
                    </a:moveTo>
                    <a:cubicBezTo>
                      <a:pt x="38843" y="24562"/>
                      <a:pt x="43550" y="21353"/>
                      <a:pt x="46438" y="23493"/>
                    </a:cubicBezTo>
                    <a:cubicBezTo>
                      <a:pt x="49326" y="25632"/>
                      <a:pt x="47187" y="30873"/>
                      <a:pt x="45475" y="33013"/>
                    </a:cubicBezTo>
                    <a:cubicBezTo>
                      <a:pt x="43122" y="35601"/>
                      <a:pt x="39945" y="37302"/>
                      <a:pt x="36490" y="37826"/>
                    </a:cubicBezTo>
                    <a:cubicBezTo>
                      <a:pt x="35046" y="34179"/>
                      <a:pt x="35367" y="30082"/>
                      <a:pt x="37346" y="2670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952E4942-9F50-04D8-F32E-9B0DF0793180}"/>
                  </a:ext>
                </a:extLst>
              </p:cNvPr>
              <p:cNvSpPr/>
              <p:nvPr/>
            </p:nvSpPr>
            <p:spPr>
              <a:xfrm>
                <a:off x="7512379" y="1402472"/>
                <a:ext cx="322900" cy="190207"/>
              </a:xfrm>
              <a:custGeom>
                <a:avLst/>
                <a:gdLst>
                  <a:gd name="connsiteX0" fmla="*/ 322088 w 322900"/>
                  <a:gd name="connsiteY0" fmla="*/ 10277 h 190207"/>
                  <a:gd name="connsiteX1" fmla="*/ 196614 w 322900"/>
                  <a:gd name="connsiteY1" fmla="*/ 16909 h 190207"/>
                  <a:gd name="connsiteX2" fmla="*/ 160672 w 322900"/>
                  <a:gd name="connsiteY2" fmla="*/ 59697 h 190207"/>
                  <a:gd name="connsiteX3" fmla="*/ 160672 w 322900"/>
                  <a:gd name="connsiteY3" fmla="*/ 83551 h 190207"/>
                  <a:gd name="connsiteX4" fmla="*/ 75738 w 322900"/>
                  <a:gd name="connsiteY4" fmla="*/ 86760 h 190207"/>
                  <a:gd name="connsiteX5" fmla="*/ 41188 w 322900"/>
                  <a:gd name="connsiteY5" fmla="*/ 132970 h 190207"/>
                  <a:gd name="connsiteX6" fmla="*/ 25891 w 322900"/>
                  <a:gd name="connsiteY6" fmla="*/ 163563 h 190207"/>
                  <a:gd name="connsiteX7" fmla="*/ 753 w 322900"/>
                  <a:gd name="connsiteY7" fmla="*/ 185706 h 190207"/>
                  <a:gd name="connsiteX8" fmla="*/ 2572 w 322900"/>
                  <a:gd name="connsiteY8" fmla="*/ 190199 h 190207"/>
                  <a:gd name="connsiteX9" fmla="*/ 38727 w 322900"/>
                  <a:gd name="connsiteY9" fmla="*/ 156397 h 190207"/>
                  <a:gd name="connsiteX10" fmla="*/ 68465 w 322900"/>
                  <a:gd name="connsiteY10" fmla="*/ 104410 h 190207"/>
                  <a:gd name="connsiteX11" fmla="*/ 115424 w 322900"/>
                  <a:gd name="connsiteY11" fmla="*/ 78630 h 190207"/>
                  <a:gd name="connsiteX12" fmla="*/ 163988 w 322900"/>
                  <a:gd name="connsiteY12" fmla="*/ 89969 h 190207"/>
                  <a:gd name="connsiteX13" fmla="*/ 179285 w 322900"/>
                  <a:gd name="connsiteY13" fmla="*/ 108260 h 190207"/>
                  <a:gd name="connsiteX14" fmla="*/ 180461 w 322900"/>
                  <a:gd name="connsiteY14" fmla="*/ 105051 h 190207"/>
                  <a:gd name="connsiteX15" fmla="*/ 174043 w 322900"/>
                  <a:gd name="connsiteY15" fmla="*/ 97029 h 190207"/>
                  <a:gd name="connsiteX16" fmla="*/ 174043 w 322900"/>
                  <a:gd name="connsiteY16" fmla="*/ 97029 h 190207"/>
                  <a:gd name="connsiteX17" fmla="*/ 171690 w 322900"/>
                  <a:gd name="connsiteY17" fmla="*/ 93927 h 190207"/>
                  <a:gd name="connsiteX18" fmla="*/ 166341 w 322900"/>
                  <a:gd name="connsiteY18" fmla="*/ 82481 h 190207"/>
                  <a:gd name="connsiteX19" fmla="*/ 171476 w 322900"/>
                  <a:gd name="connsiteY19" fmla="*/ 52957 h 190207"/>
                  <a:gd name="connsiteX20" fmla="*/ 209664 w 322900"/>
                  <a:gd name="connsiteY20" fmla="*/ 18620 h 190207"/>
                  <a:gd name="connsiteX21" fmla="*/ 322409 w 322900"/>
                  <a:gd name="connsiteY21" fmla="*/ 12630 h 190207"/>
                  <a:gd name="connsiteX22" fmla="*/ 322088 w 322900"/>
                  <a:gd name="connsiteY22" fmla="*/ 10277 h 190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22900" h="190207">
                    <a:moveTo>
                      <a:pt x="322088" y="10277"/>
                    </a:moveTo>
                    <a:cubicBezTo>
                      <a:pt x="281547" y="-2987"/>
                      <a:pt x="234481" y="-5982"/>
                      <a:pt x="196614" y="16909"/>
                    </a:cubicBezTo>
                    <a:cubicBezTo>
                      <a:pt x="179884" y="26389"/>
                      <a:pt x="167122" y="41578"/>
                      <a:pt x="160672" y="59697"/>
                    </a:cubicBezTo>
                    <a:cubicBezTo>
                      <a:pt x="158319" y="67474"/>
                      <a:pt x="158319" y="75773"/>
                      <a:pt x="160672" y="83551"/>
                    </a:cubicBezTo>
                    <a:cubicBezTo>
                      <a:pt x="136604" y="65580"/>
                      <a:pt x="99807" y="69538"/>
                      <a:pt x="75738" y="86760"/>
                    </a:cubicBezTo>
                    <a:cubicBezTo>
                      <a:pt x="60378" y="98879"/>
                      <a:pt x="48461" y="114807"/>
                      <a:pt x="41188" y="132970"/>
                    </a:cubicBezTo>
                    <a:cubicBezTo>
                      <a:pt x="36973" y="143592"/>
                      <a:pt x="31860" y="153819"/>
                      <a:pt x="25891" y="163563"/>
                    </a:cubicBezTo>
                    <a:cubicBezTo>
                      <a:pt x="19323" y="172774"/>
                      <a:pt x="10723" y="180358"/>
                      <a:pt x="753" y="185706"/>
                    </a:cubicBezTo>
                    <a:cubicBezTo>
                      <a:pt x="-1065" y="186776"/>
                      <a:pt x="753" y="190413"/>
                      <a:pt x="2572" y="190199"/>
                    </a:cubicBezTo>
                    <a:cubicBezTo>
                      <a:pt x="19794" y="187418"/>
                      <a:pt x="31239" y="170837"/>
                      <a:pt x="38727" y="156397"/>
                    </a:cubicBezTo>
                    <a:cubicBezTo>
                      <a:pt x="48034" y="138426"/>
                      <a:pt x="54452" y="119492"/>
                      <a:pt x="68465" y="104410"/>
                    </a:cubicBezTo>
                    <a:cubicBezTo>
                      <a:pt x="80787" y="90792"/>
                      <a:pt x="97325" y="81721"/>
                      <a:pt x="115424" y="78630"/>
                    </a:cubicBezTo>
                    <a:cubicBezTo>
                      <a:pt x="132453" y="76386"/>
                      <a:pt x="149718" y="80416"/>
                      <a:pt x="163988" y="89969"/>
                    </a:cubicBezTo>
                    <a:cubicBezTo>
                      <a:pt x="167432" y="97275"/>
                      <a:pt x="172706" y="103575"/>
                      <a:pt x="179285" y="108260"/>
                    </a:cubicBezTo>
                    <a:cubicBezTo>
                      <a:pt x="181424" y="109758"/>
                      <a:pt x="181317" y="106121"/>
                      <a:pt x="180461" y="105051"/>
                    </a:cubicBezTo>
                    <a:cubicBezTo>
                      <a:pt x="179605" y="103982"/>
                      <a:pt x="176075" y="99810"/>
                      <a:pt x="174043" y="97029"/>
                    </a:cubicBezTo>
                    <a:lnTo>
                      <a:pt x="174043" y="97029"/>
                    </a:lnTo>
                    <a:lnTo>
                      <a:pt x="171690" y="93927"/>
                    </a:lnTo>
                    <a:cubicBezTo>
                      <a:pt x="169390" y="90375"/>
                      <a:pt x="167593" y="86524"/>
                      <a:pt x="166341" y="82481"/>
                    </a:cubicBezTo>
                    <a:cubicBezTo>
                      <a:pt x="163763" y="72358"/>
                      <a:pt x="165625" y="61614"/>
                      <a:pt x="171476" y="52957"/>
                    </a:cubicBezTo>
                    <a:cubicBezTo>
                      <a:pt x="180771" y="38186"/>
                      <a:pt x="193993" y="26295"/>
                      <a:pt x="209664" y="18620"/>
                    </a:cubicBezTo>
                    <a:cubicBezTo>
                      <a:pt x="245070" y="757"/>
                      <a:pt x="284542" y="5677"/>
                      <a:pt x="322409" y="12630"/>
                    </a:cubicBezTo>
                    <a:cubicBezTo>
                      <a:pt x="323158" y="12844"/>
                      <a:pt x="323051" y="10598"/>
                      <a:pt x="322088" y="1027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EECED3A7-CC4E-F5FF-4DF6-C130130147ED}"/>
                  </a:ext>
                </a:extLst>
              </p:cNvPr>
              <p:cNvSpPr/>
              <p:nvPr/>
            </p:nvSpPr>
            <p:spPr>
              <a:xfrm>
                <a:off x="7372361" y="1645445"/>
                <a:ext cx="139238" cy="237194"/>
              </a:xfrm>
              <a:custGeom>
                <a:avLst/>
                <a:gdLst>
                  <a:gd name="connsiteX0" fmla="*/ 138418 w 139238"/>
                  <a:gd name="connsiteY0" fmla="*/ 68 h 237194"/>
                  <a:gd name="connsiteX1" fmla="*/ 86966 w 139238"/>
                  <a:gd name="connsiteY1" fmla="*/ 13974 h 237194"/>
                  <a:gd name="connsiteX2" fmla="*/ 41397 w 139238"/>
                  <a:gd name="connsiteY2" fmla="*/ 30661 h 237194"/>
                  <a:gd name="connsiteX3" fmla="*/ 12408 w 139238"/>
                  <a:gd name="connsiteY3" fmla="*/ 111851 h 237194"/>
                  <a:gd name="connsiteX4" fmla="*/ 36583 w 139238"/>
                  <a:gd name="connsiteY4" fmla="*/ 150039 h 237194"/>
                  <a:gd name="connsiteX5" fmla="*/ 44178 w 139238"/>
                  <a:gd name="connsiteY5" fmla="*/ 197640 h 237194"/>
                  <a:gd name="connsiteX6" fmla="*/ 10697 w 139238"/>
                  <a:gd name="connsiteY6" fmla="*/ 228019 h 237194"/>
                  <a:gd name="connsiteX7" fmla="*/ 0 w 139238"/>
                  <a:gd name="connsiteY7" fmla="*/ 233689 h 237194"/>
                  <a:gd name="connsiteX8" fmla="*/ 38402 w 139238"/>
                  <a:gd name="connsiteY8" fmla="*/ 220103 h 237194"/>
                  <a:gd name="connsiteX9" fmla="*/ 52950 w 139238"/>
                  <a:gd name="connsiteY9" fmla="*/ 182664 h 237194"/>
                  <a:gd name="connsiteX10" fmla="*/ 36049 w 139238"/>
                  <a:gd name="connsiteY10" fmla="*/ 140946 h 237194"/>
                  <a:gd name="connsiteX11" fmla="*/ 14655 w 139238"/>
                  <a:gd name="connsiteY11" fmla="*/ 96661 h 237194"/>
                  <a:gd name="connsiteX12" fmla="*/ 32733 w 139238"/>
                  <a:gd name="connsiteY12" fmla="*/ 47883 h 237194"/>
                  <a:gd name="connsiteX13" fmla="*/ 84185 w 139238"/>
                  <a:gd name="connsiteY13" fmla="*/ 21248 h 237194"/>
                  <a:gd name="connsiteX14" fmla="*/ 138525 w 139238"/>
                  <a:gd name="connsiteY14" fmla="*/ 1780 h 237194"/>
                  <a:gd name="connsiteX15" fmla="*/ 138418 w 139238"/>
                  <a:gd name="connsiteY15" fmla="*/ 68 h 23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9238" h="237194">
                    <a:moveTo>
                      <a:pt x="138418" y="68"/>
                    </a:moveTo>
                    <a:cubicBezTo>
                      <a:pt x="122234" y="7738"/>
                      <a:pt x="104808" y="12455"/>
                      <a:pt x="86966" y="13974"/>
                    </a:cubicBezTo>
                    <a:cubicBezTo>
                      <a:pt x="70728" y="16103"/>
                      <a:pt x="55164" y="21793"/>
                      <a:pt x="41397" y="30661"/>
                    </a:cubicBezTo>
                    <a:cubicBezTo>
                      <a:pt x="14259" y="47873"/>
                      <a:pt x="2311" y="81343"/>
                      <a:pt x="12408" y="111851"/>
                    </a:cubicBezTo>
                    <a:cubicBezTo>
                      <a:pt x="19126" y="125382"/>
                      <a:pt x="27234" y="138176"/>
                      <a:pt x="36583" y="150039"/>
                    </a:cubicBezTo>
                    <a:cubicBezTo>
                      <a:pt x="46959" y="163624"/>
                      <a:pt x="49816" y="181509"/>
                      <a:pt x="44178" y="197640"/>
                    </a:cubicBezTo>
                    <a:cubicBezTo>
                      <a:pt x="38520" y="212541"/>
                      <a:pt x="26068" y="223826"/>
                      <a:pt x="10697" y="228019"/>
                    </a:cubicBezTo>
                    <a:cubicBezTo>
                      <a:pt x="7488" y="228982"/>
                      <a:pt x="0" y="228554"/>
                      <a:pt x="0" y="233689"/>
                    </a:cubicBezTo>
                    <a:cubicBezTo>
                      <a:pt x="1391" y="245455"/>
                      <a:pt x="34658" y="224168"/>
                      <a:pt x="38402" y="220103"/>
                    </a:cubicBezTo>
                    <a:cubicBezTo>
                      <a:pt x="47783" y="209899"/>
                      <a:pt x="52971" y="196527"/>
                      <a:pt x="52950" y="182664"/>
                    </a:cubicBezTo>
                    <a:cubicBezTo>
                      <a:pt x="51730" y="167357"/>
                      <a:pt x="45826" y="152788"/>
                      <a:pt x="36049" y="140946"/>
                    </a:cubicBezTo>
                    <a:cubicBezTo>
                      <a:pt x="26421" y="127254"/>
                      <a:pt x="16045" y="113990"/>
                      <a:pt x="14655" y="96661"/>
                    </a:cubicBezTo>
                    <a:cubicBezTo>
                      <a:pt x="13746" y="78615"/>
                      <a:pt x="20281" y="60987"/>
                      <a:pt x="32733" y="47883"/>
                    </a:cubicBezTo>
                    <a:cubicBezTo>
                      <a:pt x="46649" y="33806"/>
                      <a:pt x="64663" y="24489"/>
                      <a:pt x="84185" y="21248"/>
                    </a:cubicBezTo>
                    <a:cubicBezTo>
                      <a:pt x="103118" y="17290"/>
                      <a:pt x="124084" y="15899"/>
                      <a:pt x="138525" y="1780"/>
                    </a:cubicBezTo>
                    <a:cubicBezTo>
                      <a:pt x="139595" y="1352"/>
                      <a:pt x="139381" y="-360"/>
                      <a:pt x="138418" y="6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A1EC8520-29C3-E66A-CCEE-A6878946A4BA}"/>
                  </a:ext>
                </a:extLst>
              </p:cNvPr>
              <p:cNvSpPr/>
              <p:nvPr/>
            </p:nvSpPr>
            <p:spPr>
              <a:xfrm>
                <a:off x="8120490" y="1459186"/>
                <a:ext cx="196108" cy="197567"/>
              </a:xfrm>
              <a:custGeom>
                <a:avLst/>
                <a:gdLst>
                  <a:gd name="connsiteX0" fmla="*/ 194268 w 196108"/>
                  <a:gd name="connsiteY0" fmla="*/ 193280 h 197567"/>
                  <a:gd name="connsiteX1" fmla="*/ 145169 w 196108"/>
                  <a:gd name="connsiteY1" fmla="*/ 162366 h 197567"/>
                  <a:gd name="connsiteX2" fmla="*/ 125380 w 196108"/>
                  <a:gd name="connsiteY2" fmla="*/ 102891 h 197567"/>
                  <a:gd name="connsiteX3" fmla="*/ 65263 w 196108"/>
                  <a:gd name="connsiteY3" fmla="*/ 9507 h 197567"/>
                  <a:gd name="connsiteX4" fmla="*/ 333 w 196108"/>
                  <a:gd name="connsiteY4" fmla="*/ 4266 h 197567"/>
                  <a:gd name="connsiteX5" fmla="*/ 333 w 196108"/>
                  <a:gd name="connsiteY5" fmla="*/ 6298 h 197567"/>
                  <a:gd name="connsiteX6" fmla="*/ 104948 w 196108"/>
                  <a:gd name="connsiteY6" fmla="*/ 58499 h 197567"/>
                  <a:gd name="connsiteX7" fmla="*/ 120673 w 196108"/>
                  <a:gd name="connsiteY7" fmla="*/ 125034 h 197567"/>
                  <a:gd name="connsiteX8" fmla="*/ 144848 w 196108"/>
                  <a:gd name="connsiteY8" fmla="*/ 172314 h 197567"/>
                  <a:gd name="connsiteX9" fmla="*/ 194589 w 196108"/>
                  <a:gd name="connsiteY9" fmla="*/ 197559 h 197567"/>
                  <a:gd name="connsiteX10" fmla="*/ 194268 w 196108"/>
                  <a:gd name="connsiteY10" fmla="*/ 193280 h 197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6108" h="197567">
                    <a:moveTo>
                      <a:pt x="194268" y="193280"/>
                    </a:moveTo>
                    <a:cubicBezTo>
                      <a:pt x="175088" y="188338"/>
                      <a:pt x="157919" y="177524"/>
                      <a:pt x="145169" y="162366"/>
                    </a:cubicBezTo>
                    <a:cubicBezTo>
                      <a:pt x="131156" y="145037"/>
                      <a:pt x="128268" y="124392"/>
                      <a:pt x="125380" y="102891"/>
                    </a:cubicBezTo>
                    <a:cubicBezTo>
                      <a:pt x="120138" y="64276"/>
                      <a:pt x="101526" y="28013"/>
                      <a:pt x="65263" y="9507"/>
                    </a:cubicBezTo>
                    <a:cubicBezTo>
                      <a:pt x="45228" y="-989"/>
                      <a:pt x="21791" y="-2882"/>
                      <a:pt x="333" y="4266"/>
                    </a:cubicBezTo>
                    <a:cubicBezTo>
                      <a:pt x="-416" y="4266"/>
                      <a:pt x="333" y="6405"/>
                      <a:pt x="333" y="6298"/>
                    </a:cubicBezTo>
                    <a:cubicBezTo>
                      <a:pt x="42928" y="-1439"/>
                      <a:pt x="85523" y="19816"/>
                      <a:pt x="104948" y="58499"/>
                    </a:cubicBezTo>
                    <a:cubicBezTo>
                      <a:pt x="115645" y="79893"/>
                      <a:pt x="116180" y="102250"/>
                      <a:pt x="120673" y="125034"/>
                    </a:cubicBezTo>
                    <a:cubicBezTo>
                      <a:pt x="123861" y="142844"/>
                      <a:pt x="132279" y="159296"/>
                      <a:pt x="144848" y="172314"/>
                    </a:cubicBezTo>
                    <a:cubicBezTo>
                      <a:pt x="157780" y="186530"/>
                      <a:pt x="175484" y="195505"/>
                      <a:pt x="194589" y="197559"/>
                    </a:cubicBezTo>
                    <a:cubicBezTo>
                      <a:pt x="197370" y="197773"/>
                      <a:pt x="195765" y="193922"/>
                      <a:pt x="194268" y="19328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F8C859C3-234A-C7BA-4DA2-892B3312CB38}"/>
                  </a:ext>
                </a:extLst>
              </p:cNvPr>
              <p:cNvSpPr/>
              <p:nvPr/>
            </p:nvSpPr>
            <p:spPr>
              <a:xfrm>
                <a:off x="7986056" y="1616442"/>
                <a:ext cx="56894" cy="87369"/>
              </a:xfrm>
              <a:custGeom>
                <a:avLst/>
                <a:gdLst>
                  <a:gd name="connsiteX0" fmla="*/ 56893 w 56894"/>
                  <a:gd name="connsiteY0" fmla="*/ 58060 h 87369"/>
                  <a:gd name="connsiteX1" fmla="*/ 45127 w 56894"/>
                  <a:gd name="connsiteY1" fmla="*/ 45224 h 87369"/>
                  <a:gd name="connsiteX2" fmla="*/ 27049 w 56894"/>
                  <a:gd name="connsiteY2" fmla="*/ 53782 h 87369"/>
                  <a:gd name="connsiteX3" fmla="*/ 22877 w 56894"/>
                  <a:gd name="connsiteY3" fmla="*/ 65548 h 87369"/>
                  <a:gd name="connsiteX4" fmla="*/ 10255 w 56894"/>
                  <a:gd name="connsiteY4" fmla="*/ 37950 h 87369"/>
                  <a:gd name="connsiteX5" fmla="*/ 19026 w 56894"/>
                  <a:gd name="connsiteY5" fmla="*/ 19445 h 87369"/>
                  <a:gd name="connsiteX6" fmla="*/ 26193 w 56894"/>
                  <a:gd name="connsiteY6" fmla="*/ 12599 h 87369"/>
                  <a:gd name="connsiteX7" fmla="*/ 35072 w 56894"/>
                  <a:gd name="connsiteY7" fmla="*/ 4897 h 87369"/>
                  <a:gd name="connsiteX8" fmla="*/ 30793 w 56894"/>
                  <a:gd name="connsiteY8" fmla="*/ 83 h 87369"/>
                  <a:gd name="connsiteX9" fmla="*/ 10041 w 56894"/>
                  <a:gd name="connsiteY9" fmla="*/ 15808 h 87369"/>
                  <a:gd name="connsiteX10" fmla="*/ 307 w 56894"/>
                  <a:gd name="connsiteY10" fmla="*/ 37202 h 87369"/>
                  <a:gd name="connsiteX11" fmla="*/ 21166 w 56894"/>
                  <a:gd name="connsiteY11" fmla="*/ 74106 h 87369"/>
                  <a:gd name="connsiteX12" fmla="*/ 24482 w 56894"/>
                  <a:gd name="connsiteY12" fmla="*/ 74748 h 87369"/>
                  <a:gd name="connsiteX13" fmla="*/ 37104 w 56894"/>
                  <a:gd name="connsiteY13" fmla="*/ 87370 h 87369"/>
                  <a:gd name="connsiteX14" fmla="*/ 37104 w 56894"/>
                  <a:gd name="connsiteY14" fmla="*/ 85445 h 87369"/>
                  <a:gd name="connsiteX15" fmla="*/ 28119 w 56894"/>
                  <a:gd name="connsiteY15" fmla="*/ 74748 h 87369"/>
                  <a:gd name="connsiteX16" fmla="*/ 56893 w 56894"/>
                  <a:gd name="connsiteY16" fmla="*/ 58060 h 87369"/>
                  <a:gd name="connsiteX17" fmla="*/ 27584 w 56894"/>
                  <a:gd name="connsiteY17" fmla="*/ 66618 h 87369"/>
                  <a:gd name="connsiteX18" fmla="*/ 38281 w 56894"/>
                  <a:gd name="connsiteY18" fmla="*/ 52605 h 87369"/>
                  <a:gd name="connsiteX19" fmla="*/ 48977 w 56894"/>
                  <a:gd name="connsiteY19" fmla="*/ 51749 h 87369"/>
                  <a:gd name="connsiteX20" fmla="*/ 48977 w 56894"/>
                  <a:gd name="connsiteY20" fmla="*/ 59986 h 87369"/>
                  <a:gd name="connsiteX21" fmla="*/ 29402 w 56894"/>
                  <a:gd name="connsiteY21" fmla="*/ 66725 h 87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6894" h="87369">
                    <a:moveTo>
                      <a:pt x="56893" y="58060"/>
                    </a:moveTo>
                    <a:cubicBezTo>
                      <a:pt x="56968" y="51354"/>
                      <a:pt x="51823" y="45727"/>
                      <a:pt x="45127" y="45224"/>
                    </a:cubicBezTo>
                    <a:cubicBezTo>
                      <a:pt x="38056" y="44914"/>
                      <a:pt x="31285" y="48112"/>
                      <a:pt x="27049" y="53782"/>
                    </a:cubicBezTo>
                    <a:cubicBezTo>
                      <a:pt x="24449" y="57162"/>
                      <a:pt x="22995" y="61280"/>
                      <a:pt x="22877" y="65548"/>
                    </a:cubicBezTo>
                    <a:cubicBezTo>
                      <a:pt x="13560" y="59676"/>
                      <a:pt x="8597" y="48840"/>
                      <a:pt x="10255" y="37950"/>
                    </a:cubicBezTo>
                    <a:cubicBezTo>
                      <a:pt x="11228" y="31029"/>
                      <a:pt x="14287" y="24579"/>
                      <a:pt x="19026" y="19445"/>
                    </a:cubicBezTo>
                    <a:cubicBezTo>
                      <a:pt x="21230" y="16974"/>
                      <a:pt x="23626" y="14685"/>
                      <a:pt x="26193" y="12599"/>
                    </a:cubicBezTo>
                    <a:cubicBezTo>
                      <a:pt x="29434" y="10384"/>
                      <a:pt x="32419" y="7796"/>
                      <a:pt x="35072" y="4897"/>
                    </a:cubicBezTo>
                    <a:cubicBezTo>
                      <a:pt x="36676" y="2651"/>
                      <a:pt x="32932" y="-559"/>
                      <a:pt x="30793" y="83"/>
                    </a:cubicBezTo>
                    <a:cubicBezTo>
                      <a:pt x="22631" y="3442"/>
                      <a:pt x="15475" y="8855"/>
                      <a:pt x="10041" y="15808"/>
                    </a:cubicBezTo>
                    <a:cubicBezTo>
                      <a:pt x="4778" y="21830"/>
                      <a:pt x="1387" y="29275"/>
                      <a:pt x="307" y="37202"/>
                    </a:cubicBezTo>
                    <a:cubicBezTo>
                      <a:pt x="-1758" y="52776"/>
                      <a:pt x="6757" y="67837"/>
                      <a:pt x="21166" y="74106"/>
                    </a:cubicBezTo>
                    <a:cubicBezTo>
                      <a:pt x="22257" y="74395"/>
                      <a:pt x="23358" y="74609"/>
                      <a:pt x="24482" y="74748"/>
                    </a:cubicBezTo>
                    <a:cubicBezTo>
                      <a:pt x="26653" y="80588"/>
                      <a:pt x="31263" y="85199"/>
                      <a:pt x="37104" y="87370"/>
                    </a:cubicBezTo>
                    <a:cubicBezTo>
                      <a:pt x="38067" y="87370"/>
                      <a:pt x="37960" y="85765"/>
                      <a:pt x="37104" y="85445"/>
                    </a:cubicBezTo>
                    <a:cubicBezTo>
                      <a:pt x="32804" y="83220"/>
                      <a:pt x="29573" y="79369"/>
                      <a:pt x="28119" y="74748"/>
                    </a:cubicBezTo>
                    <a:cubicBezTo>
                      <a:pt x="40527" y="76138"/>
                      <a:pt x="56679" y="71539"/>
                      <a:pt x="56893" y="58060"/>
                    </a:cubicBezTo>
                    <a:close/>
                    <a:moveTo>
                      <a:pt x="27584" y="66618"/>
                    </a:moveTo>
                    <a:cubicBezTo>
                      <a:pt x="28333" y="60350"/>
                      <a:pt x="32429" y="54980"/>
                      <a:pt x="38281" y="52605"/>
                    </a:cubicBezTo>
                    <a:cubicBezTo>
                      <a:pt x="40848" y="51321"/>
                      <a:pt x="45982" y="49824"/>
                      <a:pt x="48977" y="51749"/>
                    </a:cubicBezTo>
                    <a:cubicBezTo>
                      <a:pt x="51973" y="53675"/>
                      <a:pt x="50047" y="57953"/>
                      <a:pt x="48977" y="59986"/>
                    </a:cubicBezTo>
                    <a:cubicBezTo>
                      <a:pt x="43757" y="65003"/>
                      <a:pt x="36601" y="67463"/>
                      <a:pt x="29402" y="667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D7E65FA1-06D8-3CE2-106C-E9322AFED60A}"/>
                  </a:ext>
                </a:extLst>
              </p:cNvPr>
              <p:cNvSpPr/>
              <p:nvPr/>
            </p:nvSpPr>
            <p:spPr>
              <a:xfrm>
                <a:off x="7387995" y="1509504"/>
                <a:ext cx="317158" cy="388060"/>
              </a:xfrm>
              <a:custGeom>
                <a:avLst/>
                <a:gdLst>
                  <a:gd name="connsiteX0" fmla="*/ 315863 w 317158"/>
                  <a:gd name="connsiteY0" fmla="*/ 1122 h 388060"/>
                  <a:gd name="connsiteX1" fmla="*/ 202583 w 317158"/>
                  <a:gd name="connsiteY1" fmla="*/ 33212 h 388060"/>
                  <a:gd name="connsiteX2" fmla="*/ 177018 w 317158"/>
                  <a:gd name="connsiteY2" fmla="*/ 77177 h 388060"/>
                  <a:gd name="connsiteX3" fmla="*/ 168781 w 317158"/>
                  <a:gd name="connsiteY3" fmla="*/ 138256 h 388060"/>
                  <a:gd name="connsiteX4" fmla="*/ 80104 w 317158"/>
                  <a:gd name="connsiteY4" fmla="*/ 202437 h 388060"/>
                  <a:gd name="connsiteX5" fmla="*/ 49510 w 317158"/>
                  <a:gd name="connsiteY5" fmla="*/ 245867 h 388060"/>
                  <a:gd name="connsiteX6" fmla="*/ 54859 w 317158"/>
                  <a:gd name="connsiteY6" fmla="*/ 305449 h 388060"/>
                  <a:gd name="connsiteX7" fmla="*/ 50687 w 317158"/>
                  <a:gd name="connsiteY7" fmla="*/ 368240 h 388060"/>
                  <a:gd name="connsiteX8" fmla="*/ 1374 w 317158"/>
                  <a:gd name="connsiteY8" fmla="*/ 378936 h 388060"/>
                  <a:gd name="connsiteX9" fmla="*/ 1374 w 317158"/>
                  <a:gd name="connsiteY9" fmla="*/ 382573 h 388060"/>
                  <a:gd name="connsiteX10" fmla="*/ 43306 w 317158"/>
                  <a:gd name="connsiteY10" fmla="*/ 382573 h 388060"/>
                  <a:gd name="connsiteX11" fmla="*/ 68123 w 317158"/>
                  <a:gd name="connsiteY11" fmla="*/ 346525 h 388060"/>
                  <a:gd name="connsiteX12" fmla="*/ 56784 w 317158"/>
                  <a:gd name="connsiteY12" fmla="*/ 285873 h 388060"/>
                  <a:gd name="connsiteX13" fmla="*/ 68444 w 317158"/>
                  <a:gd name="connsiteY13" fmla="*/ 225329 h 388060"/>
                  <a:gd name="connsiteX14" fmla="*/ 160009 w 317158"/>
                  <a:gd name="connsiteY14" fmla="*/ 162217 h 388060"/>
                  <a:gd name="connsiteX15" fmla="*/ 180440 w 317158"/>
                  <a:gd name="connsiteY15" fmla="*/ 113011 h 388060"/>
                  <a:gd name="connsiteX16" fmla="*/ 193170 w 317158"/>
                  <a:gd name="connsiteY16" fmla="*/ 57280 h 388060"/>
                  <a:gd name="connsiteX17" fmla="*/ 316505 w 317158"/>
                  <a:gd name="connsiteY17" fmla="*/ 3796 h 388060"/>
                  <a:gd name="connsiteX18" fmla="*/ 315863 w 317158"/>
                  <a:gd name="connsiteY18" fmla="*/ 1122 h 388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17158" h="388060">
                    <a:moveTo>
                      <a:pt x="315863" y="1122"/>
                    </a:moveTo>
                    <a:cubicBezTo>
                      <a:pt x="275857" y="-3264"/>
                      <a:pt x="232427" y="4759"/>
                      <a:pt x="202583" y="33212"/>
                    </a:cubicBezTo>
                    <a:cubicBezTo>
                      <a:pt x="190014" y="45107"/>
                      <a:pt x="181136" y="60372"/>
                      <a:pt x="177018" y="77177"/>
                    </a:cubicBezTo>
                    <a:cubicBezTo>
                      <a:pt x="172418" y="97287"/>
                      <a:pt x="177018" y="119002"/>
                      <a:pt x="168781" y="138256"/>
                    </a:cubicBezTo>
                    <a:cubicBezTo>
                      <a:pt x="152949" y="173663"/>
                      <a:pt x="109092" y="181899"/>
                      <a:pt x="80104" y="202437"/>
                    </a:cubicBezTo>
                    <a:cubicBezTo>
                      <a:pt x="64989" y="212739"/>
                      <a:pt x="54121" y="228164"/>
                      <a:pt x="49510" y="245867"/>
                    </a:cubicBezTo>
                    <a:cubicBezTo>
                      <a:pt x="45873" y="265849"/>
                      <a:pt x="47713" y="286440"/>
                      <a:pt x="54859" y="305449"/>
                    </a:cubicBezTo>
                    <a:cubicBezTo>
                      <a:pt x="61170" y="326201"/>
                      <a:pt x="67695" y="350697"/>
                      <a:pt x="50687" y="368240"/>
                    </a:cubicBezTo>
                    <a:cubicBezTo>
                      <a:pt x="37605" y="380873"/>
                      <a:pt x="18511" y="385012"/>
                      <a:pt x="1374" y="378936"/>
                    </a:cubicBezTo>
                    <a:cubicBezTo>
                      <a:pt x="-765" y="378295"/>
                      <a:pt x="-123" y="381825"/>
                      <a:pt x="1374" y="382573"/>
                    </a:cubicBezTo>
                    <a:cubicBezTo>
                      <a:pt x="14392" y="389890"/>
                      <a:pt x="30288" y="389890"/>
                      <a:pt x="43306" y="382573"/>
                    </a:cubicBezTo>
                    <a:cubicBezTo>
                      <a:pt x="57212" y="375610"/>
                      <a:pt x="66583" y="362003"/>
                      <a:pt x="68123" y="346525"/>
                    </a:cubicBezTo>
                    <a:cubicBezTo>
                      <a:pt x="70369" y="325131"/>
                      <a:pt x="60742" y="305983"/>
                      <a:pt x="56784" y="285873"/>
                    </a:cubicBezTo>
                    <a:cubicBezTo>
                      <a:pt x="51960" y="264950"/>
                      <a:pt x="56196" y="242968"/>
                      <a:pt x="68444" y="225329"/>
                    </a:cubicBezTo>
                    <a:cubicBezTo>
                      <a:pt x="91228" y="194843"/>
                      <a:pt x="133267" y="188318"/>
                      <a:pt x="160009" y="162217"/>
                    </a:cubicBezTo>
                    <a:cubicBezTo>
                      <a:pt x="172921" y="149071"/>
                      <a:pt x="180237" y="131431"/>
                      <a:pt x="180440" y="113011"/>
                    </a:cubicBezTo>
                    <a:cubicBezTo>
                      <a:pt x="180034" y="93671"/>
                      <a:pt x="184409" y="74524"/>
                      <a:pt x="193170" y="57280"/>
                    </a:cubicBezTo>
                    <a:cubicBezTo>
                      <a:pt x="218949" y="14493"/>
                      <a:pt x="270188" y="3796"/>
                      <a:pt x="316505" y="3796"/>
                    </a:cubicBezTo>
                    <a:cubicBezTo>
                      <a:pt x="317682" y="4545"/>
                      <a:pt x="317147" y="1229"/>
                      <a:pt x="315863" y="1122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F60466E5-2F70-387D-FB31-004AC3FED82E}"/>
                  </a:ext>
                </a:extLst>
              </p:cNvPr>
              <p:cNvSpPr/>
              <p:nvPr/>
            </p:nvSpPr>
            <p:spPr>
              <a:xfrm>
                <a:off x="7458105" y="1520407"/>
                <a:ext cx="287187" cy="654628"/>
              </a:xfrm>
              <a:custGeom>
                <a:avLst/>
                <a:gdLst>
                  <a:gd name="connsiteX0" fmla="*/ 285867 w 287187"/>
                  <a:gd name="connsiteY0" fmla="*/ 7869 h 654628"/>
                  <a:gd name="connsiteX1" fmla="*/ 185209 w 287187"/>
                  <a:gd name="connsiteY1" fmla="*/ 39104 h 654628"/>
                  <a:gd name="connsiteX2" fmla="*/ 174512 w 287187"/>
                  <a:gd name="connsiteY2" fmla="*/ 103285 h 654628"/>
                  <a:gd name="connsiteX3" fmla="*/ 152155 w 287187"/>
                  <a:gd name="connsiteY3" fmla="*/ 162011 h 654628"/>
                  <a:gd name="connsiteX4" fmla="*/ 128836 w 287187"/>
                  <a:gd name="connsiteY4" fmla="*/ 181587 h 654628"/>
                  <a:gd name="connsiteX5" fmla="*/ 96745 w 287187"/>
                  <a:gd name="connsiteY5" fmla="*/ 195600 h 654628"/>
                  <a:gd name="connsiteX6" fmla="*/ 53209 w 287187"/>
                  <a:gd name="connsiteY6" fmla="*/ 230471 h 654628"/>
                  <a:gd name="connsiteX7" fmla="*/ 54172 w 287187"/>
                  <a:gd name="connsiteY7" fmla="*/ 335408 h 654628"/>
                  <a:gd name="connsiteX8" fmla="*/ 83802 w 287187"/>
                  <a:gd name="connsiteY8" fmla="*/ 400338 h 654628"/>
                  <a:gd name="connsiteX9" fmla="*/ 50428 w 287187"/>
                  <a:gd name="connsiteY9" fmla="*/ 452646 h 654628"/>
                  <a:gd name="connsiteX10" fmla="*/ 7640 w 287187"/>
                  <a:gd name="connsiteY10" fmla="*/ 500247 h 654628"/>
                  <a:gd name="connsiteX11" fmla="*/ 6891 w 287187"/>
                  <a:gd name="connsiteY11" fmla="*/ 559187 h 654628"/>
                  <a:gd name="connsiteX12" fmla="*/ 37057 w 287187"/>
                  <a:gd name="connsiteY12" fmla="*/ 581223 h 654628"/>
                  <a:gd name="connsiteX13" fmla="*/ 59841 w 287187"/>
                  <a:gd name="connsiteY13" fmla="*/ 632568 h 654628"/>
                  <a:gd name="connsiteX14" fmla="*/ 94820 w 287187"/>
                  <a:gd name="connsiteY14" fmla="*/ 643265 h 654628"/>
                  <a:gd name="connsiteX15" fmla="*/ 108833 w 287187"/>
                  <a:gd name="connsiteY15" fmla="*/ 651502 h 654628"/>
                  <a:gd name="connsiteX16" fmla="*/ 140923 w 287187"/>
                  <a:gd name="connsiteY16" fmla="*/ 652571 h 654628"/>
                  <a:gd name="connsiteX17" fmla="*/ 139426 w 287187"/>
                  <a:gd name="connsiteY17" fmla="*/ 647972 h 654628"/>
                  <a:gd name="connsiteX18" fmla="*/ 107335 w 287187"/>
                  <a:gd name="connsiteY18" fmla="*/ 645083 h 654628"/>
                  <a:gd name="connsiteX19" fmla="*/ 100489 w 287187"/>
                  <a:gd name="connsiteY19" fmla="*/ 641019 h 654628"/>
                  <a:gd name="connsiteX20" fmla="*/ 104768 w 287187"/>
                  <a:gd name="connsiteY20" fmla="*/ 638237 h 654628"/>
                  <a:gd name="connsiteX21" fmla="*/ 108426 w 287187"/>
                  <a:gd name="connsiteY21" fmla="*/ 619689 h 654628"/>
                  <a:gd name="connsiteX22" fmla="*/ 108084 w 287187"/>
                  <a:gd name="connsiteY22" fmla="*/ 619197 h 654628"/>
                  <a:gd name="connsiteX23" fmla="*/ 92466 w 287187"/>
                  <a:gd name="connsiteY23" fmla="*/ 617592 h 654628"/>
                  <a:gd name="connsiteX24" fmla="*/ 88295 w 287187"/>
                  <a:gd name="connsiteY24" fmla="*/ 635349 h 654628"/>
                  <a:gd name="connsiteX25" fmla="*/ 89257 w 287187"/>
                  <a:gd name="connsiteY25" fmla="*/ 636847 h 654628"/>
                  <a:gd name="connsiteX26" fmla="*/ 69361 w 287187"/>
                  <a:gd name="connsiteY26" fmla="*/ 631819 h 654628"/>
                  <a:gd name="connsiteX27" fmla="*/ 43796 w 287187"/>
                  <a:gd name="connsiteY27" fmla="*/ 585609 h 654628"/>
                  <a:gd name="connsiteX28" fmla="*/ 43796 w 287187"/>
                  <a:gd name="connsiteY28" fmla="*/ 582507 h 654628"/>
                  <a:gd name="connsiteX29" fmla="*/ 87332 w 287187"/>
                  <a:gd name="connsiteY29" fmla="*/ 566568 h 654628"/>
                  <a:gd name="connsiteX30" fmla="*/ 68505 w 287187"/>
                  <a:gd name="connsiteY30" fmla="*/ 541965 h 654628"/>
                  <a:gd name="connsiteX31" fmla="*/ 37484 w 287187"/>
                  <a:gd name="connsiteY31" fmla="*/ 574591 h 654628"/>
                  <a:gd name="connsiteX32" fmla="*/ 23365 w 287187"/>
                  <a:gd name="connsiteY32" fmla="*/ 568601 h 654628"/>
                  <a:gd name="connsiteX33" fmla="*/ 8175 w 287187"/>
                  <a:gd name="connsiteY33" fmla="*/ 521748 h 654628"/>
                  <a:gd name="connsiteX34" fmla="*/ 36629 w 287187"/>
                  <a:gd name="connsiteY34" fmla="*/ 475003 h 654628"/>
                  <a:gd name="connsiteX35" fmla="*/ 90862 w 287187"/>
                  <a:gd name="connsiteY35" fmla="*/ 399375 h 654628"/>
                  <a:gd name="connsiteX36" fmla="*/ 46256 w 287187"/>
                  <a:gd name="connsiteY36" fmla="*/ 301285 h 654628"/>
                  <a:gd name="connsiteX37" fmla="*/ 74496 w 287187"/>
                  <a:gd name="connsiteY37" fmla="*/ 217100 h 654628"/>
                  <a:gd name="connsiteX38" fmla="*/ 122953 w 287187"/>
                  <a:gd name="connsiteY38" fmla="*/ 192604 h 654628"/>
                  <a:gd name="connsiteX39" fmla="*/ 179753 w 287187"/>
                  <a:gd name="connsiteY39" fmla="*/ 121363 h 654628"/>
                  <a:gd name="connsiteX40" fmla="*/ 184674 w 287187"/>
                  <a:gd name="connsiteY40" fmla="*/ 61781 h 654628"/>
                  <a:gd name="connsiteX41" fmla="*/ 258803 w 287187"/>
                  <a:gd name="connsiteY41" fmla="*/ 5516 h 654628"/>
                  <a:gd name="connsiteX42" fmla="*/ 285759 w 287187"/>
                  <a:gd name="connsiteY42" fmla="*/ 11078 h 654628"/>
                  <a:gd name="connsiteX43" fmla="*/ 285867 w 287187"/>
                  <a:gd name="connsiteY43" fmla="*/ 7869 h 654628"/>
                  <a:gd name="connsiteX44" fmla="*/ 96210 w 287187"/>
                  <a:gd name="connsiteY44" fmla="*/ 624759 h 654628"/>
                  <a:gd name="connsiteX45" fmla="*/ 101559 w 287187"/>
                  <a:gd name="connsiteY45" fmla="*/ 622620 h 654628"/>
                  <a:gd name="connsiteX46" fmla="*/ 102522 w 287187"/>
                  <a:gd name="connsiteY46" fmla="*/ 629894 h 654628"/>
                  <a:gd name="connsiteX47" fmla="*/ 95034 w 287187"/>
                  <a:gd name="connsiteY47" fmla="*/ 636098 h 654628"/>
                  <a:gd name="connsiteX48" fmla="*/ 95462 w 287187"/>
                  <a:gd name="connsiteY48" fmla="*/ 625369 h 654628"/>
                  <a:gd name="connsiteX49" fmla="*/ 96210 w 287187"/>
                  <a:gd name="connsiteY49" fmla="*/ 624759 h 654628"/>
                  <a:gd name="connsiteX50" fmla="*/ 72356 w 287187"/>
                  <a:gd name="connsiteY50" fmla="*/ 549025 h 654628"/>
                  <a:gd name="connsiteX51" fmla="*/ 81021 w 287187"/>
                  <a:gd name="connsiteY51" fmla="*/ 562931 h 654628"/>
                  <a:gd name="connsiteX52" fmla="*/ 63585 w 287187"/>
                  <a:gd name="connsiteY52" fmla="*/ 574484 h 654628"/>
                  <a:gd name="connsiteX53" fmla="*/ 45400 w 287187"/>
                  <a:gd name="connsiteY53" fmla="*/ 576409 h 654628"/>
                  <a:gd name="connsiteX54" fmla="*/ 72356 w 287187"/>
                  <a:gd name="connsiteY54" fmla="*/ 548704 h 654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287187" h="654628">
                    <a:moveTo>
                      <a:pt x="285867" y="7869"/>
                    </a:moveTo>
                    <a:cubicBezTo>
                      <a:pt x="249337" y="-10070"/>
                      <a:pt x="205158" y="3633"/>
                      <a:pt x="185209" y="39104"/>
                    </a:cubicBezTo>
                    <a:cubicBezTo>
                      <a:pt x="174512" y="59321"/>
                      <a:pt x="175368" y="81143"/>
                      <a:pt x="174512" y="103285"/>
                    </a:cubicBezTo>
                    <a:cubicBezTo>
                      <a:pt x="173902" y="124818"/>
                      <a:pt x="166029" y="145517"/>
                      <a:pt x="152155" y="162011"/>
                    </a:cubicBezTo>
                    <a:cubicBezTo>
                      <a:pt x="145566" y="169831"/>
                      <a:pt x="137672" y="176452"/>
                      <a:pt x="128836" y="181587"/>
                    </a:cubicBezTo>
                    <a:cubicBezTo>
                      <a:pt x="118471" y="186989"/>
                      <a:pt x="107752" y="191663"/>
                      <a:pt x="96745" y="195600"/>
                    </a:cubicBezTo>
                    <a:cubicBezTo>
                      <a:pt x="78988" y="202467"/>
                      <a:pt x="63788" y="214651"/>
                      <a:pt x="53209" y="230471"/>
                    </a:cubicBezTo>
                    <a:cubicBezTo>
                      <a:pt x="31869" y="262305"/>
                      <a:pt x="32254" y="303970"/>
                      <a:pt x="54172" y="335408"/>
                    </a:cubicBezTo>
                    <a:cubicBezTo>
                      <a:pt x="66473" y="355411"/>
                      <a:pt x="83374" y="375521"/>
                      <a:pt x="83802" y="400338"/>
                    </a:cubicBezTo>
                    <a:cubicBezTo>
                      <a:pt x="83802" y="423337"/>
                      <a:pt x="66687" y="439061"/>
                      <a:pt x="50428" y="452646"/>
                    </a:cubicBezTo>
                    <a:cubicBezTo>
                      <a:pt x="32938" y="465290"/>
                      <a:pt x="18358" y="481517"/>
                      <a:pt x="7640" y="500247"/>
                    </a:cubicBezTo>
                    <a:cubicBezTo>
                      <a:pt x="-2276" y="518582"/>
                      <a:pt x="-2554" y="540607"/>
                      <a:pt x="6891" y="559187"/>
                    </a:cubicBezTo>
                    <a:cubicBezTo>
                      <a:pt x="13609" y="570259"/>
                      <a:pt x="24466" y="578196"/>
                      <a:pt x="37057" y="581223"/>
                    </a:cubicBezTo>
                    <a:cubicBezTo>
                      <a:pt x="36361" y="600927"/>
                      <a:pt x="44758" y="619860"/>
                      <a:pt x="59841" y="632568"/>
                    </a:cubicBezTo>
                    <a:cubicBezTo>
                      <a:pt x="69425" y="640997"/>
                      <a:pt x="82165" y="644891"/>
                      <a:pt x="94820" y="643265"/>
                    </a:cubicBezTo>
                    <a:cubicBezTo>
                      <a:pt x="98949" y="646848"/>
                      <a:pt x="103698" y="649640"/>
                      <a:pt x="108833" y="651502"/>
                    </a:cubicBezTo>
                    <a:cubicBezTo>
                      <a:pt x="119145" y="655267"/>
                      <a:pt x="130387" y="655641"/>
                      <a:pt x="140923" y="652571"/>
                    </a:cubicBezTo>
                    <a:cubicBezTo>
                      <a:pt x="143277" y="651823"/>
                      <a:pt x="141672" y="647544"/>
                      <a:pt x="139426" y="647972"/>
                    </a:cubicBezTo>
                    <a:cubicBezTo>
                      <a:pt x="128675" y="650100"/>
                      <a:pt x="117540" y="649095"/>
                      <a:pt x="107335" y="645083"/>
                    </a:cubicBezTo>
                    <a:cubicBezTo>
                      <a:pt x="104907" y="643992"/>
                      <a:pt x="102607" y="642634"/>
                      <a:pt x="100489" y="641019"/>
                    </a:cubicBezTo>
                    <a:cubicBezTo>
                      <a:pt x="102019" y="640270"/>
                      <a:pt x="103463" y="639329"/>
                      <a:pt x="104768" y="638237"/>
                    </a:cubicBezTo>
                    <a:cubicBezTo>
                      <a:pt x="110897" y="634130"/>
                      <a:pt x="112545" y="625818"/>
                      <a:pt x="108426" y="619689"/>
                    </a:cubicBezTo>
                    <a:cubicBezTo>
                      <a:pt x="108319" y="619518"/>
                      <a:pt x="108202" y="619357"/>
                      <a:pt x="108084" y="619197"/>
                    </a:cubicBezTo>
                    <a:cubicBezTo>
                      <a:pt x="103976" y="614897"/>
                      <a:pt x="97355" y="614212"/>
                      <a:pt x="92466" y="617592"/>
                    </a:cubicBezTo>
                    <a:cubicBezTo>
                      <a:pt x="86626" y="621497"/>
                      <a:pt x="84807" y="629252"/>
                      <a:pt x="88295" y="635349"/>
                    </a:cubicBezTo>
                    <a:cubicBezTo>
                      <a:pt x="88573" y="635873"/>
                      <a:pt x="88904" y="636376"/>
                      <a:pt x="89257" y="636847"/>
                    </a:cubicBezTo>
                    <a:cubicBezTo>
                      <a:pt x="82251" y="637392"/>
                      <a:pt x="75266" y="635627"/>
                      <a:pt x="69361" y="631819"/>
                    </a:cubicBezTo>
                    <a:cubicBezTo>
                      <a:pt x="53615" y="621689"/>
                      <a:pt x="44020" y="604328"/>
                      <a:pt x="43796" y="585609"/>
                    </a:cubicBezTo>
                    <a:cubicBezTo>
                      <a:pt x="43796" y="584646"/>
                      <a:pt x="43796" y="583576"/>
                      <a:pt x="43796" y="582507"/>
                    </a:cubicBezTo>
                    <a:cubicBezTo>
                      <a:pt x="60119" y="585480"/>
                      <a:pt x="76785" y="579383"/>
                      <a:pt x="87332" y="566568"/>
                    </a:cubicBezTo>
                    <a:cubicBezTo>
                      <a:pt x="98029" y="552662"/>
                      <a:pt x="82304" y="540789"/>
                      <a:pt x="68505" y="541965"/>
                    </a:cubicBezTo>
                    <a:cubicBezTo>
                      <a:pt x="52246" y="543356"/>
                      <a:pt x="40907" y="559401"/>
                      <a:pt x="37484" y="574591"/>
                    </a:cubicBezTo>
                    <a:cubicBezTo>
                      <a:pt x="32468" y="573425"/>
                      <a:pt x="27686" y="571393"/>
                      <a:pt x="23365" y="568601"/>
                    </a:cubicBezTo>
                    <a:cubicBezTo>
                      <a:pt x="9565" y="557305"/>
                      <a:pt x="3639" y="538992"/>
                      <a:pt x="8175" y="521748"/>
                    </a:cubicBezTo>
                    <a:cubicBezTo>
                      <a:pt x="12732" y="503660"/>
                      <a:pt x="22648" y="487368"/>
                      <a:pt x="36629" y="475003"/>
                    </a:cubicBezTo>
                    <a:cubicBezTo>
                      <a:pt x="58771" y="453609"/>
                      <a:pt x="93001" y="435103"/>
                      <a:pt x="90862" y="399375"/>
                    </a:cubicBezTo>
                    <a:cubicBezTo>
                      <a:pt x="88616" y="361615"/>
                      <a:pt x="53958" y="337120"/>
                      <a:pt x="46256" y="301285"/>
                    </a:cubicBezTo>
                    <a:cubicBezTo>
                      <a:pt x="40201" y="270210"/>
                      <a:pt x="50920" y="238237"/>
                      <a:pt x="74496" y="217100"/>
                    </a:cubicBezTo>
                    <a:cubicBezTo>
                      <a:pt x="88509" y="204799"/>
                      <a:pt x="106586" y="199985"/>
                      <a:pt x="122953" y="192604"/>
                    </a:cubicBezTo>
                    <a:cubicBezTo>
                      <a:pt x="152498" y="179704"/>
                      <a:pt x="173752" y="153037"/>
                      <a:pt x="179753" y="121363"/>
                    </a:cubicBezTo>
                    <a:cubicBezTo>
                      <a:pt x="183283" y="101681"/>
                      <a:pt x="179753" y="81357"/>
                      <a:pt x="184674" y="61781"/>
                    </a:cubicBezTo>
                    <a:cubicBezTo>
                      <a:pt x="193317" y="28086"/>
                      <a:pt x="224028" y="4777"/>
                      <a:pt x="258803" y="5516"/>
                    </a:cubicBezTo>
                    <a:cubicBezTo>
                      <a:pt x="268046" y="5804"/>
                      <a:pt x="277159" y="7687"/>
                      <a:pt x="285759" y="11078"/>
                    </a:cubicBezTo>
                    <a:cubicBezTo>
                      <a:pt x="288006" y="12148"/>
                      <a:pt x="287257" y="8511"/>
                      <a:pt x="285867" y="7869"/>
                    </a:cubicBezTo>
                    <a:close/>
                    <a:moveTo>
                      <a:pt x="96210" y="624759"/>
                    </a:moveTo>
                    <a:cubicBezTo>
                      <a:pt x="97665" y="623401"/>
                      <a:pt x="99569" y="622631"/>
                      <a:pt x="101559" y="622620"/>
                    </a:cubicBezTo>
                    <a:cubicBezTo>
                      <a:pt x="105089" y="622620"/>
                      <a:pt x="103912" y="627648"/>
                      <a:pt x="102522" y="629894"/>
                    </a:cubicBezTo>
                    <a:cubicBezTo>
                      <a:pt x="100714" y="632675"/>
                      <a:pt x="98104" y="634836"/>
                      <a:pt x="95034" y="636098"/>
                    </a:cubicBezTo>
                    <a:cubicBezTo>
                      <a:pt x="92188" y="633017"/>
                      <a:pt x="92381" y="628214"/>
                      <a:pt x="95462" y="625369"/>
                    </a:cubicBezTo>
                    <a:cubicBezTo>
                      <a:pt x="95697" y="625144"/>
                      <a:pt x="95954" y="624941"/>
                      <a:pt x="96210" y="624759"/>
                    </a:cubicBezTo>
                    <a:close/>
                    <a:moveTo>
                      <a:pt x="72356" y="549025"/>
                    </a:moveTo>
                    <a:cubicBezTo>
                      <a:pt x="81449" y="549025"/>
                      <a:pt x="87867" y="554695"/>
                      <a:pt x="81021" y="562931"/>
                    </a:cubicBezTo>
                    <a:cubicBezTo>
                      <a:pt x="76421" y="568355"/>
                      <a:pt x="70367" y="572355"/>
                      <a:pt x="63585" y="574484"/>
                    </a:cubicBezTo>
                    <a:cubicBezTo>
                      <a:pt x="57712" y="576356"/>
                      <a:pt x="51529" y="577008"/>
                      <a:pt x="45400" y="576409"/>
                    </a:cubicBezTo>
                    <a:cubicBezTo>
                      <a:pt x="48823" y="562824"/>
                      <a:pt x="58343" y="549132"/>
                      <a:pt x="72356" y="548704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0C5F8F68-AE5D-AD05-8DE2-B464EAF6BAB7}"/>
                  </a:ext>
                </a:extLst>
              </p:cNvPr>
              <p:cNvSpPr/>
              <p:nvPr/>
            </p:nvSpPr>
            <p:spPr>
              <a:xfrm>
                <a:off x="7662956" y="1576889"/>
                <a:ext cx="314324" cy="267159"/>
              </a:xfrm>
              <a:custGeom>
                <a:avLst/>
                <a:gdLst>
                  <a:gd name="connsiteX0" fmla="*/ 313993 w 314324"/>
                  <a:gd name="connsiteY0" fmla="*/ 38460 h 267159"/>
                  <a:gd name="connsiteX1" fmla="*/ 202211 w 314324"/>
                  <a:gd name="connsiteY1" fmla="*/ 379 h 267159"/>
                  <a:gd name="connsiteX2" fmla="*/ 102409 w 314324"/>
                  <a:gd name="connsiteY2" fmla="*/ 53863 h 267159"/>
                  <a:gd name="connsiteX3" fmla="*/ 93958 w 314324"/>
                  <a:gd name="connsiteY3" fmla="*/ 78466 h 267159"/>
                  <a:gd name="connsiteX4" fmla="*/ 98023 w 314324"/>
                  <a:gd name="connsiteY4" fmla="*/ 107348 h 267159"/>
                  <a:gd name="connsiteX5" fmla="*/ 94279 w 314324"/>
                  <a:gd name="connsiteY5" fmla="*/ 136122 h 267159"/>
                  <a:gd name="connsiteX6" fmla="*/ 83582 w 314324"/>
                  <a:gd name="connsiteY6" fmla="*/ 144787 h 267159"/>
                  <a:gd name="connsiteX7" fmla="*/ 76629 w 314324"/>
                  <a:gd name="connsiteY7" fmla="*/ 131523 h 267159"/>
                  <a:gd name="connsiteX8" fmla="*/ 57803 w 314324"/>
                  <a:gd name="connsiteY8" fmla="*/ 122751 h 267159"/>
                  <a:gd name="connsiteX9" fmla="*/ 43158 w 314324"/>
                  <a:gd name="connsiteY9" fmla="*/ 135876 h 267159"/>
                  <a:gd name="connsiteX10" fmla="*/ 43148 w 314324"/>
                  <a:gd name="connsiteY10" fmla="*/ 137085 h 267159"/>
                  <a:gd name="connsiteX11" fmla="*/ 76201 w 314324"/>
                  <a:gd name="connsiteY11" fmla="*/ 156233 h 267159"/>
                  <a:gd name="connsiteX12" fmla="*/ 54807 w 314324"/>
                  <a:gd name="connsiteY12" fmla="*/ 184472 h 267159"/>
                  <a:gd name="connsiteX13" fmla="*/ 5816 w 314324"/>
                  <a:gd name="connsiteY13" fmla="*/ 221805 h 267159"/>
                  <a:gd name="connsiteX14" fmla="*/ 13667 w 314324"/>
                  <a:gd name="connsiteY14" fmla="*/ 266507 h 267159"/>
                  <a:gd name="connsiteX15" fmla="*/ 14159 w 314324"/>
                  <a:gd name="connsiteY15" fmla="*/ 266839 h 267159"/>
                  <a:gd name="connsiteX16" fmla="*/ 15122 w 314324"/>
                  <a:gd name="connsiteY16" fmla="*/ 262988 h 267159"/>
                  <a:gd name="connsiteX17" fmla="*/ 9559 w 314324"/>
                  <a:gd name="connsiteY17" fmla="*/ 234641 h 267159"/>
                  <a:gd name="connsiteX18" fmla="*/ 28600 w 314324"/>
                  <a:gd name="connsiteY18" fmla="*/ 210680 h 267159"/>
                  <a:gd name="connsiteX19" fmla="*/ 76094 w 314324"/>
                  <a:gd name="connsiteY19" fmla="*/ 176343 h 267159"/>
                  <a:gd name="connsiteX20" fmla="*/ 84438 w 314324"/>
                  <a:gd name="connsiteY20" fmla="*/ 153879 h 267159"/>
                  <a:gd name="connsiteX21" fmla="*/ 108720 w 314324"/>
                  <a:gd name="connsiteY21" fmla="*/ 114515 h 267159"/>
                  <a:gd name="connsiteX22" fmla="*/ 103371 w 314324"/>
                  <a:gd name="connsiteY22" fmla="*/ 80071 h 267159"/>
                  <a:gd name="connsiteX23" fmla="*/ 115138 w 314324"/>
                  <a:gd name="connsiteY23" fmla="*/ 52045 h 267159"/>
                  <a:gd name="connsiteX24" fmla="*/ 170120 w 314324"/>
                  <a:gd name="connsiteY24" fmla="*/ 14926 h 267159"/>
                  <a:gd name="connsiteX25" fmla="*/ 245854 w 314324"/>
                  <a:gd name="connsiteY25" fmla="*/ 10327 h 267159"/>
                  <a:gd name="connsiteX26" fmla="*/ 313138 w 314324"/>
                  <a:gd name="connsiteY26" fmla="*/ 40171 h 267159"/>
                  <a:gd name="connsiteX27" fmla="*/ 313993 w 314324"/>
                  <a:gd name="connsiteY27" fmla="*/ 38460 h 267159"/>
                  <a:gd name="connsiteX28" fmla="*/ 71708 w 314324"/>
                  <a:gd name="connsiteY28" fmla="*/ 148852 h 267159"/>
                  <a:gd name="connsiteX29" fmla="*/ 53203 w 314324"/>
                  <a:gd name="connsiteY29" fmla="*/ 134090 h 267159"/>
                  <a:gd name="connsiteX30" fmla="*/ 74597 w 314324"/>
                  <a:gd name="connsiteY30" fmla="*/ 140615 h 267159"/>
                  <a:gd name="connsiteX31" fmla="*/ 76843 w 314324"/>
                  <a:gd name="connsiteY31" fmla="*/ 147782 h 267159"/>
                  <a:gd name="connsiteX32" fmla="*/ 71708 w 314324"/>
                  <a:gd name="connsiteY32" fmla="*/ 148852 h 267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14324" h="267159">
                    <a:moveTo>
                      <a:pt x="313993" y="38460"/>
                    </a:moveTo>
                    <a:cubicBezTo>
                      <a:pt x="283389" y="11215"/>
                      <a:pt x="243084" y="-2510"/>
                      <a:pt x="202211" y="379"/>
                    </a:cubicBezTo>
                    <a:cubicBezTo>
                      <a:pt x="164558" y="2839"/>
                      <a:pt x="122519" y="20275"/>
                      <a:pt x="102409" y="53863"/>
                    </a:cubicBezTo>
                    <a:cubicBezTo>
                      <a:pt x="97895" y="61383"/>
                      <a:pt x="95017" y="69759"/>
                      <a:pt x="93958" y="78466"/>
                    </a:cubicBezTo>
                    <a:cubicBezTo>
                      <a:pt x="93584" y="88254"/>
                      <a:pt x="94964" y="98041"/>
                      <a:pt x="98023" y="107348"/>
                    </a:cubicBezTo>
                    <a:cubicBezTo>
                      <a:pt x="101574" y="116975"/>
                      <a:pt x="100173" y="127725"/>
                      <a:pt x="94279" y="136122"/>
                    </a:cubicBezTo>
                    <a:cubicBezTo>
                      <a:pt x="91380" y="139749"/>
                      <a:pt x="87732" y="142712"/>
                      <a:pt x="83582" y="144787"/>
                    </a:cubicBezTo>
                    <a:cubicBezTo>
                      <a:pt x="82309" y="139888"/>
                      <a:pt x="79934" y="135352"/>
                      <a:pt x="76629" y="131523"/>
                    </a:cubicBezTo>
                    <a:cubicBezTo>
                      <a:pt x="71933" y="125992"/>
                      <a:pt x="65055" y="122783"/>
                      <a:pt x="57803" y="122751"/>
                    </a:cubicBezTo>
                    <a:cubicBezTo>
                      <a:pt x="50133" y="122334"/>
                      <a:pt x="43576" y="128207"/>
                      <a:pt x="43158" y="135876"/>
                    </a:cubicBezTo>
                    <a:cubicBezTo>
                      <a:pt x="43137" y="136283"/>
                      <a:pt x="43137" y="136679"/>
                      <a:pt x="43148" y="137085"/>
                    </a:cubicBezTo>
                    <a:cubicBezTo>
                      <a:pt x="43148" y="153558"/>
                      <a:pt x="61974" y="158479"/>
                      <a:pt x="76201" y="156233"/>
                    </a:cubicBezTo>
                    <a:cubicBezTo>
                      <a:pt x="72778" y="167956"/>
                      <a:pt x="65162" y="178001"/>
                      <a:pt x="54807" y="184472"/>
                    </a:cubicBezTo>
                    <a:cubicBezTo>
                      <a:pt x="38334" y="196346"/>
                      <a:pt x="17047" y="203727"/>
                      <a:pt x="5816" y="221805"/>
                    </a:cubicBezTo>
                    <a:cubicBezTo>
                      <a:pt x="-4357" y="236320"/>
                      <a:pt x="-838" y="256324"/>
                      <a:pt x="13667" y="266507"/>
                    </a:cubicBezTo>
                    <a:cubicBezTo>
                      <a:pt x="13827" y="266614"/>
                      <a:pt x="13999" y="266732"/>
                      <a:pt x="14159" y="266839"/>
                    </a:cubicBezTo>
                    <a:cubicBezTo>
                      <a:pt x="16512" y="268336"/>
                      <a:pt x="16512" y="264164"/>
                      <a:pt x="15122" y="262988"/>
                    </a:cubicBezTo>
                    <a:cubicBezTo>
                      <a:pt x="7805" y="255478"/>
                      <a:pt x="5623" y="244354"/>
                      <a:pt x="9559" y="234641"/>
                    </a:cubicBezTo>
                    <a:cubicBezTo>
                      <a:pt x="13100" y="224778"/>
                      <a:pt x="19796" y="216360"/>
                      <a:pt x="28600" y="210680"/>
                    </a:cubicBezTo>
                    <a:cubicBezTo>
                      <a:pt x="44538" y="199234"/>
                      <a:pt x="63686" y="192174"/>
                      <a:pt x="76094" y="176343"/>
                    </a:cubicBezTo>
                    <a:cubicBezTo>
                      <a:pt x="81175" y="169925"/>
                      <a:pt x="84106" y="162062"/>
                      <a:pt x="84438" y="153879"/>
                    </a:cubicBezTo>
                    <a:cubicBezTo>
                      <a:pt x="101050" y="148434"/>
                      <a:pt x="111308" y="131801"/>
                      <a:pt x="108720" y="114515"/>
                    </a:cubicBezTo>
                    <a:cubicBezTo>
                      <a:pt x="105511" y="103304"/>
                      <a:pt x="103714" y="91730"/>
                      <a:pt x="103371" y="80071"/>
                    </a:cubicBezTo>
                    <a:cubicBezTo>
                      <a:pt x="104741" y="69855"/>
                      <a:pt x="108805" y="60174"/>
                      <a:pt x="115138" y="52045"/>
                    </a:cubicBezTo>
                    <a:cubicBezTo>
                      <a:pt x="129333" y="34448"/>
                      <a:pt x="148491" y="21516"/>
                      <a:pt x="170120" y="14926"/>
                    </a:cubicBezTo>
                    <a:cubicBezTo>
                      <a:pt x="194520" y="6733"/>
                      <a:pt x="220641" y="5149"/>
                      <a:pt x="245854" y="10327"/>
                    </a:cubicBezTo>
                    <a:cubicBezTo>
                      <a:pt x="269922" y="16071"/>
                      <a:pt x="292728" y="26190"/>
                      <a:pt x="313138" y="40171"/>
                    </a:cubicBezTo>
                    <a:cubicBezTo>
                      <a:pt x="314528" y="41027"/>
                      <a:pt x="314528" y="38994"/>
                      <a:pt x="313993" y="38460"/>
                    </a:cubicBezTo>
                    <a:close/>
                    <a:moveTo>
                      <a:pt x="71708" y="148852"/>
                    </a:moveTo>
                    <a:cubicBezTo>
                      <a:pt x="63793" y="149707"/>
                      <a:pt x="46999" y="145429"/>
                      <a:pt x="53203" y="134090"/>
                    </a:cubicBezTo>
                    <a:cubicBezTo>
                      <a:pt x="59407" y="122751"/>
                      <a:pt x="71067" y="134090"/>
                      <a:pt x="74597" y="140615"/>
                    </a:cubicBezTo>
                    <a:cubicBezTo>
                      <a:pt x="75730" y="142861"/>
                      <a:pt x="76490" y="145290"/>
                      <a:pt x="76843" y="147782"/>
                    </a:cubicBezTo>
                    <a:cubicBezTo>
                      <a:pt x="75164" y="148263"/>
                      <a:pt x="73441" y="148616"/>
                      <a:pt x="71708" y="148852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FB2A1689-2BEF-91E6-AEDC-51ECEA347D11}"/>
                  </a:ext>
                </a:extLst>
              </p:cNvPr>
              <p:cNvSpPr/>
              <p:nvPr/>
            </p:nvSpPr>
            <p:spPr>
              <a:xfrm>
                <a:off x="7980587" y="1559670"/>
                <a:ext cx="293538" cy="393189"/>
              </a:xfrm>
              <a:custGeom>
                <a:avLst/>
                <a:gdLst>
                  <a:gd name="connsiteX0" fmla="*/ 262502 w 293538"/>
                  <a:gd name="connsiteY0" fmla="*/ 276356 h 393189"/>
                  <a:gd name="connsiteX1" fmla="*/ 283896 w 293538"/>
                  <a:gd name="connsiteY1" fmla="*/ 252287 h 393189"/>
                  <a:gd name="connsiteX2" fmla="*/ 283040 w 293538"/>
                  <a:gd name="connsiteY2" fmla="*/ 219020 h 393189"/>
                  <a:gd name="connsiteX3" fmla="*/ 263572 w 293538"/>
                  <a:gd name="connsiteY3" fmla="*/ 188748 h 393189"/>
                  <a:gd name="connsiteX4" fmla="*/ 237471 w 293538"/>
                  <a:gd name="connsiteY4" fmla="*/ 167354 h 393189"/>
                  <a:gd name="connsiteX5" fmla="*/ 216826 w 293538"/>
                  <a:gd name="connsiteY5" fmla="*/ 139970 h 393189"/>
                  <a:gd name="connsiteX6" fmla="*/ 217896 w 293538"/>
                  <a:gd name="connsiteY6" fmla="*/ 100712 h 393189"/>
                  <a:gd name="connsiteX7" fmla="*/ 190726 w 293538"/>
                  <a:gd name="connsiteY7" fmla="*/ 38777 h 393189"/>
                  <a:gd name="connsiteX8" fmla="*/ 133390 w 293538"/>
                  <a:gd name="connsiteY8" fmla="*/ 4868 h 393189"/>
                  <a:gd name="connsiteX9" fmla="*/ 0 w 293538"/>
                  <a:gd name="connsiteY9" fmla="*/ 49046 h 393189"/>
                  <a:gd name="connsiteX10" fmla="*/ 749 w 293538"/>
                  <a:gd name="connsiteY10" fmla="*/ 50330 h 393189"/>
                  <a:gd name="connsiteX11" fmla="*/ 75627 w 293538"/>
                  <a:gd name="connsiteY11" fmla="*/ 9040 h 393189"/>
                  <a:gd name="connsiteX12" fmla="*/ 154784 w 293538"/>
                  <a:gd name="connsiteY12" fmla="*/ 20486 h 393189"/>
                  <a:gd name="connsiteX13" fmla="*/ 209231 w 293538"/>
                  <a:gd name="connsiteY13" fmla="*/ 83918 h 393189"/>
                  <a:gd name="connsiteX14" fmla="*/ 207306 w 293538"/>
                  <a:gd name="connsiteY14" fmla="*/ 126706 h 393189"/>
                  <a:gd name="connsiteX15" fmla="*/ 219393 w 293538"/>
                  <a:gd name="connsiteY15" fmla="*/ 160401 h 393189"/>
                  <a:gd name="connsiteX16" fmla="*/ 246778 w 293538"/>
                  <a:gd name="connsiteY16" fmla="*/ 183078 h 393189"/>
                  <a:gd name="connsiteX17" fmla="*/ 273841 w 293538"/>
                  <a:gd name="connsiteY17" fmla="*/ 216774 h 393189"/>
                  <a:gd name="connsiteX18" fmla="*/ 278334 w 293538"/>
                  <a:gd name="connsiteY18" fmla="*/ 239772 h 393189"/>
                  <a:gd name="connsiteX19" fmla="*/ 266460 w 293538"/>
                  <a:gd name="connsiteY19" fmla="*/ 259668 h 393189"/>
                  <a:gd name="connsiteX20" fmla="*/ 239397 w 293538"/>
                  <a:gd name="connsiteY20" fmla="*/ 283843 h 393189"/>
                  <a:gd name="connsiteX21" fmla="*/ 220356 w 293538"/>
                  <a:gd name="connsiteY21" fmla="*/ 345457 h 393189"/>
                  <a:gd name="connsiteX22" fmla="*/ 255977 w 293538"/>
                  <a:gd name="connsiteY22" fmla="*/ 371986 h 393189"/>
                  <a:gd name="connsiteX23" fmla="*/ 290560 w 293538"/>
                  <a:gd name="connsiteY23" fmla="*/ 392267 h 393189"/>
                  <a:gd name="connsiteX24" fmla="*/ 292240 w 293538"/>
                  <a:gd name="connsiteY24" fmla="*/ 391775 h 393189"/>
                  <a:gd name="connsiteX25" fmla="*/ 289672 w 293538"/>
                  <a:gd name="connsiteY25" fmla="*/ 386427 h 393189"/>
                  <a:gd name="connsiteX26" fmla="*/ 262395 w 293538"/>
                  <a:gd name="connsiteY26" fmla="*/ 372521 h 393189"/>
                  <a:gd name="connsiteX27" fmla="*/ 281970 w 293538"/>
                  <a:gd name="connsiteY27" fmla="*/ 367279 h 393189"/>
                  <a:gd name="connsiteX28" fmla="*/ 288891 w 293538"/>
                  <a:gd name="connsiteY28" fmla="*/ 346303 h 393189"/>
                  <a:gd name="connsiteX29" fmla="*/ 285500 w 293538"/>
                  <a:gd name="connsiteY29" fmla="*/ 341821 h 393189"/>
                  <a:gd name="connsiteX30" fmla="*/ 258437 w 293538"/>
                  <a:gd name="connsiteY30" fmla="*/ 350485 h 393189"/>
                  <a:gd name="connsiteX31" fmla="*/ 254800 w 293538"/>
                  <a:gd name="connsiteY31" fmla="*/ 363963 h 393189"/>
                  <a:gd name="connsiteX32" fmla="*/ 241964 w 293538"/>
                  <a:gd name="connsiteY32" fmla="*/ 359257 h 393189"/>
                  <a:gd name="connsiteX33" fmla="*/ 225491 w 293538"/>
                  <a:gd name="connsiteY33" fmla="*/ 325775 h 393189"/>
                  <a:gd name="connsiteX34" fmla="*/ 262502 w 293538"/>
                  <a:gd name="connsiteY34" fmla="*/ 276356 h 393189"/>
                  <a:gd name="connsiteX35" fmla="*/ 270097 w 293538"/>
                  <a:gd name="connsiteY35" fmla="*/ 347597 h 393189"/>
                  <a:gd name="connsiteX36" fmla="*/ 283896 w 293538"/>
                  <a:gd name="connsiteY36" fmla="*/ 350164 h 393189"/>
                  <a:gd name="connsiteX37" fmla="*/ 278868 w 293538"/>
                  <a:gd name="connsiteY37" fmla="*/ 359791 h 393189"/>
                  <a:gd name="connsiteX38" fmla="*/ 261432 w 293538"/>
                  <a:gd name="connsiteY38" fmla="*/ 365140 h 393189"/>
                  <a:gd name="connsiteX39" fmla="*/ 270097 w 293538"/>
                  <a:gd name="connsiteY39" fmla="*/ 347597 h 393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293538" h="393189">
                    <a:moveTo>
                      <a:pt x="262502" y="276356"/>
                    </a:moveTo>
                    <a:cubicBezTo>
                      <a:pt x="271092" y="269756"/>
                      <a:pt x="278355" y="261594"/>
                      <a:pt x="283896" y="252287"/>
                    </a:cubicBezTo>
                    <a:cubicBezTo>
                      <a:pt x="288335" y="241580"/>
                      <a:pt x="288014" y="229492"/>
                      <a:pt x="283040" y="219020"/>
                    </a:cubicBezTo>
                    <a:cubicBezTo>
                      <a:pt x="278708" y="207692"/>
                      <a:pt x="272076" y="197391"/>
                      <a:pt x="263572" y="188748"/>
                    </a:cubicBezTo>
                    <a:cubicBezTo>
                      <a:pt x="255378" y="181025"/>
                      <a:pt x="246649" y="173879"/>
                      <a:pt x="237471" y="167354"/>
                    </a:cubicBezTo>
                    <a:cubicBezTo>
                      <a:pt x="227598" y="160925"/>
                      <a:pt x="220281" y="151234"/>
                      <a:pt x="216826" y="139970"/>
                    </a:cubicBezTo>
                    <a:cubicBezTo>
                      <a:pt x="215361" y="126898"/>
                      <a:pt x="215725" y="113688"/>
                      <a:pt x="217896" y="100712"/>
                    </a:cubicBezTo>
                    <a:cubicBezTo>
                      <a:pt x="218484" y="77061"/>
                      <a:pt x="208525" y="54363"/>
                      <a:pt x="190726" y="38777"/>
                    </a:cubicBezTo>
                    <a:cubicBezTo>
                      <a:pt x="174734" y="22882"/>
                      <a:pt x="155030" y="11222"/>
                      <a:pt x="133390" y="4868"/>
                    </a:cubicBezTo>
                    <a:cubicBezTo>
                      <a:pt x="86645" y="-8610"/>
                      <a:pt x="26421" y="5831"/>
                      <a:pt x="0" y="49046"/>
                    </a:cubicBezTo>
                    <a:cubicBezTo>
                      <a:pt x="0" y="49046"/>
                      <a:pt x="0" y="50972"/>
                      <a:pt x="749" y="50330"/>
                    </a:cubicBezTo>
                    <a:cubicBezTo>
                      <a:pt x="21511" y="30049"/>
                      <a:pt x="47387" y="15779"/>
                      <a:pt x="75627" y="9040"/>
                    </a:cubicBezTo>
                    <a:cubicBezTo>
                      <a:pt x="102551" y="3873"/>
                      <a:pt x="130427" y="7906"/>
                      <a:pt x="154784" y="20486"/>
                    </a:cubicBezTo>
                    <a:cubicBezTo>
                      <a:pt x="178317" y="32680"/>
                      <a:pt x="205274" y="56213"/>
                      <a:pt x="209231" y="83918"/>
                    </a:cubicBezTo>
                    <a:cubicBezTo>
                      <a:pt x="209659" y="98209"/>
                      <a:pt x="209018" y="112511"/>
                      <a:pt x="207306" y="126706"/>
                    </a:cubicBezTo>
                    <a:cubicBezTo>
                      <a:pt x="206942" y="139061"/>
                      <a:pt x="211253" y="151095"/>
                      <a:pt x="219393" y="160401"/>
                    </a:cubicBezTo>
                    <a:cubicBezTo>
                      <a:pt x="227748" y="168841"/>
                      <a:pt x="236926" y="176436"/>
                      <a:pt x="246778" y="183078"/>
                    </a:cubicBezTo>
                    <a:cubicBezTo>
                      <a:pt x="258630" y="191700"/>
                      <a:pt x="267979" y="203338"/>
                      <a:pt x="273841" y="216774"/>
                    </a:cubicBezTo>
                    <a:cubicBezTo>
                      <a:pt x="277392" y="223887"/>
                      <a:pt x="278943" y="231846"/>
                      <a:pt x="278334" y="239772"/>
                    </a:cubicBezTo>
                    <a:cubicBezTo>
                      <a:pt x="276654" y="247527"/>
                      <a:pt x="272482" y="254512"/>
                      <a:pt x="266460" y="259668"/>
                    </a:cubicBezTo>
                    <a:cubicBezTo>
                      <a:pt x="258009" y="268333"/>
                      <a:pt x="248275" y="275607"/>
                      <a:pt x="239397" y="283843"/>
                    </a:cubicBezTo>
                    <a:cubicBezTo>
                      <a:pt x="222068" y="299889"/>
                      <a:pt x="209766" y="321924"/>
                      <a:pt x="220356" y="345457"/>
                    </a:cubicBezTo>
                    <a:cubicBezTo>
                      <a:pt x="227224" y="359556"/>
                      <a:pt x="240509" y="369440"/>
                      <a:pt x="255977" y="371986"/>
                    </a:cubicBezTo>
                    <a:cubicBezTo>
                      <a:pt x="259924" y="387133"/>
                      <a:pt x="275403" y="396214"/>
                      <a:pt x="290560" y="392267"/>
                    </a:cubicBezTo>
                    <a:cubicBezTo>
                      <a:pt x="291116" y="392117"/>
                      <a:pt x="291683" y="391957"/>
                      <a:pt x="292240" y="391775"/>
                    </a:cubicBezTo>
                    <a:cubicBezTo>
                      <a:pt x="295342" y="390705"/>
                      <a:pt x="292240" y="385892"/>
                      <a:pt x="289672" y="386427"/>
                    </a:cubicBezTo>
                    <a:cubicBezTo>
                      <a:pt x="278365" y="389400"/>
                      <a:pt x="266631" y="383410"/>
                      <a:pt x="262395" y="372521"/>
                    </a:cubicBezTo>
                    <a:cubicBezTo>
                      <a:pt x="269273" y="372585"/>
                      <a:pt x="276044" y="370777"/>
                      <a:pt x="281970" y="367279"/>
                    </a:cubicBezTo>
                    <a:cubicBezTo>
                      <a:pt x="289672" y="363396"/>
                      <a:pt x="292774" y="354004"/>
                      <a:pt x="288891" y="346303"/>
                    </a:cubicBezTo>
                    <a:cubicBezTo>
                      <a:pt x="288046" y="344612"/>
                      <a:pt x="286891" y="343094"/>
                      <a:pt x="285500" y="341821"/>
                    </a:cubicBezTo>
                    <a:cubicBezTo>
                      <a:pt x="276408" y="333798"/>
                      <a:pt x="263572" y="341821"/>
                      <a:pt x="258437" y="350485"/>
                    </a:cubicBezTo>
                    <a:cubicBezTo>
                      <a:pt x="256020" y="354560"/>
                      <a:pt x="254768" y="359224"/>
                      <a:pt x="254800" y="363963"/>
                    </a:cubicBezTo>
                    <a:cubicBezTo>
                      <a:pt x="250276" y="363161"/>
                      <a:pt x="245932" y="361567"/>
                      <a:pt x="241964" y="359257"/>
                    </a:cubicBezTo>
                    <a:cubicBezTo>
                      <a:pt x="230786" y="351929"/>
                      <a:pt x="224475" y="339104"/>
                      <a:pt x="225491" y="325775"/>
                    </a:cubicBezTo>
                    <a:cubicBezTo>
                      <a:pt x="227202" y="304274"/>
                      <a:pt x="246885" y="289727"/>
                      <a:pt x="262502" y="276356"/>
                    </a:cubicBezTo>
                    <a:close/>
                    <a:moveTo>
                      <a:pt x="270097" y="347597"/>
                    </a:moveTo>
                    <a:cubicBezTo>
                      <a:pt x="273734" y="345030"/>
                      <a:pt x="283147" y="341607"/>
                      <a:pt x="283896" y="350164"/>
                    </a:cubicBezTo>
                    <a:cubicBezTo>
                      <a:pt x="283874" y="353994"/>
                      <a:pt x="282003" y="357577"/>
                      <a:pt x="278868" y="359791"/>
                    </a:cubicBezTo>
                    <a:cubicBezTo>
                      <a:pt x="273851" y="363535"/>
                      <a:pt x="267690" y="365429"/>
                      <a:pt x="261432" y="365140"/>
                    </a:cubicBezTo>
                    <a:cubicBezTo>
                      <a:pt x="261636" y="358315"/>
                      <a:pt x="264802" y="351908"/>
                      <a:pt x="270097" y="347597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B774687E-0F08-54AC-0565-0A236CBD62B2}"/>
                  </a:ext>
                </a:extLst>
              </p:cNvPr>
              <p:cNvSpPr/>
              <p:nvPr/>
            </p:nvSpPr>
            <p:spPr>
              <a:xfrm>
                <a:off x="7758241" y="1403824"/>
                <a:ext cx="338476" cy="114541"/>
              </a:xfrm>
              <a:custGeom>
                <a:avLst/>
                <a:gdLst>
                  <a:gd name="connsiteX0" fmla="*/ 337017 w 338476"/>
                  <a:gd name="connsiteY0" fmla="*/ 33742 h 114541"/>
                  <a:gd name="connsiteX1" fmla="*/ 267273 w 338476"/>
                  <a:gd name="connsiteY1" fmla="*/ 5716 h 114541"/>
                  <a:gd name="connsiteX2" fmla="*/ 194962 w 338476"/>
                  <a:gd name="connsiteY2" fmla="*/ 9994 h 114541"/>
                  <a:gd name="connsiteX3" fmla="*/ 162871 w 338476"/>
                  <a:gd name="connsiteY3" fmla="*/ 34276 h 114541"/>
                  <a:gd name="connsiteX4" fmla="*/ 117944 w 338476"/>
                  <a:gd name="connsiteY4" fmla="*/ 43262 h 114541"/>
                  <a:gd name="connsiteX5" fmla="*/ 76440 w 338476"/>
                  <a:gd name="connsiteY5" fmla="*/ 38983 h 114541"/>
                  <a:gd name="connsiteX6" fmla="*/ 36648 w 338476"/>
                  <a:gd name="connsiteY6" fmla="*/ 48075 h 114541"/>
                  <a:gd name="connsiteX7" fmla="*/ 492 w 338476"/>
                  <a:gd name="connsiteY7" fmla="*/ 113968 h 114541"/>
                  <a:gd name="connsiteX8" fmla="*/ 1455 w 338476"/>
                  <a:gd name="connsiteY8" fmla="*/ 113968 h 114541"/>
                  <a:gd name="connsiteX9" fmla="*/ 43494 w 338476"/>
                  <a:gd name="connsiteY9" fmla="*/ 51712 h 114541"/>
                  <a:gd name="connsiteX10" fmla="*/ 84463 w 338476"/>
                  <a:gd name="connsiteY10" fmla="*/ 45615 h 114541"/>
                  <a:gd name="connsiteX11" fmla="*/ 126074 w 338476"/>
                  <a:gd name="connsiteY11" fmla="*/ 50643 h 114541"/>
                  <a:gd name="connsiteX12" fmla="*/ 161481 w 338476"/>
                  <a:gd name="connsiteY12" fmla="*/ 44225 h 114541"/>
                  <a:gd name="connsiteX13" fmla="*/ 192716 w 338476"/>
                  <a:gd name="connsiteY13" fmla="*/ 20798 h 114541"/>
                  <a:gd name="connsiteX14" fmla="*/ 270268 w 338476"/>
                  <a:gd name="connsiteY14" fmla="*/ 13524 h 114541"/>
                  <a:gd name="connsiteX15" fmla="*/ 338087 w 338476"/>
                  <a:gd name="connsiteY15" fmla="*/ 37272 h 114541"/>
                  <a:gd name="connsiteX16" fmla="*/ 337017 w 338476"/>
                  <a:gd name="connsiteY16" fmla="*/ 33742 h 114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38476" h="114541">
                    <a:moveTo>
                      <a:pt x="337017" y="33742"/>
                    </a:moveTo>
                    <a:cubicBezTo>
                      <a:pt x="309954" y="35346"/>
                      <a:pt x="291020" y="14915"/>
                      <a:pt x="267273" y="5716"/>
                    </a:cubicBezTo>
                    <a:cubicBezTo>
                      <a:pt x="243654" y="-3189"/>
                      <a:pt x="217361" y="-1633"/>
                      <a:pt x="194962" y="9994"/>
                    </a:cubicBezTo>
                    <a:cubicBezTo>
                      <a:pt x="183762" y="17410"/>
                      <a:pt x="173055" y="25519"/>
                      <a:pt x="162871" y="34276"/>
                    </a:cubicBezTo>
                    <a:cubicBezTo>
                      <a:pt x="149532" y="42755"/>
                      <a:pt x="133519" y="45959"/>
                      <a:pt x="117944" y="43262"/>
                    </a:cubicBezTo>
                    <a:cubicBezTo>
                      <a:pt x="104199" y="41085"/>
                      <a:pt x="90346" y="39656"/>
                      <a:pt x="76440" y="38983"/>
                    </a:cubicBezTo>
                    <a:cubicBezTo>
                      <a:pt x="62652" y="38925"/>
                      <a:pt x="49035" y="42036"/>
                      <a:pt x="36648" y="48075"/>
                    </a:cubicBezTo>
                    <a:cubicBezTo>
                      <a:pt x="11649" y="59948"/>
                      <a:pt x="-2920" y="86509"/>
                      <a:pt x="492" y="113968"/>
                    </a:cubicBezTo>
                    <a:cubicBezTo>
                      <a:pt x="492" y="114931"/>
                      <a:pt x="1562" y="114503"/>
                      <a:pt x="1455" y="113968"/>
                    </a:cubicBezTo>
                    <a:cubicBezTo>
                      <a:pt x="65" y="86178"/>
                      <a:pt x="17201" y="60810"/>
                      <a:pt x="43494" y="51712"/>
                    </a:cubicBezTo>
                    <a:cubicBezTo>
                      <a:pt x="56523" y="46653"/>
                      <a:pt x="70525" y="44570"/>
                      <a:pt x="84463" y="45615"/>
                    </a:cubicBezTo>
                    <a:cubicBezTo>
                      <a:pt x="98476" y="46578"/>
                      <a:pt x="112168" y="49787"/>
                      <a:pt x="126074" y="50643"/>
                    </a:cubicBezTo>
                    <a:cubicBezTo>
                      <a:pt x="138247" y="51818"/>
                      <a:pt x="150495" y="49597"/>
                      <a:pt x="161481" y="44225"/>
                    </a:cubicBezTo>
                    <a:cubicBezTo>
                      <a:pt x="172274" y="36943"/>
                      <a:pt x="182704" y="29125"/>
                      <a:pt x="192716" y="20798"/>
                    </a:cubicBezTo>
                    <a:cubicBezTo>
                      <a:pt x="215671" y="5418"/>
                      <a:pt x="244852" y="2681"/>
                      <a:pt x="270268" y="13524"/>
                    </a:cubicBezTo>
                    <a:cubicBezTo>
                      <a:pt x="291020" y="22510"/>
                      <a:pt x="313698" y="45615"/>
                      <a:pt x="338087" y="37272"/>
                    </a:cubicBezTo>
                    <a:cubicBezTo>
                      <a:pt x="338943" y="36630"/>
                      <a:pt x="338301" y="33635"/>
                      <a:pt x="337017" y="33742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81E7DEF9-FB47-A940-BFD3-9E57FCE33A77}"/>
                  </a:ext>
                </a:extLst>
              </p:cNvPr>
              <p:cNvSpPr/>
              <p:nvPr/>
            </p:nvSpPr>
            <p:spPr>
              <a:xfrm>
                <a:off x="7791786" y="1492280"/>
                <a:ext cx="509065" cy="174626"/>
              </a:xfrm>
              <a:custGeom>
                <a:avLst/>
                <a:gdLst>
                  <a:gd name="connsiteX0" fmla="*/ 478472 w 509065"/>
                  <a:gd name="connsiteY0" fmla="*/ 156121 h 174626"/>
                  <a:gd name="connsiteX1" fmla="*/ 509066 w 509065"/>
                  <a:gd name="connsiteY1" fmla="*/ 174627 h 174626"/>
                  <a:gd name="connsiteX2" fmla="*/ 483072 w 509065"/>
                  <a:gd name="connsiteY2" fmla="*/ 154303 h 174626"/>
                  <a:gd name="connsiteX3" fmla="*/ 446061 w 509065"/>
                  <a:gd name="connsiteY3" fmla="*/ 138792 h 174626"/>
                  <a:gd name="connsiteX4" fmla="*/ 426486 w 509065"/>
                  <a:gd name="connsiteY4" fmla="*/ 113227 h 174626"/>
                  <a:gd name="connsiteX5" fmla="*/ 406696 w 509065"/>
                  <a:gd name="connsiteY5" fmla="*/ 64021 h 174626"/>
                  <a:gd name="connsiteX6" fmla="*/ 390330 w 509065"/>
                  <a:gd name="connsiteY6" fmla="*/ 42627 h 174626"/>
                  <a:gd name="connsiteX7" fmla="*/ 346045 w 509065"/>
                  <a:gd name="connsiteY7" fmla="*/ 14173 h 174626"/>
                  <a:gd name="connsiteX8" fmla="*/ 299620 w 509065"/>
                  <a:gd name="connsiteY8" fmla="*/ 8611 h 174626"/>
                  <a:gd name="connsiteX9" fmla="*/ 240252 w 509065"/>
                  <a:gd name="connsiteY9" fmla="*/ 24656 h 174626"/>
                  <a:gd name="connsiteX10" fmla="*/ 178210 w 509065"/>
                  <a:gd name="connsiteY10" fmla="*/ 27010 h 174626"/>
                  <a:gd name="connsiteX11" fmla="*/ 119164 w 509065"/>
                  <a:gd name="connsiteY11" fmla="*/ 5616 h 174626"/>
                  <a:gd name="connsiteX12" fmla="*/ 57121 w 509065"/>
                  <a:gd name="connsiteY12" fmla="*/ 5616 h 174626"/>
                  <a:gd name="connsiteX13" fmla="*/ 0 w 509065"/>
                  <a:gd name="connsiteY13" fmla="*/ 41130 h 174626"/>
                  <a:gd name="connsiteX14" fmla="*/ 0 w 509065"/>
                  <a:gd name="connsiteY14" fmla="*/ 42627 h 174626"/>
                  <a:gd name="connsiteX15" fmla="*/ 52201 w 509065"/>
                  <a:gd name="connsiteY15" fmla="*/ 13853 h 174626"/>
                  <a:gd name="connsiteX16" fmla="*/ 114136 w 509065"/>
                  <a:gd name="connsiteY16" fmla="*/ 10643 h 174626"/>
                  <a:gd name="connsiteX17" fmla="*/ 170830 w 509065"/>
                  <a:gd name="connsiteY17" fmla="*/ 32037 h 174626"/>
                  <a:gd name="connsiteX18" fmla="*/ 227523 w 509065"/>
                  <a:gd name="connsiteY18" fmla="*/ 35460 h 174626"/>
                  <a:gd name="connsiteX19" fmla="*/ 286677 w 509065"/>
                  <a:gd name="connsiteY19" fmla="*/ 18452 h 174626"/>
                  <a:gd name="connsiteX20" fmla="*/ 340162 w 509065"/>
                  <a:gd name="connsiteY20" fmla="*/ 18452 h 174626"/>
                  <a:gd name="connsiteX21" fmla="*/ 412687 w 509065"/>
                  <a:gd name="connsiteY21" fmla="*/ 85950 h 174626"/>
                  <a:gd name="connsiteX22" fmla="*/ 424881 w 509065"/>
                  <a:gd name="connsiteY22" fmla="*/ 120287 h 174626"/>
                  <a:gd name="connsiteX23" fmla="*/ 441033 w 509065"/>
                  <a:gd name="connsiteY23" fmla="*/ 140932 h 174626"/>
                  <a:gd name="connsiteX24" fmla="*/ 467882 w 509065"/>
                  <a:gd name="connsiteY24" fmla="*/ 151629 h 174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09065" h="174626">
                    <a:moveTo>
                      <a:pt x="478472" y="156121"/>
                    </a:moveTo>
                    <a:cubicBezTo>
                      <a:pt x="490153" y="159427"/>
                      <a:pt x="500722" y="165823"/>
                      <a:pt x="509066" y="174627"/>
                    </a:cubicBezTo>
                    <a:cubicBezTo>
                      <a:pt x="502626" y="165406"/>
                      <a:pt x="493577" y="158325"/>
                      <a:pt x="483072" y="154303"/>
                    </a:cubicBezTo>
                    <a:cubicBezTo>
                      <a:pt x="471412" y="149275"/>
                      <a:pt x="456223" y="146815"/>
                      <a:pt x="446061" y="138792"/>
                    </a:cubicBezTo>
                    <a:cubicBezTo>
                      <a:pt x="437471" y="132075"/>
                      <a:pt x="430732" y="123271"/>
                      <a:pt x="426486" y="113227"/>
                    </a:cubicBezTo>
                    <a:cubicBezTo>
                      <a:pt x="421158" y="96336"/>
                      <a:pt x="414548" y="79895"/>
                      <a:pt x="406696" y="64021"/>
                    </a:cubicBezTo>
                    <a:cubicBezTo>
                      <a:pt x="402097" y="56266"/>
                      <a:pt x="396609" y="49088"/>
                      <a:pt x="390330" y="42627"/>
                    </a:cubicBezTo>
                    <a:cubicBezTo>
                      <a:pt x="377889" y="29941"/>
                      <a:pt x="362753" y="20217"/>
                      <a:pt x="346045" y="14173"/>
                    </a:cubicBezTo>
                    <a:cubicBezTo>
                      <a:pt x="331208" y="8771"/>
                      <a:pt x="315313" y="6867"/>
                      <a:pt x="299620" y="8611"/>
                    </a:cubicBezTo>
                    <a:cubicBezTo>
                      <a:pt x="279414" y="12301"/>
                      <a:pt x="259560" y="17661"/>
                      <a:pt x="240252" y="24656"/>
                    </a:cubicBezTo>
                    <a:cubicBezTo>
                      <a:pt x="220142" y="30935"/>
                      <a:pt x="198738" y="31748"/>
                      <a:pt x="178210" y="27010"/>
                    </a:cubicBezTo>
                    <a:cubicBezTo>
                      <a:pt x="158122" y="21051"/>
                      <a:pt x="138407" y="13917"/>
                      <a:pt x="119164" y="5616"/>
                    </a:cubicBezTo>
                    <a:cubicBezTo>
                      <a:pt x="99160" y="-1872"/>
                      <a:pt x="77125" y="-1872"/>
                      <a:pt x="57121" y="5616"/>
                    </a:cubicBezTo>
                    <a:cubicBezTo>
                      <a:pt x="36016" y="13756"/>
                      <a:pt x="16634" y="25812"/>
                      <a:pt x="0" y="41130"/>
                    </a:cubicBezTo>
                    <a:cubicBezTo>
                      <a:pt x="0" y="41130"/>
                      <a:pt x="0" y="42948"/>
                      <a:pt x="0" y="42627"/>
                    </a:cubicBezTo>
                    <a:cubicBezTo>
                      <a:pt x="16709" y="31834"/>
                      <a:pt x="34155" y="22217"/>
                      <a:pt x="52201" y="13853"/>
                    </a:cubicBezTo>
                    <a:cubicBezTo>
                      <a:pt x="71766" y="5274"/>
                      <a:pt x="93790" y="4140"/>
                      <a:pt x="114136" y="10643"/>
                    </a:cubicBezTo>
                    <a:cubicBezTo>
                      <a:pt x="133497" y="16955"/>
                      <a:pt x="151254" y="26796"/>
                      <a:pt x="170830" y="32037"/>
                    </a:cubicBezTo>
                    <a:cubicBezTo>
                      <a:pt x="189196" y="37600"/>
                      <a:pt x="208622" y="38766"/>
                      <a:pt x="227523" y="35460"/>
                    </a:cubicBezTo>
                    <a:cubicBezTo>
                      <a:pt x="247740" y="31609"/>
                      <a:pt x="266674" y="23159"/>
                      <a:pt x="286677" y="18452"/>
                    </a:cubicBezTo>
                    <a:cubicBezTo>
                      <a:pt x="304188" y="13671"/>
                      <a:pt x="322651" y="13671"/>
                      <a:pt x="340162" y="18452"/>
                    </a:cubicBezTo>
                    <a:cubicBezTo>
                      <a:pt x="373343" y="28753"/>
                      <a:pt x="400032" y="53591"/>
                      <a:pt x="412687" y="85950"/>
                    </a:cubicBezTo>
                    <a:cubicBezTo>
                      <a:pt x="416142" y="97599"/>
                      <a:pt x="420217" y="109066"/>
                      <a:pt x="424881" y="120287"/>
                    </a:cubicBezTo>
                    <a:cubicBezTo>
                      <a:pt x="428764" y="128224"/>
                      <a:pt x="434273" y="135252"/>
                      <a:pt x="441033" y="140932"/>
                    </a:cubicBezTo>
                    <a:cubicBezTo>
                      <a:pt x="449291" y="146023"/>
                      <a:pt x="458384" y="149650"/>
                      <a:pt x="467882" y="151629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857FA8A5-D2BE-0655-D299-86E97F8AF8B5}"/>
                  </a:ext>
                </a:extLst>
              </p:cNvPr>
              <p:cNvSpPr/>
              <p:nvPr/>
            </p:nvSpPr>
            <p:spPr>
              <a:xfrm>
                <a:off x="8195539" y="1952698"/>
                <a:ext cx="119574" cy="333269"/>
              </a:xfrm>
              <a:custGeom>
                <a:avLst/>
                <a:gdLst>
                  <a:gd name="connsiteX0" fmla="*/ 104458 w 119574"/>
                  <a:gd name="connsiteY0" fmla="*/ 78011 h 333269"/>
                  <a:gd name="connsiteX1" fmla="*/ 56642 w 119574"/>
                  <a:gd name="connsiteY1" fmla="*/ 47311 h 333269"/>
                  <a:gd name="connsiteX2" fmla="*/ 27333 w 119574"/>
                  <a:gd name="connsiteY2" fmla="*/ 35652 h 333269"/>
                  <a:gd name="connsiteX3" fmla="*/ 1340 w 119574"/>
                  <a:gd name="connsiteY3" fmla="*/ 1101 h 333269"/>
                  <a:gd name="connsiteX4" fmla="*/ 56 w 119574"/>
                  <a:gd name="connsiteY4" fmla="*/ 1101 h 333269"/>
                  <a:gd name="connsiteX5" fmla="*/ 50331 w 119574"/>
                  <a:gd name="connsiteY5" fmla="*/ 51483 h 333269"/>
                  <a:gd name="connsiteX6" fmla="*/ 112587 w 119574"/>
                  <a:gd name="connsiteY6" fmla="*/ 114809 h 333269"/>
                  <a:gd name="connsiteX7" fmla="*/ 90338 w 119574"/>
                  <a:gd name="connsiteY7" fmla="*/ 153425 h 333269"/>
                  <a:gd name="connsiteX8" fmla="*/ 68302 w 119574"/>
                  <a:gd name="connsiteY8" fmla="*/ 185515 h 333269"/>
                  <a:gd name="connsiteX9" fmla="*/ 86059 w 119574"/>
                  <a:gd name="connsiteY9" fmla="*/ 219959 h 333269"/>
                  <a:gd name="connsiteX10" fmla="*/ 104565 w 119574"/>
                  <a:gd name="connsiteY10" fmla="*/ 260928 h 333269"/>
                  <a:gd name="connsiteX11" fmla="*/ 86059 w 119574"/>
                  <a:gd name="connsiteY11" fmla="*/ 294624 h 333269"/>
                  <a:gd name="connsiteX12" fmla="*/ 77501 w 119574"/>
                  <a:gd name="connsiteY12" fmla="*/ 286922 h 333269"/>
                  <a:gd name="connsiteX13" fmla="*/ 59531 w 119574"/>
                  <a:gd name="connsiteY13" fmla="*/ 286173 h 333269"/>
                  <a:gd name="connsiteX14" fmla="*/ 56001 w 119574"/>
                  <a:gd name="connsiteY14" fmla="*/ 298068 h 333269"/>
                  <a:gd name="connsiteX15" fmla="*/ 57498 w 119574"/>
                  <a:gd name="connsiteY15" fmla="*/ 300079 h 333269"/>
                  <a:gd name="connsiteX16" fmla="*/ 84134 w 119574"/>
                  <a:gd name="connsiteY16" fmla="*/ 303609 h 333269"/>
                  <a:gd name="connsiteX17" fmla="*/ 84134 w 119574"/>
                  <a:gd name="connsiteY17" fmla="*/ 330779 h 333269"/>
                  <a:gd name="connsiteX18" fmla="*/ 87236 w 119574"/>
                  <a:gd name="connsiteY18" fmla="*/ 332277 h 333269"/>
                  <a:gd name="connsiteX19" fmla="*/ 89268 w 119574"/>
                  <a:gd name="connsiteY19" fmla="*/ 301363 h 333269"/>
                  <a:gd name="connsiteX20" fmla="*/ 96221 w 119574"/>
                  <a:gd name="connsiteY20" fmla="*/ 297191 h 333269"/>
                  <a:gd name="connsiteX21" fmla="*/ 110983 w 119574"/>
                  <a:gd name="connsiteY21" fmla="*/ 256222 h 333269"/>
                  <a:gd name="connsiteX22" fmla="*/ 87771 w 119574"/>
                  <a:gd name="connsiteY22" fmla="*/ 212579 h 333269"/>
                  <a:gd name="connsiteX23" fmla="*/ 75790 w 119574"/>
                  <a:gd name="connsiteY23" fmla="*/ 186050 h 333269"/>
                  <a:gd name="connsiteX24" fmla="*/ 93119 w 119574"/>
                  <a:gd name="connsiteY24" fmla="*/ 161340 h 333269"/>
                  <a:gd name="connsiteX25" fmla="*/ 119433 w 119574"/>
                  <a:gd name="connsiteY25" fmla="*/ 122083 h 333269"/>
                  <a:gd name="connsiteX26" fmla="*/ 104458 w 119574"/>
                  <a:gd name="connsiteY26" fmla="*/ 78011 h 333269"/>
                  <a:gd name="connsiteX27" fmla="*/ 75683 w 119574"/>
                  <a:gd name="connsiteY27" fmla="*/ 297940 h 333269"/>
                  <a:gd name="connsiteX28" fmla="*/ 62526 w 119574"/>
                  <a:gd name="connsiteY28" fmla="*/ 293340 h 333269"/>
                  <a:gd name="connsiteX29" fmla="*/ 75469 w 119574"/>
                  <a:gd name="connsiteY29" fmla="*/ 292056 h 333269"/>
                  <a:gd name="connsiteX30" fmla="*/ 80711 w 119574"/>
                  <a:gd name="connsiteY30" fmla="*/ 296656 h 333269"/>
                  <a:gd name="connsiteX31" fmla="*/ 75683 w 119574"/>
                  <a:gd name="connsiteY31" fmla="*/ 297940 h 33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574" h="333269">
                    <a:moveTo>
                      <a:pt x="104458" y="78011"/>
                    </a:moveTo>
                    <a:cubicBezTo>
                      <a:pt x="91268" y="64031"/>
                      <a:pt x="74849" y="53483"/>
                      <a:pt x="56642" y="47311"/>
                    </a:cubicBezTo>
                    <a:cubicBezTo>
                      <a:pt x="46641" y="44027"/>
                      <a:pt x="36853" y="40134"/>
                      <a:pt x="27333" y="35652"/>
                    </a:cubicBezTo>
                    <a:cubicBezTo>
                      <a:pt x="12956" y="29811"/>
                      <a:pt x="2966" y="16536"/>
                      <a:pt x="1340" y="1101"/>
                    </a:cubicBezTo>
                    <a:cubicBezTo>
                      <a:pt x="1340" y="31"/>
                      <a:pt x="163" y="-718"/>
                      <a:pt x="56" y="1101"/>
                    </a:cubicBezTo>
                    <a:cubicBezTo>
                      <a:pt x="-1442" y="30196"/>
                      <a:pt x="27440" y="42605"/>
                      <a:pt x="50331" y="51483"/>
                    </a:cubicBezTo>
                    <a:cubicBezTo>
                      <a:pt x="78464" y="62180"/>
                      <a:pt x="111839" y="80151"/>
                      <a:pt x="112587" y="114809"/>
                    </a:cubicBezTo>
                    <a:cubicBezTo>
                      <a:pt x="112587" y="132031"/>
                      <a:pt x="102853" y="142942"/>
                      <a:pt x="90338" y="153425"/>
                    </a:cubicBezTo>
                    <a:cubicBezTo>
                      <a:pt x="79042" y="160784"/>
                      <a:pt x="71115" y="172326"/>
                      <a:pt x="68302" y="185515"/>
                    </a:cubicBezTo>
                    <a:cubicBezTo>
                      <a:pt x="67232" y="199635"/>
                      <a:pt x="77715" y="210011"/>
                      <a:pt x="86059" y="219959"/>
                    </a:cubicBezTo>
                    <a:cubicBezTo>
                      <a:pt x="96456" y="231277"/>
                      <a:pt x="102939" y="245643"/>
                      <a:pt x="104565" y="260928"/>
                    </a:cubicBezTo>
                    <a:cubicBezTo>
                      <a:pt x="105452" y="274802"/>
                      <a:pt x="98243" y="287927"/>
                      <a:pt x="86059" y="294624"/>
                    </a:cubicBezTo>
                    <a:cubicBezTo>
                      <a:pt x="83866" y="291404"/>
                      <a:pt x="80935" y="288762"/>
                      <a:pt x="77501" y="286922"/>
                    </a:cubicBezTo>
                    <a:cubicBezTo>
                      <a:pt x="72046" y="283585"/>
                      <a:pt x="65243" y="283296"/>
                      <a:pt x="59531" y="286173"/>
                    </a:cubicBezTo>
                    <a:cubicBezTo>
                      <a:pt x="55273" y="288484"/>
                      <a:pt x="53690" y="293800"/>
                      <a:pt x="56001" y="298068"/>
                    </a:cubicBezTo>
                    <a:cubicBezTo>
                      <a:pt x="56397" y="298806"/>
                      <a:pt x="56899" y="299480"/>
                      <a:pt x="57498" y="300079"/>
                    </a:cubicBezTo>
                    <a:cubicBezTo>
                      <a:pt x="64933" y="306348"/>
                      <a:pt x="75330" y="307727"/>
                      <a:pt x="84134" y="303609"/>
                    </a:cubicBezTo>
                    <a:cubicBezTo>
                      <a:pt x="85792" y="312595"/>
                      <a:pt x="85792" y="321794"/>
                      <a:pt x="84134" y="330779"/>
                    </a:cubicBezTo>
                    <a:cubicBezTo>
                      <a:pt x="84134" y="332491"/>
                      <a:pt x="86487" y="334523"/>
                      <a:pt x="87236" y="332277"/>
                    </a:cubicBezTo>
                    <a:cubicBezTo>
                      <a:pt x="91022" y="322414"/>
                      <a:pt x="91739" y="311632"/>
                      <a:pt x="89268" y="301363"/>
                    </a:cubicBezTo>
                    <a:cubicBezTo>
                      <a:pt x="91718" y="300197"/>
                      <a:pt x="94039" y="298796"/>
                      <a:pt x="96221" y="297191"/>
                    </a:cubicBezTo>
                    <a:cubicBezTo>
                      <a:pt x="108448" y="287393"/>
                      <a:pt x="114149" y="271572"/>
                      <a:pt x="110983" y="256222"/>
                    </a:cubicBezTo>
                    <a:cubicBezTo>
                      <a:pt x="107378" y="239824"/>
                      <a:pt x="99355" y="224730"/>
                      <a:pt x="87771" y="212579"/>
                    </a:cubicBezTo>
                    <a:cubicBezTo>
                      <a:pt x="80005" y="205979"/>
                      <a:pt x="75608" y="196244"/>
                      <a:pt x="75790" y="186050"/>
                    </a:cubicBezTo>
                    <a:cubicBezTo>
                      <a:pt x="78550" y="176070"/>
                      <a:pt x="84668" y="167341"/>
                      <a:pt x="93119" y="161340"/>
                    </a:cubicBezTo>
                    <a:cubicBezTo>
                      <a:pt x="105848" y="150643"/>
                      <a:pt x="117829" y="139946"/>
                      <a:pt x="119433" y="122083"/>
                    </a:cubicBezTo>
                    <a:cubicBezTo>
                      <a:pt x="120535" y="105984"/>
                      <a:pt x="115144" y="90110"/>
                      <a:pt x="104458" y="78011"/>
                    </a:cubicBezTo>
                    <a:close/>
                    <a:moveTo>
                      <a:pt x="75683" y="297940"/>
                    </a:moveTo>
                    <a:cubicBezTo>
                      <a:pt x="72795" y="297940"/>
                      <a:pt x="59531" y="299865"/>
                      <a:pt x="62526" y="293340"/>
                    </a:cubicBezTo>
                    <a:cubicBezTo>
                      <a:pt x="64558" y="288954"/>
                      <a:pt x="72367" y="290452"/>
                      <a:pt x="75469" y="292056"/>
                    </a:cubicBezTo>
                    <a:cubicBezTo>
                      <a:pt x="77534" y="293180"/>
                      <a:pt x="79331" y="294752"/>
                      <a:pt x="80711" y="296656"/>
                    </a:cubicBezTo>
                    <a:cubicBezTo>
                      <a:pt x="79085" y="297244"/>
                      <a:pt x="77394" y="297672"/>
                      <a:pt x="75683" y="297940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10495279-45CF-2D43-E77E-1B32427CD115}"/>
                  </a:ext>
                </a:extLst>
              </p:cNvPr>
              <p:cNvSpPr/>
              <p:nvPr/>
            </p:nvSpPr>
            <p:spPr>
              <a:xfrm>
                <a:off x="8186639" y="2006356"/>
                <a:ext cx="43668" cy="198331"/>
              </a:xfrm>
              <a:custGeom>
                <a:avLst/>
                <a:gdLst>
                  <a:gd name="connsiteX0" fmla="*/ 27675 w 43668"/>
                  <a:gd name="connsiteY0" fmla="*/ 56550 h 198331"/>
                  <a:gd name="connsiteX1" fmla="*/ 1896 w 43668"/>
                  <a:gd name="connsiteY1" fmla="*/ 820 h 198331"/>
                  <a:gd name="connsiteX2" fmla="*/ 612 w 43668"/>
                  <a:gd name="connsiteY2" fmla="*/ 820 h 198331"/>
                  <a:gd name="connsiteX3" fmla="*/ 33559 w 43668"/>
                  <a:gd name="connsiteY3" fmla="*/ 109393 h 198331"/>
                  <a:gd name="connsiteX4" fmla="*/ 7565 w 43668"/>
                  <a:gd name="connsiteY4" fmla="*/ 153464 h 198331"/>
                  <a:gd name="connsiteX5" fmla="*/ 14839 w 43668"/>
                  <a:gd name="connsiteY5" fmla="*/ 197750 h 198331"/>
                  <a:gd name="connsiteX6" fmla="*/ 16658 w 43668"/>
                  <a:gd name="connsiteY6" fmla="*/ 195182 h 198331"/>
                  <a:gd name="connsiteX7" fmla="*/ 20615 w 43668"/>
                  <a:gd name="connsiteY7" fmla="*/ 146511 h 198331"/>
                  <a:gd name="connsiteX8" fmla="*/ 42972 w 43668"/>
                  <a:gd name="connsiteY8" fmla="*/ 105970 h 198331"/>
                  <a:gd name="connsiteX9" fmla="*/ 27675 w 43668"/>
                  <a:gd name="connsiteY9" fmla="*/ 56550 h 198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668" h="198331">
                    <a:moveTo>
                      <a:pt x="27675" y="56550"/>
                    </a:moveTo>
                    <a:cubicBezTo>
                      <a:pt x="15909" y="38901"/>
                      <a:pt x="2324" y="23176"/>
                      <a:pt x="1896" y="820"/>
                    </a:cubicBezTo>
                    <a:cubicBezTo>
                      <a:pt x="1896" y="71"/>
                      <a:pt x="719" y="-571"/>
                      <a:pt x="612" y="820"/>
                    </a:cubicBezTo>
                    <a:cubicBezTo>
                      <a:pt x="-6341" y="41147"/>
                      <a:pt x="48534" y="68852"/>
                      <a:pt x="33559" y="109393"/>
                    </a:cubicBezTo>
                    <a:cubicBezTo>
                      <a:pt x="27568" y="125438"/>
                      <a:pt x="14090" y="137526"/>
                      <a:pt x="7565" y="153464"/>
                    </a:cubicBezTo>
                    <a:cubicBezTo>
                      <a:pt x="248" y="168258"/>
                      <a:pt x="3179" y="186069"/>
                      <a:pt x="14839" y="197750"/>
                    </a:cubicBezTo>
                    <a:cubicBezTo>
                      <a:pt x="16658" y="199568"/>
                      <a:pt x="17513" y="196680"/>
                      <a:pt x="16658" y="195182"/>
                    </a:cubicBezTo>
                    <a:cubicBezTo>
                      <a:pt x="7030" y="180100"/>
                      <a:pt x="12272" y="160738"/>
                      <a:pt x="20615" y="146511"/>
                    </a:cubicBezTo>
                    <a:cubicBezTo>
                      <a:pt x="28959" y="132285"/>
                      <a:pt x="40191" y="121588"/>
                      <a:pt x="42972" y="105970"/>
                    </a:cubicBezTo>
                    <a:cubicBezTo>
                      <a:pt x="46288" y="87678"/>
                      <a:pt x="37196" y="70884"/>
                      <a:pt x="27675" y="56550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2968BA7C-1495-59A0-297B-EE8F544130E6}"/>
                  </a:ext>
                </a:extLst>
              </p:cNvPr>
              <p:cNvSpPr/>
              <p:nvPr/>
            </p:nvSpPr>
            <p:spPr>
              <a:xfrm>
                <a:off x="7572093" y="2016421"/>
                <a:ext cx="67790" cy="315548"/>
              </a:xfrm>
              <a:custGeom>
                <a:avLst/>
                <a:gdLst>
                  <a:gd name="connsiteX0" fmla="*/ 50148 w 67790"/>
                  <a:gd name="connsiteY0" fmla="*/ 186188 h 315548"/>
                  <a:gd name="connsiteX1" fmla="*/ 66835 w 67790"/>
                  <a:gd name="connsiteY1" fmla="*/ 130029 h 315548"/>
                  <a:gd name="connsiteX2" fmla="*/ 39879 w 67790"/>
                  <a:gd name="connsiteY2" fmla="*/ 77507 h 315548"/>
                  <a:gd name="connsiteX3" fmla="*/ 34530 w 67790"/>
                  <a:gd name="connsiteY3" fmla="*/ 36966 h 315548"/>
                  <a:gd name="connsiteX4" fmla="*/ 47260 w 67790"/>
                  <a:gd name="connsiteY4" fmla="*/ 1773 h 315548"/>
                  <a:gd name="connsiteX5" fmla="*/ 45869 w 67790"/>
                  <a:gd name="connsiteY5" fmla="*/ 276 h 315548"/>
                  <a:gd name="connsiteX6" fmla="*/ 30466 w 67790"/>
                  <a:gd name="connsiteY6" fmla="*/ 34078 h 315548"/>
                  <a:gd name="connsiteX7" fmla="*/ 30466 w 67790"/>
                  <a:gd name="connsiteY7" fmla="*/ 65099 h 315548"/>
                  <a:gd name="connsiteX8" fmla="*/ 58491 w 67790"/>
                  <a:gd name="connsiteY8" fmla="*/ 121151 h 315548"/>
                  <a:gd name="connsiteX9" fmla="*/ 59133 w 67790"/>
                  <a:gd name="connsiteY9" fmla="*/ 156237 h 315548"/>
                  <a:gd name="connsiteX10" fmla="*/ 39023 w 67790"/>
                  <a:gd name="connsiteY10" fmla="*/ 186402 h 315548"/>
                  <a:gd name="connsiteX11" fmla="*/ 2226 w 67790"/>
                  <a:gd name="connsiteY11" fmla="*/ 245984 h 315548"/>
                  <a:gd name="connsiteX12" fmla="*/ 20410 w 67790"/>
                  <a:gd name="connsiteY12" fmla="*/ 314979 h 315548"/>
                  <a:gd name="connsiteX13" fmla="*/ 21908 w 67790"/>
                  <a:gd name="connsiteY13" fmla="*/ 312411 h 315548"/>
                  <a:gd name="connsiteX14" fmla="*/ 11211 w 67790"/>
                  <a:gd name="connsiteY14" fmla="*/ 246518 h 315548"/>
                  <a:gd name="connsiteX15" fmla="*/ 50148 w 67790"/>
                  <a:gd name="connsiteY15" fmla="*/ 186188 h 315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7790" h="315548">
                    <a:moveTo>
                      <a:pt x="50148" y="186188"/>
                    </a:moveTo>
                    <a:cubicBezTo>
                      <a:pt x="64150" y="171094"/>
                      <a:pt x="70322" y="150321"/>
                      <a:pt x="66835" y="130029"/>
                    </a:cubicBezTo>
                    <a:cubicBezTo>
                      <a:pt x="62128" y="110668"/>
                      <a:pt x="48436" y="95157"/>
                      <a:pt x="39879" y="77507"/>
                    </a:cubicBezTo>
                    <a:cubicBezTo>
                      <a:pt x="33546" y="64992"/>
                      <a:pt x="31664" y="50690"/>
                      <a:pt x="34530" y="36966"/>
                    </a:cubicBezTo>
                    <a:cubicBezTo>
                      <a:pt x="37205" y="24557"/>
                      <a:pt x="43623" y="13754"/>
                      <a:pt x="47260" y="1773"/>
                    </a:cubicBezTo>
                    <a:cubicBezTo>
                      <a:pt x="47260" y="1131"/>
                      <a:pt x="46618" y="-687"/>
                      <a:pt x="45869" y="276"/>
                    </a:cubicBezTo>
                    <a:cubicBezTo>
                      <a:pt x="38317" y="10277"/>
                      <a:pt x="33065" y="21819"/>
                      <a:pt x="30466" y="34078"/>
                    </a:cubicBezTo>
                    <a:cubicBezTo>
                      <a:pt x="27845" y="44251"/>
                      <a:pt x="27845" y="54926"/>
                      <a:pt x="30466" y="65099"/>
                    </a:cubicBezTo>
                    <a:cubicBezTo>
                      <a:pt x="35921" y="85637"/>
                      <a:pt x="50897" y="101575"/>
                      <a:pt x="58491" y="121151"/>
                    </a:cubicBezTo>
                    <a:cubicBezTo>
                      <a:pt x="63187" y="132329"/>
                      <a:pt x="63412" y="144887"/>
                      <a:pt x="59133" y="156237"/>
                    </a:cubicBezTo>
                    <a:cubicBezTo>
                      <a:pt x="54255" y="167393"/>
                      <a:pt x="47452" y="177609"/>
                      <a:pt x="39023" y="186402"/>
                    </a:cubicBezTo>
                    <a:cubicBezTo>
                      <a:pt x="23085" y="204373"/>
                      <a:pt x="7788" y="222022"/>
                      <a:pt x="2226" y="245984"/>
                    </a:cubicBezTo>
                    <a:cubicBezTo>
                      <a:pt x="-3946" y="270576"/>
                      <a:pt x="2910" y="296623"/>
                      <a:pt x="20410" y="314979"/>
                    </a:cubicBezTo>
                    <a:cubicBezTo>
                      <a:pt x="22229" y="316797"/>
                      <a:pt x="22871" y="313802"/>
                      <a:pt x="21908" y="312411"/>
                    </a:cubicBezTo>
                    <a:cubicBezTo>
                      <a:pt x="8965" y="293028"/>
                      <a:pt x="5060" y="268992"/>
                      <a:pt x="11211" y="246518"/>
                    </a:cubicBezTo>
                    <a:cubicBezTo>
                      <a:pt x="17415" y="221808"/>
                      <a:pt x="34958" y="205442"/>
                      <a:pt x="50148" y="186188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70" name="图形 18">
                <a:extLst>
                  <a:ext uri="{FF2B5EF4-FFF2-40B4-BE49-F238E27FC236}">
                    <a16:creationId xmlns:a16="http://schemas.microsoft.com/office/drawing/2014/main" id="{A883DE64-DDA5-2605-0FF0-EF75EB5BE60B}"/>
                  </a:ext>
                </a:extLst>
              </p:cNvPr>
              <p:cNvGrpSpPr/>
              <p:nvPr/>
            </p:nvGrpSpPr>
            <p:grpSpPr>
              <a:xfrm>
                <a:off x="8137938" y="1815166"/>
                <a:ext cx="727758" cy="652404"/>
                <a:chOff x="8137938" y="1815166"/>
                <a:chExt cx="727758" cy="652404"/>
              </a:xfrm>
            </p:grpSpPr>
            <p:sp>
              <p:nvSpPr>
                <p:cNvPr id="371" name="任意多边形: 形状 370">
                  <a:extLst>
                    <a:ext uri="{FF2B5EF4-FFF2-40B4-BE49-F238E27FC236}">
                      <a16:creationId xmlns:a16="http://schemas.microsoft.com/office/drawing/2014/main" id="{E6A91ECB-521A-382E-DF8F-F4FF8E3C63FF}"/>
                    </a:ext>
                  </a:extLst>
                </p:cNvPr>
                <p:cNvSpPr/>
                <p:nvPr/>
              </p:nvSpPr>
              <p:spPr>
                <a:xfrm>
                  <a:off x="8137938" y="1815166"/>
                  <a:ext cx="727758" cy="651976"/>
                </a:xfrm>
                <a:custGeom>
                  <a:avLst/>
                  <a:gdLst>
                    <a:gd name="connsiteX0" fmla="*/ 707493 w 727758"/>
                    <a:gd name="connsiteY0" fmla="*/ 0 h 651976"/>
                    <a:gd name="connsiteX1" fmla="*/ 425630 w 727758"/>
                    <a:gd name="connsiteY1" fmla="*/ 52736 h 651976"/>
                    <a:gd name="connsiteX2" fmla="*/ 175964 w 727758"/>
                    <a:gd name="connsiteY2" fmla="*/ 289779 h 651976"/>
                    <a:gd name="connsiteX3" fmla="*/ 85575 w 727758"/>
                    <a:gd name="connsiteY3" fmla="*/ 343264 h 651976"/>
                    <a:gd name="connsiteX4" fmla="*/ 0 w 727758"/>
                    <a:gd name="connsiteY4" fmla="*/ 397925 h 651976"/>
                    <a:gd name="connsiteX5" fmla="*/ 224635 w 727758"/>
                    <a:gd name="connsiteY5" fmla="*/ 651976 h 651976"/>
                    <a:gd name="connsiteX6" fmla="*/ 631117 w 727758"/>
                    <a:gd name="connsiteY6" fmla="*/ 223351 h 651976"/>
                    <a:gd name="connsiteX7" fmla="*/ 707493 w 727758"/>
                    <a:gd name="connsiteY7" fmla="*/ 0 h 6519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27758" h="651976">
                      <a:moveTo>
                        <a:pt x="707493" y="0"/>
                      </a:moveTo>
                      <a:lnTo>
                        <a:pt x="425630" y="52736"/>
                      </a:lnTo>
                      <a:cubicBezTo>
                        <a:pt x="425630" y="52736"/>
                        <a:pt x="313312" y="167300"/>
                        <a:pt x="175964" y="289779"/>
                      </a:cubicBezTo>
                      <a:cubicBezTo>
                        <a:pt x="155747" y="307750"/>
                        <a:pt x="129753" y="321228"/>
                        <a:pt x="85575" y="343264"/>
                      </a:cubicBezTo>
                      <a:cubicBezTo>
                        <a:pt x="55538" y="359010"/>
                        <a:pt x="26913" y="377291"/>
                        <a:pt x="0" y="397925"/>
                      </a:cubicBezTo>
                      <a:lnTo>
                        <a:pt x="224635" y="651976"/>
                      </a:lnTo>
                      <a:cubicBezTo>
                        <a:pt x="224635" y="651976"/>
                        <a:pt x="483928" y="393967"/>
                        <a:pt x="631117" y="223351"/>
                      </a:cubicBezTo>
                      <a:cubicBezTo>
                        <a:pt x="722469" y="117987"/>
                        <a:pt x="751671" y="67284"/>
                        <a:pt x="707493" y="0"/>
                      </a:cubicBezTo>
                      <a:close/>
                    </a:path>
                  </a:pathLst>
                </a:custGeom>
                <a:solidFill>
                  <a:srgbClr val="FFBDA7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2" name="任意多边形: 形状 371">
                  <a:extLst>
                    <a:ext uri="{FF2B5EF4-FFF2-40B4-BE49-F238E27FC236}">
                      <a16:creationId xmlns:a16="http://schemas.microsoft.com/office/drawing/2014/main" id="{2AEF75D9-C8B4-D4DF-ACF2-92217D497277}"/>
                    </a:ext>
                  </a:extLst>
                </p:cNvPr>
                <p:cNvSpPr/>
                <p:nvPr/>
              </p:nvSpPr>
              <p:spPr>
                <a:xfrm>
                  <a:off x="8530729" y="1880845"/>
                  <a:ext cx="187302" cy="84105"/>
                </a:xfrm>
                <a:custGeom>
                  <a:avLst/>
                  <a:gdLst>
                    <a:gd name="connsiteX0" fmla="*/ 20003 w 187302"/>
                    <a:gd name="connsiteY0" fmla="*/ 0 h 84105"/>
                    <a:gd name="connsiteX1" fmla="*/ 187303 w 187302"/>
                    <a:gd name="connsiteY1" fmla="*/ 75413 h 84105"/>
                    <a:gd name="connsiteX2" fmla="*/ 0 w 187302"/>
                    <a:gd name="connsiteY2" fmla="*/ 20003 h 84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7302" h="84105">
                      <a:moveTo>
                        <a:pt x="20003" y="0"/>
                      </a:moveTo>
                      <a:cubicBezTo>
                        <a:pt x="55410" y="33695"/>
                        <a:pt x="100551" y="78087"/>
                        <a:pt x="187303" y="75413"/>
                      </a:cubicBezTo>
                      <a:cubicBezTo>
                        <a:pt x="128042" y="94775"/>
                        <a:pt x="63433" y="84078"/>
                        <a:pt x="0" y="20003"/>
                      </a:cubicBezTo>
                      <a:close/>
                    </a:path>
                  </a:pathLst>
                </a:custGeom>
                <a:solidFill>
                  <a:srgbClr val="F0997A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3" name="任意多边形: 形状 372">
                  <a:extLst>
                    <a:ext uri="{FF2B5EF4-FFF2-40B4-BE49-F238E27FC236}">
                      <a16:creationId xmlns:a16="http://schemas.microsoft.com/office/drawing/2014/main" id="{9AC43C3C-2D9E-C3F2-2AFF-63B30370C9C3}"/>
                    </a:ext>
                  </a:extLst>
                </p:cNvPr>
                <p:cNvSpPr/>
                <p:nvPr/>
              </p:nvSpPr>
              <p:spPr>
                <a:xfrm>
                  <a:off x="8253037" y="2311182"/>
                  <a:ext cx="137562" cy="156388"/>
                </a:xfrm>
                <a:custGeom>
                  <a:avLst/>
                  <a:gdLst>
                    <a:gd name="connsiteX0" fmla="*/ 137562 w 137562"/>
                    <a:gd name="connsiteY0" fmla="*/ 126544 h 156388"/>
                    <a:gd name="connsiteX1" fmla="*/ 0 w 137562"/>
                    <a:gd name="connsiteY1" fmla="*/ 0 h 156388"/>
                    <a:gd name="connsiteX2" fmla="*/ 21394 w 137562"/>
                    <a:gd name="connsiteY2" fmla="*/ 56694 h 156388"/>
                    <a:gd name="connsiteX3" fmla="*/ 109536 w 137562"/>
                    <a:gd name="connsiteY3" fmla="*/ 156389 h 1563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7562" h="156388">
                      <a:moveTo>
                        <a:pt x="137562" y="126544"/>
                      </a:moveTo>
                      <a:cubicBezTo>
                        <a:pt x="98786" y="77264"/>
                        <a:pt x="52340" y="34540"/>
                        <a:pt x="0" y="0"/>
                      </a:cubicBezTo>
                      <a:lnTo>
                        <a:pt x="21394" y="56694"/>
                      </a:lnTo>
                      <a:lnTo>
                        <a:pt x="109536" y="156389"/>
                      </a:lnTo>
                      <a:close/>
                    </a:path>
                  </a:pathLst>
                </a:custGeom>
                <a:solidFill>
                  <a:srgbClr val="F0997A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4" name="图形 18">
                <a:extLst>
                  <a:ext uri="{FF2B5EF4-FFF2-40B4-BE49-F238E27FC236}">
                    <a16:creationId xmlns:a16="http://schemas.microsoft.com/office/drawing/2014/main" id="{B0D45B5B-C88B-51AD-4346-F6707C1F65B5}"/>
                  </a:ext>
                </a:extLst>
              </p:cNvPr>
              <p:cNvGrpSpPr/>
              <p:nvPr/>
            </p:nvGrpSpPr>
            <p:grpSpPr>
              <a:xfrm>
                <a:off x="7485320" y="2213519"/>
                <a:ext cx="938274" cy="1220139"/>
                <a:chOff x="7485320" y="2213519"/>
                <a:chExt cx="938274" cy="1220139"/>
              </a:xfrm>
            </p:grpSpPr>
            <p:sp>
              <p:nvSpPr>
                <p:cNvPr id="375" name="任意多边形: 形状 374">
                  <a:extLst>
                    <a:ext uri="{FF2B5EF4-FFF2-40B4-BE49-F238E27FC236}">
                      <a16:creationId xmlns:a16="http://schemas.microsoft.com/office/drawing/2014/main" id="{407A375B-05D0-F148-DD6B-D15213353B9B}"/>
                    </a:ext>
                  </a:extLst>
                </p:cNvPr>
                <p:cNvSpPr/>
                <p:nvPr/>
              </p:nvSpPr>
              <p:spPr>
                <a:xfrm>
                  <a:off x="7485320" y="2213519"/>
                  <a:ext cx="938274" cy="1220139"/>
                </a:xfrm>
                <a:custGeom>
                  <a:avLst/>
                  <a:gdLst>
                    <a:gd name="connsiteX0" fmla="*/ 100337 w 938274"/>
                    <a:gd name="connsiteY0" fmla="*/ 795957 h 1220139"/>
                    <a:gd name="connsiteX1" fmla="*/ 0 w 938274"/>
                    <a:gd name="connsiteY1" fmla="*/ 467883 h 1220139"/>
                    <a:gd name="connsiteX2" fmla="*/ 109750 w 938274"/>
                    <a:gd name="connsiteY2" fmla="*/ 338557 h 1220139"/>
                    <a:gd name="connsiteX3" fmla="*/ 117452 w 938274"/>
                    <a:gd name="connsiteY3" fmla="*/ 74878 h 1220139"/>
                    <a:gd name="connsiteX4" fmla="*/ 191475 w 938274"/>
                    <a:gd name="connsiteY4" fmla="*/ 63219 h 1220139"/>
                    <a:gd name="connsiteX5" fmla="*/ 370327 w 938274"/>
                    <a:gd name="connsiteY5" fmla="*/ 40327 h 1220139"/>
                    <a:gd name="connsiteX6" fmla="*/ 590255 w 938274"/>
                    <a:gd name="connsiteY6" fmla="*/ 6846 h 1220139"/>
                    <a:gd name="connsiteX7" fmla="*/ 652939 w 938274"/>
                    <a:gd name="connsiteY7" fmla="*/ 0 h 1220139"/>
                    <a:gd name="connsiteX8" fmla="*/ 915548 w 938274"/>
                    <a:gd name="connsiteY8" fmla="*/ 310210 h 1220139"/>
                    <a:gd name="connsiteX9" fmla="*/ 855110 w 938274"/>
                    <a:gd name="connsiteY9" fmla="*/ 610365 h 1220139"/>
                    <a:gd name="connsiteX10" fmla="*/ 856608 w 938274"/>
                    <a:gd name="connsiteY10" fmla="*/ 726748 h 1220139"/>
                    <a:gd name="connsiteX11" fmla="*/ 918971 w 938274"/>
                    <a:gd name="connsiteY11" fmla="*/ 926566 h 1220139"/>
                    <a:gd name="connsiteX12" fmla="*/ 65679 w 938274"/>
                    <a:gd name="connsiteY12" fmla="*/ 1156229 h 1220139"/>
                    <a:gd name="connsiteX13" fmla="*/ 65679 w 938274"/>
                    <a:gd name="connsiteY13" fmla="*/ 1004011 h 1220139"/>
                    <a:gd name="connsiteX14" fmla="*/ 100337 w 938274"/>
                    <a:gd name="connsiteY14" fmla="*/ 795957 h 1220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38274" h="1220139">
                      <a:moveTo>
                        <a:pt x="100337" y="795957"/>
                      </a:moveTo>
                      <a:cubicBezTo>
                        <a:pt x="80120" y="701396"/>
                        <a:pt x="26849" y="571964"/>
                        <a:pt x="0" y="467883"/>
                      </a:cubicBezTo>
                      <a:cubicBezTo>
                        <a:pt x="0" y="467883"/>
                        <a:pt x="80227" y="408515"/>
                        <a:pt x="109750" y="338557"/>
                      </a:cubicBezTo>
                      <a:cubicBezTo>
                        <a:pt x="134032" y="280687"/>
                        <a:pt x="161416" y="188800"/>
                        <a:pt x="117452" y="74878"/>
                      </a:cubicBezTo>
                      <a:lnTo>
                        <a:pt x="191475" y="63219"/>
                      </a:lnTo>
                      <a:cubicBezTo>
                        <a:pt x="250201" y="54233"/>
                        <a:pt x="329144" y="44499"/>
                        <a:pt x="370327" y="40327"/>
                      </a:cubicBezTo>
                      <a:cubicBezTo>
                        <a:pt x="440391" y="33374"/>
                        <a:pt x="507140" y="5776"/>
                        <a:pt x="590255" y="6846"/>
                      </a:cubicBezTo>
                      <a:cubicBezTo>
                        <a:pt x="590255" y="6846"/>
                        <a:pt x="635717" y="6846"/>
                        <a:pt x="652939" y="0"/>
                      </a:cubicBezTo>
                      <a:cubicBezTo>
                        <a:pt x="707814" y="30593"/>
                        <a:pt x="866877" y="160454"/>
                        <a:pt x="915548" y="310210"/>
                      </a:cubicBezTo>
                      <a:cubicBezTo>
                        <a:pt x="935337" y="371183"/>
                        <a:pt x="975772" y="480291"/>
                        <a:pt x="855110" y="610365"/>
                      </a:cubicBezTo>
                      <a:cubicBezTo>
                        <a:pt x="853827" y="622774"/>
                        <a:pt x="855752" y="685885"/>
                        <a:pt x="856608" y="726748"/>
                      </a:cubicBezTo>
                      <a:cubicBezTo>
                        <a:pt x="857571" y="775526"/>
                        <a:pt x="907418" y="833075"/>
                        <a:pt x="918971" y="926566"/>
                      </a:cubicBezTo>
                      <a:cubicBezTo>
                        <a:pt x="924747" y="1144034"/>
                        <a:pt x="308071" y="1319249"/>
                        <a:pt x="65679" y="1156229"/>
                      </a:cubicBezTo>
                      <a:cubicBezTo>
                        <a:pt x="28454" y="1128096"/>
                        <a:pt x="46425" y="1070653"/>
                        <a:pt x="65679" y="1004011"/>
                      </a:cubicBezTo>
                      <a:cubicBezTo>
                        <a:pt x="84933" y="937370"/>
                        <a:pt x="121731" y="899824"/>
                        <a:pt x="100337" y="795957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" name="任意多边形: 形状 375">
                  <a:extLst>
                    <a:ext uri="{FF2B5EF4-FFF2-40B4-BE49-F238E27FC236}">
                      <a16:creationId xmlns:a16="http://schemas.microsoft.com/office/drawing/2014/main" id="{BAB57C1A-A503-3C2A-7966-2B81E73FB457}"/>
                    </a:ext>
                  </a:extLst>
                </p:cNvPr>
                <p:cNvSpPr/>
                <p:nvPr/>
              </p:nvSpPr>
              <p:spPr>
                <a:xfrm>
                  <a:off x="7691442" y="2776283"/>
                  <a:ext cx="377928" cy="176917"/>
                </a:xfrm>
                <a:custGeom>
                  <a:avLst/>
                  <a:gdLst>
                    <a:gd name="connsiteX0" fmla="*/ 377929 w 377928"/>
                    <a:gd name="connsiteY0" fmla="*/ 84399 h 176917"/>
                    <a:gd name="connsiteX1" fmla="*/ 166986 w 377928"/>
                    <a:gd name="connsiteY1" fmla="*/ 136920 h 176917"/>
                    <a:gd name="connsiteX2" fmla="*/ 221 w 377928"/>
                    <a:gd name="connsiteY2" fmla="*/ 0 h 176917"/>
                    <a:gd name="connsiteX3" fmla="*/ 157252 w 377928"/>
                    <a:gd name="connsiteY3" fmla="*/ 171150 h 176917"/>
                    <a:gd name="connsiteX4" fmla="*/ 377929 w 377928"/>
                    <a:gd name="connsiteY4" fmla="*/ 84399 h 176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7928" h="176917">
                      <a:moveTo>
                        <a:pt x="377929" y="84399"/>
                      </a:moveTo>
                      <a:cubicBezTo>
                        <a:pt x="377929" y="84399"/>
                        <a:pt x="309041" y="165160"/>
                        <a:pt x="166986" y="136920"/>
                      </a:cubicBezTo>
                      <a:cubicBezTo>
                        <a:pt x="24931" y="108681"/>
                        <a:pt x="221" y="0"/>
                        <a:pt x="221" y="0"/>
                      </a:cubicBezTo>
                      <a:cubicBezTo>
                        <a:pt x="221" y="0"/>
                        <a:pt x="-12615" y="138311"/>
                        <a:pt x="157252" y="171150"/>
                      </a:cubicBezTo>
                      <a:cubicBezTo>
                        <a:pt x="324444" y="204204"/>
                        <a:pt x="377929" y="84399"/>
                        <a:pt x="377929" y="84399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7" name="图形 18">
                <a:extLst>
                  <a:ext uri="{FF2B5EF4-FFF2-40B4-BE49-F238E27FC236}">
                    <a16:creationId xmlns:a16="http://schemas.microsoft.com/office/drawing/2014/main" id="{24970D03-4E47-E2B5-B2F6-7579286D7298}"/>
                  </a:ext>
                </a:extLst>
              </p:cNvPr>
              <p:cNvGrpSpPr/>
              <p:nvPr/>
            </p:nvGrpSpPr>
            <p:grpSpPr>
              <a:xfrm>
                <a:off x="7604681" y="1616191"/>
                <a:ext cx="564036" cy="743648"/>
                <a:chOff x="7604681" y="1616191"/>
                <a:chExt cx="564036" cy="743648"/>
              </a:xfrm>
            </p:grpSpPr>
            <p:sp>
              <p:nvSpPr>
                <p:cNvPr id="378" name="任意多边形: 形状 377">
                  <a:extLst>
                    <a:ext uri="{FF2B5EF4-FFF2-40B4-BE49-F238E27FC236}">
                      <a16:creationId xmlns:a16="http://schemas.microsoft.com/office/drawing/2014/main" id="{A10C618E-C600-31D9-6393-AF8DFE4756A2}"/>
                    </a:ext>
                  </a:extLst>
                </p:cNvPr>
                <p:cNvSpPr/>
                <p:nvPr/>
              </p:nvSpPr>
              <p:spPr>
                <a:xfrm>
                  <a:off x="7604681" y="1616191"/>
                  <a:ext cx="564036" cy="743648"/>
                </a:xfrm>
                <a:custGeom>
                  <a:avLst/>
                  <a:gdLst>
                    <a:gd name="connsiteX0" fmla="*/ 143034 w 564036"/>
                    <a:gd name="connsiteY0" fmla="*/ 562670 h 743648"/>
                    <a:gd name="connsiteX1" fmla="*/ 137472 w 564036"/>
                    <a:gd name="connsiteY1" fmla="*/ 393980 h 743648"/>
                    <a:gd name="connsiteX2" fmla="*/ 31466 w 564036"/>
                    <a:gd name="connsiteY2" fmla="*/ 390022 h 743648"/>
                    <a:gd name="connsiteX3" fmla="*/ 23657 w 564036"/>
                    <a:gd name="connsiteY3" fmla="*/ 255348 h 743648"/>
                    <a:gd name="connsiteX4" fmla="*/ 129128 w 564036"/>
                    <a:gd name="connsiteY4" fmla="*/ 278346 h 743648"/>
                    <a:gd name="connsiteX5" fmla="*/ 164000 w 564036"/>
                    <a:gd name="connsiteY5" fmla="*/ 259306 h 743648"/>
                    <a:gd name="connsiteX6" fmla="*/ 162396 w 564036"/>
                    <a:gd name="connsiteY6" fmla="*/ 224434 h 743648"/>
                    <a:gd name="connsiteX7" fmla="*/ 205183 w 564036"/>
                    <a:gd name="connsiteY7" fmla="*/ 155867 h 743648"/>
                    <a:gd name="connsiteX8" fmla="*/ 214597 w 564036"/>
                    <a:gd name="connsiteY8" fmla="*/ 57455 h 743648"/>
                    <a:gd name="connsiteX9" fmla="*/ 268081 w 564036"/>
                    <a:gd name="connsiteY9" fmla="*/ 13491 h 743648"/>
                    <a:gd name="connsiteX10" fmla="*/ 344885 w 564036"/>
                    <a:gd name="connsiteY10" fmla="*/ 20551 h 743648"/>
                    <a:gd name="connsiteX11" fmla="*/ 367776 w 564036"/>
                    <a:gd name="connsiteY11" fmla="*/ 30285 h 743648"/>
                    <a:gd name="connsiteX12" fmla="*/ 391844 w 564036"/>
                    <a:gd name="connsiteY12" fmla="*/ 29001 h 743648"/>
                    <a:gd name="connsiteX13" fmla="*/ 402541 w 564036"/>
                    <a:gd name="connsiteY13" fmla="*/ 18304 h 743648"/>
                    <a:gd name="connsiteX14" fmla="*/ 456882 w 564036"/>
                    <a:gd name="connsiteY14" fmla="*/ 868 h 743648"/>
                    <a:gd name="connsiteX15" fmla="*/ 533471 w 564036"/>
                    <a:gd name="connsiteY15" fmla="*/ 76389 h 743648"/>
                    <a:gd name="connsiteX16" fmla="*/ 544168 w 564036"/>
                    <a:gd name="connsiteY16" fmla="*/ 179828 h 743648"/>
                    <a:gd name="connsiteX17" fmla="*/ 561818 w 564036"/>
                    <a:gd name="connsiteY17" fmla="*/ 276100 h 743648"/>
                    <a:gd name="connsiteX18" fmla="*/ 504697 w 564036"/>
                    <a:gd name="connsiteY18" fmla="*/ 492926 h 743648"/>
                    <a:gd name="connsiteX19" fmla="*/ 383929 w 564036"/>
                    <a:gd name="connsiteY19" fmla="*/ 525017 h 743648"/>
                    <a:gd name="connsiteX20" fmla="*/ 386175 w 564036"/>
                    <a:gd name="connsiteY20" fmla="*/ 553898 h 743648"/>
                    <a:gd name="connsiteX21" fmla="*/ 411954 w 564036"/>
                    <a:gd name="connsiteY21" fmla="*/ 600216 h 743648"/>
                    <a:gd name="connsiteX22" fmla="*/ 470680 w 564036"/>
                    <a:gd name="connsiteY22" fmla="*/ 604816 h 743648"/>
                    <a:gd name="connsiteX23" fmla="*/ 380827 w 564036"/>
                    <a:gd name="connsiteY23" fmla="*/ 731788 h 743648"/>
                    <a:gd name="connsiteX24" fmla="*/ 71900 w 564036"/>
                    <a:gd name="connsiteY24" fmla="*/ 661188 h 743648"/>
                    <a:gd name="connsiteX25" fmla="*/ 115971 w 564036"/>
                    <a:gd name="connsiteY25" fmla="*/ 652096 h 743648"/>
                    <a:gd name="connsiteX26" fmla="*/ 143034 w 564036"/>
                    <a:gd name="connsiteY26" fmla="*/ 562670 h 743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564036" h="743648">
                      <a:moveTo>
                        <a:pt x="143034" y="562670"/>
                      </a:moveTo>
                      <a:cubicBezTo>
                        <a:pt x="143034" y="525124"/>
                        <a:pt x="137472" y="393980"/>
                        <a:pt x="137472" y="393980"/>
                      </a:cubicBezTo>
                      <a:cubicBezTo>
                        <a:pt x="129556" y="431205"/>
                        <a:pt x="68263" y="431312"/>
                        <a:pt x="31466" y="390022"/>
                      </a:cubicBezTo>
                      <a:cubicBezTo>
                        <a:pt x="-13889" y="339425"/>
                        <a:pt x="-4476" y="281555"/>
                        <a:pt x="23657" y="255348"/>
                      </a:cubicBezTo>
                      <a:cubicBezTo>
                        <a:pt x="51790" y="229140"/>
                        <a:pt x="97572" y="230531"/>
                        <a:pt x="129128" y="278346"/>
                      </a:cubicBezTo>
                      <a:cubicBezTo>
                        <a:pt x="145174" y="295889"/>
                        <a:pt x="167423" y="280593"/>
                        <a:pt x="164000" y="259306"/>
                      </a:cubicBezTo>
                      <a:cubicBezTo>
                        <a:pt x="161497" y="247860"/>
                        <a:pt x="160952" y="236061"/>
                        <a:pt x="162396" y="224434"/>
                      </a:cubicBezTo>
                      <a:cubicBezTo>
                        <a:pt x="167637" y="196301"/>
                        <a:pt x="192240" y="179400"/>
                        <a:pt x="205183" y="155867"/>
                      </a:cubicBezTo>
                      <a:cubicBezTo>
                        <a:pt x="221229" y="127627"/>
                        <a:pt x="196305" y="112009"/>
                        <a:pt x="214597" y="57455"/>
                      </a:cubicBezTo>
                      <a:cubicBezTo>
                        <a:pt x="221763" y="36061"/>
                        <a:pt x="246152" y="18946"/>
                        <a:pt x="268081" y="13491"/>
                      </a:cubicBezTo>
                      <a:cubicBezTo>
                        <a:pt x="293775" y="7479"/>
                        <a:pt x="320721" y="9961"/>
                        <a:pt x="344885" y="20551"/>
                      </a:cubicBezTo>
                      <a:cubicBezTo>
                        <a:pt x="352694" y="23439"/>
                        <a:pt x="359861" y="27825"/>
                        <a:pt x="367776" y="30285"/>
                      </a:cubicBezTo>
                      <a:cubicBezTo>
                        <a:pt x="375606" y="33366"/>
                        <a:pt x="384388" y="32906"/>
                        <a:pt x="391844" y="29001"/>
                      </a:cubicBezTo>
                      <a:cubicBezTo>
                        <a:pt x="395856" y="25910"/>
                        <a:pt x="399450" y="22316"/>
                        <a:pt x="402541" y="18304"/>
                      </a:cubicBezTo>
                      <a:cubicBezTo>
                        <a:pt x="416747" y="4013"/>
                        <a:pt x="437007" y="-2490"/>
                        <a:pt x="456882" y="868"/>
                      </a:cubicBezTo>
                      <a:cubicBezTo>
                        <a:pt x="488972" y="6003"/>
                        <a:pt x="517747" y="32210"/>
                        <a:pt x="533471" y="76389"/>
                      </a:cubicBezTo>
                      <a:cubicBezTo>
                        <a:pt x="546094" y="112223"/>
                        <a:pt x="533471" y="127199"/>
                        <a:pt x="544168" y="179828"/>
                      </a:cubicBezTo>
                      <a:cubicBezTo>
                        <a:pt x="553485" y="211191"/>
                        <a:pt x="559401" y="243474"/>
                        <a:pt x="561818" y="276100"/>
                      </a:cubicBezTo>
                      <a:cubicBezTo>
                        <a:pt x="571552" y="401788"/>
                        <a:pt x="548661" y="465435"/>
                        <a:pt x="504697" y="492926"/>
                      </a:cubicBezTo>
                      <a:cubicBezTo>
                        <a:pt x="468530" y="515400"/>
                        <a:pt x="426481" y="526579"/>
                        <a:pt x="383929" y="525017"/>
                      </a:cubicBezTo>
                      <a:lnTo>
                        <a:pt x="386175" y="553898"/>
                      </a:lnTo>
                      <a:cubicBezTo>
                        <a:pt x="388849" y="576255"/>
                        <a:pt x="388956" y="598398"/>
                        <a:pt x="411954" y="600216"/>
                      </a:cubicBezTo>
                      <a:lnTo>
                        <a:pt x="470680" y="604816"/>
                      </a:lnTo>
                      <a:cubicBezTo>
                        <a:pt x="470680" y="604816"/>
                        <a:pt x="534862" y="693921"/>
                        <a:pt x="380827" y="731788"/>
                      </a:cubicBezTo>
                      <a:cubicBezTo>
                        <a:pt x="180473" y="780994"/>
                        <a:pt x="71900" y="661188"/>
                        <a:pt x="71900" y="661188"/>
                      </a:cubicBezTo>
                      <a:cubicBezTo>
                        <a:pt x="71900" y="661188"/>
                        <a:pt x="91582" y="657444"/>
                        <a:pt x="115971" y="652096"/>
                      </a:cubicBezTo>
                      <a:cubicBezTo>
                        <a:pt x="144211" y="645143"/>
                        <a:pt x="142820" y="603853"/>
                        <a:pt x="143034" y="562670"/>
                      </a:cubicBezTo>
                      <a:close/>
                    </a:path>
                  </a:pathLst>
                </a:custGeom>
                <a:solidFill>
                  <a:srgbClr val="FFBDA7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9" name="任意多边形: 形状 378">
                  <a:extLst>
                    <a:ext uri="{FF2B5EF4-FFF2-40B4-BE49-F238E27FC236}">
                      <a16:creationId xmlns:a16="http://schemas.microsoft.com/office/drawing/2014/main" id="{3E74B683-6BD4-3D0E-E67E-2141D9F801BA}"/>
                    </a:ext>
                  </a:extLst>
                </p:cNvPr>
                <p:cNvSpPr/>
                <p:nvPr/>
              </p:nvSpPr>
              <p:spPr>
                <a:xfrm>
                  <a:off x="7788898" y="2070288"/>
                  <a:ext cx="202171" cy="100337"/>
                </a:xfrm>
                <a:custGeom>
                  <a:avLst/>
                  <a:gdLst>
                    <a:gd name="connsiteX0" fmla="*/ 199604 w 202171"/>
                    <a:gd name="connsiteY0" fmla="*/ 70279 h 100337"/>
                    <a:gd name="connsiteX1" fmla="*/ 68032 w 202171"/>
                    <a:gd name="connsiteY1" fmla="*/ 52522 h 100337"/>
                    <a:gd name="connsiteX2" fmla="*/ 0 w 202171"/>
                    <a:gd name="connsiteY2" fmla="*/ 0 h 100337"/>
                    <a:gd name="connsiteX3" fmla="*/ 62470 w 202171"/>
                    <a:gd name="connsiteY3" fmla="*/ 72632 h 100337"/>
                    <a:gd name="connsiteX4" fmla="*/ 202171 w 202171"/>
                    <a:gd name="connsiteY4" fmla="*/ 100337 h 100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2171" h="100337">
                      <a:moveTo>
                        <a:pt x="199604" y="70279"/>
                      </a:moveTo>
                      <a:cubicBezTo>
                        <a:pt x="139488" y="68781"/>
                        <a:pt x="110820" y="68139"/>
                        <a:pt x="68032" y="52522"/>
                      </a:cubicBezTo>
                      <a:cubicBezTo>
                        <a:pt x="41087" y="41365"/>
                        <a:pt x="17607" y="23244"/>
                        <a:pt x="0" y="0"/>
                      </a:cubicBezTo>
                      <a:cubicBezTo>
                        <a:pt x="0" y="0"/>
                        <a:pt x="21394" y="52629"/>
                        <a:pt x="62470" y="72632"/>
                      </a:cubicBezTo>
                      <a:cubicBezTo>
                        <a:pt x="119591" y="100658"/>
                        <a:pt x="202171" y="100337"/>
                        <a:pt x="202171" y="100337"/>
                      </a:cubicBezTo>
                      <a:close/>
                    </a:path>
                  </a:pathLst>
                </a:custGeom>
                <a:solidFill>
                  <a:srgbClr val="F0997A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" name="任意多边形: 形状 379">
                  <a:extLst>
                    <a:ext uri="{FF2B5EF4-FFF2-40B4-BE49-F238E27FC236}">
                      <a16:creationId xmlns:a16="http://schemas.microsoft.com/office/drawing/2014/main" id="{A20099D6-DE49-114D-D0BB-E41205657C27}"/>
                    </a:ext>
                  </a:extLst>
                </p:cNvPr>
                <p:cNvSpPr/>
                <p:nvPr/>
              </p:nvSpPr>
              <p:spPr>
                <a:xfrm>
                  <a:off x="8057497" y="1699523"/>
                  <a:ext cx="60328" cy="36486"/>
                </a:xfrm>
                <a:custGeom>
                  <a:avLst/>
                  <a:gdLst>
                    <a:gd name="connsiteX0" fmla="*/ 60010 w 60328"/>
                    <a:gd name="connsiteY0" fmla="*/ 36486 h 36486"/>
                    <a:gd name="connsiteX1" fmla="*/ 0 w 60328"/>
                    <a:gd name="connsiteY1" fmla="*/ 25789 h 36486"/>
                    <a:gd name="connsiteX2" fmla="*/ 32422 w 60328"/>
                    <a:gd name="connsiteY2" fmla="*/ 202 h 36486"/>
                    <a:gd name="connsiteX3" fmla="*/ 34016 w 60328"/>
                    <a:gd name="connsiteY3" fmla="*/ 438 h 36486"/>
                    <a:gd name="connsiteX4" fmla="*/ 60010 w 60328"/>
                    <a:gd name="connsiteY4" fmla="*/ 36486 h 364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328" h="36486">
                      <a:moveTo>
                        <a:pt x="60010" y="36486"/>
                      </a:moveTo>
                      <a:lnTo>
                        <a:pt x="0" y="25789"/>
                      </a:lnTo>
                      <a:cubicBezTo>
                        <a:pt x="1883" y="9776"/>
                        <a:pt x="16398" y="-1680"/>
                        <a:pt x="32422" y="202"/>
                      </a:cubicBezTo>
                      <a:cubicBezTo>
                        <a:pt x="32957" y="267"/>
                        <a:pt x="33481" y="342"/>
                        <a:pt x="34016" y="438"/>
                      </a:cubicBezTo>
                      <a:cubicBezTo>
                        <a:pt x="50949" y="3540"/>
                        <a:pt x="62417" y="19446"/>
                        <a:pt x="60010" y="36486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1" name="任意多边形: 形状 380">
                  <a:extLst>
                    <a:ext uri="{FF2B5EF4-FFF2-40B4-BE49-F238E27FC236}">
                      <a16:creationId xmlns:a16="http://schemas.microsoft.com/office/drawing/2014/main" id="{84F564D3-837F-B630-0D52-B357BBF9C327}"/>
                    </a:ext>
                  </a:extLst>
                </p:cNvPr>
                <p:cNvSpPr/>
                <p:nvPr/>
              </p:nvSpPr>
              <p:spPr>
                <a:xfrm>
                  <a:off x="7859061" y="1734479"/>
                  <a:ext cx="57986" cy="45387"/>
                </a:xfrm>
                <a:custGeom>
                  <a:avLst/>
                  <a:gdLst>
                    <a:gd name="connsiteX0" fmla="*/ 3004 w 57986"/>
                    <a:gd name="connsiteY0" fmla="*/ 45387 h 45387"/>
                    <a:gd name="connsiteX1" fmla="*/ 57986 w 57986"/>
                    <a:gd name="connsiteY1" fmla="*/ 17575 h 45387"/>
                    <a:gd name="connsiteX2" fmla="*/ 19039 w 57986"/>
                    <a:gd name="connsiteY2" fmla="*/ 2535 h 45387"/>
                    <a:gd name="connsiteX3" fmla="*/ 17552 w 57986"/>
                    <a:gd name="connsiteY3" fmla="*/ 3241 h 45387"/>
                    <a:gd name="connsiteX4" fmla="*/ 3004 w 57986"/>
                    <a:gd name="connsiteY4" fmla="*/ 45387 h 45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86" h="45387">
                      <a:moveTo>
                        <a:pt x="3004" y="45387"/>
                      </a:moveTo>
                      <a:lnTo>
                        <a:pt x="57986" y="17575"/>
                      </a:lnTo>
                      <a:cubicBezTo>
                        <a:pt x="51386" y="2664"/>
                        <a:pt x="33950" y="-4065"/>
                        <a:pt x="19039" y="2535"/>
                      </a:cubicBezTo>
                      <a:cubicBezTo>
                        <a:pt x="18536" y="2760"/>
                        <a:pt x="18044" y="2995"/>
                        <a:pt x="17552" y="3241"/>
                      </a:cubicBezTo>
                      <a:cubicBezTo>
                        <a:pt x="2138" y="11082"/>
                        <a:pt x="-4291" y="29716"/>
                        <a:pt x="3004" y="45387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2" name="任意多边形: 形状 381">
                  <a:extLst>
                    <a:ext uri="{FF2B5EF4-FFF2-40B4-BE49-F238E27FC236}">
                      <a16:creationId xmlns:a16="http://schemas.microsoft.com/office/drawing/2014/main" id="{BE59A419-667C-8DF1-AEA4-6D2159203866}"/>
                    </a:ext>
                  </a:extLst>
                </p:cNvPr>
                <p:cNvSpPr/>
                <p:nvPr/>
              </p:nvSpPr>
              <p:spPr>
                <a:xfrm>
                  <a:off x="8069585" y="1777811"/>
                  <a:ext cx="50810" cy="50211"/>
                </a:xfrm>
                <a:custGeom>
                  <a:avLst/>
                  <a:gdLst>
                    <a:gd name="connsiteX0" fmla="*/ 0 w 50810"/>
                    <a:gd name="connsiteY0" fmla="*/ 24413 h 50211"/>
                    <a:gd name="connsiteX1" fmla="*/ 25459 w 50810"/>
                    <a:gd name="connsiteY1" fmla="*/ 50192 h 50211"/>
                    <a:gd name="connsiteX2" fmla="*/ 50789 w 50810"/>
                    <a:gd name="connsiteY2" fmla="*/ 26787 h 50211"/>
                    <a:gd name="connsiteX3" fmla="*/ 50810 w 50810"/>
                    <a:gd name="connsiteY3" fmla="*/ 25803 h 50211"/>
                    <a:gd name="connsiteX4" fmla="*/ 25459 w 50810"/>
                    <a:gd name="connsiteY4" fmla="*/ 24 h 50211"/>
                    <a:gd name="connsiteX5" fmla="*/ 21 w 50810"/>
                    <a:gd name="connsiteY5" fmla="*/ 23322 h 50211"/>
                    <a:gd name="connsiteX6" fmla="*/ 0 w 50810"/>
                    <a:gd name="connsiteY6" fmla="*/ 24413 h 50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0810" h="50211">
                      <a:moveTo>
                        <a:pt x="0" y="24413"/>
                      </a:moveTo>
                      <a:cubicBezTo>
                        <a:pt x="118" y="38479"/>
                        <a:pt x="11392" y="49903"/>
                        <a:pt x="25459" y="50192"/>
                      </a:cubicBezTo>
                      <a:cubicBezTo>
                        <a:pt x="38915" y="50727"/>
                        <a:pt x="50265" y="40244"/>
                        <a:pt x="50789" y="26787"/>
                      </a:cubicBezTo>
                      <a:cubicBezTo>
                        <a:pt x="50800" y="26456"/>
                        <a:pt x="50810" y="26135"/>
                        <a:pt x="50810" y="25803"/>
                      </a:cubicBezTo>
                      <a:cubicBezTo>
                        <a:pt x="50639" y="11801"/>
                        <a:pt x="39461" y="419"/>
                        <a:pt x="25459" y="24"/>
                      </a:cubicBezTo>
                      <a:cubicBezTo>
                        <a:pt x="12002" y="-565"/>
                        <a:pt x="610" y="9865"/>
                        <a:pt x="21" y="23322"/>
                      </a:cubicBezTo>
                      <a:cubicBezTo>
                        <a:pt x="11" y="23685"/>
                        <a:pt x="0" y="24049"/>
                        <a:pt x="0" y="2441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3" name="任意多边形: 形状 382">
                  <a:extLst>
                    <a:ext uri="{FF2B5EF4-FFF2-40B4-BE49-F238E27FC236}">
                      <a16:creationId xmlns:a16="http://schemas.microsoft.com/office/drawing/2014/main" id="{A9702DE1-2B26-C771-7DF9-66443671725C}"/>
                    </a:ext>
                  </a:extLst>
                </p:cNvPr>
                <p:cNvSpPr/>
                <p:nvPr/>
              </p:nvSpPr>
              <p:spPr>
                <a:xfrm>
                  <a:off x="7885170" y="1804771"/>
                  <a:ext cx="50917" cy="50207"/>
                </a:xfrm>
                <a:custGeom>
                  <a:avLst/>
                  <a:gdLst>
                    <a:gd name="connsiteX0" fmla="*/ 0 w 50917"/>
                    <a:gd name="connsiteY0" fmla="*/ 24409 h 50207"/>
                    <a:gd name="connsiteX1" fmla="*/ 25459 w 50917"/>
                    <a:gd name="connsiteY1" fmla="*/ 50188 h 50207"/>
                    <a:gd name="connsiteX2" fmla="*/ 50896 w 50917"/>
                    <a:gd name="connsiteY2" fmla="*/ 26676 h 50207"/>
                    <a:gd name="connsiteX3" fmla="*/ 50917 w 50917"/>
                    <a:gd name="connsiteY3" fmla="*/ 25799 h 50207"/>
                    <a:gd name="connsiteX4" fmla="*/ 25459 w 50917"/>
                    <a:gd name="connsiteY4" fmla="*/ 20 h 50207"/>
                    <a:gd name="connsiteX5" fmla="*/ 21 w 50917"/>
                    <a:gd name="connsiteY5" fmla="*/ 23531 h 50207"/>
                    <a:gd name="connsiteX6" fmla="*/ 0 w 50917"/>
                    <a:gd name="connsiteY6" fmla="*/ 24409 h 50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0917" h="50207">
                      <a:moveTo>
                        <a:pt x="0" y="24409"/>
                      </a:moveTo>
                      <a:cubicBezTo>
                        <a:pt x="225" y="38432"/>
                        <a:pt x="11446" y="49792"/>
                        <a:pt x="25459" y="50188"/>
                      </a:cubicBezTo>
                      <a:cubicBezTo>
                        <a:pt x="38979" y="50723"/>
                        <a:pt x="50372" y="40197"/>
                        <a:pt x="50896" y="26676"/>
                      </a:cubicBezTo>
                      <a:cubicBezTo>
                        <a:pt x="50907" y="26387"/>
                        <a:pt x="50917" y="26088"/>
                        <a:pt x="50917" y="25799"/>
                      </a:cubicBezTo>
                      <a:cubicBezTo>
                        <a:pt x="50800" y="11733"/>
                        <a:pt x="39525" y="308"/>
                        <a:pt x="25459" y="20"/>
                      </a:cubicBezTo>
                      <a:cubicBezTo>
                        <a:pt x="11938" y="-515"/>
                        <a:pt x="545" y="10010"/>
                        <a:pt x="21" y="23531"/>
                      </a:cubicBezTo>
                      <a:cubicBezTo>
                        <a:pt x="11" y="23820"/>
                        <a:pt x="0" y="24120"/>
                        <a:pt x="0" y="2440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4" name="任意多边形: 形状 383">
                  <a:extLst>
                    <a:ext uri="{FF2B5EF4-FFF2-40B4-BE49-F238E27FC236}">
                      <a16:creationId xmlns:a16="http://schemas.microsoft.com/office/drawing/2014/main" id="{0BB98230-A706-85F2-8494-F759F3657DD8}"/>
                    </a:ext>
                  </a:extLst>
                </p:cNvPr>
                <p:cNvSpPr/>
                <p:nvPr/>
              </p:nvSpPr>
              <p:spPr>
                <a:xfrm>
                  <a:off x="7990749" y="1782220"/>
                  <a:ext cx="115205" cy="151575"/>
                </a:xfrm>
                <a:custGeom>
                  <a:avLst/>
                  <a:gdLst>
                    <a:gd name="connsiteX0" fmla="*/ 115206 w 115205"/>
                    <a:gd name="connsiteY0" fmla="*/ 107397 h 151575"/>
                    <a:gd name="connsiteX1" fmla="*/ 33481 w 115205"/>
                    <a:gd name="connsiteY1" fmla="*/ 151575 h 151575"/>
                    <a:gd name="connsiteX2" fmla="*/ 0 w 115205"/>
                    <a:gd name="connsiteY2" fmla="*/ 0 h 151575"/>
                    <a:gd name="connsiteX3" fmla="*/ 115206 w 115205"/>
                    <a:gd name="connsiteY3" fmla="*/ 107397 h 151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5205" h="151575">
                      <a:moveTo>
                        <a:pt x="115206" y="107397"/>
                      </a:moveTo>
                      <a:lnTo>
                        <a:pt x="33481" y="151575"/>
                      </a:lnTo>
                      <a:lnTo>
                        <a:pt x="0" y="0"/>
                      </a:lnTo>
                      <a:cubicBezTo>
                        <a:pt x="27705" y="8450"/>
                        <a:pt x="71883" y="52736"/>
                        <a:pt x="115206" y="107397"/>
                      </a:cubicBezTo>
                      <a:close/>
                    </a:path>
                  </a:pathLst>
                </a:custGeom>
                <a:solidFill>
                  <a:srgbClr val="F0997A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5" name="任意多边形: 形状 384">
                  <a:extLst>
                    <a:ext uri="{FF2B5EF4-FFF2-40B4-BE49-F238E27FC236}">
                      <a16:creationId xmlns:a16="http://schemas.microsoft.com/office/drawing/2014/main" id="{818D1402-EF7D-3049-2197-148D37D01690}"/>
                    </a:ext>
                  </a:extLst>
                </p:cNvPr>
                <p:cNvSpPr/>
                <p:nvPr/>
              </p:nvSpPr>
              <p:spPr>
                <a:xfrm>
                  <a:off x="7951338" y="1968560"/>
                  <a:ext cx="75886" cy="44963"/>
                </a:xfrm>
                <a:custGeom>
                  <a:avLst/>
                  <a:gdLst>
                    <a:gd name="connsiteX0" fmla="*/ 75887 w 75886"/>
                    <a:gd name="connsiteY0" fmla="*/ 13906 h 44963"/>
                    <a:gd name="connsiteX1" fmla="*/ 1008 w 75886"/>
                    <a:gd name="connsiteY1" fmla="*/ 0 h 44963"/>
                    <a:gd name="connsiteX2" fmla="*/ 28007 w 75886"/>
                    <a:gd name="connsiteY2" fmla="*/ 43954 h 44963"/>
                    <a:gd name="connsiteX3" fmla="*/ 30104 w 75886"/>
                    <a:gd name="connsiteY3" fmla="*/ 44392 h 44963"/>
                    <a:gd name="connsiteX4" fmla="*/ 75887 w 75886"/>
                    <a:gd name="connsiteY4" fmla="*/ 13906 h 44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886" h="44963">
                      <a:moveTo>
                        <a:pt x="75887" y="13906"/>
                      </a:moveTo>
                      <a:lnTo>
                        <a:pt x="1008" y="0"/>
                      </a:lnTo>
                      <a:cubicBezTo>
                        <a:pt x="-3677" y="19597"/>
                        <a:pt x="8411" y="39268"/>
                        <a:pt x="28007" y="43954"/>
                      </a:cubicBezTo>
                      <a:cubicBezTo>
                        <a:pt x="28703" y="44125"/>
                        <a:pt x="29398" y="44264"/>
                        <a:pt x="30104" y="44392"/>
                      </a:cubicBezTo>
                      <a:cubicBezTo>
                        <a:pt x="51027" y="47943"/>
                        <a:pt x="71095" y="34583"/>
                        <a:pt x="75887" y="13906"/>
                      </a:cubicBezTo>
                      <a:close/>
                    </a:path>
                  </a:pathLst>
                </a:custGeom>
                <a:solidFill>
                  <a:srgbClr val="B16668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6" name="任意多边形: 形状 385">
                  <a:extLst>
                    <a:ext uri="{FF2B5EF4-FFF2-40B4-BE49-F238E27FC236}">
                      <a16:creationId xmlns:a16="http://schemas.microsoft.com/office/drawing/2014/main" id="{96E4189A-95B7-0199-AFDA-92A493AD8CCC}"/>
                    </a:ext>
                  </a:extLst>
                </p:cNvPr>
                <p:cNvSpPr/>
                <p:nvPr/>
              </p:nvSpPr>
              <p:spPr>
                <a:xfrm>
                  <a:off x="7952561" y="1983199"/>
                  <a:ext cx="51879" cy="30388"/>
                </a:xfrm>
                <a:custGeom>
                  <a:avLst/>
                  <a:gdLst>
                    <a:gd name="connsiteX0" fmla="*/ 51880 w 51879"/>
                    <a:gd name="connsiteY0" fmla="*/ 26865 h 30388"/>
                    <a:gd name="connsiteX1" fmla="*/ 5990 w 51879"/>
                    <a:gd name="connsiteY1" fmla="*/ 871 h 30388"/>
                    <a:gd name="connsiteX2" fmla="*/ 0 w 51879"/>
                    <a:gd name="connsiteY2" fmla="*/ 2797 h 30388"/>
                    <a:gd name="connsiteX3" fmla="*/ 28775 w 51879"/>
                    <a:gd name="connsiteY3" fmla="*/ 29753 h 30388"/>
                    <a:gd name="connsiteX4" fmla="*/ 51880 w 51879"/>
                    <a:gd name="connsiteY4" fmla="*/ 26865 h 303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79" h="30388">
                      <a:moveTo>
                        <a:pt x="51880" y="26865"/>
                      </a:moveTo>
                      <a:cubicBezTo>
                        <a:pt x="45344" y="7856"/>
                        <a:pt x="25662" y="-3300"/>
                        <a:pt x="5990" y="871"/>
                      </a:cubicBezTo>
                      <a:cubicBezTo>
                        <a:pt x="3936" y="1331"/>
                        <a:pt x="1936" y="1984"/>
                        <a:pt x="0" y="2797"/>
                      </a:cubicBezTo>
                      <a:cubicBezTo>
                        <a:pt x="3412" y="16681"/>
                        <a:pt x="14697" y="27250"/>
                        <a:pt x="28775" y="29753"/>
                      </a:cubicBezTo>
                      <a:cubicBezTo>
                        <a:pt x="36594" y="31186"/>
                        <a:pt x="44660" y="30181"/>
                        <a:pt x="51880" y="26865"/>
                      </a:cubicBezTo>
                      <a:close/>
                    </a:path>
                  </a:pathLst>
                </a:custGeom>
                <a:solidFill>
                  <a:srgbClr val="F28F8F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0B398FF1-C90C-BBF1-6A8A-8E26EEA43302}"/>
                  </a:ext>
                </a:extLst>
              </p:cNvPr>
              <p:cNvSpPr/>
              <p:nvPr/>
            </p:nvSpPr>
            <p:spPr>
              <a:xfrm>
                <a:off x="6853926" y="2288397"/>
                <a:ext cx="778754" cy="603582"/>
              </a:xfrm>
              <a:custGeom>
                <a:avLst/>
                <a:gdLst>
                  <a:gd name="connsiteX0" fmla="*/ 748526 w 778754"/>
                  <a:gd name="connsiteY0" fmla="*/ 0 h 603582"/>
                  <a:gd name="connsiteX1" fmla="*/ 478108 w 778754"/>
                  <a:gd name="connsiteY1" fmla="*/ 101621 h 603582"/>
                  <a:gd name="connsiteX2" fmla="*/ 100614 w 778754"/>
                  <a:gd name="connsiteY2" fmla="*/ 328716 h 603582"/>
                  <a:gd name="connsiteX3" fmla="*/ 705 w 778754"/>
                  <a:gd name="connsiteY3" fmla="*/ 415682 h 603582"/>
                  <a:gd name="connsiteX4" fmla="*/ 122757 w 778754"/>
                  <a:gd name="connsiteY4" fmla="*/ 599454 h 603582"/>
                  <a:gd name="connsiteX5" fmla="*/ 635032 w 778754"/>
                  <a:gd name="connsiteY5" fmla="*/ 405841 h 603582"/>
                  <a:gd name="connsiteX6" fmla="*/ 754837 w 778754"/>
                  <a:gd name="connsiteY6" fmla="*/ 12729 h 603582"/>
                  <a:gd name="connsiteX7" fmla="*/ 748526 w 778754"/>
                  <a:gd name="connsiteY7" fmla="*/ 0 h 603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8754" h="603582">
                    <a:moveTo>
                      <a:pt x="748526" y="0"/>
                    </a:moveTo>
                    <a:cubicBezTo>
                      <a:pt x="636208" y="15510"/>
                      <a:pt x="572027" y="47601"/>
                      <a:pt x="478108" y="101621"/>
                    </a:cubicBezTo>
                    <a:cubicBezTo>
                      <a:pt x="380980" y="157352"/>
                      <a:pt x="100614" y="328716"/>
                      <a:pt x="100614" y="328716"/>
                    </a:cubicBezTo>
                    <a:cubicBezTo>
                      <a:pt x="100614" y="328716"/>
                      <a:pt x="7230" y="327325"/>
                      <a:pt x="705" y="415682"/>
                    </a:cubicBezTo>
                    <a:cubicBezTo>
                      <a:pt x="-5820" y="504038"/>
                      <a:pt x="32796" y="627801"/>
                      <a:pt x="122757" y="599454"/>
                    </a:cubicBezTo>
                    <a:cubicBezTo>
                      <a:pt x="212718" y="571108"/>
                      <a:pt x="489554" y="468524"/>
                      <a:pt x="635032" y="405841"/>
                    </a:cubicBezTo>
                    <a:cubicBezTo>
                      <a:pt x="734727" y="358774"/>
                      <a:pt x="822655" y="169653"/>
                      <a:pt x="754837" y="12729"/>
                    </a:cubicBezTo>
                    <a:cubicBezTo>
                      <a:pt x="752484" y="8450"/>
                      <a:pt x="750558" y="4172"/>
                      <a:pt x="748526" y="0"/>
                    </a:cubicBezTo>
                    <a:close/>
                  </a:path>
                </a:pathLst>
              </a:custGeom>
              <a:solidFill>
                <a:srgbClr val="FFBDA7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3095B835-D93A-9254-6F3D-5D6C4E296F43}"/>
                  </a:ext>
                </a:extLst>
              </p:cNvPr>
              <p:cNvSpPr/>
              <p:nvPr/>
            </p:nvSpPr>
            <p:spPr>
              <a:xfrm>
                <a:off x="7058003" y="2470887"/>
                <a:ext cx="137431" cy="305340"/>
              </a:xfrm>
              <a:custGeom>
                <a:avLst/>
                <a:gdLst>
                  <a:gd name="connsiteX0" fmla="*/ 28430 w 137431"/>
                  <a:gd name="connsiteY0" fmla="*/ 294058 h 305340"/>
                  <a:gd name="connsiteX1" fmla="*/ 137431 w 137431"/>
                  <a:gd name="connsiteY1" fmla="*/ 0 h 305340"/>
                  <a:gd name="connsiteX2" fmla="*/ 31211 w 137431"/>
                  <a:gd name="connsiteY2" fmla="*/ 64181 h 305340"/>
                  <a:gd name="connsiteX3" fmla="*/ 28430 w 137431"/>
                  <a:gd name="connsiteY3" fmla="*/ 294058 h 305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431" h="305340">
                    <a:moveTo>
                      <a:pt x="28430" y="294058"/>
                    </a:moveTo>
                    <a:cubicBezTo>
                      <a:pt x="99992" y="215436"/>
                      <a:pt x="126948" y="82152"/>
                      <a:pt x="137431" y="0"/>
                    </a:cubicBezTo>
                    <a:lnTo>
                      <a:pt x="31211" y="64181"/>
                    </a:lnTo>
                    <a:cubicBezTo>
                      <a:pt x="6287" y="181954"/>
                      <a:pt x="-23022" y="350645"/>
                      <a:pt x="28430" y="294058"/>
                    </a:cubicBezTo>
                    <a:close/>
                  </a:path>
                </a:pathLst>
              </a:custGeom>
              <a:solidFill>
                <a:srgbClr val="F0997A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49BAC51B-AF49-BD82-62AD-3DFA822FF6C8}"/>
                  </a:ext>
                </a:extLst>
              </p:cNvPr>
              <p:cNvSpPr/>
              <p:nvPr/>
            </p:nvSpPr>
            <p:spPr>
              <a:xfrm>
                <a:off x="6854432" y="1798951"/>
                <a:ext cx="522558" cy="1056129"/>
              </a:xfrm>
              <a:custGeom>
                <a:avLst/>
                <a:gdLst>
                  <a:gd name="connsiteX0" fmla="*/ 461342 w 522558"/>
                  <a:gd name="connsiteY0" fmla="*/ 84675 h 1056129"/>
                  <a:gd name="connsiteX1" fmla="*/ 416843 w 522558"/>
                  <a:gd name="connsiteY1" fmla="*/ 80290 h 1056129"/>
                  <a:gd name="connsiteX2" fmla="*/ 428930 w 522558"/>
                  <a:gd name="connsiteY2" fmla="*/ 67346 h 1056129"/>
                  <a:gd name="connsiteX3" fmla="*/ 442943 w 522558"/>
                  <a:gd name="connsiteY3" fmla="*/ 55152 h 1056129"/>
                  <a:gd name="connsiteX4" fmla="*/ 456207 w 522558"/>
                  <a:gd name="connsiteY4" fmla="*/ 51943 h 1056129"/>
                  <a:gd name="connsiteX5" fmla="*/ 489796 w 522558"/>
                  <a:gd name="connsiteY5" fmla="*/ 43813 h 1056129"/>
                  <a:gd name="connsiteX6" fmla="*/ 511831 w 522558"/>
                  <a:gd name="connsiteY6" fmla="*/ 30442 h 1056129"/>
                  <a:gd name="connsiteX7" fmla="*/ 522528 w 522558"/>
                  <a:gd name="connsiteY7" fmla="*/ 7337 h 1056129"/>
                  <a:gd name="connsiteX8" fmla="*/ 519747 w 522558"/>
                  <a:gd name="connsiteY8" fmla="*/ 919 h 1056129"/>
                  <a:gd name="connsiteX9" fmla="*/ 515575 w 522558"/>
                  <a:gd name="connsiteY9" fmla="*/ 277 h 1056129"/>
                  <a:gd name="connsiteX10" fmla="*/ 471932 w 522558"/>
                  <a:gd name="connsiteY10" fmla="*/ 277 h 1056129"/>
                  <a:gd name="connsiteX11" fmla="*/ 431604 w 522558"/>
                  <a:gd name="connsiteY11" fmla="*/ 2309 h 1056129"/>
                  <a:gd name="connsiteX12" fmla="*/ 408178 w 522558"/>
                  <a:gd name="connsiteY12" fmla="*/ 9369 h 1056129"/>
                  <a:gd name="connsiteX13" fmla="*/ 387533 w 522558"/>
                  <a:gd name="connsiteY13" fmla="*/ 22312 h 1056129"/>
                  <a:gd name="connsiteX14" fmla="*/ 301958 w 522558"/>
                  <a:gd name="connsiteY14" fmla="*/ 86494 h 1056129"/>
                  <a:gd name="connsiteX15" fmla="*/ 267193 w 522558"/>
                  <a:gd name="connsiteY15" fmla="*/ 124361 h 1056129"/>
                  <a:gd name="connsiteX16" fmla="*/ 249650 w 522558"/>
                  <a:gd name="connsiteY16" fmla="*/ 209936 h 1056129"/>
                  <a:gd name="connsiteX17" fmla="*/ 213495 w 522558"/>
                  <a:gd name="connsiteY17" fmla="*/ 408043 h 1056129"/>
                  <a:gd name="connsiteX18" fmla="*/ 34749 w 522558"/>
                  <a:gd name="connsiteY18" fmla="*/ 761896 h 1056129"/>
                  <a:gd name="connsiteX19" fmla="*/ 20843 w 522558"/>
                  <a:gd name="connsiteY19" fmla="*/ 1005144 h 1056129"/>
                  <a:gd name="connsiteX20" fmla="*/ 174451 w 522558"/>
                  <a:gd name="connsiteY20" fmla="*/ 1037235 h 1056129"/>
                  <a:gd name="connsiteX21" fmla="*/ 289015 w 522558"/>
                  <a:gd name="connsiteY21" fmla="*/ 805219 h 1056129"/>
                  <a:gd name="connsiteX22" fmla="*/ 353196 w 522558"/>
                  <a:gd name="connsiteY22" fmla="*/ 502817 h 1056129"/>
                  <a:gd name="connsiteX23" fmla="*/ 391919 w 522558"/>
                  <a:gd name="connsiteY23" fmla="*/ 437459 h 1056129"/>
                  <a:gd name="connsiteX24" fmla="*/ 410638 w 522558"/>
                  <a:gd name="connsiteY24" fmla="*/ 365362 h 1056129"/>
                  <a:gd name="connsiteX25" fmla="*/ 413206 w 522558"/>
                  <a:gd name="connsiteY25" fmla="*/ 311878 h 1056129"/>
                  <a:gd name="connsiteX26" fmla="*/ 463053 w 522558"/>
                  <a:gd name="connsiteY26" fmla="*/ 288879 h 1056129"/>
                  <a:gd name="connsiteX27" fmla="*/ 493005 w 522558"/>
                  <a:gd name="connsiteY27" fmla="*/ 305032 h 1056129"/>
                  <a:gd name="connsiteX28" fmla="*/ 519533 w 522558"/>
                  <a:gd name="connsiteY28" fmla="*/ 303106 h 1056129"/>
                  <a:gd name="connsiteX29" fmla="*/ 511617 w 522558"/>
                  <a:gd name="connsiteY29" fmla="*/ 269946 h 1056129"/>
                  <a:gd name="connsiteX30" fmla="*/ 497711 w 522558"/>
                  <a:gd name="connsiteY30" fmla="*/ 253366 h 1056129"/>
                  <a:gd name="connsiteX31" fmla="*/ 508408 w 522558"/>
                  <a:gd name="connsiteY31" fmla="*/ 234004 h 1056129"/>
                  <a:gd name="connsiteX32" fmla="*/ 497069 w 522558"/>
                  <a:gd name="connsiteY32" fmla="*/ 193891 h 1056129"/>
                  <a:gd name="connsiteX33" fmla="*/ 469899 w 522558"/>
                  <a:gd name="connsiteY33" fmla="*/ 179236 h 1056129"/>
                  <a:gd name="connsiteX34" fmla="*/ 432353 w 522558"/>
                  <a:gd name="connsiteY34" fmla="*/ 168539 h 1056129"/>
                  <a:gd name="connsiteX35" fmla="*/ 415131 w 522558"/>
                  <a:gd name="connsiteY35" fmla="*/ 171320 h 1056129"/>
                  <a:gd name="connsiteX36" fmla="*/ 378334 w 522558"/>
                  <a:gd name="connsiteY36" fmla="*/ 179664 h 1056129"/>
                  <a:gd name="connsiteX37" fmla="*/ 391598 w 522558"/>
                  <a:gd name="connsiteY37" fmla="*/ 164688 h 1056129"/>
                  <a:gd name="connsiteX38" fmla="*/ 399514 w 522558"/>
                  <a:gd name="connsiteY38" fmla="*/ 155810 h 1056129"/>
                  <a:gd name="connsiteX39" fmla="*/ 459202 w 522558"/>
                  <a:gd name="connsiteY39" fmla="*/ 133132 h 1056129"/>
                  <a:gd name="connsiteX40" fmla="*/ 463267 w 522558"/>
                  <a:gd name="connsiteY40" fmla="*/ 159019 h 1056129"/>
                  <a:gd name="connsiteX41" fmla="*/ 477387 w 522558"/>
                  <a:gd name="connsiteY41" fmla="*/ 124147 h 1056129"/>
                  <a:gd name="connsiteX42" fmla="*/ 461342 w 522558"/>
                  <a:gd name="connsiteY42" fmla="*/ 84675 h 1056129"/>
                  <a:gd name="connsiteX43" fmla="*/ 446473 w 522558"/>
                  <a:gd name="connsiteY43" fmla="*/ 239246 h 1056129"/>
                  <a:gd name="connsiteX44" fmla="*/ 388175 w 522558"/>
                  <a:gd name="connsiteY44" fmla="*/ 257537 h 1056129"/>
                  <a:gd name="connsiteX45" fmla="*/ 445938 w 522558"/>
                  <a:gd name="connsiteY45" fmla="*/ 227158 h 1056129"/>
                  <a:gd name="connsiteX46" fmla="*/ 474285 w 522558"/>
                  <a:gd name="connsiteY46" fmla="*/ 233683 h 1056129"/>
                  <a:gd name="connsiteX47" fmla="*/ 475676 w 522558"/>
                  <a:gd name="connsiteY47" fmla="*/ 243203 h 1056129"/>
                  <a:gd name="connsiteX48" fmla="*/ 446473 w 522558"/>
                  <a:gd name="connsiteY48" fmla="*/ 239246 h 1056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522558" h="1056129">
                    <a:moveTo>
                      <a:pt x="461342" y="84675"/>
                    </a:moveTo>
                    <a:cubicBezTo>
                      <a:pt x="450645" y="77615"/>
                      <a:pt x="435562" y="79327"/>
                      <a:pt x="416843" y="80290"/>
                    </a:cubicBezTo>
                    <a:lnTo>
                      <a:pt x="428930" y="67346"/>
                    </a:lnTo>
                    <a:cubicBezTo>
                      <a:pt x="433156" y="62800"/>
                      <a:pt x="437851" y="58714"/>
                      <a:pt x="442943" y="55152"/>
                    </a:cubicBezTo>
                    <a:cubicBezTo>
                      <a:pt x="447072" y="53098"/>
                      <a:pt x="451597" y="52007"/>
                      <a:pt x="456207" y="51943"/>
                    </a:cubicBezTo>
                    <a:cubicBezTo>
                      <a:pt x="467728" y="50788"/>
                      <a:pt x="479024" y="48049"/>
                      <a:pt x="489796" y="43813"/>
                    </a:cubicBezTo>
                    <a:cubicBezTo>
                      <a:pt x="497957" y="40861"/>
                      <a:pt x="505445" y="36315"/>
                      <a:pt x="511831" y="30442"/>
                    </a:cubicBezTo>
                    <a:cubicBezTo>
                      <a:pt x="518324" y="24463"/>
                      <a:pt x="522164" y="16151"/>
                      <a:pt x="522528" y="7337"/>
                    </a:cubicBezTo>
                    <a:cubicBezTo>
                      <a:pt x="522753" y="4866"/>
                      <a:pt x="521704" y="2438"/>
                      <a:pt x="519747" y="919"/>
                    </a:cubicBezTo>
                    <a:cubicBezTo>
                      <a:pt x="518442" y="320"/>
                      <a:pt x="516998" y="95"/>
                      <a:pt x="515575" y="277"/>
                    </a:cubicBezTo>
                    <a:lnTo>
                      <a:pt x="471932" y="277"/>
                    </a:lnTo>
                    <a:cubicBezTo>
                      <a:pt x="458454" y="-440"/>
                      <a:pt x="444943" y="234"/>
                      <a:pt x="431604" y="2309"/>
                    </a:cubicBezTo>
                    <a:cubicBezTo>
                      <a:pt x="423582" y="3882"/>
                      <a:pt x="415730" y="6246"/>
                      <a:pt x="408178" y="9369"/>
                    </a:cubicBezTo>
                    <a:cubicBezTo>
                      <a:pt x="400872" y="12963"/>
                      <a:pt x="393955" y="17306"/>
                      <a:pt x="387533" y="22312"/>
                    </a:cubicBezTo>
                    <a:cubicBezTo>
                      <a:pt x="358652" y="43706"/>
                      <a:pt x="330091" y="65100"/>
                      <a:pt x="301958" y="86494"/>
                    </a:cubicBezTo>
                    <a:cubicBezTo>
                      <a:pt x="287294" y="95907"/>
                      <a:pt x="275316" y="108947"/>
                      <a:pt x="267193" y="124361"/>
                    </a:cubicBezTo>
                    <a:cubicBezTo>
                      <a:pt x="256496" y="150461"/>
                      <a:pt x="254143" y="182017"/>
                      <a:pt x="249650" y="209936"/>
                    </a:cubicBezTo>
                    <a:cubicBezTo>
                      <a:pt x="238953" y="275294"/>
                      <a:pt x="237883" y="345894"/>
                      <a:pt x="213495" y="408043"/>
                    </a:cubicBezTo>
                    <a:cubicBezTo>
                      <a:pt x="189106" y="470192"/>
                      <a:pt x="83955" y="655462"/>
                      <a:pt x="34749" y="761896"/>
                    </a:cubicBezTo>
                    <a:cubicBezTo>
                      <a:pt x="-12210" y="863410"/>
                      <a:pt x="-6113" y="935293"/>
                      <a:pt x="20843" y="1005144"/>
                    </a:cubicBezTo>
                    <a:cubicBezTo>
                      <a:pt x="45446" y="1068577"/>
                      <a:pt x="117864" y="1064726"/>
                      <a:pt x="174451" y="1037235"/>
                    </a:cubicBezTo>
                    <a:cubicBezTo>
                      <a:pt x="225047" y="1012418"/>
                      <a:pt x="273504" y="879562"/>
                      <a:pt x="289015" y="805219"/>
                    </a:cubicBezTo>
                    <a:cubicBezTo>
                      <a:pt x="325063" y="633106"/>
                      <a:pt x="340039" y="538438"/>
                      <a:pt x="353196" y="502817"/>
                    </a:cubicBezTo>
                    <a:cubicBezTo>
                      <a:pt x="361259" y="478503"/>
                      <a:pt x="374467" y="456211"/>
                      <a:pt x="391919" y="437459"/>
                    </a:cubicBezTo>
                    <a:cubicBezTo>
                      <a:pt x="404969" y="422163"/>
                      <a:pt x="409783" y="400448"/>
                      <a:pt x="410638" y="365362"/>
                    </a:cubicBezTo>
                    <a:cubicBezTo>
                      <a:pt x="411494" y="330276"/>
                      <a:pt x="410638" y="318189"/>
                      <a:pt x="413206" y="311878"/>
                    </a:cubicBezTo>
                    <a:cubicBezTo>
                      <a:pt x="415773" y="305566"/>
                      <a:pt x="451287" y="292302"/>
                      <a:pt x="463053" y="288879"/>
                    </a:cubicBezTo>
                    <a:cubicBezTo>
                      <a:pt x="474820" y="285456"/>
                      <a:pt x="476852" y="290805"/>
                      <a:pt x="493005" y="305032"/>
                    </a:cubicBezTo>
                    <a:cubicBezTo>
                      <a:pt x="509157" y="319258"/>
                      <a:pt x="520603" y="306422"/>
                      <a:pt x="519533" y="303106"/>
                    </a:cubicBezTo>
                    <a:cubicBezTo>
                      <a:pt x="517458" y="291928"/>
                      <a:pt x="514816" y="280857"/>
                      <a:pt x="511617" y="269946"/>
                    </a:cubicBezTo>
                    <a:cubicBezTo>
                      <a:pt x="506804" y="255505"/>
                      <a:pt x="497711" y="253366"/>
                      <a:pt x="497711" y="253366"/>
                    </a:cubicBezTo>
                    <a:cubicBezTo>
                      <a:pt x="497711" y="253366"/>
                      <a:pt x="509264" y="243631"/>
                      <a:pt x="508408" y="234004"/>
                    </a:cubicBezTo>
                    <a:cubicBezTo>
                      <a:pt x="506772" y="220120"/>
                      <a:pt x="502942" y="206577"/>
                      <a:pt x="497069" y="193891"/>
                    </a:cubicBezTo>
                    <a:cubicBezTo>
                      <a:pt x="489336" y="186863"/>
                      <a:pt x="480019" y="181835"/>
                      <a:pt x="469899" y="179236"/>
                    </a:cubicBezTo>
                    <a:cubicBezTo>
                      <a:pt x="458133" y="173438"/>
                      <a:pt x="445414" y="169812"/>
                      <a:pt x="432353" y="168539"/>
                    </a:cubicBezTo>
                    <a:cubicBezTo>
                      <a:pt x="426523" y="168828"/>
                      <a:pt x="420747" y="169759"/>
                      <a:pt x="415131" y="171320"/>
                    </a:cubicBezTo>
                    <a:cubicBezTo>
                      <a:pt x="403044" y="174102"/>
                      <a:pt x="390635" y="177845"/>
                      <a:pt x="378334" y="179664"/>
                    </a:cubicBezTo>
                    <a:cubicBezTo>
                      <a:pt x="382407" y="174380"/>
                      <a:pt x="386839" y="169374"/>
                      <a:pt x="391598" y="164688"/>
                    </a:cubicBezTo>
                    <a:cubicBezTo>
                      <a:pt x="394272" y="161693"/>
                      <a:pt x="396839" y="158698"/>
                      <a:pt x="399514" y="155810"/>
                    </a:cubicBezTo>
                    <a:cubicBezTo>
                      <a:pt x="413634" y="140192"/>
                      <a:pt x="439627" y="137946"/>
                      <a:pt x="459202" y="133132"/>
                    </a:cubicBezTo>
                    <a:lnTo>
                      <a:pt x="463267" y="159019"/>
                    </a:lnTo>
                    <a:cubicBezTo>
                      <a:pt x="469225" y="147937"/>
                      <a:pt x="473953" y="136245"/>
                      <a:pt x="477387" y="124147"/>
                    </a:cubicBezTo>
                    <a:cubicBezTo>
                      <a:pt x="476852" y="116659"/>
                      <a:pt x="472574" y="92484"/>
                      <a:pt x="461342" y="84675"/>
                    </a:cubicBezTo>
                    <a:close/>
                    <a:moveTo>
                      <a:pt x="446473" y="239246"/>
                    </a:moveTo>
                    <a:cubicBezTo>
                      <a:pt x="437702" y="240208"/>
                      <a:pt x="384966" y="260639"/>
                      <a:pt x="388175" y="257537"/>
                    </a:cubicBezTo>
                    <a:cubicBezTo>
                      <a:pt x="406565" y="245846"/>
                      <a:pt x="425882" y="235684"/>
                      <a:pt x="445938" y="227158"/>
                    </a:cubicBezTo>
                    <a:cubicBezTo>
                      <a:pt x="455801" y="226762"/>
                      <a:pt x="465589" y="229019"/>
                      <a:pt x="474285" y="233683"/>
                    </a:cubicBezTo>
                    <a:lnTo>
                      <a:pt x="475676" y="243203"/>
                    </a:lnTo>
                    <a:cubicBezTo>
                      <a:pt x="466134" y="240743"/>
                      <a:pt x="456325" y="239417"/>
                      <a:pt x="446473" y="239246"/>
                    </a:cubicBezTo>
                    <a:close/>
                  </a:path>
                </a:pathLst>
              </a:custGeom>
              <a:solidFill>
                <a:srgbClr val="FFBDA7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C8133E39-E380-7693-178E-D73F0B9A7F9E}"/>
                  </a:ext>
                </a:extLst>
              </p:cNvPr>
              <p:cNvSpPr/>
              <p:nvPr/>
            </p:nvSpPr>
            <p:spPr>
              <a:xfrm>
                <a:off x="7162808" y="1879241"/>
                <a:ext cx="109108" cy="79050"/>
              </a:xfrm>
              <a:custGeom>
                <a:avLst/>
                <a:gdLst>
                  <a:gd name="connsiteX0" fmla="*/ 108467 w 109108"/>
                  <a:gd name="connsiteY0" fmla="*/ 0 h 79050"/>
                  <a:gd name="connsiteX1" fmla="*/ 42788 w 109108"/>
                  <a:gd name="connsiteY1" fmla="*/ 22891 h 79050"/>
                  <a:gd name="connsiteX2" fmla="*/ 21394 w 109108"/>
                  <a:gd name="connsiteY2" fmla="*/ 50596 h 79050"/>
                  <a:gd name="connsiteX3" fmla="*/ 0 w 109108"/>
                  <a:gd name="connsiteY3" fmla="*/ 79050 h 79050"/>
                  <a:gd name="connsiteX4" fmla="*/ 18399 w 109108"/>
                  <a:gd name="connsiteY4" fmla="*/ 48350 h 79050"/>
                  <a:gd name="connsiteX5" fmla="*/ 39792 w 109108"/>
                  <a:gd name="connsiteY5" fmla="*/ 19361 h 79050"/>
                  <a:gd name="connsiteX6" fmla="*/ 109108 w 109108"/>
                  <a:gd name="connsiteY6" fmla="*/ 0 h 7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108" h="79050">
                    <a:moveTo>
                      <a:pt x="108467" y="0"/>
                    </a:moveTo>
                    <a:cubicBezTo>
                      <a:pt x="87073" y="5776"/>
                      <a:pt x="61828" y="10697"/>
                      <a:pt x="42788" y="22891"/>
                    </a:cubicBezTo>
                    <a:cubicBezTo>
                      <a:pt x="35086" y="31235"/>
                      <a:pt x="28240" y="41290"/>
                      <a:pt x="21394" y="50596"/>
                    </a:cubicBezTo>
                    <a:cubicBezTo>
                      <a:pt x="14548" y="59903"/>
                      <a:pt x="7167" y="69637"/>
                      <a:pt x="0" y="79050"/>
                    </a:cubicBezTo>
                    <a:cubicBezTo>
                      <a:pt x="5669" y="68353"/>
                      <a:pt x="11874" y="58405"/>
                      <a:pt x="18399" y="48350"/>
                    </a:cubicBezTo>
                    <a:cubicBezTo>
                      <a:pt x="24819" y="38177"/>
                      <a:pt x="31970" y="28497"/>
                      <a:pt x="39792" y="19361"/>
                    </a:cubicBezTo>
                    <a:cubicBezTo>
                      <a:pt x="60981" y="7370"/>
                      <a:pt x="84773" y="727"/>
                      <a:pt x="109108" y="0"/>
                    </a:cubicBezTo>
                    <a:close/>
                  </a:path>
                </a:pathLst>
              </a:custGeom>
              <a:solidFill>
                <a:srgbClr val="F0997A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CDBF349C-CDAB-8DB1-C19C-FE7BA19A965B}"/>
                  </a:ext>
                </a:extLst>
              </p:cNvPr>
              <p:cNvSpPr/>
              <p:nvPr/>
            </p:nvSpPr>
            <p:spPr>
              <a:xfrm>
                <a:off x="7279405" y="1901918"/>
                <a:ext cx="112103" cy="66930"/>
              </a:xfrm>
              <a:custGeom>
                <a:avLst/>
                <a:gdLst>
                  <a:gd name="connsiteX0" fmla="*/ 63005 w 112103"/>
                  <a:gd name="connsiteY0" fmla="*/ 0 h 66930"/>
                  <a:gd name="connsiteX1" fmla="*/ 33588 w 112103"/>
                  <a:gd name="connsiteY1" fmla="*/ 29951 h 66930"/>
                  <a:gd name="connsiteX2" fmla="*/ 0 w 112103"/>
                  <a:gd name="connsiteY2" fmla="*/ 37760 h 66930"/>
                  <a:gd name="connsiteX3" fmla="*/ 45034 w 112103"/>
                  <a:gd name="connsiteY3" fmla="*/ 66642 h 66930"/>
                  <a:gd name="connsiteX4" fmla="*/ 112104 w 112103"/>
                  <a:gd name="connsiteY4" fmla="*/ 38402 h 66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103" h="66930">
                    <a:moveTo>
                      <a:pt x="63005" y="0"/>
                    </a:moveTo>
                    <a:cubicBezTo>
                      <a:pt x="59956" y="14912"/>
                      <a:pt x="48436" y="26635"/>
                      <a:pt x="33588" y="29951"/>
                    </a:cubicBezTo>
                    <a:cubicBezTo>
                      <a:pt x="22249" y="31898"/>
                      <a:pt x="11028" y="34498"/>
                      <a:pt x="0" y="37760"/>
                    </a:cubicBezTo>
                    <a:cubicBezTo>
                      <a:pt x="9199" y="54351"/>
                      <a:pt x="26122" y="65208"/>
                      <a:pt x="45034" y="66642"/>
                    </a:cubicBezTo>
                    <a:cubicBezTo>
                      <a:pt x="78515" y="70279"/>
                      <a:pt x="112104" y="38402"/>
                      <a:pt x="112104" y="3840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80008BA9-541B-6EAF-5836-32FD45E27B01}"/>
                  </a:ext>
                </a:extLst>
              </p:cNvPr>
              <p:cNvSpPr/>
              <p:nvPr/>
            </p:nvSpPr>
            <p:spPr>
              <a:xfrm>
                <a:off x="7674441" y="1967276"/>
                <a:ext cx="47708" cy="47708"/>
              </a:xfrm>
              <a:custGeom>
                <a:avLst/>
                <a:gdLst>
                  <a:gd name="connsiteX0" fmla="*/ 47708 w 47708"/>
                  <a:gd name="connsiteY0" fmla="*/ 23854 h 47708"/>
                  <a:gd name="connsiteX1" fmla="*/ 23854 w 47708"/>
                  <a:gd name="connsiteY1" fmla="*/ 47708 h 47708"/>
                  <a:gd name="connsiteX2" fmla="*/ 0 w 47708"/>
                  <a:gd name="connsiteY2" fmla="*/ 23854 h 47708"/>
                  <a:gd name="connsiteX3" fmla="*/ 23854 w 47708"/>
                  <a:gd name="connsiteY3" fmla="*/ 0 h 47708"/>
                  <a:gd name="connsiteX4" fmla="*/ 47708 w 47708"/>
                  <a:gd name="connsiteY4" fmla="*/ 23854 h 4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708" h="47708">
                    <a:moveTo>
                      <a:pt x="47708" y="23854"/>
                    </a:moveTo>
                    <a:cubicBezTo>
                      <a:pt x="47708" y="37028"/>
                      <a:pt x="37028" y="47708"/>
                      <a:pt x="23854" y="47708"/>
                    </a:cubicBezTo>
                    <a:cubicBezTo>
                      <a:pt x="10680" y="47708"/>
                      <a:pt x="0" y="37028"/>
                      <a:pt x="0" y="23854"/>
                    </a:cubicBezTo>
                    <a:cubicBezTo>
                      <a:pt x="0" y="10680"/>
                      <a:pt x="10680" y="0"/>
                      <a:pt x="23854" y="0"/>
                    </a:cubicBezTo>
                    <a:cubicBezTo>
                      <a:pt x="37028" y="0"/>
                      <a:pt x="47708" y="10680"/>
                      <a:pt x="47708" y="2385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4" name="图形 18">
              <a:extLst>
                <a:ext uri="{FF2B5EF4-FFF2-40B4-BE49-F238E27FC236}">
                  <a16:creationId xmlns:a16="http://schemas.microsoft.com/office/drawing/2014/main" id="{09E3CB6A-A3D7-DE8D-DC6C-40090EB5409C}"/>
                </a:ext>
              </a:extLst>
            </p:cNvPr>
            <p:cNvGrpSpPr/>
            <p:nvPr/>
          </p:nvGrpSpPr>
          <p:grpSpPr>
            <a:xfrm>
              <a:off x="7441571" y="1945048"/>
              <a:ext cx="485610" cy="576513"/>
              <a:chOff x="6680164" y="846425"/>
              <a:chExt cx="696582" cy="826977"/>
            </a:xfrm>
          </p:grpSpPr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7AE988BA-DDDE-829E-5357-AC2929EEF580}"/>
                  </a:ext>
                </a:extLst>
              </p:cNvPr>
              <p:cNvSpPr/>
              <p:nvPr/>
            </p:nvSpPr>
            <p:spPr>
              <a:xfrm>
                <a:off x="6680164" y="846425"/>
                <a:ext cx="696582" cy="826390"/>
              </a:xfrm>
              <a:custGeom>
                <a:avLst/>
                <a:gdLst>
                  <a:gd name="connsiteX0" fmla="*/ 507033 w 696582"/>
                  <a:gd name="connsiteY0" fmla="*/ 19285 h 826390"/>
                  <a:gd name="connsiteX1" fmla="*/ 297588 w 696582"/>
                  <a:gd name="connsiteY1" fmla="*/ 40678 h 826390"/>
                  <a:gd name="connsiteX2" fmla="*/ 0 w 696582"/>
                  <a:gd name="connsiteY2" fmla="*/ 556055 h 826390"/>
                  <a:gd name="connsiteX3" fmla="*/ 87073 w 696582"/>
                  <a:gd name="connsiteY3" fmla="*/ 748599 h 826390"/>
                  <a:gd name="connsiteX4" fmla="*/ 188800 w 696582"/>
                  <a:gd name="connsiteY4" fmla="*/ 806684 h 826390"/>
                  <a:gd name="connsiteX5" fmla="*/ 398995 w 696582"/>
                  <a:gd name="connsiteY5" fmla="*/ 785290 h 826390"/>
                  <a:gd name="connsiteX6" fmla="*/ 696582 w 696582"/>
                  <a:gd name="connsiteY6" fmla="*/ 270769 h 826390"/>
                  <a:gd name="connsiteX7" fmla="*/ 609831 w 696582"/>
                  <a:gd name="connsiteY7" fmla="*/ 78225 h 826390"/>
                  <a:gd name="connsiteX8" fmla="*/ 507033 w 696582"/>
                  <a:gd name="connsiteY8" fmla="*/ 19285 h 82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96582" h="826390">
                    <a:moveTo>
                      <a:pt x="507033" y="19285"/>
                    </a:moveTo>
                    <a:cubicBezTo>
                      <a:pt x="453549" y="-11202"/>
                      <a:pt x="379312" y="-6602"/>
                      <a:pt x="297588" y="40678"/>
                    </a:cubicBezTo>
                    <a:cubicBezTo>
                      <a:pt x="133283" y="135560"/>
                      <a:pt x="0" y="366292"/>
                      <a:pt x="0" y="556055"/>
                    </a:cubicBezTo>
                    <a:cubicBezTo>
                      <a:pt x="0" y="650937"/>
                      <a:pt x="33267" y="717472"/>
                      <a:pt x="87073" y="748599"/>
                    </a:cubicBezTo>
                    <a:lnTo>
                      <a:pt x="188800" y="806684"/>
                    </a:lnTo>
                    <a:cubicBezTo>
                      <a:pt x="242285" y="837705"/>
                      <a:pt x="317163" y="833212"/>
                      <a:pt x="398995" y="785290"/>
                    </a:cubicBezTo>
                    <a:cubicBezTo>
                      <a:pt x="563192" y="691264"/>
                      <a:pt x="696582" y="460532"/>
                      <a:pt x="696582" y="270769"/>
                    </a:cubicBezTo>
                    <a:cubicBezTo>
                      <a:pt x="696582" y="176101"/>
                      <a:pt x="663422" y="109566"/>
                      <a:pt x="609831" y="78225"/>
                    </a:cubicBezTo>
                    <a:cubicBezTo>
                      <a:pt x="587367" y="65388"/>
                      <a:pt x="529818" y="32228"/>
                      <a:pt x="507033" y="1928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1DC98814-0242-6D4D-2AD4-F63C8F513D3C}"/>
                  </a:ext>
                </a:extLst>
              </p:cNvPr>
              <p:cNvSpPr/>
              <p:nvPr/>
            </p:nvSpPr>
            <p:spPr>
              <a:xfrm>
                <a:off x="6781464" y="904843"/>
                <a:ext cx="595282" cy="768559"/>
              </a:xfrm>
              <a:custGeom>
                <a:avLst/>
                <a:gdLst>
                  <a:gd name="connsiteX0" fmla="*/ 508210 w 595282"/>
                  <a:gd name="connsiteY0" fmla="*/ 505446 h 768559"/>
                  <a:gd name="connsiteX1" fmla="*/ 595283 w 595282"/>
                  <a:gd name="connsiteY1" fmla="*/ 212350 h 768559"/>
                  <a:gd name="connsiteX2" fmla="*/ 297588 w 595282"/>
                  <a:gd name="connsiteY2" fmla="*/ 40451 h 768559"/>
                  <a:gd name="connsiteX3" fmla="*/ 0 w 595282"/>
                  <a:gd name="connsiteY3" fmla="*/ 555721 h 768559"/>
                  <a:gd name="connsiteX4" fmla="*/ 297588 w 595282"/>
                  <a:gd name="connsiteY4" fmla="*/ 727834 h 768559"/>
                  <a:gd name="connsiteX5" fmla="*/ 413863 w 595282"/>
                  <a:gd name="connsiteY5" fmla="*/ 633487 h 768559"/>
                  <a:gd name="connsiteX6" fmla="*/ 535273 w 595282"/>
                  <a:gd name="connsiteY6" fmla="*/ 655737 h 768559"/>
                  <a:gd name="connsiteX7" fmla="*/ 558550 w 595282"/>
                  <a:gd name="connsiteY7" fmla="*/ 639660 h 768559"/>
                  <a:gd name="connsiteX8" fmla="*/ 557416 w 595282"/>
                  <a:gd name="connsiteY8" fmla="*/ 628567 h 768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5282" h="768559">
                    <a:moveTo>
                      <a:pt x="508210" y="505446"/>
                    </a:moveTo>
                    <a:cubicBezTo>
                      <a:pt x="561694" y="412169"/>
                      <a:pt x="595283" y="307125"/>
                      <a:pt x="595283" y="212350"/>
                    </a:cubicBezTo>
                    <a:cubicBezTo>
                      <a:pt x="595283" y="22480"/>
                      <a:pt x="461892" y="-54003"/>
                      <a:pt x="297588" y="40451"/>
                    </a:cubicBezTo>
                    <a:cubicBezTo>
                      <a:pt x="133283" y="134905"/>
                      <a:pt x="0" y="366172"/>
                      <a:pt x="0" y="555721"/>
                    </a:cubicBezTo>
                    <a:cubicBezTo>
                      <a:pt x="0" y="745270"/>
                      <a:pt x="133283" y="823144"/>
                      <a:pt x="297588" y="727834"/>
                    </a:cubicBezTo>
                    <a:cubicBezTo>
                      <a:pt x="340749" y="702236"/>
                      <a:pt x="379923" y="670445"/>
                      <a:pt x="413863" y="633487"/>
                    </a:cubicBezTo>
                    <a:lnTo>
                      <a:pt x="535273" y="655737"/>
                    </a:lnTo>
                    <a:cubicBezTo>
                      <a:pt x="546141" y="657727"/>
                      <a:pt x="556560" y="650528"/>
                      <a:pt x="558550" y="639660"/>
                    </a:cubicBezTo>
                    <a:cubicBezTo>
                      <a:pt x="559223" y="635926"/>
                      <a:pt x="558838" y="632086"/>
                      <a:pt x="557416" y="628567"/>
                    </a:cubicBez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DB547EA8-397D-8D9C-7640-445D05D937BC}"/>
                  </a:ext>
                </a:extLst>
              </p:cNvPr>
              <p:cNvSpPr/>
              <p:nvPr/>
            </p:nvSpPr>
            <p:spPr>
              <a:xfrm>
                <a:off x="6781464" y="904843"/>
                <a:ext cx="595282" cy="768559"/>
              </a:xfrm>
              <a:custGeom>
                <a:avLst/>
                <a:gdLst>
                  <a:gd name="connsiteX0" fmla="*/ 508210 w 595282"/>
                  <a:gd name="connsiteY0" fmla="*/ 505446 h 768559"/>
                  <a:gd name="connsiteX1" fmla="*/ 595283 w 595282"/>
                  <a:gd name="connsiteY1" fmla="*/ 212350 h 768559"/>
                  <a:gd name="connsiteX2" fmla="*/ 297588 w 595282"/>
                  <a:gd name="connsiteY2" fmla="*/ 40451 h 768559"/>
                  <a:gd name="connsiteX3" fmla="*/ 0 w 595282"/>
                  <a:gd name="connsiteY3" fmla="*/ 555721 h 768559"/>
                  <a:gd name="connsiteX4" fmla="*/ 297588 w 595282"/>
                  <a:gd name="connsiteY4" fmla="*/ 727834 h 768559"/>
                  <a:gd name="connsiteX5" fmla="*/ 413863 w 595282"/>
                  <a:gd name="connsiteY5" fmla="*/ 633487 h 768559"/>
                  <a:gd name="connsiteX6" fmla="*/ 535273 w 595282"/>
                  <a:gd name="connsiteY6" fmla="*/ 655737 h 768559"/>
                  <a:gd name="connsiteX7" fmla="*/ 558550 w 595282"/>
                  <a:gd name="connsiteY7" fmla="*/ 639660 h 768559"/>
                  <a:gd name="connsiteX8" fmla="*/ 557416 w 595282"/>
                  <a:gd name="connsiteY8" fmla="*/ 628567 h 768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5282" h="768559">
                    <a:moveTo>
                      <a:pt x="508210" y="505446"/>
                    </a:moveTo>
                    <a:cubicBezTo>
                      <a:pt x="561694" y="412169"/>
                      <a:pt x="595283" y="307125"/>
                      <a:pt x="595283" y="212350"/>
                    </a:cubicBezTo>
                    <a:cubicBezTo>
                      <a:pt x="595283" y="22480"/>
                      <a:pt x="461892" y="-54003"/>
                      <a:pt x="297588" y="40451"/>
                    </a:cubicBezTo>
                    <a:cubicBezTo>
                      <a:pt x="133283" y="134905"/>
                      <a:pt x="0" y="366172"/>
                      <a:pt x="0" y="555721"/>
                    </a:cubicBezTo>
                    <a:cubicBezTo>
                      <a:pt x="0" y="745270"/>
                      <a:pt x="133283" y="823144"/>
                      <a:pt x="297588" y="727834"/>
                    </a:cubicBezTo>
                    <a:cubicBezTo>
                      <a:pt x="340749" y="702236"/>
                      <a:pt x="379923" y="670445"/>
                      <a:pt x="413863" y="633487"/>
                    </a:cubicBezTo>
                    <a:lnTo>
                      <a:pt x="535273" y="655737"/>
                    </a:lnTo>
                    <a:cubicBezTo>
                      <a:pt x="546141" y="657727"/>
                      <a:pt x="556560" y="650528"/>
                      <a:pt x="558550" y="639660"/>
                    </a:cubicBezTo>
                    <a:cubicBezTo>
                      <a:pt x="559223" y="635926"/>
                      <a:pt x="558838" y="632086"/>
                      <a:pt x="557416" y="628567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35000"/>
                </a:scheme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BDE203C4-370B-288E-E3AE-2F7C502A1504}"/>
                </a:ext>
              </a:extLst>
            </p:cNvPr>
            <p:cNvSpPr/>
            <p:nvPr/>
          </p:nvSpPr>
          <p:spPr>
            <a:xfrm>
              <a:off x="7609506" y="2111677"/>
              <a:ext cx="224684" cy="285518"/>
            </a:xfrm>
            <a:custGeom>
              <a:avLst/>
              <a:gdLst>
                <a:gd name="connsiteX0" fmla="*/ 322298 w 322297"/>
                <a:gd name="connsiteY0" fmla="*/ 70042 h 409561"/>
                <a:gd name="connsiteX1" fmla="*/ 301760 w 322297"/>
                <a:gd name="connsiteY1" fmla="*/ 10674 h 409561"/>
                <a:gd name="connsiteX2" fmla="*/ 301760 w 322297"/>
                <a:gd name="connsiteY2" fmla="*/ 10674 h 409561"/>
                <a:gd name="connsiteX3" fmla="*/ 301760 w 322297"/>
                <a:gd name="connsiteY3" fmla="*/ 10674 h 409561"/>
                <a:gd name="connsiteX4" fmla="*/ 241429 w 322297"/>
                <a:gd name="connsiteY4" fmla="*/ 9818 h 409561"/>
                <a:gd name="connsiteX5" fmla="*/ 161630 w 322297"/>
                <a:gd name="connsiteY5" fmla="*/ 169095 h 409561"/>
                <a:gd name="connsiteX6" fmla="*/ 81189 w 322297"/>
                <a:gd name="connsiteY6" fmla="*/ 103095 h 409561"/>
                <a:gd name="connsiteX7" fmla="*/ 20966 w 322297"/>
                <a:gd name="connsiteY7" fmla="*/ 174016 h 409561"/>
                <a:gd name="connsiteX8" fmla="*/ 20966 w 322297"/>
                <a:gd name="connsiteY8" fmla="*/ 174658 h 409561"/>
                <a:gd name="connsiteX9" fmla="*/ 20966 w 322297"/>
                <a:gd name="connsiteY9" fmla="*/ 174658 h 409561"/>
                <a:gd name="connsiteX10" fmla="*/ 0 w 322297"/>
                <a:gd name="connsiteY10" fmla="*/ 257452 h 409561"/>
                <a:gd name="connsiteX11" fmla="*/ 102369 w 322297"/>
                <a:gd name="connsiteY11" fmla="*/ 388168 h 409561"/>
                <a:gd name="connsiteX12" fmla="*/ 161630 w 322297"/>
                <a:gd name="connsiteY12" fmla="*/ 409562 h 409561"/>
                <a:gd name="connsiteX13" fmla="*/ 223993 w 322297"/>
                <a:gd name="connsiteY13" fmla="*/ 317461 h 409561"/>
                <a:gd name="connsiteX14" fmla="*/ 322298 w 322297"/>
                <a:gd name="connsiteY14" fmla="*/ 70042 h 409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2297" h="409561">
                  <a:moveTo>
                    <a:pt x="322298" y="70042"/>
                  </a:moveTo>
                  <a:cubicBezTo>
                    <a:pt x="322298" y="42658"/>
                    <a:pt x="314489" y="22334"/>
                    <a:pt x="301760" y="10674"/>
                  </a:cubicBezTo>
                  <a:lnTo>
                    <a:pt x="301760" y="10674"/>
                  </a:lnTo>
                  <a:lnTo>
                    <a:pt x="301760" y="10674"/>
                  </a:lnTo>
                  <a:cubicBezTo>
                    <a:pt x="286891" y="-2697"/>
                    <a:pt x="265283" y="-4088"/>
                    <a:pt x="241429" y="9818"/>
                  </a:cubicBezTo>
                  <a:cubicBezTo>
                    <a:pt x="200353" y="33672"/>
                    <a:pt x="166551" y="113257"/>
                    <a:pt x="161630" y="169095"/>
                  </a:cubicBezTo>
                  <a:cubicBezTo>
                    <a:pt x="156282" y="119248"/>
                    <a:pt x="122159" y="79134"/>
                    <a:pt x="81189" y="103095"/>
                  </a:cubicBezTo>
                  <a:cubicBezTo>
                    <a:pt x="54746" y="120490"/>
                    <a:pt x="33845" y="145102"/>
                    <a:pt x="20966" y="174016"/>
                  </a:cubicBezTo>
                  <a:lnTo>
                    <a:pt x="20966" y="174658"/>
                  </a:lnTo>
                  <a:lnTo>
                    <a:pt x="20966" y="174658"/>
                  </a:lnTo>
                  <a:cubicBezTo>
                    <a:pt x="8018" y="200394"/>
                    <a:pt x="862" y="228655"/>
                    <a:pt x="0" y="257452"/>
                  </a:cubicBezTo>
                  <a:cubicBezTo>
                    <a:pt x="0" y="342385"/>
                    <a:pt x="78087" y="375118"/>
                    <a:pt x="102369" y="388168"/>
                  </a:cubicBezTo>
                  <a:cubicBezTo>
                    <a:pt x="121328" y="397335"/>
                    <a:pt x="141187" y="404502"/>
                    <a:pt x="161630" y="409562"/>
                  </a:cubicBezTo>
                  <a:cubicBezTo>
                    <a:pt x="161630" y="409562"/>
                    <a:pt x="198000" y="360784"/>
                    <a:pt x="223993" y="317461"/>
                  </a:cubicBezTo>
                  <a:cubicBezTo>
                    <a:pt x="249987" y="274139"/>
                    <a:pt x="322298" y="154975"/>
                    <a:pt x="322298" y="70042"/>
                  </a:cubicBezTo>
                  <a:close/>
                </a:path>
              </a:pathLst>
            </a:custGeom>
            <a:solidFill>
              <a:srgbClr val="FFFFF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422" name="直接连接符 421">
            <a:extLst>
              <a:ext uri="{FF2B5EF4-FFF2-40B4-BE49-F238E27FC236}">
                <a16:creationId xmlns:a16="http://schemas.microsoft.com/office/drawing/2014/main" id="{8C1266F9-F418-CEF9-875A-7DBBE29A5F8C}"/>
              </a:ext>
            </a:extLst>
          </p:cNvPr>
          <p:cNvCxnSpPr>
            <a:cxnSpLocks/>
          </p:cNvCxnSpPr>
          <p:nvPr/>
        </p:nvCxnSpPr>
        <p:spPr>
          <a:xfrm>
            <a:off x="779172" y="1125538"/>
            <a:ext cx="668628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24" name="文本占位符 423">
            <a:extLst>
              <a:ext uri="{FF2B5EF4-FFF2-40B4-BE49-F238E27FC236}">
                <a16:creationId xmlns:a16="http://schemas.microsoft.com/office/drawing/2014/main" id="{6351DB3D-D0B6-0282-19A1-7A8B2D8CB6A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79172" y="1227140"/>
            <a:ext cx="729297" cy="2492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None/>
              <a:defRPr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altLang="zh-CN" dirty="0"/>
              <a:t>202X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50189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51" userDrawn="1">
          <p15:clr>
            <a:srgbClr val="FBAE40"/>
          </p15:clr>
        </p15:guide>
        <p15:guide id="2" orient="horz" pos="640" userDrawn="1">
          <p15:clr>
            <a:srgbClr val="FBAE40"/>
          </p15:clr>
        </p15:guide>
        <p15:guide id="3" orient="horz" pos="3861" userDrawn="1">
          <p15:clr>
            <a:srgbClr val="FBAE40"/>
          </p15:clr>
        </p15:guide>
        <p15:guide id="4" orient="horz" pos="3929" userDrawn="1">
          <p15:clr>
            <a:srgbClr val="FBAE40"/>
          </p15:clr>
        </p15:guide>
        <p15:guide id="5" pos="6811" userDrawn="1">
          <p15:clr>
            <a:srgbClr val="FBAE40"/>
          </p15:clr>
        </p15:guide>
        <p15:guide id="6" pos="415" userDrawn="1">
          <p15:clr>
            <a:srgbClr val="FBAE40"/>
          </p15:clr>
        </p15:guide>
        <p15:guide id="7" pos="7287" userDrawn="1">
          <p15:clr>
            <a:srgbClr val="FBAE40"/>
          </p15:clr>
        </p15:guide>
        <p15:guide id="8" orient="horz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5" name="组合 334">
            <a:extLst>
              <a:ext uri="{FF2B5EF4-FFF2-40B4-BE49-F238E27FC236}">
                <a16:creationId xmlns:a16="http://schemas.microsoft.com/office/drawing/2014/main" id="{52458EE9-CE72-3DEC-EAF2-C9EED2EC9CD2}"/>
              </a:ext>
            </a:extLst>
          </p:cNvPr>
          <p:cNvGrpSpPr/>
          <p:nvPr userDrawn="1"/>
        </p:nvGrpSpPr>
        <p:grpSpPr>
          <a:xfrm>
            <a:off x="849314" y="3356040"/>
            <a:ext cx="2477924" cy="2373060"/>
            <a:chOff x="4343702" y="840640"/>
            <a:chExt cx="5100745" cy="4884884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286A181B-EEAF-58C2-9C73-C49C73FA4587}"/>
                </a:ext>
              </a:extLst>
            </p:cNvPr>
            <p:cNvSpPr/>
            <p:nvPr/>
          </p:nvSpPr>
          <p:spPr>
            <a:xfrm>
              <a:off x="9104398" y="2981683"/>
              <a:ext cx="340049" cy="589087"/>
            </a:xfrm>
            <a:custGeom>
              <a:avLst/>
              <a:gdLst>
                <a:gd name="connsiteX0" fmla="*/ 340050 w 340049"/>
                <a:gd name="connsiteY0" fmla="*/ 196399 h 589087"/>
                <a:gd name="connsiteX1" fmla="*/ 0 w 340049"/>
                <a:gd name="connsiteY1" fmla="*/ 0 h 589087"/>
                <a:gd name="connsiteX2" fmla="*/ 0 w 340049"/>
                <a:gd name="connsiteY2" fmla="*/ 392688 h 589087"/>
                <a:gd name="connsiteX3" fmla="*/ 340050 w 340049"/>
                <a:gd name="connsiteY3" fmla="*/ 589088 h 589087"/>
                <a:gd name="connsiteX4" fmla="*/ 340050 w 340049"/>
                <a:gd name="connsiteY4" fmla="*/ 196399 h 58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049" h="589087">
                  <a:moveTo>
                    <a:pt x="340050" y="196399"/>
                  </a:moveTo>
                  <a:lnTo>
                    <a:pt x="0" y="0"/>
                  </a:lnTo>
                  <a:lnTo>
                    <a:pt x="0" y="392688"/>
                  </a:lnTo>
                  <a:lnTo>
                    <a:pt x="340050" y="589088"/>
                  </a:lnTo>
                  <a:lnTo>
                    <a:pt x="340050" y="196399"/>
                  </a:lnTo>
                  <a:close/>
                </a:path>
              </a:pathLst>
            </a:custGeom>
            <a:solidFill>
              <a:srgbClr val="F5F5F5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2821B621-2587-E983-4415-5E3B35A4B5EF}"/>
                </a:ext>
              </a:extLst>
            </p:cNvPr>
            <p:cNvSpPr/>
            <p:nvPr/>
          </p:nvSpPr>
          <p:spPr>
            <a:xfrm>
              <a:off x="8707728" y="2752661"/>
              <a:ext cx="340049" cy="588977"/>
            </a:xfrm>
            <a:custGeom>
              <a:avLst/>
              <a:gdLst>
                <a:gd name="connsiteX0" fmla="*/ 340050 w 340049"/>
                <a:gd name="connsiteY0" fmla="*/ 196400 h 588977"/>
                <a:gd name="connsiteX1" fmla="*/ 0 w 340049"/>
                <a:gd name="connsiteY1" fmla="*/ 0 h 588977"/>
                <a:gd name="connsiteX2" fmla="*/ 0 w 340049"/>
                <a:gd name="connsiteY2" fmla="*/ 392688 h 588977"/>
                <a:gd name="connsiteX3" fmla="*/ 340050 w 340049"/>
                <a:gd name="connsiteY3" fmla="*/ 588977 h 588977"/>
                <a:gd name="connsiteX4" fmla="*/ 340050 w 340049"/>
                <a:gd name="connsiteY4" fmla="*/ 196400 h 58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049" h="588977">
                  <a:moveTo>
                    <a:pt x="340050" y="196400"/>
                  </a:moveTo>
                  <a:lnTo>
                    <a:pt x="0" y="0"/>
                  </a:lnTo>
                  <a:lnTo>
                    <a:pt x="0" y="392688"/>
                  </a:lnTo>
                  <a:lnTo>
                    <a:pt x="340050" y="588977"/>
                  </a:lnTo>
                  <a:lnTo>
                    <a:pt x="340050" y="196400"/>
                  </a:lnTo>
                  <a:close/>
                </a:path>
              </a:pathLst>
            </a:custGeom>
            <a:solidFill>
              <a:srgbClr val="F5F5F5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EC130852-CF9F-4C43-D5C8-5ED3DC6E6B5C}"/>
                </a:ext>
              </a:extLst>
            </p:cNvPr>
            <p:cNvSpPr/>
            <p:nvPr/>
          </p:nvSpPr>
          <p:spPr>
            <a:xfrm>
              <a:off x="8310948" y="2523639"/>
              <a:ext cx="340049" cy="588977"/>
            </a:xfrm>
            <a:custGeom>
              <a:avLst/>
              <a:gdLst>
                <a:gd name="connsiteX0" fmla="*/ 340050 w 340049"/>
                <a:gd name="connsiteY0" fmla="*/ 196289 h 588977"/>
                <a:gd name="connsiteX1" fmla="*/ 0 w 340049"/>
                <a:gd name="connsiteY1" fmla="*/ 0 h 588977"/>
                <a:gd name="connsiteX2" fmla="*/ 0 w 340049"/>
                <a:gd name="connsiteY2" fmla="*/ 392688 h 588977"/>
                <a:gd name="connsiteX3" fmla="*/ 340050 w 340049"/>
                <a:gd name="connsiteY3" fmla="*/ 588977 h 588977"/>
                <a:gd name="connsiteX4" fmla="*/ 340050 w 340049"/>
                <a:gd name="connsiteY4" fmla="*/ 196289 h 58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049" h="588977">
                  <a:moveTo>
                    <a:pt x="340050" y="196289"/>
                  </a:moveTo>
                  <a:lnTo>
                    <a:pt x="0" y="0"/>
                  </a:lnTo>
                  <a:lnTo>
                    <a:pt x="0" y="392688"/>
                  </a:lnTo>
                  <a:lnTo>
                    <a:pt x="340050" y="588977"/>
                  </a:lnTo>
                  <a:lnTo>
                    <a:pt x="340050" y="196289"/>
                  </a:lnTo>
                  <a:close/>
                </a:path>
              </a:pathLst>
            </a:custGeom>
            <a:solidFill>
              <a:srgbClr val="F5F5F5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7275712-EDE2-BFBF-D7F6-6C5397700423}"/>
                </a:ext>
              </a:extLst>
            </p:cNvPr>
            <p:cNvSpPr/>
            <p:nvPr/>
          </p:nvSpPr>
          <p:spPr>
            <a:xfrm>
              <a:off x="7914279" y="2294617"/>
              <a:ext cx="340049" cy="588977"/>
            </a:xfrm>
            <a:custGeom>
              <a:avLst/>
              <a:gdLst>
                <a:gd name="connsiteX0" fmla="*/ 340050 w 340049"/>
                <a:gd name="connsiteY0" fmla="*/ 196289 h 588977"/>
                <a:gd name="connsiteX1" fmla="*/ 0 w 340049"/>
                <a:gd name="connsiteY1" fmla="*/ 0 h 588977"/>
                <a:gd name="connsiteX2" fmla="*/ 0 w 340049"/>
                <a:gd name="connsiteY2" fmla="*/ 392578 h 588977"/>
                <a:gd name="connsiteX3" fmla="*/ 340050 w 340049"/>
                <a:gd name="connsiteY3" fmla="*/ 588977 h 588977"/>
                <a:gd name="connsiteX4" fmla="*/ 340050 w 340049"/>
                <a:gd name="connsiteY4" fmla="*/ 196289 h 58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049" h="588977">
                  <a:moveTo>
                    <a:pt x="340050" y="196289"/>
                  </a:moveTo>
                  <a:lnTo>
                    <a:pt x="0" y="0"/>
                  </a:lnTo>
                  <a:lnTo>
                    <a:pt x="0" y="392578"/>
                  </a:lnTo>
                  <a:lnTo>
                    <a:pt x="340050" y="588977"/>
                  </a:lnTo>
                  <a:lnTo>
                    <a:pt x="340050" y="196289"/>
                  </a:lnTo>
                  <a:close/>
                </a:path>
              </a:pathLst>
            </a:custGeom>
            <a:solidFill>
              <a:srgbClr val="F5F5F5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784E819-FBFA-9860-423E-B59239BE87C6}"/>
                </a:ext>
              </a:extLst>
            </p:cNvPr>
            <p:cNvSpPr/>
            <p:nvPr/>
          </p:nvSpPr>
          <p:spPr>
            <a:xfrm>
              <a:off x="7517499" y="2065484"/>
              <a:ext cx="340049" cy="588977"/>
            </a:xfrm>
            <a:custGeom>
              <a:avLst/>
              <a:gdLst>
                <a:gd name="connsiteX0" fmla="*/ 340050 w 340049"/>
                <a:gd name="connsiteY0" fmla="*/ 196400 h 588977"/>
                <a:gd name="connsiteX1" fmla="*/ 0 w 340049"/>
                <a:gd name="connsiteY1" fmla="*/ 0 h 588977"/>
                <a:gd name="connsiteX2" fmla="*/ 0 w 340049"/>
                <a:gd name="connsiteY2" fmla="*/ 392688 h 588977"/>
                <a:gd name="connsiteX3" fmla="*/ 340050 w 340049"/>
                <a:gd name="connsiteY3" fmla="*/ 588977 h 588977"/>
                <a:gd name="connsiteX4" fmla="*/ 340050 w 340049"/>
                <a:gd name="connsiteY4" fmla="*/ 196400 h 58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049" h="588977">
                  <a:moveTo>
                    <a:pt x="340050" y="196400"/>
                  </a:moveTo>
                  <a:lnTo>
                    <a:pt x="0" y="0"/>
                  </a:lnTo>
                  <a:lnTo>
                    <a:pt x="0" y="392688"/>
                  </a:lnTo>
                  <a:lnTo>
                    <a:pt x="340050" y="588977"/>
                  </a:lnTo>
                  <a:lnTo>
                    <a:pt x="340050" y="196400"/>
                  </a:lnTo>
                  <a:close/>
                </a:path>
              </a:pathLst>
            </a:custGeom>
            <a:solidFill>
              <a:srgbClr val="F5F5F5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410892C-C26C-A418-FE67-2CE9D308BF22}"/>
                </a:ext>
              </a:extLst>
            </p:cNvPr>
            <p:cNvSpPr/>
            <p:nvPr/>
          </p:nvSpPr>
          <p:spPr>
            <a:xfrm>
              <a:off x="7120830" y="1836462"/>
              <a:ext cx="340049" cy="588977"/>
            </a:xfrm>
            <a:custGeom>
              <a:avLst/>
              <a:gdLst>
                <a:gd name="connsiteX0" fmla="*/ 340050 w 340049"/>
                <a:gd name="connsiteY0" fmla="*/ 196289 h 588977"/>
                <a:gd name="connsiteX1" fmla="*/ 0 w 340049"/>
                <a:gd name="connsiteY1" fmla="*/ 0 h 588977"/>
                <a:gd name="connsiteX2" fmla="*/ 0 w 340049"/>
                <a:gd name="connsiteY2" fmla="*/ 392688 h 588977"/>
                <a:gd name="connsiteX3" fmla="*/ 340050 w 340049"/>
                <a:gd name="connsiteY3" fmla="*/ 588977 h 588977"/>
                <a:gd name="connsiteX4" fmla="*/ 340050 w 340049"/>
                <a:gd name="connsiteY4" fmla="*/ 196289 h 58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049" h="588977">
                  <a:moveTo>
                    <a:pt x="340050" y="196289"/>
                  </a:moveTo>
                  <a:lnTo>
                    <a:pt x="0" y="0"/>
                  </a:lnTo>
                  <a:lnTo>
                    <a:pt x="0" y="392688"/>
                  </a:lnTo>
                  <a:lnTo>
                    <a:pt x="340050" y="588977"/>
                  </a:lnTo>
                  <a:lnTo>
                    <a:pt x="340050" y="196289"/>
                  </a:lnTo>
                  <a:close/>
                </a:path>
              </a:pathLst>
            </a:custGeom>
            <a:solidFill>
              <a:srgbClr val="F5F5F5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0A0558A-6C8E-5779-3274-3C061065E9CE}"/>
                </a:ext>
              </a:extLst>
            </p:cNvPr>
            <p:cNvSpPr/>
            <p:nvPr/>
          </p:nvSpPr>
          <p:spPr>
            <a:xfrm>
              <a:off x="6724050" y="1607440"/>
              <a:ext cx="340049" cy="588977"/>
            </a:xfrm>
            <a:custGeom>
              <a:avLst/>
              <a:gdLst>
                <a:gd name="connsiteX0" fmla="*/ 340050 w 340049"/>
                <a:gd name="connsiteY0" fmla="*/ 196289 h 588977"/>
                <a:gd name="connsiteX1" fmla="*/ 0 w 340049"/>
                <a:gd name="connsiteY1" fmla="*/ 0 h 588977"/>
                <a:gd name="connsiteX2" fmla="*/ 0 w 340049"/>
                <a:gd name="connsiteY2" fmla="*/ 392688 h 588977"/>
                <a:gd name="connsiteX3" fmla="*/ 340050 w 340049"/>
                <a:gd name="connsiteY3" fmla="*/ 588977 h 588977"/>
                <a:gd name="connsiteX4" fmla="*/ 340050 w 340049"/>
                <a:gd name="connsiteY4" fmla="*/ 196289 h 58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049" h="588977">
                  <a:moveTo>
                    <a:pt x="340050" y="196289"/>
                  </a:moveTo>
                  <a:lnTo>
                    <a:pt x="0" y="0"/>
                  </a:lnTo>
                  <a:lnTo>
                    <a:pt x="0" y="392688"/>
                  </a:lnTo>
                  <a:lnTo>
                    <a:pt x="340050" y="588977"/>
                  </a:lnTo>
                  <a:lnTo>
                    <a:pt x="340050" y="196289"/>
                  </a:lnTo>
                  <a:close/>
                </a:path>
              </a:pathLst>
            </a:custGeom>
            <a:solidFill>
              <a:srgbClr val="F5F5F5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1C13769-2A44-553B-944D-CD13D6C6714F}"/>
                </a:ext>
              </a:extLst>
            </p:cNvPr>
            <p:cNvSpPr/>
            <p:nvPr/>
          </p:nvSpPr>
          <p:spPr>
            <a:xfrm>
              <a:off x="9104398" y="3439838"/>
              <a:ext cx="340049" cy="588977"/>
            </a:xfrm>
            <a:custGeom>
              <a:avLst/>
              <a:gdLst>
                <a:gd name="connsiteX0" fmla="*/ 340050 w 340049"/>
                <a:gd name="connsiteY0" fmla="*/ 196289 h 588977"/>
                <a:gd name="connsiteX1" fmla="*/ 0 w 340049"/>
                <a:gd name="connsiteY1" fmla="*/ 0 h 588977"/>
                <a:gd name="connsiteX2" fmla="*/ 0 w 340049"/>
                <a:gd name="connsiteY2" fmla="*/ 392688 h 588977"/>
                <a:gd name="connsiteX3" fmla="*/ 340050 w 340049"/>
                <a:gd name="connsiteY3" fmla="*/ 588977 h 588977"/>
                <a:gd name="connsiteX4" fmla="*/ 340050 w 340049"/>
                <a:gd name="connsiteY4" fmla="*/ 196289 h 58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049" h="588977">
                  <a:moveTo>
                    <a:pt x="340050" y="196289"/>
                  </a:moveTo>
                  <a:lnTo>
                    <a:pt x="0" y="0"/>
                  </a:lnTo>
                  <a:lnTo>
                    <a:pt x="0" y="392688"/>
                  </a:lnTo>
                  <a:lnTo>
                    <a:pt x="340050" y="588977"/>
                  </a:lnTo>
                  <a:lnTo>
                    <a:pt x="340050" y="196289"/>
                  </a:lnTo>
                  <a:close/>
                </a:path>
              </a:pathLst>
            </a:custGeom>
            <a:solidFill>
              <a:srgbClr val="F5F5F5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2A08E3E-72B7-7ABF-233B-B9BA8DB8829D}"/>
                </a:ext>
              </a:extLst>
            </p:cNvPr>
            <p:cNvSpPr/>
            <p:nvPr/>
          </p:nvSpPr>
          <p:spPr>
            <a:xfrm>
              <a:off x="8707728" y="3210816"/>
              <a:ext cx="340049" cy="588977"/>
            </a:xfrm>
            <a:custGeom>
              <a:avLst/>
              <a:gdLst>
                <a:gd name="connsiteX0" fmla="*/ 340050 w 340049"/>
                <a:gd name="connsiteY0" fmla="*/ 196289 h 588977"/>
                <a:gd name="connsiteX1" fmla="*/ 0 w 340049"/>
                <a:gd name="connsiteY1" fmla="*/ 0 h 588977"/>
                <a:gd name="connsiteX2" fmla="*/ 0 w 340049"/>
                <a:gd name="connsiteY2" fmla="*/ 392578 h 588977"/>
                <a:gd name="connsiteX3" fmla="*/ 340050 w 340049"/>
                <a:gd name="connsiteY3" fmla="*/ 588977 h 588977"/>
                <a:gd name="connsiteX4" fmla="*/ 340050 w 340049"/>
                <a:gd name="connsiteY4" fmla="*/ 196289 h 58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049" h="588977">
                  <a:moveTo>
                    <a:pt x="340050" y="196289"/>
                  </a:moveTo>
                  <a:lnTo>
                    <a:pt x="0" y="0"/>
                  </a:lnTo>
                  <a:lnTo>
                    <a:pt x="0" y="392578"/>
                  </a:lnTo>
                  <a:lnTo>
                    <a:pt x="340050" y="588977"/>
                  </a:lnTo>
                  <a:lnTo>
                    <a:pt x="340050" y="196289"/>
                  </a:lnTo>
                  <a:close/>
                </a:path>
              </a:pathLst>
            </a:custGeom>
            <a:solidFill>
              <a:srgbClr val="F5F5F5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0ABBF11F-8CB6-1ED4-B64D-B7F2E8D37763}"/>
                </a:ext>
              </a:extLst>
            </p:cNvPr>
            <p:cNvSpPr/>
            <p:nvPr/>
          </p:nvSpPr>
          <p:spPr>
            <a:xfrm>
              <a:off x="8310948" y="2981683"/>
              <a:ext cx="340049" cy="588977"/>
            </a:xfrm>
            <a:custGeom>
              <a:avLst/>
              <a:gdLst>
                <a:gd name="connsiteX0" fmla="*/ 340050 w 340049"/>
                <a:gd name="connsiteY0" fmla="*/ 196399 h 588977"/>
                <a:gd name="connsiteX1" fmla="*/ 0 w 340049"/>
                <a:gd name="connsiteY1" fmla="*/ 0 h 588977"/>
                <a:gd name="connsiteX2" fmla="*/ 0 w 340049"/>
                <a:gd name="connsiteY2" fmla="*/ 392688 h 588977"/>
                <a:gd name="connsiteX3" fmla="*/ 340050 w 340049"/>
                <a:gd name="connsiteY3" fmla="*/ 588977 h 588977"/>
                <a:gd name="connsiteX4" fmla="*/ 340050 w 340049"/>
                <a:gd name="connsiteY4" fmla="*/ 196399 h 58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049" h="588977">
                  <a:moveTo>
                    <a:pt x="340050" y="196399"/>
                  </a:moveTo>
                  <a:lnTo>
                    <a:pt x="0" y="0"/>
                  </a:lnTo>
                  <a:lnTo>
                    <a:pt x="0" y="392688"/>
                  </a:lnTo>
                  <a:lnTo>
                    <a:pt x="340050" y="588977"/>
                  </a:lnTo>
                  <a:lnTo>
                    <a:pt x="340050" y="196399"/>
                  </a:lnTo>
                  <a:close/>
                </a:path>
              </a:pathLst>
            </a:custGeom>
            <a:solidFill>
              <a:srgbClr val="F5F5F5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59A7A1EA-0964-6E09-8DD3-4C52F24BC50A}"/>
                </a:ext>
              </a:extLst>
            </p:cNvPr>
            <p:cNvSpPr/>
            <p:nvPr/>
          </p:nvSpPr>
          <p:spPr>
            <a:xfrm>
              <a:off x="7914279" y="2752661"/>
              <a:ext cx="340049" cy="588977"/>
            </a:xfrm>
            <a:custGeom>
              <a:avLst/>
              <a:gdLst>
                <a:gd name="connsiteX0" fmla="*/ 340050 w 340049"/>
                <a:gd name="connsiteY0" fmla="*/ 196400 h 588977"/>
                <a:gd name="connsiteX1" fmla="*/ 0 w 340049"/>
                <a:gd name="connsiteY1" fmla="*/ 0 h 588977"/>
                <a:gd name="connsiteX2" fmla="*/ 0 w 340049"/>
                <a:gd name="connsiteY2" fmla="*/ 392688 h 588977"/>
                <a:gd name="connsiteX3" fmla="*/ 340050 w 340049"/>
                <a:gd name="connsiteY3" fmla="*/ 588977 h 588977"/>
                <a:gd name="connsiteX4" fmla="*/ 340050 w 340049"/>
                <a:gd name="connsiteY4" fmla="*/ 196400 h 58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049" h="588977">
                  <a:moveTo>
                    <a:pt x="340050" y="196400"/>
                  </a:moveTo>
                  <a:lnTo>
                    <a:pt x="0" y="0"/>
                  </a:lnTo>
                  <a:lnTo>
                    <a:pt x="0" y="392688"/>
                  </a:lnTo>
                  <a:lnTo>
                    <a:pt x="340050" y="588977"/>
                  </a:lnTo>
                  <a:lnTo>
                    <a:pt x="340050" y="196400"/>
                  </a:lnTo>
                  <a:close/>
                </a:path>
              </a:pathLst>
            </a:custGeom>
            <a:solidFill>
              <a:srgbClr val="F5F5F5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4D368E0-C60F-8845-EFE9-75768A730168}"/>
                </a:ext>
              </a:extLst>
            </p:cNvPr>
            <p:cNvSpPr/>
            <p:nvPr/>
          </p:nvSpPr>
          <p:spPr>
            <a:xfrm>
              <a:off x="7517499" y="2523639"/>
              <a:ext cx="340049" cy="588977"/>
            </a:xfrm>
            <a:custGeom>
              <a:avLst/>
              <a:gdLst>
                <a:gd name="connsiteX0" fmla="*/ 340050 w 340049"/>
                <a:gd name="connsiteY0" fmla="*/ 196289 h 588977"/>
                <a:gd name="connsiteX1" fmla="*/ 0 w 340049"/>
                <a:gd name="connsiteY1" fmla="*/ 0 h 588977"/>
                <a:gd name="connsiteX2" fmla="*/ 0 w 340049"/>
                <a:gd name="connsiteY2" fmla="*/ 392688 h 588977"/>
                <a:gd name="connsiteX3" fmla="*/ 340050 w 340049"/>
                <a:gd name="connsiteY3" fmla="*/ 588977 h 588977"/>
                <a:gd name="connsiteX4" fmla="*/ 340050 w 340049"/>
                <a:gd name="connsiteY4" fmla="*/ 196289 h 58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049" h="588977">
                  <a:moveTo>
                    <a:pt x="340050" y="196289"/>
                  </a:moveTo>
                  <a:lnTo>
                    <a:pt x="0" y="0"/>
                  </a:lnTo>
                  <a:lnTo>
                    <a:pt x="0" y="392688"/>
                  </a:lnTo>
                  <a:lnTo>
                    <a:pt x="340050" y="588977"/>
                  </a:lnTo>
                  <a:lnTo>
                    <a:pt x="340050" y="196289"/>
                  </a:lnTo>
                  <a:close/>
                </a:path>
              </a:pathLst>
            </a:custGeom>
            <a:solidFill>
              <a:srgbClr val="F5F5F5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E83963B-1ACC-A6B5-6551-32E6CA85E4BA}"/>
                </a:ext>
              </a:extLst>
            </p:cNvPr>
            <p:cNvSpPr/>
            <p:nvPr/>
          </p:nvSpPr>
          <p:spPr>
            <a:xfrm>
              <a:off x="7120830" y="2294617"/>
              <a:ext cx="340049" cy="588977"/>
            </a:xfrm>
            <a:custGeom>
              <a:avLst/>
              <a:gdLst>
                <a:gd name="connsiteX0" fmla="*/ 340050 w 340049"/>
                <a:gd name="connsiteY0" fmla="*/ 196289 h 588977"/>
                <a:gd name="connsiteX1" fmla="*/ 0 w 340049"/>
                <a:gd name="connsiteY1" fmla="*/ 0 h 588977"/>
                <a:gd name="connsiteX2" fmla="*/ 0 w 340049"/>
                <a:gd name="connsiteY2" fmla="*/ 392578 h 588977"/>
                <a:gd name="connsiteX3" fmla="*/ 340050 w 340049"/>
                <a:gd name="connsiteY3" fmla="*/ 588977 h 588977"/>
                <a:gd name="connsiteX4" fmla="*/ 340050 w 340049"/>
                <a:gd name="connsiteY4" fmla="*/ 196289 h 58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049" h="588977">
                  <a:moveTo>
                    <a:pt x="340050" y="196289"/>
                  </a:moveTo>
                  <a:lnTo>
                    <a:pt x="0" y="0"/>
                  </a:lnTo>
                  <a:lnTo>
                    <a:pt x="0" y="392578"/>
                  </a:lnTo>
                  <a:lnTo>
                    <a:pt x="340050" y="588977"/>
                  </a:lnTo>
                  <a:lnTo>
                    <a:pt x="340050" y="196289"/>
                  </a:lnTo>
                  <a:close/>
                </a:path>
              </a:pathLst>
            </a:custGeom>
            <a:solidFill>
              <a:srgbClr val="F5F5F5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5A86568-55B8-85E9-DC7B-02C3BEE54C5C}"/>
                </a:ext>
              </a:extLst>
            </p:cNvPr>
            <p:cNvSpPr/>
            <p:nvPr/>
          </p:nvSpPr>
          <p:spPr>
            <a:xfrm>
              <a:off x="6724050" y="2065484"/>
              <a:ext cx="340049" cy="588977"/>
            </a:xfrm>
            <a:custGeom>
              <a:avLst/>
              <a:gdLst>
                <a:gd name="connsiteX0" fmla="*/ 340050 w 340049"/>
                <a:gd name="connsiteY0" fmla="*/ 196400 h 588977"/>
                <a:gd name="connsiteX1" fmla="*/ 0 w 340049"/>
                <a:gd name="connsiteY1" fmla="*/ 0 h 588977"/>
                <a:gd name="connsiteX2" fmla="*/ 0 w 340049"/>
                <a:gd name="connsiteY2" fmla="*/ 392688 h 588977"/>
                <a:gd name="connsiteX3" fmla="*/ 340050 w 340049"/>
                <a:gd name="connsiteY3" fmla="*/ 588977 h 588977"/>
                <a:gd name="connsiteX4" fmla="*/ 340050 w 340049"/>
                <a:gd name="connsiteY4" fmla="*/ 196400 h 58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049" h="588977">
                  <a:moveTo>
                    <a:pt x="340050" y="196400"/>
                  </a:moveTo>
                  <a:lnTo>
                    <a:pt x="0" y="0"/>
                  </a:lnTo>
                  <a:lnTo>
                    <a:pt x="0" y="392688"/>
                  </a:lnTo>
                  <a:lnTo>
                    <a:pt x="340050" y="588977"/>
                  </a:lnTo>
                  <a:lnTo>
                    <a:pt x="340050" y="196400"/>
                  </a:lnTo>
                  <a:close/>
                </a:path>
              </a:pathLst>
            </a:custGeom>
            <a:solidFill>
              <a:srgbClr val="F5F5F5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D05E560-F561-F780-E393-CAF05DA33AC2}"/>
                </a:ext>
              </a:extLst>
            </p:cNvPr>
            <p:cNvSpPr/>
            <p:nvPr/>
          </p:nvSpPr>
          <p:spPr>
            <a:xfrm>
              <a:off x="4343702" y="2785394"/>
              <a:ext cx="340049" cy="588977"/>
            </a:xfrm>
            <a:custGeom>
              <a:avLst/>
              <a:gdLst>
                <a:gd name="connsiteX0" fmla="*/ 0 w 340049"/>
                <a:gd name="connsiteY0" fmla="*/ 196289 h 588977"/>
                <a:gd name="connsiteX1" fmla="*/ 340050 w 340049"/>
                <a:gd name="connsiteY1" fmla="*/ 0 h 588977"/>
                <a:gd name="connsiteX2" fmla="*/ 340050 w 340049"/>
                <a:gd name="connsiteY2" fmla="*/ 392688 h 588977"/>
                <a:gd name="connsiteX3" fmla="*/ 0 w 340049"/>
                <a:gd name="connsiteY3" fmla="*/ 588977 h 588977"/>
                <a:gd name="connsiteX4" fmla="*/ 0 w 340049"/>
                <a:gd name="connsiteY4" fmla="*/ 196289 h 58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049" h="588977">
                  <a:moveTo>
                    <a:pt x="0" y="196289"/>
                  </a:moveTo>
                  <a:lnTo>
                    <a:pt x="340050" y="0"/>
                  </a:lnTo>
                  <a:lnTo>
                    <a:pt x="340050" y="392688"/>
                  </a:lnTo>
                  <a:lnTo>
                    <a:pt x="0" y="588977"/>
                  </a:lnTo>
                  <a:lnTo>
                    <a:pt x="0" y="196289"/>
                  </a:lnTo>
                  <a:close/>
                </a:path>
              </a:pathLst>
            </a:custGeom>
            <a:solidFill>
              <a:srgbClr val="EBEBEB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9872742-B6DF-FD06-6CBB-4AEABEA14E29}"/>
                </a:ext>
              </a:extLst>
            </p:cNvPr>
            <p:cNvSpPr/>
            <p:nvPr/>
          </p:nvSpPr>
          <p:spPr>
            <a:xfrm>
              <a:off x="4740482" y="2556372"/>
              <a:ext cx="340049" cy="588977"/>
            </a:xfrm>
            <a:custGeom>
              <a:avLst/>
              <a:gdLst>
                <a:gd name="connsiteX0" fmla="*/ 0 w 340049"/>
                <a:gd name="connsiteY0" fmla="*/ 196289 h 588977"/>
                <a:gd name="connsiteX1" fmla="*/ 340050 w 340049"/>
                <a:gd name="connsiteY1" fmla="*/ 0 h 588977"/>
                <a:gd name="connsiteX2" fmla="*/ 340050 w 340049"/>
                <a:gd name="connsiteY2" fmla="*/ 392688 h 588977"/>
                <a:gd name="connsiteX3" fmla="*/ 0 w 340049"/>
                <a:gd name="connsiteY3" fmla="*/ 588977 h 588977"/>
                <a:gd name="connsiteX4" fmla="*/ 0 w 340049"/>
                <a:gd name="connsiteY4" fmla="*/ 196289 h 58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049" h="588977">
                  <a:moveTo>
                    <a:pt x="0" y="196289"/>
                  </a:moveTo>
                  <a:lnTo>
                    <a:pt x="340050" y="0"/>
                  </a:lnTo>
                  <a:lnTo>
                    <a:pt x="340050" y="392688"/>
                  </a:lnTo>
                  <a:lnTo>
                    <a:pt x="0" y="588977"/>
                  </a:lnTo>
                  <a:lnTo>
                    <a:pt x="0" y="196289"/>
                  </a:lnTo>
                  <a:close/>
                </a:path>
              </a:pathLst>
            </a:custGeom>
            <a:solidFill>
              <a:srgbClr val="EBEBEB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9E1F774-1662-BE7B-74F5-A7148D6682A5}"/>
                </a:ext>
              </a:extLst>
            </p:cNvPr>
            <p:cNvSpPr/>
            <p:nvPr/>
          </p:nvSpPr>
          <p:spPr>
            <a:xfrm>
              <a:off x="5137151" y="2327350"/>
              <a:ext cx="340049" cy="588977"/>
            </a:xfrm>
            <a:custGeom>
              <a:avLst/>
              <a:gdLst>
                <a:gd name="connsiteX0" fmla="*/ 0 w 340049"/>
                <a:gd name="connsiteY0" fmla="*/ 196289 h 588977"/>
                <a:gd name="connsiteX1" fmla="*/ 340050 w 340049"/>
                <a:gd name="connsiteY1" fmla="*/ 0 h 588977"/>
                <a:gd name="connsiteX2" fmla="*/ 340050 w 340049"/>
                <a:gd name="connsiteY2" fmla="*/ 392578 h 588977"/>
                <a:gd name="connsiteX3" fmla="*/ 0 w 340049"/>
                <a:gd name="connsiteY3" fmla="*/ 588977 h 588977"/>
                <a:gd name="connsiteX4" fmla="*/ 0 w 340049"/>
                <a:gd name="connsiteY4" fmla="*/ 196289 h 58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049" h="588977">
                  <a:moveTo>
                    <a:pt x="0" y="196289"/>
                  </a:moveTo>
                  <a:lnTo>
                    <a:pt x="340050" y="0"/>
                  </a:lnTo>
                  <a:lnTo>
                    <a:pt x="340050" y="392578"/>
                  </a:lnTo>
                  <a:lnTo>
                    <a:pt x="0" y="588977"/>
                  </a:lnTo>
                  <a:lnTo>
                    <a:pt x="0" y="196289"/>
                  </a:lnTo>
                  <a:close/>
                </a:path>
              </a:pathLst>
            </a:custGeom>
            <a:solidFill>
              <a:srgbClr val="EBEBEB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82E10D5-D1A9-3762-7FDB-29DB4CA34392}"/>
                </a:ext>
              </a:extLst>
            </p:cNvPr>
            <p:cNvSpPr/>
            <p:nvPr/>
          </p:nvSpPr>
          <p:spPr>
            <a:xfrm>
              <a:off x="5533931" y="2098217"/>
              <a:ext cx="340049" cy="588977"/>
            </a:xfrm>
            <a:custGeom>
              <a:avLst/>
              <a:gdLst>
                <a:gd name="connsiteX0" fmla="*/ 0 w 340049"/>
                <a:gd name="connsiteY0" fmla="*/ 196399 h 588977"/>
                <a:gd name="connsiteX1" fmla="*/ 340050 w 340049"/>
                <a:gd name="connsiteY1" fmla="*/ 0 h 588977"/>
                <a:gd name="connsiteX2" fmla="*/ 340050 w 340049"/>
                <a:gd name="connsiteY2" fmla="*/ 392688 h 588977"/>
                <a:gd name="connsiteX3" fmla="*/ 0 w 340049"/>
                <a:gd name="connsiteY3" fmla="*/ 588977 h 588977"/>
                <a:gd name="connsiteX4" fmla="*/ 0 w 340049"/>
                <a:gd name="connsiteY4" fmla="*/ 196399 h 58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049" h="588977">
                  <a:moveTo>
                    <a:pt x="0" y="196399"/>
                  </a:moveTo>
                  <a:lnTo>
                    <a:pt x="340050" y="0"/>
                  </a:lnTo>
                  <a:lnTo>
                    <a:pt x="340050" y="392688"/>
                  </a:lnTo>
                  <a:lnTo>
                    <a:pt x="0" y="588977"/>
                  </a:lnTo>
                  <a:lnTo>
                    <a:pt x="0" y="196399"/>
                  </a:lnTo>
                  <a:close/>
                </a:path>
              </a:pathLst>
            </a:custGeom>
            <a:solidFill>
              <a:srgbClr val="EBEBEB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4B17892-E531-6828-A7BD-233039AD803B}"/>
                </a:ext>
              </a:extLst>
            </p:cNvPr>
            <p:cNvSpPr/>
            <p:nvPr/>
          </p:nvSpPr>
          <p:spPr>
            <a:xfrm>
              <a:off x="5930601" y="1869195"/>
              <a:ext cx="340049" cy="588977"/>
            </a:xfrm>
            <a:custGeom>
              <a:avLst/>
              <a:gdLst>
                <a:gd name="connsiteX0" fmla="*/ 0 w 340049"/>
                <a:gd name="connsiteY0" fmla="*/ 196289 h 588977"/>
                <a:gd name="connsiteX1" fmla="*/ 340050 w 340049"/>
                <a:gd name="connsiteY1" fmla="*/ 0 h 588977"/>
                <a:gd name="connsiteX2" fmla="*/ 340050 w 340049"/>
                <a:gd name="connsiteY2" fmla="*/ 392688 h 588977"/>
                <a:gd name="connsiteX3" fmla="*/ 0 w 340049"/>
                <a:gd name="connsiteY3" fmla="*/ 588977 h 588977"/>
                <a:gd name="connsiteX4" fmla="*/ 0 w 340049"/>
                <a:gd name="connsiteY4" fmla="*/ 196289 h 58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049" h="588977">
                  <a:moveTo>
                    <a:pt x="0" y="196289"/>
                  </a:moveTo>
                  <a:lnTo>
                    <a:pt x="340050" y="0"/>
                  </a:lnTo>
                  <a:lnTo>
                    <a:pt x="340050" y="392688"/>
                  </a:lnTo>
                  <a:lnTo>
                    <a:pt x="0" y="588977"/>
                  </a:lnTo>
                  <a:lnTo>
                    <a:pt x="0" y="196289"/>
                  </a:lnTo>
                  <a:close/>
                </a:path>
              </a:pathLst>
            </a:custGeom>
            <a:solidFill>
              <a:srgbClr val="EBEBEB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7740A0E8-B8F0-6BE5-C524-440071F4084C}"/>
                </a:ext>
              </a:extLst>
            </p:cNvPr>
            <p:cNvSpPr/>
            <p:nvPr/>
          </p:nvSpPr>
          <p:spPr>
            <a:xfrm>
              <a:off x="6327380" y="1640173"/>
              <a:ext cx="340049" cy="588977"/>
            </a:xfrm>
            <a:custGeom>
              <a:avLst/>
              <a:gdLst>
                <a:gd name="connsiteX0" fmla="*/ 0 w 340049"/>
                <a:gd name="connsiteY0" fmla="*/ 196289 h 588977"/>
                <a:gd name="connsiteX1" fmla="*/ 340050 w 340049"/>
                <a:gd name="connsiteY1" fmla="*/ 0 h 588977"/>
                <a:gd name="connsiteX2" fmla="*/ 340050 w 340049"/>
                <a:gd name="connsiteY2" fmla="*/ 392688 h 588977"/>
                <a:gd name="connsiteX3" fmla="*/ 0 w 340049"/>
                <a:gd name="connsiteY3" fmla="*/ 588977 h 588977"/>
                <a:gd name="connsiteX4" fmla="*/ 0 w 340049"/>
                <a:gd name="connsiteY4" fmla="*/ 196289 h 58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049" h="588977">
                  <a:moveTo>
                    <a:pt x="0" y="196289"/>
                  </a:moveTo>
                  <a:lnTo>
                    <a:pt x="340050" y="0"/>
                  </a:lnTo>
                  <a:lnTo>
                    <a:pt x="340050" y="392688"/>
                  </a:lnTo>
                  <a:lnTo>
                    <a:pt x="0" y="588977"/>
                  </a:lnTo>
                  <a:lnTo>
                    <a:pt x="0" y="196289"/>
                  </a:lnTo>
                  <a:close/>
                </a:path>
              </a:pathLst>
            </a:custGeom>
            <a:solidFill>
              <a:srgbClr val="EBEBEB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7A39231-A59A-1906-DEC8-2A3C7C524E20}"/>
                </a:ext>
              </a:extLst>
            </p:cNvPr>
            <p:cNvSpPr/>
            <p:nvPr/>
          </p:nvSpPr>
          <p:spPr>
            <a:xfrm>
              <a:off x="4343702" y="3243549"/>
              <a:ext cx="340049" cy="588977"/>
            </a:xfrm>
            <a:custGeom>
              <a:avLst/>
              <a:gdLst>
                <a:gd name="connsiteX0" fmla="*/ 0 w 340049"/>
                <a:gd name="connsiteY0" fmla="*/ 196289 h 588977"/>
                <a:gd name="connsiteX1" fmla="*/ 340050 w 340049"/>
                <a:gd name="connsiteY1" fmla="*/ 0 h 588977"/>
                <a:gd name="connsiteX2" fmla="*/ 340050 w 340049"/>
                <a:gd name="connsiteY2" fmla="*/ 392578 h 588977"/>
                <a:gd name="connsiteX3" fmla="*/ 0 w 340049"/>
                <a:gd name="connsiteY3" fmla="*/ 588977 h 588977"/>
                <a:gd name="connsiteX4" fmla="*/ 0 w 340049"/>
                <a:gd name="connsiteY4" fmla="*/ 196289 h 58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049" h="588977">
                  <a:moveTo>
                    <a:pt x="0" y="196289"/>
                  </a:moveTo>
                  <a:lnTo>
                    <a:pt x="340050" y="0"/>
                  </a:lnTo>
                  <a:lnTo>
                    <a:pt x="340050" y="392578"/>
                  </a:lnTo>
                  <a:lnTo>
                    <a:pt x="0" y="588977"/>
                  </a:lnTo>
                  <a:lnTo>
                    <a:pt x="0" y="196289"/>
                  </a:lnTo>
                  <a:close/>
                </a:path>
              </a:pathLst>
            </a:custGeom>
            <a:solidFill>
              <a:srgbClr val="EBEBEB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D1D9CB2F-691D-40BE-45D0-BF57C8913FBB}"/>
                </a:ext>
              </a:extLst>
            </p:cNvPr>
            <p:cNvSpPr/>
            <p:nvPr/>
          </p:nvSpPr>
          <p:spPr>
            <a:xfrm>
              <a:off x="4740482" y="3014416"/>
              <a:ext cx="340049" cy="588977"/>
            </a:xfrm>
            <a:custGeom>
              <a:avLst/>
              <a:gdLst>
                <a:gd name="connsiteX0" fmla="*/ 0 w 340049"/>
                <a:gd name="connsiteY0" fmla="*/ 196400 h 588977"/>
                <a:gd name="connsiteX1" fmla="*/ 340050 w 340049"/>
                <a:gd name="connsiteY1" fmla="*/ 0 h 588977"/>
                <a:gd name="connsiteX2" fmla="*/ 340050 w 340049"/>
                <a:gd name="connsiteY2" fmla="*/ 392688 h 588977"/>
                <a:gd name="connsiteX3" fmla="*/ 0 w 340049"/>
                <a:gd name="connsiteY3" fmla="*/ 588977 h 588977"/>
                <a:gd name="connsiteX4" fmla="*/ 0 w 340049"/>
                <a:gd name="connsiteY4" fmla="*/ 196400 h 58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049" h="588977">
                  <a:moveTo>
                    <a:pt x="0" y="196400"/>
                  </a:moveTo>
                  <a:lnTo>
                    <a:pt x="340050" y="0"/>
                  </a:lnTo>
                  <a:lnTo>
                    <a:pt x="340050" y="392688"/>
                  </a:lnTo>
                  <a:lnTo>
                    <a:pt x="0" y="588977"/>
                  </a:lnTo>
                  <a:lnTo>
                    <a:pt x="0" y="196400"/>
                  </a:lnTo>
                  <a:close/>
                </a:path>
              </a:pathLst>
            </a:custGeom>
            <a:solidFill>
              <a:srgbClr val="EBEBEB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B353786-9498-3AB5-2AC8-79A2575E400D}"/>
                </a:ext>
              </a:extLst>
            </p:cNvPr>
            <p:cNvSpPr/>
            <p:nvPr/>
          </p:nvSpPr>
          <p:spPr>
            <a:xfrm>
              <a:off x="5137151" y="2785394"/>
              <a:ext cx="340049" cy="588977"/>
            </a:xfrm>
            <a:custGeom>
              <a:avLst/>
              <a:gdLst>
                <a:gd name="connsiteX0" fmla="*/ 0 w 340049"/>
                <a:gd name="connsiteY0" fmla="*/ 196289 h 588977"/>
                <a:gd name="connsiteX1" fmla="*/ 340050 w 340049"/>
                <a:gd name="connsiteY1" fmla="*/ 0 h 588977"/>
                <a:gd name="connsiteX2" fmla="*/ 340050 w 340049"/>
                <a:gd name="connsiteY2" fmla="*/ 392688 h 588977"/>
                <a:gd name="connsiteX3" fmla="*/ 0 w 340049"/>
                <a:gd name="connsiteY3" fmla="*/ 588977 h 588977"/>
                <a:gd name="connsiteX4" fmla="*/ 0 w 340049"/>
                <a:gd name="connsiteY4" fmla="*/ 196289 h 58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049" h="588977">
                  <a:moveTo>
                    <a:pt x="0" y="196289"/>
                  </a:moveTo>
                  <a:lnTo>
                    <a:pt x="340050" y="0"/>
                  </a:lnTo>
                  <a:lnTo>
                    <a:pt x="340050" y="392688"/>
                  </a:lnTo>
                  <a:lnTo>
                    <a:pt x="0" y="588977"/>
                  </a:lnTo>
                  <a:lnTo>
                    <a:pt x="0" y="196289"/>
                  </a:lnTo>
                  <a:close/>
                </a:path>
              </a:pathLst>
            </a:custGeom>
            <a:solidFill>
              <a:srgbClr val="EBEBEB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E3D0327-7EB2-84CC-13EE-706A085BC378}"/>
                </a:ext>
              </a:extLst>
            </p:cNvPr>
            <p:cNvSpPr/>
            <p:nvPr/>
          </p:nvSpPr>
          <p:spPr>
            <a:xfrm>
              <a:off x="5533931" y="2556372"/>
              <a:ext cx="340049" cy="588977"/>
            </a:xfrm>
            <a:custGeom>
              <a:avLst/>
              <a:gdLst>
                <a:gd name="connsiteX0" fmla="*/ 0 w 340049"/>
                <a:gd name="connsiteY0" fmla="*/ 196289 h 588977"/>
                <a:gd name="connsiteX1" fmla="*/ 340050 w 340049"/>
                <a:gd name="connsiteY1" fmla="*/ 0 h 588977"/>
                <a:gd name="connsiteX2" fmla="*/ 340050 w 340049"/>
                <a:gd name="connsiteY2" fmla="*/ 392688 h 588977"/>
                <a:gd name="connsiteX3" fmla="*/ 0 w 340049"/>
                <a:gd name="connsiteY3" fmla="*/ 588977 h 588977"/>
                <a:gd name="connsiteX4" fmla="*/ 0 w 340049"/>
                <a:gd name="connsiteY4" fmla="*/ 196289 h 58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049" h="588977">
                  <a:moveTo>
                    <a:pt x="0" y="196289"/>
                  </a:moveTo>
                  <a:lnTo>
                    <a:pt x="340050" y="0"/>
                  </a:lnTo>
                  <a:lnTo>
                    <a:pt x="340050" y="392688"/>
                  </a:lnTo>
                  <a:lnTo>
                    <a:pt x="0" y="588977"/>
                  </a:lnTo>
                  <a:lnTo>
                    <a:pt x="0" y="196289"/>
                  </a:lnTo>
                  <a:close/>
                </a:path>
              </a:pathLst>
            </a:custGeom>
            <a:solidFill>
              <a:srgbClr val="EBEBEB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5159C68-4BD5-6D0A-C457-FD91FE9193EE}"/>
                </a:ext>
              </a:extLst>
            </p:cNvPr>
            <p:cNvSpPr/>
            <p:nvPr/>
          </p:nvSpPr>
          <p:spPr>
            <a:xfrm>
              <a:off x="5930601" y="2327350"/>
              <a:ext cx="340049" cy="588977"/>
            </a:xfrm>
            <a:custGeom>
              <a:avLst/>
              <a:gdLst>
                <a:gd name="connsiteX0" fmla="*/ 0 w 340049"/>
                <a:gd name="connsiteY0" fmla="*/ 196289 h 588977"/>
                <a:gd name="connsiteX1" fmla="*/ 340050 w 340049"/>
                <a:gd name="connsiteY1" fmla="*/ 0 h 588977"/>
                <a:gd name="connsiteX2" fmla="*/ 340050 w 340049"/>
                <a:gd name="connsiteY2" fmla="*/ 392578 h 588977"/>
                <a:gd name="connsiteX3" fmla="*/ 0 w 340049"/>
                <a:gd name="connsiteY3" fmla="*/ 588977 h 588977"/>
                <a:gd name="connsiteX4" fmla="*/ 0 w 340049"/>
                <a:gd name="connsiteY4" fmla="*/ 196289 h 58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049" h="588977">
                  <a:moveTo>
                    <a:pt x="0" y="196289"/>
                  </a:moveTo>
                  <a:lnTo>
                    <a:pt x="340050" y="0"/>
                  </a:lnTo>
                  <a:lnTo>
                    <a:pt x="340050" y="392578"/>
                  </a:lnTo>
                  <a:lnTo>
                    <a:pt x="0" y="588977"/>
                  </a:lnTo>
                  <a:lnTo>
                    <a:pt x="0" y="196289"/>
                  </a:lnTo>
                  <a:close/>
                </a:path>
              </a:pathLst>
            </a:custGeom>
            <a:solidFill>
              <a:srgbClr val="EBEBEB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7C4D77B-747C-35BE-BD5C-77C2E6AFB0C5}"/>
                </a:ext>
              </a:extLst>
            </p:cNvPr>
            <p:cNvSpPr/>
            <p:nvPr/>
          </p:nvSpPr>
          <p:spPr>
            <a:xfrm>
              <a:off x="6327380" y="2098217"/>
              <a:ext cx="340049" cy="588977"/>
            </a:xfrm>
            <a:custGeom>
              <a:avLst/>
              <a:gdLst>
                <a:gd name="connsiteX0" fmla="*/ 0 w 340049"/>
                <a:gd name="connsiteY0" fmla="*/ 196399 h 588977"/>
                <a:gd name="connsiteX1" fmla="*/ 340050 w 340049"/>
                <a:gd name="connsiteY1" fmla="*/ 0 h 588977"/>
                <a:gd name="connsiteX2" fmla="*/ 340050 w 340049"/>
                <a:gd name="connsiteY2" fmla="*/ 392688 h 588977"/>
                <a:gd name="connsiteX3" fmla="*/ 0 w 340049"/>
                <a:gd name="connsiteY3" fmla="*/ 588977 h 588977"/>
                <a:gd name="connsiteX4" fmla="*/ 0 w 340049"/>
                <a:gd name="connsiteY4" fmla="*/ 196399 h 58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049" h="588977">
                  <a:moveTo>
                    <a:pt x="0" y="196399"/>
                  </a:moveTo>
                  <a:lnTo>
                    <a:pt x="340050" y="0"/>
                  </a:lnTo>
                  <a:lnTo>
                    <a:pt x="340050" y="392688"/>
                  </a:lnTo>
                  <a:lnTo>
                    <a:pt x="0" y="588977"/>
                  </a:lnTo>
                  <a:lnTo>
                    <a:pt x="0" y="196399"/>
                  </a:lnTo>
                  <a:close/>
                </a:path>
              </a:pathLst>
            </a:custGeom>
            <a:solidFill>
              <a:srgbClr val="EBEBEB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3832772-F3FE-3BE7-5FBF-26B6230CD3DD}"/>
                </a:ext>
              </a:extLst>
            </p:cNvPr>
            <p:cNvSpPr/>
            <p:nvPr/>
          </p:nvSpPr>
          <p:spPr>
            <a:xfrm>
              <a:off x="7762335" y="2132830"/>
              <a:ext cx="187994" cy="240308"/>
            </a:xfrm>
            <a:custGeom>
              <a:avLst/>
              <a:gdLst>
                <a:gd name="connsiteX0" fmla="*/ 56952 w 187994"/>
                <a:gd name="connsiteY0" fmla="*/ 240302 h 240308"/>
                <a:gd name="connsiteX1" fmla="*/ 99527 w 187994"/>
                <a:gd name="connsiteY1" fmla="*/ 227474 h 240308"/>
                <a:gd name="connsiteX2" fmla="*/ 187995 w 187994"/>
                <a:gd name="connsiteY2" fmla="*/ 73539 h 240308"/>
                <a:gd name="connsiteX3" fmla="*/ 187995 w 187994"/>
                <a:gd name="connsiteY3" fmla="*/ 10285 h 240308"/>
                <a:gd name="connsiteX4" fmla="*/ 177711 w 187994"/>
                <a:gd name="connsiteY4" fmla="*/ 0 h 240308"/>
                <a:gd name="connsiteX5" fmla="*/ 167426 w 187994"/>
                <a:gd name="connsiteY5" fmla="*/ 10285 h 240308"/>
                <a:gd name="connsiteX6" fmla="*/ 167426 w 187994"/>
                <a:gd name="connsiteY6" fmla="*/ 73539 h 240308"/>
                <a:gd name="connsiteX7" fmla="*/ 88800 w 187994"/>
                <a:gd name="connsiteY7" fmla="*/ 209559 h 240308"/>
                <a:gd name="connsiteX8" fmla="*/ 39921 w 187994"/>
                <a:gd name="connsiteY8" fmla="*/ 215420 h 240308"/>
                <a:gd name="connsiteX9" fmla="*/ 20569 w 187994"/>
                <a:gd name="connsiteY9" fmla="*/ 170191 h 240308"/>
                <a:gd name="connsiteX10" fmla="*/ 10285 w 187994"/>
                <a:gd name="connsiteY10" fmla="*/ 159906 h 240308"/>
                <a:gd name="connsiteX11" fmla="*/ 0 w 187994"/>
                <a:gd name="connsiteY11" fmla="*/ 170191 h 240308"/>
                <a:gd name="connsiteX12" fmla="*/ 29637 w 187994"/>
                <a:gd name="connsiteY12" fmla="*/ 233335 h 240308"/>
                <a:gd name="connsiteX13" fmla="*/ 56952 w 187994"/>
                <a:gd name="connsiteY13" fmla="*/ 240302 h 240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7994" h="240308">
                  <a:moveTo>
                    <a:pt x="56952" y="240302"/>
                  </a:moveTo>
                  <a:cubicBezTo>
                    <a:pt x="72013" y="239804"/>
                    <a:pt x="86699" y="235381"/>
                    <a:pt x="99527" y="227474"/>
                  </a:cubicBezTo>
                  <a:cubicBezTo>
                    <a:pt x="152132" y="193447"/>
                    <a:pt x="185076" y="136119"/>
                    <a:pt x="187995" y="73539"/>
                  </a:cubicBezTo>
                  <a:lnTo>
                    <a:pt x="187995" y="10285"/>
                  </a:lnTo>
                  <a:cubicBezTo>
                    <a:pt x="187995" y="4600"/>
                    <a:pt x="183395" y="0"/>
                    <a:pt x="177711" y="0"/>
                  </a:cubicBezTo>
                  <a:cubicBezTo>
                    <a:pt x="172026" y="0"/>
                    <a:pt x="167426" y="4600"/>
                    <a:pt x="167426" y="10285"/>
                  </a:cubicBezTo>
                  <a:lnTo>
                    <a:pt x="167426" y="73539"/>
                  </a:lnTo>
                  <a:cubicBezTo>
                    <a:pt x="164374" y="128810"/>
                    <a:pt x="135169" y="179325"/>
                    <a:pt x="88800" y="209559"/>
                  </a:cubicBezTo>
                  <a:cubicBezTo>
                    <a:pt x="69779" y="220618"/>
                    <a:pt x="52418" y="222608"/>
                    <a:pt x="39921" y="215420"/>
                  </a:cubicBezTo>
                  <a:cubicBezTo>
                    <a:pt x="27425" y="208232"/>
                    <a:pt x="20569" y="192197"/>
                    <a:pt x="20569" y="170191"/>
                  </a:cubicBezTo>
                  <a:cubicBezTo>
                    <a:pt x="20569" y="164507"/>
                    <a:pt x="15969" y="159906"/>
                    <a:pt x="10285" y="159906"/>
                  </a:cubicBezTo>
                  <a:cubicBezTo>
                    <a:pt x="4601" y="159906"/>
                    <a:pt x="0" y="164507"/>
                    <a:pt x="0" y="170191"/>
                  </a:cubicBezTo>
                  <a:cubicBezTo>
                    <a:pt x="0" y="199828"/>
                    <a:pt x="10506" y="222276"/>
                    <a:pt x="29637" y="233335"/>
                  </a:cubicBezTo>
                  <a:cubicBezTo>
                    <a:pt x="37953" y="238046"/>
                    <a:pt x="47386" y="240457"/>
                    <a:pt x="56952" y="240302"/>
                  </a:cubicBezTo>
                  <a:close/>
                </a:path>
              </a:pathLst>
            </a:custGeom>
            <a:solidFill>
              <a:srgbClr val="455A64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7089E44-3E55-6153-6748-6164D5309CF2}"/>
                </a:ext>
              </a:extLst>
            </p:cNvPr>
            <p:cNvSpPr/>
            <p:nvPr/>
          </p:nvSpPr>
          <p:spPr>
            <a:xfrm>
              <a:off x="7735573" y="2240430"/>
              <a:ext cx="74755" cy="74755"/>
            </a:xfrm>
            <a:custGeom>
              <a:avLst/>
              <a:gdLst>
                <a:gd name="connsiteX0" fmla="*/ 0 w 74755"/>
                <a:gd name="connsiteY0" fmla="*/ 37267 h 74755"/>
                <a:gd name="connsiteX1" fmla="*/ 37267 w 74755"/>
                <a:gd name="connsiteY1" fmla="*/ 74756 h 74755"/>
                <a:gd name="connsiteX2" fmla="*/ 74756 w 74755"/>
                <a:gd name="connsiteY2" fmla="*/ 37488 h 74755"/>
                <a:gd name="connsiteX3" fmla="*/ 37488 w 74755"/>
                <a:gd name="connsiteY3" fmla="*/ 0 h 74755"/>
                <a:gd name="connsiteX4" fmla="*/ 37378 w 74755"/>
                <a:gd name="connsiteY4" fmla="*/ 0 h 74755"/>
                <a:gd name="connsiteX5" fmla="*/ 0 w 74755"/>
                <a:gd name="connsiteY5" fmla="*/ 37267 h 74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755" h="74755">
                  <a:moveTo>
                    <a:pt x="0" y="37267"/>
                  </a:moveTo>
                  <a:cubicBezTo>
                    <a:pt x="-66" y="57913"/>
                    <a:pt x="16621" y="74689"/>
                    <a:pt x="37267" y="74756"/>
                  </a:cubicBezTo>
                  <a:cubicBezTo>
                    <a:pt x="57914" y="74822"/>
                    <a:pt x="74689" y="58135"/>
                    <a:pt x="74756" y="37488"/>
                  </a:cubicBezTo>
                  <a:cubicBezTo>
                    <a:pt x="74822" y="16842"/>
                    <a:pt x="58135" y="66"/>
                    <a:pt x="37488" y="0"/>
                  </a:cubicBezTo>
                  <a:cubicBezTo>
                    <a:pt x="37455" y="0"/>
                    <a:pt x="37411" y="0"/>
                    <a:pt x="37378" y="0"/>
                  </a:cubicBezTo>
                  <a:cubicBezTo>
                    <a:pt x="16776" y="0"/>
                    <a:pt x="66" y="16665"/>
                    <a:pt x="0" y="37267"/>
                  </a:cubicBezTo>
                  <a:close/>
                </a:path>
              </a:pathLst>
            </a:custGeom>
            <a:solidFill>
              <a:srgbClr val="37474F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3DA1502-EA5A-1BC9-9795-F3A791B24ED2}"/>
                </a:ext>
              </a:extLst>
            </p:cNvPr>
            <p:cNvSpPr/>
            <p:nvPr/>
          </p:nvSpPr>
          <p:spPr>
            <a:xfrm>
              <a:off x="7734467" y="2242531"/>
              <a:ext cx="860795" cy="664867"/>
            </a:xfrm>
            <a:custGeom>
              <a:avLst/>
              <a:gdLst>
                <a:gd name="connsiteX0" fmla="*/ 481709 w 860795"/>
                <a:gd name="connsiteY0" fmla="*/ 664839 h 664867"/>
                <a:gd name="connsiteX1" fmla="*/ 486907 w 860795"/>
                <a:gd name="connsiteY1" fmla="*/ 663512 h 664867"/>
                <a:gd name="connsiteX2" fmla="*/ 772327 w 860795"/>
                <a:gd name="connsiteY2" fmla="*/ 499624 h 664867"/>
                <a:gd name="connsiteX3" fmla="*/ 860796 w 860795"/>
                <a:gd name="connsiteY3" fmla="*/ 345689 h 664867"/>
                <a:gd name="connsiteX4" fmla="*/ 860796 w 860795"/>
                <a:gd name="connsiteY4" fmla="*/ 282545 h 664867"/>
                <a:gd name="connsiteX5" fmla="*/ 850511 w 860795"/>
                <a:gd name="connsiteY5" fmla="*/ 272261 h 664867"/>
                <a:gd name="connsiteX6" fmla="*/ 840227 w 860795"/>
                <a:gd name="connsiteY6" fmla="*/ 282545 h 664867"/>
                <a:gd name="connsiteX7" fmla="*/ 840227 w 860795"/>
                <a:gd name="connsiteY7" fmla="*/ 344805 h 664867"/>
                <a:gd name="connsiteX8" fmla="*/ 761601 w 860795"/>
                <a:gd name="connsiteY8" fmla="*/ 480935 h 664867"/>
                <a:gd name="connsiteX9" fmla="*/ 481267 w 860795"/>
                <a:gd name="connsiteY9" fmla="*/ 642279 h 664867"/>
                <a:gd name="connsiteX10" fmla="*/ 31296 w 860795"/>
                <a:gd name="connsiteY10" fmla="*/ 382514 h 664867"/>
                <a:gd name="connsiteX11" fmla="*/ 301345 w 860795"/>
                <a:gd name="connsiteY11" fmla="*/ 227363 h 664867"/>
                <a:gd name="connsiteX12" fmla="*/ 389813 w 860795"/>
                <a:gd name="connsiteY12" fmla="*/ 73429 h 664867"/>
                <a:gd name="connsiteX13" fmla="*/ 389813 w 860795"/>
                <a:gd name="connsiteY13" fmla="*/ 10284 h 664867"/>
                <a:gd name="connsiteX14" fmla="*/ 379529 w 860795"/>
                <a:gd name="connsiteY14" fmla="*/ 0 h 664867"/>
                <a:gd name="connsiteX15" fmla="*/ 369244 w 860795"/>
                <a:gd name="connsiteY15" fmla="*/ 10284 h 664867"/>
                <a:gd name="connsiteX16" fmla="*/ 369244 w 860795"/>
                <a:gd name="connsiteY16" fmla="*/ 73429 h 664867"/>
                <a:gd name="connsiteX17" fmla="*/ 290618 w 860795"/>
                <a:gd name="connsiteY17" fmla="*/ 209559 h 664867"/>
                <a:gd name="connsiteX18" fmla="*/ 5198 w 860795"/>
                <a:gd name="connsiteY18" fmla="*/ 373889 h 664867"/>
                <a:gd name="connsiteX19" fmla="*/ 0 w 860795"/>
                <a:gd name="connsiteY19" fmla="*/ 382846 h 664867"/>
                <a:gd name="connsiteX20" fmla="*/ 5198 w 860795"/>
                <a:gd name="connsiteY20" fmla="*/ 391693 h 664867"/>
                <a:gd name="connsiteX21" fmla="*/ 475848 w 860795"/>
                <a:gd name="connsiteY21" fmla="*/ 663512 h 664867"/>
                <a:gd name="connsiteX22" fmla="*/ 481709 w 860795"/>
                <a:gd name="connsiteY22" fmla="*/ 664839 h 664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60795" h="664867">
                  <a:moveTo>
                    <a:pt x="481709" y="664839"/>
                  </a:moveTo>
                  <a:cubicBezTo>
                    <a:pt x="483523" y="664827"/>
                    <a:pt x="485314" y="664374"/>
                    <a:pt x="486907" y="663512"/>
                  </a:cubicBezTo>
                  <a:lnTo>
                    <a:pt x="772327" y="499624"/>
                  </a:lnTo>
                  <a:cubicBezTo>
                    <a:pt x="824988" y="465652"/>
                    <a:pt x="857954" y="408292"/>
                    <a:pt x="860796" y="345689"/>
                  </a:cubicBezTo>
                  <a:lnTo>
                    <a:pt x="860796" y="282545"/>
                  </a:lnTo>
                  <a:cubicBezTo>
                    <a:pt x="860796" y="276861"/>
                    <a:pt x="856196" y="272261"/>
                    <a:pt x="850511" y="272261"/>
                  </a:cubicBezTo>
                  <a:cubicBezTo>
                    <a:pt x="844827" y="272261"/>
                    <a:pt x="840227" y="276861"/>
                    <a:pt x="840227" y="282545"/>
                  </a:cubicBezTo>
                  <a:lnTo>
                    <a:pt x="840227" y="344805"/>
                  </a:lnTo>
                  <a:cubicBezTo>
                    <a:pt x="837208" y="400120"/>
                    <a:pt x="808002" y="450679"/>
                    <a:pt x="761601" y="480935"/>
                  </a:cubicBezTo>
                  <a:lnTo>
                    <a:pt x="481267" y="642279"/>
                  </a:lnTo>
                  <a:lnTo>
                    <a:pt x="31296" y="382514"/>
                  </a:lnTo>
                  <a:lnTo>
                    <a:pt x="301345" y="227363"/>
                  </a:lnTo>
                  <a:cubicBezTo>
                    <a:pt x="354006" y="193391"/>
                    <a:pt x="386971" y="136031"/>
                    <a:pt x="389813" y="73429"/>
                  </a:cubicBezTo>
                  <a:lnTo>
                    <a:pt x="389813" y="10284"/>
                  </a:lnTo>
                  <a:cubicBezTo>
                    <a:pt x="389813" y="4600"/>
                    <a:pt x="385213" y="0"/>
                    <a:pt x="379529" y="0"/>
                  </a:cubicBezTo>
                  <a:cubicBezTo>
                    <a:pt x="373845" y="0"/>
                    <a:pt x="369244" y="4600"/>
                    <a:pt x="369244" y="10284"/>
                  </a:cubicBezTo>
                  <a:lnTo>
                    <a:pt x="369244" y="73429"/>
                  </a:lnTo>
                  <a:cubicBezTo>
                    <a:pt x="366225" y="128743"/>
                    <a:pt x="337020" y="179303"/>
                    <a:pt x="290618" y="209559"/>
                  </a:cubicBezTo>
                  <a:lnTo>
                    <a:pt x="5198" y="373889"/>
                  </a:lnTo>
                  <a:cubicBezTo>
                    <a:pt x="1979" y="375724"/>
                    <a:pt x="-11" y="379141"/>
                    <a:pt x="0" y="382846"/>
                  </a:cubicBezTo>
                  <a:cubicBezTo>
                    <a:pt x="11" y="386518"/>
                    <a:pt x="1991" y="389901"/>
                    <a:pt x="5198" y="391693"/>
                  </a:cubicBezTo>
                  <a:lnTo>
                    <a:pt x="475848" y="663512"/>
                  </a:lnTo>
                  <a:cubicBezTo>
                    <a:pt x="477629" y="664529"/>
                    <a:pt x="479664" y="664993"/>
                    <a:pt x="481709" y="664839"/>
                  </a:cubicBezTo>
                  <a:close/>
                </a:path>
              </a:pathLst>
            </a:custGeom>
            <a:solidFill>
              <a:srgbClr val="455A64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5D62DE7B-276A-A9EE-011D-973CDE122D0E}"/>
                </a:ext>
              </a:extLst>
            </p:cNvPr>
            <p:cNvSpPr/>
            <p:nvPr/>
          </p:nvSpPr>
          <p:spPr>
            <a:xfrm>
              <a:off x="8020142" y="2450566"/>
              <a:ext cx="491883" cy="292522"/>
            </a:xfrm>
            <a:custGeom>
              <a:avLst/>
              <a:gdLst>
                <a:gd name="connsiteX0" fmla="*/ 481566 w 491883"/>
                <a:gd name="connsiteY0" fmla="*/ 292474 h 292522"/>
                <a:gd name="connsiteX1" fmla="*/ 491883 w 491883"/>
                <a:gd name="connsiteY1" fmla="*/ 282222 h 292522"/>
                <a:gd name="connsiteX2" fmla="*/ 486653 w 491883"/>
                <a:gd name="connsiteY2" fmla="*/ 273232 h 292522"/>
                <a:gd name="connsiteX3" fmla="*/ 15670 w 491883"/>
                <a:gd name="connsiteY3" fmla="*/ 1524 h 292522"/>
                <a:gd name="connsiteX4" fmla="*/ 1527 w 491883"/>
                <a:gd name="connsiteY4" fmla="*/ 4897 h 292522"/>
                <a:gd name="connsiteX5" fmla="*/ 4899 w 491883"/>
                <a:gd name="connsiteY5" fmla="*/ 19052 h 292522"/>
                <a:gd name="connsiteX6" fmla="*/ 5386 w 491883"/>
                <a:gd name="connsiteY6" fmla="*/ 19328 h 292522"/>
                <a:gd name="connsiteX7" fmla="*/ 476369 w 491883"/>
                <a:gd name="connsiteY7" fmla="*/ 291589 h 292522"/>
                <a:gd name="connsiteX8" fmla="*/ 481566 w 491883"/>
                <a:gd name="connsiteY8" fmla="*/ 292474 h 292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1883" h="292522">
                  <a:moveTo>
                    <a:pt x="481566" y="292474"/>
                  </a:moveTo>
                  <a:cubicBezTo>
                    <a:pt x="487250" y="292496"/>
                    <a:pt x="491862" y="287907"/>
                    <a:pt x="491883" y="282222"/>
                  </a:cubicBezTo>
                  <a:cubicBezTo>
                    <a:pt x="491895" y="278496"/>
                    <a:pt x="489893" y="275057"/>
                    <a:pt x="486653" y="273232"/>
                  </a:cubicBezTo>
                  <a:lnTo>
                    <a:pt x="15670" y="1524"/>
                  </a:lnTo>
                  <a:cubicBezTo>
                    <a:pt x="10827" y="-1451"/>
                    <a:pt x="4501" y="64"/>
                    <a:pt x="1527" y="4897"/>
                  </a:cubicBezTo>
                  <a:cubicBezTo>
                    <a:pt x="-1448" y="9740"/>
                    <a:pt x="56" y="16066"/>
                    <a:pt x="4899" y="19052"/>
                  </a:cubicBezTo>
                  <a:cubicBezTo>
                    <a:pt x="5054" y="19140"/>
                    <a:pt x="5220" y="19240"/>
                    <a:pt x="5386" y="19328"/>
                  </a:cubicBezTo>
                  <a:lnTo>
                    <a:pt x="476369" y="291589"/>
                  </a:lnTo>
                  <a:cubicBezTo>
                    <a:pt x="477994" y="292341"/>
                    <a:pt x="479786" y="292651"/>
                    <a:pt x="481566" y="292474"/>
                  </a:cubicBezTo>
                  <a:close/>
                </a:path>
              </a:pathLst>
            </a:custGeom>
            <a:solidFill>
              <a:srgbClr val="455A64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CA7AB3C-C63F-2741-781D-112F641A1709}"/>
                </a:ext>
              </a:extLst>
            </p:cNvPr>
            <p:cNvSpPr/>
            <p:nvPr/>
          </p:nvSpPr>
          <p:spPr>
            <a:xfrm>
              <a:off x="8205909" y="2723109"/>
              <a:ext cx="305785" cy="184260"/>
            </a:xfrm>
            <a:custGeom>
              <a:avLst/>
              <a:gdLst>
                <a:gd name="connsiteX0" fmla="*/ 10268 w 305785"/>
                <a:gd name="connsiteY0" fmla="*/ 184260 h 184260"/>
                <a:gd name="connsiteX1" fmla="*/ 15465 w 305785"/>
                <a:gd name="connsiteY1" fmla="*/ 182933 h 184260"/>
                <a:gd name="connsiteX2" fmla="*/ 300886 w 305785"/>
                <a:gd name="connsiteY2" fmla="*/ 19046 h 184260"/>
                <a:gd name="connsiteX3" fmla="*/ 304259 w 305785"/>
                <a:gd name="connsiteY3" fmla="*/ 4902 h 184260"/>
                <a:gd name="connsiteX4" fmla="*/ 290601 w 305785"/>
                <a:gd name="connsiteY4" fmla="*/ 1242 h 184260"/>
                <a:gd name="connsiteX5" fmla="*/ 5181 w 305785"/>
                <a:gd name="connsiteY5" fmla="*/ 165018 h 184260"/>
                <a:gd name="connsiteX6" fmla="*/ 1310 w 305785"/>
                <a:gd name="connsiteY6" fmla="*/ 179063 h 184260"/>
                <a:gd name="connsiteX7" fmla="*/ 10268 w 305785"/>
                <a:gd name="connsiteY7" fmla="*/ 184260 h 184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5785" h="184260">
                  <a:moveTo>
                    <a:pt x="10268" y="184260"/>
                  </a:moveTo>
                  <a:cubicBezTo>
                    <a:pt x="12081" y="184249"/>
                    <a:pt x="13873" y="183796"/>
                    <a:pt x="15465" y="182933"/>
                  </a:cubicBezTo>
                  <a:lnTo>
                    <a:pt x="300886" y="19046"/>
                  </a:lnTo>
                  <a:cubicBezTo>
                    <a:pt x="305730" y="16071"/>
                    <a:pt x="307233" y="9735"/>
                    <a:pt x="304259" y="4902"/>
                  </a:cubicBezTo>
                  <a:cubicBezTo>
                    <a:pt x="301406" y="246"/>
                    <a:pt x="295401" y="-1357"/>
                    <a:pt x="290601" y="1242"/>
                  </a:cubicBezTo>
                  <a:lnTo>
                    <a:pt x="5181" y="165018"/>
                  </a:lnTo>
                  <a:cubicBezTo>
                    <a:pt x="282" y="167861"/>
                    <a:pt x="-1443" y="174109"/>
                    <a:pt x="1310" y="179063"/>
                  </a:cubicBezTo>
                  <a:cubicBezTo>
                    <a:pt x="3245" y="182170"/>
                    <a:pt x="6607" y="184117"/>
                    <a:pt x="10268" y="184260"/>
                  </a:cubicBezTo>
                  <a:close/>
                </a:path>
              </a:pathLst>
            </a:custGeom>
            <a:solidFill>
              <a:srgbClr val="455A64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681F7960-FE0B-9B3C-3ED8-9AAB045E2C84}"/>
                </a:ext>
              </a:extLst>
            </p:cNvPr>
            <p:cNvSpPr/>
            <p:nvPr/>
          </p:nvSpPr>
          <p:spPr>
            <a:xfrm>
              <a:off x="8127497" y="2677118"/>
              <a:ext cx="306142" cy="184912"/>
            </a:xfrm>
            <a:custGeom>
              <a:avLst/>
              <a:gdLst>
                <a:gd name="connsiteX0" fmla="*/ 10275 w 306142"/>
                <a:gd name="connsiteY0" fmla="*/ 184912 h 184912"/>
                <a:gd name="connsiteX1" fmla="*/ 15472 w 306142"/>
                <a:gd name="connsiteY1" fmla="*/ 183585 h 184912"/>
                <a:gd name="connsiteX2" fmla="*/ 301003 w 306142"/>
                <a:gd name="connsiteY2" fmla="*/ 19145 h 184912"/>
                <a:gd name="connsiteX3" fmla="*/ 304763 w 306142"/>
                <a:gd name="connsiteY3" fmla="*/ 5100 h 184912"/>
                <a:gd name="connsiteX4" fmla="*/ 290719 w 306142"/>
                <a:gd name="connsiteY4" fmla="*/ 1341 h 184912"/>
                <a:gd name="connsiteX5" fmla="*/ 5188 w 306142"/>
                <a:gd name="connsiteY5" fmla="*/ 165670 h 184912"/>
                <a:gd name="connsiteX6" fmla="*/ 1350 w 306142"/>
                <a:gd name="connsiteY6" fmla="*/ 179704 h 184912"/>
                <a:gd name="connsiteX7" fmla="*/ 1428 w 306142"/>
                <a:gd name="connsiteY7" fmla="*/ 179825 h 184912"/>
                <a:gd name="connsiteX8" fmla="*/ 10275 w 306142"/>
                <a:gd name="connsiteY8" fmla="*/ 184912 h 18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6142" h="184912">
                  <a:moveTo>
                    <a:pt x="10275" y="184912"/>
                  </a:moveTo>
                  <a:cubicBezTo>
                    <a:pt x="12088" y="184901"/>
                    <a:pt x="13879" y="184448"/>
                    <a:pt x="15472" y="183585"/>
                  </a:cubicBezTo>
                  <a:lnTo>
                    <a:pt x="301003" y="19145"/>
                  </a:lnTo>
                  <a:cubicBezTo>
                    <a:pt x="305913" y="16303"/>
                    <a:pt x="307605" y="10021"/>
                    <a:pt x="304763" y="5100"/>
                  </a:cubicBezTo>
                  <a:cubicBezTo>
                    <a:pt x="301888" y="235"/>
                    <a:pt x="295640" y="-1435"/>
                    <a:pt x="290719" y="1341"/>
                  </a:cubicBezTo>
                  <a:lnTo>
                    <a:pt x="5188" y="165670"/>
                  </a:lnTo>
                  <a:cubicBezTo>
                    <a:pt x="255" y="168490"/>
                    <a:pt x="-1459" y="174771"/>
                    <a:pt x="1350" y="179704"/>
                  </a:cubicBezTo>
                  <a:cubicBezTo>
                    <a:pt x="1383" y="179748"/>
                    <a:pt x="1406" y="179781"/>
                    <a:pt x="1428" y="179825"/>
                  </a:cubicBezTo>
                  <a:cubicBezTo>
                    <a:pt x="3230" y="182999"/>
                    <a:pt x="6625" y="184945"/>
                    <a:pt x="10275" y="184912"/>
                  </a:cubicBezTo>
                  <a:close/>
                </a:path>
              </a:pathLst>
            </a:custGeom>
            <a:solidFill>
              <a:srgbClr val="455A64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3D3B73A5-85F6-67B8-6A77-07D5B07BC3DE}"/>
                </a:ext>
              </a:extLst>
            </p:cNvPr>
            <p:cNvSpPr/>
            <p:nvPr/>
          </p:nvSpPr>
          <p:spPr>
            <a:xfrm>
              <a:off x="8049140" y="2631745"/>
              <a:ext cx="306143" cy="184945"/>
            </a:xfrm>
            <a:custGeom>
              <a:avLst/>
              <a:gdLst>
                <a:gd name="connsiteX0" fmla="*/ 10337 w 306143"/>
                <a:gd name="connsiteY0" fmla="*/ 184945 h 184945"/>
                <a:gd name="connsiteX1" fmla="*/ 15424 w 306143"/>
                <a:gd name="connsiteY1" fmla="*/ 183617 h 184945"/>
                <a:gd name="connsiteX2" fmla="*/ 300955 w 306143"/>
                <a:gd name="connsiteY2" fmla="*/ 19288 h 184945"/>
                <a:gd name="connsiteX3" fmla="*/ 304771 w 306143"/>
                <a:gd name="connsiteY3" fmla="*/ 5188 h 184945"/>
                <a:gd name="connsiteX4" fmla="*/ 290671 w 306143"/>
                <a:gd name="connsiteY4" fmla="*/ 1373 h 184945"/>
                <a:gd name="connsiteX5" fmla="*/ 5140 w 306143"/>
                <a:gd name="connsiteY5" fmla="*/ 165703 h 184945"/>
                <a:gd name="connsiteX6" fmla="*/ 1380 w 306143"/>
                <a:gd name="connsiteY6" fmla="*/ 179747 h 184945"/>
                <a:gd name="connsiteX7" fmla="*/ 10337 w 306143"/>
                <a:gd name="connsiteY7" fmla="*/ 184945 h 184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6143" h="184945">
                  <a:moveTo>
                    <a:pt x="10337" y="184945"/>
                  </a:moveTo>
                  <a:cubicBezTo>
                    <a:pt x="12117" y="184922"/>
                    <a:pt x="13865" y="184458"/>
                    <a:pt x="15424" y="183617"/>
                  </a:cubicBezTo>
                  <a:lnTo>
                    <a:pt x="300955" y="19288"/>
                  </a:lnTo>
                  <a:cubicBezTo>
                    <a:pt x="305898" y="16446"/>
                    <a:pt x="307612" y="10131"/>
                    <a:pt x="304771" y="5188"/>
                  </a:cubicBezTo>
                  <a:cubicBezTo>
                    <a:pt x="301928" y="245"/>
                    <a:pt x="295614" y="-1469"/>
                    <a:pt x="290671" y="1373"/>
                  </a:cubicBezTo>
                  <a:lnTo>
                    <a:pt x="5140" y="165703"/>
                  </a:lnTo>
                  <a:cubicBezTo>
                    <a:pt x="230" y="168545"/>
                    <a:pt x="-1462" y="174826"/>
                    <a:pt x="1380" y="179747"/>
                  </a:cubicBezTo>
                  <a:cubicBezTo>
                    <a:pt x="3171" y="182998"/>
                    <a:pt x="6621" y="185000"/>
                    <a:pt x="10337" y="184945"/>
                  </a:cubicBezTo>
                  <a:close/>
                </a:path>
              </a:pathLst>
            </a:custGeom>
            <a:solidFill>
              <a:srgbClr val="455A64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125AB9A-B29F-B7A1-4737-C9DF5A579216}"/>
                </a:ext>
              </a:extLst>
            </p:cNvPr>
            <p:cNvSpPr/>
            <p:nvPr/>
          </p:nvSpPr>
          <p:spPr>
            <a:xfrm>
              <a:off x="7970640" y="2586468"/>
              <a:ext cx="306231" cy="184993"/>
            </a:xfrm>
            <a:custGeom>
              <a:avLst/>
              <a:gdLst>
                <a:gd name="connsiteX0" fmla="*/ 10432 w 306231"/>
                <a:gd name="connsiteY0" fmla="*/ 184992 h 184993"/>
                <a:gd name="connsiteX1" fmla="*/ 15520 w 306231"/>
                <a:gd name="connsiteY1" fmla="*/ 183555 h 184993"/>
                <a:gd name="connsiteX2" fmla="*/ 301050 w 306231"/>
                <a:gd name="connsiteY2" fmla="*/ 19225 h 184993"/>
                <a:gd name="connsiteX3" fmla="*/ 304921 w 306231"/>
                <a:gd name="connsiteY3" fmla="*/ 5369 h 184993"/>
                <a:gd name="connsiteX4" fmla="*/ 304811 w 306231"/>
                <a:gd name="connsiteY4" fmla="*/ 5181 h 184993"/>
                <a:gd name="connsiteX5" fmla="*/ 290766 w 306231"/>
                <a:gd name="connsiteY5" fmla="*/ 1310 h 184993"/>
                <a:gd name="connsiteX6" fmla="*/ 5235 w 306231"/>
                <a:gd name="connsiteY6" fmla="*/ 165751 h 184993"/>
                <a:gd name="connsiteX7" fmla="*/ 1331 w 306231"/>
                <a:gd name="connsiteY7" fmla="*/ 179762 h 184993"/>
                <a:gd name="connsiteX8" fmla="*/ 10432 w 306231"/>
                <a:gd name="connsiteY8" fmla="*/ 184992 h 184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6231" h="184993">
                  <a:moveTo>
                    <a:pt x="10432" y="184992"/>
                  </a:moveTo>
                  <a:cubicBezTo>
                    <a:pt x="12235" y="185015"/>
                    <a:pt x="13993" y="184517"/>
                    <a:pt x="15520" y="183555"/>
                  </a:cubicBezTo>
                  <a:lnTo>
                    <a:pt x="301050" y="19225"/>
                  </a:lnTo>
                  <a:cubicBezTo>
                    <a:pt x="305950" y="16472"/>
                    <a:pt x="307674" y="10257"/>
                    <a:pt x="304921" y="5369"/>
                  </a:cubicBezTo>
                  <a:cubicBezTo>
                    <a:pt x="304888" y="5303"/>
                    <a:pt x="304844" y="5247"/>
                    <a:pt x="304811" y="5181"/>
                  </a:cubicBezTo>
                  <a:cubicBezTo>
                    <a:pt x="301968" y="282"/>
                    <a:pt x="295720" y="-1443"/>
                    <a:pt x="290766" y="1310"/>
                  </a:cubicBezTo>
                  <a:lnTo>
                    <a:pt x="5235" y="165751"/>
                  </a:lnTo>
                  <a:cubicBezTo>
                    <a:pt x="292" y="168537"/>
                    <a:pt x="-1466" y="174808"/>
                    <a:pt x="1331" y="179762"/>
                  </a:cubicBezTo>
                  <a:cubicBezTo>
                    <a:pt x="3178" y="183035"/>
                    <a:pt x="6673" y="185048"/>
                    <a:pt x="10432" y="184992"/>
                  </a:cubicBezTo>
                  <a:close/>
                </a:path>
              </a:pathLst>
            </a:custGeom>
            <a:solidFill>
              <a:srgbClr val="455A64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9232553-6FFC-ECF2-2818-F87E2533200C}"/>
                </a:ext>
              </a:extLst>
            </p:cNvPr>
            <p:cNvSpPr/>
            <p:nvPr/>
          </p:nvSpPr>
          <p:spPr>
            <a:xfrm>
              <a:off x="7892359" y="2541294"/>
              <a:ext cx="306549" cy="184826"/>
            </a:xfrm>
            <a:custGeom>
              <a:avLst/>
              <a:gdLst>
                <a:gd name="connsiteX0" fmla="*/ 10751 w 306549"/>
                <a:gd name="connsiteY0" fmla="*/ 184826 h 184826"/>
                <a:gd name="connsiteX1" fmla="*/ 15948 w 306549"/>
                <a:gd name="connsiteY1" fmla="*/ 183389 h 184826"/>
                <a:gd name="connsiteX2" fmla="*/ 301369 w 306549"/>
                <a:gd name="connsiteY2" fmla="*/ 19059 h 184826"/>
                <a:gd name="connsiteX3" fmla="*/ 305240 w 306549"/>
                <a:gd name="connsiteY3" fmla="*/ 5015 h 184826"/>
                <a:gd name="connsiteX4" fmla="*/ 291085 w 306549"/>
                <a:gd name="connsiteY4" fmla="*/ 1144 h 184826"/>
                <a:gd name="connsiteX5" fmla="*/ 5222 w 306549"/>
                <a:gd name="connsiteY5" fmla="*/ 165585 h 184826"/>
                <a:gd name="connsiteX6" fmla="*/ 1329 w 306549"/>
                <a:gd name="connsiteY6" fmla="*/ 179596 h 184826"/>
                <a:gd name="connsiteX7" fmla="*/ 1351 w 306549"/>
                <a:gd name="connsiteY7" fmla="*/ 179629 h 184826"/>
                <a:gd name="connsiteX8" fmla="*/ 10751 w 306549"/>
                <a:gd name="connsiteY8" fmla="*/ 184826 h 18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6549" h="184826">
                  <a:moveTo>
                    <a:pt x="10751" y="184826"/>
                  </a:moveTo>
                  <a:cubicBezTo>
                    <a:pt x="12586" y="184837"/>
                    <a:pt x="14378" y="184340"/>
                    <a:pt x="15948" y="183389"/>
                  </a:cubicBezTo>
                  <a:lnTo>
                    <a:pt x="301369" y="19059"/>
                  </a:lnTo>
                  <a:cubicBezTo>
                    <a:pt x="306268" y="16217"/>
                    <a:pt x="307993" y="9969"/>
                    <a:pt x="305240" y="5015"/>
                  </a:cubicBezTo>
                  <a:cubicBezTo>
                    <a:pt x="302176" y="326"/>
                    <a:pt x="296105" y="-1333"/>
                    <a:pt x="291085" y="1144"/>
                  </a:cubicBezTo>
                  <a:lnTo>
                    <a:pt x="5222" y="165585"/>
                  </a:lnTo>
                  <a:cubicBezTo>
                    <a:pt x="279" y="168382"/>
                    <a:pt x="-1458" y="174653"/>
                    <a:pt x="1329" y="179596"/>
                  </a:cubicBezTo>
                  <a:cubicBezTo>
                    <a:pt x="1340" y="179607"/>
                    <a:pt x="1340" y="179618"/>
                    <a:pt x="1351" y="179629"/>
                  </a:cubicBezTo>
                  <a:cubicBezTo>
                    <a:pt x="3375" y="182869"/>
                    <a:pt x="6925" y="184837"/>
                    <a:pt x="10751" y="184826"/>
                  </a:cubicBezTo>
                  <a:close/>
                </a:path>
              </a:pathLst>
            </a:custGeom>
            <a:solidFill>
              <a:srgbClr val="455A64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1ACFA844-30CC-DBB6-C102-141B576CE307}"/>
                </a:ext>
              </a:extLst>
            </p:cNvPr>
            <p:cNvSpPr/>
            <p:nvPr/>
          </p:nvSpPr>
          <p:spPr>
            <a:xfrm>
              <a:off x="7813946" y="2495798"/>
              <a:ext cx="306161" cy="184982"/>
            </a:xfrm>
            <a:custGeom>
              <a:avLst/>
              <a:gdLst>
                <a:gd name="connsiteX0" fmla="*/ 10317 w 306161"/>
                <a:gd name="connsiteY0" fmla="*/ 184982 h 184982"/>
                <a:gd name="connsiteX1" fmla="*/ 15514 w 306161"/>
                <a:gd name="connsiteY1" fmla="*/ 183545 h 184982"/>
                <a:gd name="connsiteX2" fmla="*/ 301046 w 306161"/>
                <a:gd name="connsiteY2" fmla="*/ 19215 h 184982"/>
                <a:gd name="connsiteX3" fmla="*/ 304750 w 306161"/>
                <a:gd name="connsiteY3" fmla="*/ 5116 h 184982"/>
                <a:gd name="connsiteX4" fmla="*/ 290651 w 306161"/>
                <a:gd name="connsiteY4" fmla="*/ 1411 h 184982"/>
                <a:gd name="connsiteX5" fmla="*/ 5230 w 306161"/>
                <a:gd name="connsiteY5" fmla="*/ 165741 h 184982"/>
                <a:gd name="connsiteX6" fmla="*/ 1326 w 306161"/>
                <a:gd name="connsiteY6" fmla="*/ 179752 h 184982"/>
                <a:gd name="connsiteX7" fmla="*/ 10317 w 306161"/>
                <a:gd name="connsiteY7" fmla="*/ 184982 h 184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6161" h="184982">
                  <a:moveTo>
                    <a:pt x="10317" y="184982"/>
                  </a:moveTo>
                  <a:cubicBezTo>
                    <a:pt x="12153" y="184994"/>
                    <a:pt x="13944" y="184496"/>
                    <a:pt x="15514" y="183545"/>
                  </a:cubicBezTo>
                  <a:lnTo>
                    <a:pt x="301046" y="19215"/>
                  </a:lnTo>
                  <a:cubicBezTo>
                    <a:pt x="305967" y="16340"/>
                    <a:pt x="307625" y="10037"/>
                    <a:pt x="304750" y="5116"/>
                  </a:cubicBezTo>
                  <a:cubicBezTo>
                    <a:pt x="301875" y="195"/>
                    <a:pt x="295572" y="-1464"/>
                    <a:pt x="290651" y="1411"/>
                  </a:cubicBezTo>
                  <a:lnTo>
                    <a:pt x="5230" y="165741"/>
                  </a:lnTo>
                  <a:cubicBezTo>
                    <a:pt x="287" y="168527"/>
                    <a:pt x="-1460" y="174809"/>
                    <a:pt x="1326" y="179752"/>
                  </a:cubicBezTo>
                  <a:cubicBezTo>
                    <a:pt x="3151" y="182992"/>
                    <a:pt x="6590" y="184994"/>
                    <a:pt x="10317" y="184982"/>
                  </a:cubicBezTo>
                  <a:close/>
                </a:path>
              </a:pathLst>
            </a:custGeom>
            <a:solidFill>
              <a:srgbClr val="455A64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B76282CA-673D-FDB7-3AC0-4A181C1243FA}"/>
                </a:ext>
              </a:extLst>
            </p:cNvPr>
            <p:cNvSpPr/>
            <p:nvPr/>
          </p:nvSpPr>
          <p:spPr>
            <a:xfrm>
              <a:off x="7735536" y="2450343"/>
              <a:ext cx="306438" cy="185098"/>
            </a:xfrm>
            <a:custGeom>
              <a:avLst/>
              <a:gdLst>
                <a:gd name="connsiteX0" fmla="*/ 10433 w 306438"/>
                <a:gd name="connsiteY0" fmla="*/ 185098 h 185098"/>
                <a:gd name="connsiteX1" fmla="*/ 15519 w 306438"/>
                <a:gd name="connsiteY1" fmla="*/ 183770 h 185098"/>
                <a:gd name="connsiteX2" fmla="*/ 301051 w 306438"/>
                <a:gd name="connsiteY2" fmla="*/ 19330 h 185098"/>
                <a:gd name="connsiteX3" fmla="*/ 305198 w 306438"/>
                <a:gd name="connsiteY3" fmla="*/ 5385 h 185098"/>
                <a:gd name="connsiteX4" fmla="*/ 291253 w 306438"/>
                <a:gd name="connsiteY4" fmla="*/ 1238 h 185098"/>
                <a:gd name="connsiteX5" fmla="*/ 290766 w 306438"/>
                <a:gd name="connsiteY5" fmla="*/ 1526 h 185098"/>
                <a:gd name="connsiteX6" fmla="*/ 5235 w 306438"/>
                <a:gd name="connsiteY6" fmla="*/ 165856 h 185098"/>
                <a:gd name="connsiteX7" fmla="*/ 1331 w 306438"/>
                <a:gd name="connsiteY7" fmla="*/ 179867 h 185098"/>
                <a:gd name="connsiteX8" fmla="*/ 10433 w 306438"/>
                <a:gd name="connsiteY8" fmla="*/ 185098 h 185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6438" h="185098">
                  <a:moveTo>
                    <a:pt x="10433" y="185098"/>
                  </a:moveTo>
                  <a:cubicBezTo>
                    <a:pt x="12213" y="185109"/>
                    <a:pt x="13971" y="184644"/>
                    <a:pt x="15519" y="183770"/>
                  </a:cubicBezTo>
                  <a:lnTo>
                    <a:pt x="301051" y="19330"/>
                  </a:lnTo>
                  <a:cubicBezTo>
                    <a:pt x="306049" y="16621"/>
                    <a:pt x="307896" y="10384"/>
                    <a:pt x="305198" y="5385"/>
                  </a:cubicBezTo>
                  <a:cubicBezTo>
                    <a:pt x="302488" y="398"/>
                    <a:pt x="296251" y="-1460"/>
                    <a:pt x="291253" y="1238"/>
                  </a:cubicBezTo>
                  <a:cubicBezTo>
                    <a:pt x="291087" y="1338"/>
                    <a:pt x="290921" y="1426"/>
                    <a:pt x="290766" y="1526"/>
                  </a:cubicBezTo>
                  <a:lnTo>
                    <a:pt x="5235" y="165856"/>
                  </a:lnTo>
                  <a:cubicBezTo>
                    <a:pt x="292" y="168642"/>
                    <a:pt x="-1467" y="174913"/>
                    <a:pt x="1331" y="179867"/>
                  </a:cubicBezTo>
                  <a:cubicBezTo>
                    <a:pt x="3178" y="183140"/>
                    <a:pt x="6673" y="185153"/>
                    <a:pt x="10433" y="185098"/>
                  </a:cubicBezTo>
                  <a:close/>
                </a:path>
              </a:pathLst>
            </a:custGeom>
            <a:solidFill>
              <a:srgbClr val="455A64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1AFD6A54-B421-05AF-A233-14E4D82D928D}"/>
                </a:ext>
              </a:extLst>
            </p:cNvPr>
            <p:cNvSpPr/>
            <p:nvPr/>
          </p:nvSpPr>
          <p:spPr>
            <a:xfrm>
              <a:off x="8631314" y="2635772"/>
              <a:ext cx="187994" cy="240305"/>
            </a:xfrm>
            <a:custGeom>
              <a:avLst/>
              <a:gdLst>
                <a:gd name="connsiteX0" fmla="*/ 56951 w 187994"/>
                <a:gd name="connsiteY0" fmla="*/ 240302 h 240305"/>
                <a:gd name="connsiteX1" fmla="*/ 99527 w 187994"/>
                <a:gd name="connsiteY1" fmla="*/ 227363 h 240305"/>
                <a:gd name="connsiteX2" fmla="*/ 187995 w 187994"/>
                <a:gd name="connsiteY2" fmla="*/ 73429 h 240305"/>
                <a:gd name="connsiteX3" fmla="*/ 187995 w 187994"/>
                <a:gd name="connsiteY3" fmla="*/ 10284 h 240305"/>
                <a:gd name="connsiteX4" fmla="*/ 177711 w 187994"/>
                <a:gd name="connsiteY4" fmla="*/ 0 h 240305"/>
                <a:gd name="connsiteX5" fmla="*/ 167426 w 187994"/>
                <a:gd name="connsiteY5" fmla="*/ 10284 h 240305"/>
                <a:gd name="connsiteX6" fmla="*/ 167426 w 187994"/>
                <a:gd name="connsiteY6" fmla="*/ 73207 h 240305"/>
                <a:gd name="connsiteX7" fmla="*/ 88800 w 187994"/>
                <a:gd name="connsiteY7" fmla="*/ 209338 h 240305"/>
                <a:gd name="connsiteX8" fmla="*/ 39921 w 187994"/>
                <a:gd name="connsiteY8" fmla="*/ 215199 h 240305"/>
                <a:gd name="connsiteX9" fmla="*/ 20569 w 187994"/>
                <a:gd name="connsiteY9" fmla="*/ 169969 h 240305"/>
                <a:gd name="connsiteX10" fmla="*/ 10284 w 187994"/>
                <a:gd name="connsiteY10" fmla="*/ 159685 h 240305"/>
                <a:gd name="connsiteX11" fmla="*/ 0 w 187994"/>
                <a:gd name="connsiteY11" fmla="*/ 169969 h 240305"/>
                <a:gd name="connsiteX12" fmla="*/ 29637 w 187994"/>
                <a:gd name="connsiteY12" fmla="*/ 233114 h 240305"/>
                <a:gd name="connsiteX13" fmla="*/ 56951 w 187994"/>
                <a:gd name="connsiteY13" fmla="*/ 240302 h 24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7994" h="240305">
                  <a:moveTo>
                    <a:pt x="56951" y="240302"/>
                  </a:moveTo>
                  <a:cubicBezTo>
                    <a:pt x="72035" y="239826"/>
                    <a:pt x="86732" y="235359"/>
                    <a:pt x="99527" y="227363"/>
                  </a:cubicBezTo>
                  <a:cubicBezTo>
                    <a:pt x="152187" y="193391"/>
                    <a:pt x="185153" y="136031"/>
                    <a:pt x="187995" y="73429"/>
                  </a:cubicBezTo>
                  <a:lnTo>
                    <a:pt x="187995" y="10284"/>
                  </a:lnTo>
                  <a:cubicBezTo>
                    <a:pt x="187995" y="4600"/>
                    <a:pt x="183394" y="0"/>
                    <a:pt x="177711" y="0"/>
                  </a:cubicBezTo>
                  <a:cubicBezTo>
                    <a:pt x="172026" y="0"/>
                    <a:pt x="167426" y="4600"/>
                    <a:pt x="167426" y="10284"/>
                  </a:cubicBezTo>
                  <a:lnTo>
                    <a:pt x="167426" y="73207"/>
                  </a:lnTo>
                  <a:cubicBezTo>
                    <a:pt x="164407" y="128522"/>
                    <a:pt x="135201" y="179082"/>
                    <a:pt x="88800" y="209338"/>
                  </a:cubicBezTo>
                  <a:cubicBezTo>
                    <a:pt x="69779" y="220396"/>
                    <a:pt x="52417" y="222387"/>
                    <a:pt x="39921" y="215199"/>
                  </a:cubicBezTo>
                  <a:cubicBezTo>
                    <a:pt x="27425" y="208011"/>
                    <a:pt x="20569" y="191976"/>
                    <a:pt x="20569" y="169969"/>
                  </a:cubicBezTo>
                  <a:cubicBezTo>
                    <a:pt x="20569" y="164285"/>
                    <a:pt x="15969" y="159685"/>
                    <a:pt x="10284" y="159685"/>
                  </a:cubicBezTo>
                  <a:cubicBezTo>
                    <a:pt x="4600" y="159685"/>
                    <a:pt x="0" y="164285"/>
                    <a:pt x="0" y="169969"/>
                  </a:cubicBezTo>
                  <a:cubicBezTo>
                    <a:pt x="0" y="199606"/>
                    <a:pt x="10505" y="222055"/>
                    <a:pt x="29637" y="233114"/>
                  </a:cubicBezTo>
                  <a:cubicBezTo>
                    <a:pt x="37931" y="237924"/>
                    <a:pt x="47364" y="240412"/>
                    <a:pt x="56951" y="240302"/>
                  </a:cubicBezTo>
                  <a:close/>
                </a:path>
              </a:pathLst>
            </a:custGeom>
            <a:solidFill>
              <a:srgbClr val="455A64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C975370-D9D0-93EF-C891-B715559D4696}"/>
                </a:ext>
              </a:extLst>
            </p:cNvPr>
            <p:cNvSpPr/>
            <p:nvPr/>
          </p:nvSpPr>
          <p:spPr>
            <a:xfrm>
              <a:off x="8604331" y="2742819"/>
              <a:ext cx="74756" cy="74756"/>
            </a:xfrm>
            <a:custGeom>
              <a:avLst/>
              <a:gdLst>
                <a:gd name="connsiteX0" fmla="*/ 0 w 74756"/>
                <a:gd name="connsiteY0" fmla="*/ 37267 h 74756"/>
                <a:gd name="connsiteX1" fmla="*/ 37267 w 74756"/>
                <a:gd name="connsiteY1" fmla="*/ 74756 h 74756"/>
                <a:gd name="connsiteX2" fmla="*/ 74756 w 74756"/>
                <a:gd name="connsiteY2" fmla="*/ 37489 h 74756"/>
                <a:gd name="connsiteX3" fmla="*/ 37488 w 74756"/>
                <a:gd name="connsiteY3" fmla="*/ 0 h 74756"/>
                <a:gd name="connsiteX4" fmla="*/ 37378 w 74756"/>
                <a:gd name="connsiteY4" fmla="*/ 0 h 74756"/>
                <a:gd name="connsiteX5" fmla="*/ 0 w 74756"/>
                <a:gd name="connsiteY5" fmla="*/ 37157 h 74756"/>
                <a:gd name="connsiteX6" fmla="*/ 0 w 74756"/>
                <a:gd name="connsiteY6" fmla="*/ 37267 h 74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756" h="74756">
                  <a:moveTo>
                    <a:pt x="0" y="37267"/>
                  </a:moveTo>
                  <a:cubicBezTo>
                    <a:pt x="-66" y="57914"/>
                    <a:pt x="16621" y="74689"/>
                    <a:pt x="37267" y="74756"/>
                  </a:cubicBezTo>
                  <a:cubicBezTo>
                    <a:pt x="57914" y="74822"/>
                    <a:pt x="74689" y="58135"/>
                    <a:pt x="74756" y="37489"/>
                  </a:cubicBezTo>
                  <a:cubicBezTo>
                    <a:pt x="74822" y="16842"/>
                    <a:pt x="58135" y="67"/>
                    <a:pt x="37488" y="0"/>
                  </a:cubicBezTo>
                  <a:cubicBezTo>
                    <a:pt x="37455" y="0"/>
                    <a:pt x="37411" y="0"/>
                    <a:pt x="37378" y="0"/>
                  </a:cubicBezTo>
                  <a:cubicBezTo>
                    <a:pt x="16798" y="-66"/>
                    <a:pt x="66" y="16577"/>
                    <a:pt x="0" y="37157"/>
                  </a:cubicBezTo>
                  <a:cubicBezTo>
                    <a:pt x="0" y="37190"/>
                    <a:pt x="0" y="37234"/>
                    <a:pt x="0" y="37267"/>
                  </a:cubicBezTo>
                  <a:close/>
                </a:path>
              </a:pathLst>
            </a:custGeom>
            <a:solidFill>
              <a:srgbClr val="37474F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EE096EB0-C53D-0324-7B8C-3BB5C28447A9}"/>
                </a:ext>
              </a:extLst>
            </p:cNvPr>
            <p:cNvSpPr/>
            <p:nvPr/>
          </p:nvSpPr>
          <p:spPr>
            <a:xfrm>
              <a:off x="7826588" y="2382924"/>
              <a:ext cx="622704" cy="443174"/>
            </a:xfrm>
            <a:custGeom>
              <a:avLst/>
              <a:gdLst>
                <a:gd name="connsiteX0" fmla="*/ 23441 w 622704"/>
                <a:gd name="connsiteY0" fmla="*/ 85975 h 443174"/>
                <a:gd name="connsiteX1" fmla="*/ 39918 w 622704"/>
                <a:gd name="connsiteY1" fmla="*/ 62862 h 443174"/>
                <a:gd name="connsiteX2" fmla="*/ 75858 w 622704"/>
                <a:gd name="connsiteY2" fmla="*/ 34774 h 443174"/>
                <a:gd name="connsiteX3" fmla="*/ 155590 w 622704"/>
                <a:gd name="connsiteY3" fmla="*/ 6353 h 443174"/>
                <a:gd name="connsiteX4" fmla="*/ 156696 w 622704"/>
                <a:gd name="connsiteY4" fmla="*/ 6353 h 443174"/>
                <a:gd name="connsiteX5" fmla="*/ 374217 w 622704"/>
                <a:gd name="connsiteY5" fmla="*/ 36433 h 443174"/>
                <a:gd name="connsiteX6" fmla="*/ 516430 w 622704"/>
                <a:gd name="connsiteY6" fmla="*/ 118708 h 443174"/>
                <a:gd name="connsiteX7" fmla="*/ 543634 w 622704"/>
                <a:gd name="connsiteY7" fmla="*/ 134301 h 443174"/>
                <a:gd name="connsiteX8" fmla="*/ 582228 w 622704"/>
                <a:gd name="connsiteY8" fmla="*/ 164490 h 443174"/>
                <a:gd name="connsiteX9" fmla="*/ 590854 w 622704"/>
                <a:gd name="connsiteY9" fmla="*/ 175549 h 443174"/>
                <a:gd name="connsiteX10" fmla="*/ 622702 w 622704"/>
                <a:gd name="connsiteY10" fmla="*/ 272643 h 443174"/>
                <a:gd name="connsiteX11" fmla="*/ 593176 w 622704"/>
                <a:gd name="connsiteY11" fmla="*/ 367083 h 443174"/>
                <a:gd name="connsiteX12" fmla="*/ 589195 w 622704"/>
                <a:gd name="connsiteY12" fmla="*/ 372501 h 443174"/>
                <a:gd name="connsiteX13" fmla="*/ 583334 w 622704"/>
                <a:gd name="connsiteY13" fmla="*/ 379468 h 443174"/>
                <a:gd name="connsiteX14" fmla="*/ 575814 w 622704"/>
                <a:gd name="connsiteY14" fmla="*/ 387320 h 443174"/>
                <a:gd name="connsiteX15" fmla="*/ 546620 w 622704"/>
                <a:gd name="connsiteY15" fmla="*/ 408441 h 443174"/>
                <a:gd name="connsiteX16" fmla="*/ 465450 w 622704"/>
                <a:gd name="connsiteY16" fmla="*/ 437083 h 443174"/>
                <a:gd name="connsiteX17" fmla="*/ 396887 w 622704"/>
                <a:gd name="connsiteY17" fmla="*/ 443165 h 443174"/>
                <a:gd name="connsiteX18" fmla="*/ 207565 w 622704"/>
                <a:gd name="connsiteY18" fmla="*/ 358457 h 443174"/>
                <a:gd name="connsiteX19" fmla="*/ 179255 w 622704"/>
                <a:gd name="connsiteY19" fmla="*/ 334571 h 443174"/>
                <a:gd name="connsiteX20" fmla="*/ 104831 w 622704"/>
                <a:gd name="connsiteY20" fmla="*/ 306371 h 443174"/>
                <a:gd name="connsiteX21" fmla="*/ 26095 w 622704"/>
                <a:gd name="connsiteY21" fmla="*/ 260147 h 443174"/>
                <a:gd name="connsiteX22" fmla="*/ 26095 w 622704"/>
                <a:gd name="connsiteY22" fmla="*/ 260147 h 443174"/>
                <a:gd name="connsiteX23" fmla="*/ 23773 w 622704"/>
                <a:gd name="connsiteY23" fmla="*/ 86859 h 443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22704" h="443174">
                  <a:moveTo>
                    <a:pt x="23441" y="85975"/>
                  </a:moveTo>
                  <a:cubicBezTo>
                    <a:pt x="28074" y="77692"/>
                    <a:pt x="33603" y="69951"/>
                    <a:pt x="39918" y="62862"/>
                  </a:cubicBezTo>
                  <a:cubicBezTo>
                    <a:pt x="50368" y="51682"/>
                    <a:pt x="62488" y="42216"/>
                    <a:pt x="75858" y="34774"/>
                  </a:cubicBezTo>
                  <a:cubicBezTo>
                    <a:pt x="100662" y="20917"/>
                    <a:pt x="127612" y="11308"/>
                    <a:pt x="155590" y="6353"/>
                  </a:cubicBezTo>
                  <a:cubicBezTo>
                    <a:pt x="155590" y="6353"/>
                    <a:pt x="156143" y="6353"/>
                    <a:pt x="156696" y="6353"/>
                  </a:cubicBezTo>
                  <a:cubicBezTo>
                    <a:pt x="230014" y="-8133"/>
                    <a:pt x="314833" y="2262"/>
                    <a:pt x="374217" y="36433"/>
                  </a:cubicBezTo>
                  <a:lnTo>
                    <a:pt x="516430" y="118708"/>
                  </a:lnTo>
                  <a:lnTo>
                    <a:pt x="543634" y="134301"/>
                  </a:lnTo>
                  <a:cubicBezTo>
                    <a:pt x="557966" y="142329"/>
                    <a:pt x="570982" y="152514"/>
                    <a:pt x="582228" y="164490"/>
                  </a:cubicBezTo>
                  <a:cubicBezTo>
                    <a:pt x="585313" y="168007"/>
                    <a:pt x="588189" y="171701"/>
                    <a:pt x="590854" y="175549"/>
                  </a:cubicBezTo>
                  <a:cubicBezTo>
                    <a:pt x="611721" y="203604"/>
                    <a:pt x="622901" y="237676"/>
                    <a:pt x="622702" y="272643"/>
                  </a:cubicBezTo>
                  <a:cubicBezTo>
                    <a:pt x="622757" y="306404"/>
                    <a:pt x="612451" y="339370"/>
                    <a:pt x="593176" y="367083"/>
                  </a:cubicBezTo>
                  <a:cubicBezTo>
                    <a:pt x="591738" y="368741"/>
                    <a:pt x="590632" y="370842"/>
                    <a:pt x="589195" y="372501"/>
                  </a:cubicBezTo>
                  <a:cubicBezTo>
                    <a:pt x="587757" y="374160"/>
                    <a:pt x="585435" y="377146"/>
                    <a:pt x="583334" y="379468"/>
                  </a:cubicBezTo>
                  <a:cubicBezTo>
                    <a:pt x="580978" y="382222"/>
                    <a:pt x="578468" y="384842"/>
                    <a:pt x="575814" y="387320"/>
                  </a:cubicBezTo>
                  <a:cubicBezTo>
                    <a:pt x="566812" y="395315"/>
                    <a:pt x="557037" y="402392"/>
                    <a:pt x="546620" y="408441"/>
                  </a:cubicBezTo>
                  <a:cubicBezTo>
                    <a:pt x="521395" y="422552"/>
                    <a:pt x="493948" y="432239"/>
                    <a:pt x="465450" y="437083"/>
                  </a:cubicBezTo>
                  <a:cubicBezTo>
                    <a:pt x="442846" y="441296"/>
                    <a:pt x="419878" y="443331"/>
                    <a:pt x="396887" y="443165"/>
                  </a:cubicBezTo>
                  <a:cubicBezTo>
                    <a:pt x="325117" y="443165"/>
                    <a:pt x="258877" y="408773"/>
                    <a:pt x="207565" y="358457"/>
                  </a:cubicBezTo>
                  <a:cubicBezTo>
                    <a:pt x="198762" y="349765"/>
                    <a:pt x="189296" y="341781"/>
                    <a:pt x="179255" y="334571"/>
                  </a:cubicBezTo>
                  <a:cubicBezTo>
                    <a:pt x="157901" y="317806"/>
                    <a:pt x="131936" y="307975"/>
                    <a:pt x="104831" y="306371"/>
                  </a:cubicBezTo>
                  <a:cubicBezTo>
                    <a:pt x="72596" y="304790"/>
                    <a:pt x="43191" y="287516"/>
                    <a:pt x="26095" y="260147"/>
                  </a:cubicBezTo>
                  <a:lnTo>
                    <a:pt x="26095" y="260147"/>
                  </a:lnTo>
                  <a:cubicBezTo>
                    <a:pt x="-7844" y="207608"/>
                    <a:pt x="-8740" y="140294"/>
                    <a:pt x="23773" y="86859"/>
                  </a:cubicBezTo>
                  <a:close/>
                </a:path>
              </a:pathLst>
            </a:custGeom>
            <a:solidFill>
              <a:schemeClr val="accent2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B5989A3E-3AE2-9BB0-7452-94D01672366C}"/>
                </a:ext>
              </a:extLst>
            </p:cNvPr>
            <p:cNvSpPr/>
            <p:nvPr/>
          </p:nvSpPr>
          <p:spPr>
            <a:xfrm>
              <a:off x="7841699" y="2382693"/>
              <a:ext cx="591774" cy="341442"/>
            </a:xfrm>
            <a:custGeom>
              <a:avLst/>
              <a:gdLst>
                <a:gd name="connsiteX0" fmla="*/ 531399 w 591774"/>
                <a:gd name="connsiteY0" fmla="*/ 306603 h 341442"/>
                <a:gd name="connsiteX1" fmla="*/ 232819 w 591774"/>
                <a:gd name="connsiteY1" fmla="*/ 304944 h 341442"/>
                <a:gd name="connsiteX2" fmla="*/ 63181 w 591774"/>
                <a:gd name="connsiteY2" fmla="*/ 207076 h 341442"/>
                <a:gd name="connsiteX3" fmla="*/ 60416 w 591774"/>
                <a:gd name="connsiteY3" fmla="*/ 34894 h 341442"/>
                <a:gd name="connsiteX4" fmla="*/ 358996 w 591774"/>
                <a:gd name="connsiteY4" fmla="*/ 36443 h 341442"/>
                <a:gd name="connsiteX5" fmla="*/ 528634 w 591774"/>
                <a:gd name="connsiteY5" fmla="*/ 134421 h 341442"/>
                <a:gd name="connsiteX6" fmla="*/ 531399 w 591774"/>
                <a:gd name="connsiteY6" fmla="*/ 306603 h 34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1774" h="341442">
                  <a:moveTo>
                    <a:pt x="531399" y="306603"/>
                  </a:moveTo>
                  <a:cubicBezTo>
                    <a:pt x="449787" y="353712"/>
                    <a:pt x="316200" y="352938"/>
                    <a:pt x="232819" y="304944"/>
                  </a:cubicBezTo>
                  <a:lnTo>
                    <a:pt x="63181" y="207076"/>
                  </a:lnTo>
                  <a:cubicBezTo>
                    <a:pt x="-19979" y="159082"/>
                    <a:pt x="-21196" y="82004"/>
                    <a:pt x="60416" y="34894"/>
                  </a:cubicBezTo>
                  <a:cubicBezTo>
                    <a:pt x="142028" y="-12215"/>
                    <a:pt x="275504" y="-11551"/>
                    <a:pt x="358996" y="36443"/>
                  </a:cubicBezTo>
                  <a:lnTo>
                    <a:pt x="528634" y="134421"/>
                  </a:lnTo>
                  <a:cubicBezTo>
                    <a:pt x="611684" y="182526"/>
                    <a:pt x="613011" y="259936"/>
                    <a:pt x="531399" y="306603"/>
                  </a:cubicBezTo>
                  <a:close/>
                </a:path>
              </a:pathLst>
            </a:custGeom>
            <a:solidFill>
              <a:srgbClr val="FF725E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A4180509-4995-5436-5F51-79B656F7B4BF}"/>
                </a:ext>
              </a:extLst>
            </p:cNvPr>
            <p:cNvSpPr/>
            <p:nvPr/>
          </p:nvSpPr>
          <p:spPr>
            <a:xfrm>
              <a:off x="7841699" y="2382693"/>
              <a:ext cx="591774" cy="341442"/>
            </a:xfrm>
            <a:custGeom>
              <a:avLst/>
              <a:gdLst>
                <a:gd name="connsiteX0" fmla="*/ 531399 w 591774"/>
                <a:gd name="connsiteY0" fmla="*/ 306603 h 341442"/>
                <a:gd name="connsiteX1" fmla="*/ 232819 w 591774"/>
                <a:gd name="connsiteY1" fmla="*/ 304944 h 341442"/>
                <a:gd name="connsiteX2" fmla="*/ 63181 w 591774"/>
                <a:gd name="connsiteY2" fmla="*/ 207076 h 341442"/>
                <a:gd name="connsiteX3" fmla="*/ 60416 w 591774"/>
                <a:gd name="connsiteY3" fmla="*/ 34894 h 341442"/>
                <a:gd name="connsiteX4" fmla="*/ 358996 w 591774"/>
                <a:gd name="connsiteY4" fmla="*/ 36443 h 341442"/>
                <a:gd name="connsiteX5" fmla="*/ 528634 w 591774"/>
                <a:gd name="connsiteY5" fmla="*/ 134421 h 341442"/>
                <a:gd name="connsiteX6" fmla="*/ 531399 w 591774"/>
                <a:gd name="connsiteY6" fmla="*/ 306603 h 34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1774" h="341442">
                  <a:moveTo>
                    <a:pt x="531399" y="306603"/>
                  </a:moveTo>
                  <a:cubicBezTo>
                    <a:pt x="449787" y="353712"/>
                    <a:pt x="316200" y="352938"/>
                    <a:pt x="232819" y="304944"/>
                  </a:cubicBezTo>
                  <a:lnTo>
                    <a:pt x="63181" y="207076"/>
                  </a:lnTo>
                  <a:cubicBezTo>
                    <a:pt x="-19979" y="159082"/>
                    <a:pt x="-21196" y="82004"/>
                    <a:pt x="60416" y="34894"/>
                  </a:cubicBezTo>
                  <a:cubicBezTo>
                    <a:pt x="142028" y="-12215"/>
                    <a:pt x="275504" y="-11551"/>
                    <a:pt x="358996" y="36443"/>
                  </a:cubicBezTo>
                  <a:lnTo>
                    <a:pt x="528634" y="134421"/>
                  </a:lnTo>
                  <a:cubicBezTo>
                    <a:pt x="611684" y="182526"/>
                    <a:pt x="613011" y="259936"/>
                    <a:pt x="531399" y="306603"/>
                  </a:cubicBez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4505F8B8-99ED-C05F-2CDC-CC249D23B72E}"/>
                </a:ext>
              </a:extLst>
            </p:cNvPr>
            <p:cNvSpPr/>
            <p:nvPr/>
          </p:nvSpPr>
          <p:spPr>
            <a:xfrm>
              <a:off x="7990403" y="2577536"/>
              <a:ext cx="449494" cy="197233"/>
            </a:xfrm>
            <a:custGeom>
              <a:avLst/>
              <a:gdLst>
                <a:gd name="connsiteX0" fmla="*/ 59896 w 449494"/>
                <a:gd name="connsiteY0" fmla="*/ 116515 h 197233"/>
                <a:gd name="connsiteX1" fmla="*/ 140955 w 449494"/>
                <a:gd name="connsiteY1" fmla="*/ 146152 h 197233"/>
                <a:gd name="connsiteX2" fmla="*/ 153562 w 449494"/>
                <a:gd name="connsiteY2" fmla="*/ 177779 h 197233"/>
                <a:gd name="connsiteX3" fmla="*/ 193594 w 449494"/>
                <a:gd name="connsiteY3" fmla="*/ 186294 h 197233"/>
                <a:gd name="connsiteX4" fmla="*/ 215711 w 449494"/>
                <a:gd name="connsiteY4" fmla="*/ 170702 h 197233"/>
                <a:gd name="connsiteX5" fmla="*/ 243025 w 449494"/>
                <a:gd name="connsiteY5" fmla="*/ 196579 h 197233"/>
                <a:gd name="connsiteX6" fmla="*/ 266138 w 449494"/>
                <a:gd name="connsiteY6" fmla="*/ 191160 h 197233"/>
                <a:gd name="connsiteX7" fmla="*/ 278413 w 449494"/>
                <a:gd name="connsiteY7" fmla="*/ 170370 h 197233"/>
                <a:gd name="connsiteX8" fmla="*/ 293452 w 449494"/>
                <a:gd name="connsiteY8" fmla="*/ 181429 h 197233"/>
                <a:gd name="connsiteX9" fmla="*/ 312141 w 449494"/>
                <a:gd name="connsiteY9" fmla="*/ 179991 h 197233"/>
                <a:gd name="connsiteX10" fmla="*/ 334922 w 449494"/>
                <a:gd name="connsiteY10" fmla="*/ 155330 h 197233"/>
                <a:gd name="connsiteX11" fmla="*/ 361684 w 449494"/>
                <a:gd name="connsiteY11" fmla="*/ 169596 h 197233"/>
                <a:gd name="connsiteX12" fmla="*/ 413548 w 449494"/>
                <a:gd name="connsiteY12" fmla="*/ 152123 h 197233"/>
                <a:gd name="connsiteX13" fmla="*/ 417750 w 449494"/>
                <a:gd name="connsiteY13" fmla="*/ 99153 h 197233"/>
                <a:gd name="connsiteX14" fmla="*/ 449488 w 449494"/>
                <a:gd name="connsiteY14" fmla="*/ 67415 h 197233"/>
                <a:gd name="connsiteX15" fmla="*/ 415196 w 449494"/>
                <a:gd name="connsiteY15" fmla="*/ 31829 h 197233"/>
                <a:gd name="connsiteX16" fmla="*/ 404701 w 449494"/>
                <a:gd name="connsiteY16" fmla="*/ 33244 h 197233"/>
                <a:gd name="connsiteX17" fmla="*/ 362126 w 449494"/>
                <a:gd name="connsiteY17" fmla="*/ 69 h 197233"/>
                <a:gd name="connsiteX18" fmla="*/ 326960 w 449494"/>
                <a:gd name="connsiteY18" fmla="*/ 15661 h 197233"/>
                <a:gd name="connsiteX19" fmla="*/ 319993 w 449494"/>
                <a:gd name="connsiteY19" fmla="*/ 30922 h 197233"/>
                <a:gd name="connsiteX20" fmla="*/ 281067 w 449494"/>
                <a:gd name="connsiteY20" fmla="*/ 30037 h 197233"/>
                <a:gd name="connsiteX21" fmla="*/ 263152 w 449494"/>
                <a:gd name="connsiteY21" fmla="*/ 65314 h 197233"/>
                <a:gd name="connsiteX22" fmla="*/ 224558 w 449494"/>
                <a:gd name="connsiteY22" fmla="*/ 54256 h 197233"/>
                <a:gd name="connsiteX23" fmla="*/ 201888 w 449494"/>
                <a:gd name="connsiteY23" fmla="*/ 68521 h 197233"/>
                <a:gd name="connsiteX24" fmla="*/ 192267 w 449494"/>
                <a:gd name="connsiteY24" fmla="*/ 96499 h 197233"/>
                <a:gd name="connsiteX25" fmla="*/ 176453 w 449494"/>
                <a:gd name="connsiteY25" fmla="*/ 80575 h 197233"/>
                <a:gd name="connsiteX26" fmla="*/ 155442 w 449494"/>
                <a:gd name="connsiteY26" fmla="*/ 74493 h 197233"/>
                <a:gd name="connsiteX27" fmla="*/ 115852 w 449494"/>
                <a:gd name="connsiteY27" fmla="*/ 86325 h 197233"/>
                <a:gd name="connsiteX28" fmla="*/ 104794 w 449494"/>
                <a:gd name="connsiteY28" fmla="*/ 105125 h 197233"/>
                <a:gd name="connsiteX29" fmla="*/ 74162 w 449494"/>
                <a:gd name="connsiteY29" fmla="*/ 95393 h 197233"/>
                <a:gd name="connsiteX30" fmla="*/ 59896 w 449494"/>
                <a:gd name="connsiteY30" fmla="*/ 116515 h 197233"/>
                <a:gd name="connsiteX31" fmla="*/ 6373 w 449494"/>
                <a:gd name="connsiteY31" fmla="*/ 79358 h 197233"/>
                <a:gd name="connsiteX32" fmla="*/ 26168 w 449494"/>
                <a:gd name="connsiteY32" fmla="*/ 87873 h 197233"/>
                <a:gd name="connsiteX33" fmla="*/ 47511 w 449494"/>
                <a:gd name="connsiteY33" fmla="*/ 83008 h 197233"/>
                <a:gd name="connsiteX34" fmla="*/ 58569 w 449494"/>
                <a:gd name="connsiteY34" fmla="*/ 74824 h 197233"/>
                <a:gd name="connsiteX35" fmla="*/ 62108 w 449494"/>
                <a:gd name="connsiteY35" fmla="*/ 56246 h 197233"/>
                <a:gd name="connsiteX36" fmla="*/ 38332 w 449494"/>
                <a:gd name="connsiteY36" fmla="*/ 38221 h 197233"/>
                <a:gd name="connsiteX37" fmla="*/ 6152 w 449494"/>
                <a:gd name="connsiteY37" fmla="*/ 45851 h 197233"/>
                <a:gd name="connsiteX38" fmla="*/ 6373 w 449494"/>
                <a:gd name="connsiteY38" fmla="*/ 79358 h 197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49494" h="197233">
                  <a:moveTo>
                    <a:pt x="59896" y="116515"/>
                  </a:moveTo>
                  <a:cubicBezTo>
                    <a:pt x="57795" y="154003"/>
                    <a:pt x="117069" y="159090"/>
                    <a:pt x="140955" y="146152"/>
                  </a:cubicBezTo>
                  <a:cubicBezTo>
                    <a:pt x="139020" y="158217"/>
                    <a:pt x="143853" y="170359"/>
                    <a:pt x="153562" y="177779"/>
                  </a:cubicBezTo>
                  <a:cubicBezTo>
                    <a:pt x="165085" y="186206"/>
                    <a:pt x="179649" y="189302"/>
                    <a:pt x="193594" y="186294"/>
                  </a:cubicBezTo>
                  <a:cubicBezTo>
                    <a:pt x="203005" y="184857"/>
                    <a:pt x="211199" y="179084"/>
                    <a:pt x="215711" y="170702"/>
                  </a:cubicBezTo>
                  <a:cubicBezTo>
                    <a:pt x="221063" y="182579"/>
                    <a:pt x="230872" y="191879"/>
                    <a:pt x="243025" y="196579"/>
                  </a:cubicBezTo>
                  <a:cubicBezTo>
                    <a:pt x="251154" y="198392"/>
                    <a:pt x="259657" y="196391"/>
                    <a:pt x="266138" y="191160"/>
                  </a:cubicBezTo>
                  <a:cubicBezTo>
                    <a:pt x="272596" y="185929"/>
                    <a:pt x="276953" y="178553"/>
                    <a:pt x="278413" y="170370"/>
                  </a:cubicBezTo>
                  <a:cubicBezTo>
                    <a:pt x="281553" y="176098"/>
                    <a:pt x="287050" y="180146"/>
                    <a:pt x="293452" y="181429"/>
                  </a:cubicBezTo>
                  <a:cubicBezTo>
                    <a:pt x="299700" y="182556"/>
                    <a:pt x="306136" y="182059"/>
                    <a:pt x="312141" y="179991"/>
                  </a:cubicBezTo>
                  <a:cubicBezTo>
                    <a:pt x="323642" y="176507"/>
                    <a:pt x="332356" y="167075"/>
                    <a:pt x="334922" y="155330"/>
                  </a:cubicBezTo>
                  <a:cubicBezTo>
                    <a:pt x="341181" y="163934"/>
                    <a:pt x="351045" y="169198"/>
                    <a:pt x="361684" y="169596"/>
                  </a:cubicBezTo>
                  <a:cubicBezTo>
                    <a:pt x="380483" y="171918"/>
                    <a:pt x="402489" y="168822"/>
                    <a:pt x="413548" y="152123"/>
                  </a:cubicBezTo>
                  <a:cubicBezTo>
                    <a:pt x="423899" y="136343"/>
                    <a:pt x="425480" y="116371"/>
                    <a:pt x="417750" y="99153"/>
                  </a:cubicBezTo>
                  <a:cubicBezTo>
                    <a:pt x="435234" y="99031"/>
                    <a:pt x="449366" y="84899"/>
                    <a:pt x="449488" y="67415"/>
                  </a:cubicBezTo>
                  <a:cubicBezTo>
                    <a:pt x="449842" y="48118"/>
                    <a:pt x="434493" y="32194"/>
                    <a:pt x="415196" y="31829"/>
                  </a:cubicBezTo>
                  <a:cubicBezTo>
                    <a:pt x="411646" y="31774"/>
                    <a:pt x="408107" y="32249"/>
                    <a:pt x="404701" y="33244"/>
                  </a:cubicBezTo>
                  <a:cubicBezTo>
                    <a:pt x="397834" y="15086"/>
                    <a:pt x="381412" y="2291"/>
                    <a:pt x="362126" y="69"/>
                  </a:cubicBezTo>
                  <a:cubicBezTo>
                    <a:pt x="348579" y="-705"/>
                    <a:pt x="335486" y="5100"/>
                    <a:pt x="326960" y="15661"/>
                  </a:cubicBezTo>
                  <a:cubicBezTo>
                    <a:pt x="323432" y="20107"/>
                    <a:pt x="321043" y="25349"/>
                    <a:pt x="319993" y="30922"/>
                  </a:cubicBezTo>
                  <a:cubicBezTo>
                    <a:pt x="308392" y="22783"/>
                    <a:pt x="293032" y="22440"/>
                    <a:pt x="281067" y="30037"/>
                  </a:cubicBezTo>
                  <a:cubicBezTo>
                    <a:pt x="269411" y="37922"/>
                    <a:pt x="262643" y="51259"/>
                    <a:pt x="263152" y="65314"/>
                  </a:cubicBezTo>
                  <a:cubicBezTo>
                    <a:pt x="253277" y="54853"/>
                    <a:pt x="238481" y="50617"/>
                    <a:pt x="224558" y="54256"/>
                  </a:cubicBezTo>
                  <a:cubicBezTo>
                    <a:pt x="215335" y="55616"/>
                    <a:pt x="207107" y="60791"/>
                    <a:pt x="201888" y="68521"/>
                  </a:cubicBezTo>
                  <a:cubicBezTo>
                    <a:pt x="195728" y="76549"/>
                    <a:pt x="192344" y="86381"/>
                    <a:pt x="192267" y="96499"/>
                  </a:cubicBezTo>
                  <a:cubicBezTo>
                    <a:pt x="187976" y="90295"/>
                    <a:pt x="182624" y="84910"/>
                    <a:pt x="176453" y="80575"/>
                  </a:cubicBezTo>
                  <a:cubicBezTo>
                    <a:pt x="170006" y="76959"/>
                    <a:pt x="162818" y="74880"/>
                    <a:pt x="155442" y="74493"/>
                  </a:cubicBezTo>
                  <a:cubicBezTo>
                    <a:pt x="141154" y="72513"/>
                    <a:pt x="126712" y="76826"/>
                    <a:pt x="115852" y="86325"/>
                  </a:cubicBezTo>
                  <a:cubicBezTo>
                    <a:pt x="110975" y="91810"/>
                    <a:pt x="107216" y="98191"/>
                    <a:pt x="104794" y="105125"/>
                  </a:cubicBezTo>
                  <a:cubicBezTo>
                    <a:pt x="97219" y="96399"/>
                    <a:pt x="85386" y="92640"/>
                    <a:pt x="74162" y="95393"/>
                  </a:cubicBezTo>
                  <a:cubicBezTo>
                    <a:pt x="65901" y="99297"/>
                    <a:pt x="60438" y="107392"/>
                    <a:pt x="59896" y="116515"/>
                  </a:cubicBezTo>
                  <a:close/>
                  <a:moveTo>
                    <a:pt x="6373" y="79358"/>
                  </a:moveTo>
                  <a:cubicBezTo>
                    <a:pt x="11659" y="84600"/>
                    <a:pt x="18725" y="87641"/>
                    <a:pt x="26168" y="87873"/>
                  </a:cubicBezTo>
                  <a:cubicBezTo>
                    <a:pt x="33577" y="88061"/>
                    <a:pt x="40920" y="86392"/>
                    <a:pt x="47511" y="83008"/>
                  </a:cubicBezTo>
                  <a:cubicBezTo>
                    <a:pt x="51779" y="81172"/>
                    <a:pt x="55561" y="78374"/>
                    <a:pt x="58569" y="74824"/>
                  </a:cubicBezTo>
                  <a:cubicBezTo>
                    <a:pt x="62661" y="69561"/>
                    <a:pt x="63977" y="62649"/>
                    <a:pt x="62108" y="56246"/>
                  </a:cubicBezTo>
                  <a:cubicBezTo>
                    <a:pt x="57762" y="46592"/>
                    <a:pt x="48805" y="39802"/>
                    <a:pt x="38332" y="38221"/>
                  </a:cubicBezTo>
                  <a:cubicBezTo>
                    <a:pt x="27008" y="35191"/>
                    <a:pt x="14910" y="38055"/>
                    <a:pt x="6152" y="45851"/>
                  </a:cubicBezTo>
                  <a:cubicBezTo>
                    <a:pt x="-2131" y="55516"/>
                    <a:pt x="-2042" y="69804"/>
                    <a:pt x="6373" y="79358"/>
                  </a:cubicBezTo>
                  <a:close/>
                </a:path>
              </a:pathLst>
            </a:custGeom>
            <a:solidFill>
              <a:srgbClr val="FF725E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FDF2B218-1B4E-B357-CBF5-709C65F76D7C}"/>
                </a:ext>
              </a:extLst>
            </p:cNvPr>
            <p:cNvSpPr/>
            <p:nvPr/>
          </p:nvSpPr>
          <p:spPr>
            <a:xfrm>
              <a:off x="7990403" y="2577536"/>
              <a:ext cx="449494" cy="197233"/>
            </a:xfrm>
            <a:custGeom>
              <a:avLst/>
              <a:gdLst>
                <a:gd name="connsiteX0" fmla="*/ 59896 w 449494"/>
                <a:gd name="connsiteY0" fmla="*/ 116515 h 197233"/>
                <a:gd name="connsiteX1" fmla="*/ 140955 w 449494"/>
                <a:gd name="connsiteY1" fmla="*/ 146152 h 197233"/>
                <a:gd name="connsiteX2" fmla="*/ 153562 w 449494"/>
                <a:gd name="connsiteY2" fmla="*/ 177779 h 197233"/>
                <a:gd name="connsiteX3" fmla="*/ 193594 w 449494"/>
                <a:gd name="connsiteY3" fmla="*/ 186294 h 197233"/>
                <a:gd name="connsiteX4" fmla="*/ 215711 w 449494"/>
                <a:gd name="connsiteY4" fmla="*/ 170702 h 197233"/>
                <a:gd name="connsiteX5" fmla="*/ 243025 w 449494"/>
                <a:gd name="connsiteY5" fmla="*/ 196579 h 197233"/>
                <a:gd name="connsiteX6" fmla="*/ 266138 w 449494"/>
                <a:gd name="connsiteY6" fmla="*/ 191160 h 197233"/>
                <a:gd name="connsiteX7" fmla="*/ 278413 w 449494"/>
                <a:gd name="connsiteY7" fmla="*/ 170370 h 197233"/>
                <a:gd name="connsiteX8" fmla="*/ 293452 w 449494"/>
                <a:gd name="connsiteY8" fmla="*/ 181429 h 197233"/>
                <a:gd name="connsiteX9" fmla="*/ 312141 w 449494"/>
                <a:gd name="connsiteY9" fmla="*/ 179991 h 197233"/>
                <a:gd name="connsiteX10" fmla="*/ 334922 w 449494"/>
                <a:gd name="connsiteY10" fmla="*/ 155330 h 197233"/>
                <a:gd name="connsiteX11" fmla="*/ 361684 w 449494"/>
                <a:gd name="connsiteY11" fmla="*/ 169596 h 197233"/>
                <a:gd name="connsiteX12" fmla="*/ 413548 w 449494"/>
                <a:gd name="connsiteY12" fmla="*/ 152123 h 197233"/>
                <a:gd name="connsiteX13" fmla="*/ 417750 w 449494"/>
                <a:gd name="connsiteY13" fmla="*/ 99153 h 197233"/>
                <a:gd name="connsiteX14" fmla="*/ 449488 w 449494"/>
                <a:gd name="connsiteY14" fmla="*/ 67415 h 197233"/>
                <a:gd name="connsiteX15" fmla="*/ 415196 w 449494"/>
                <a:gd name="connsiteY15" fmla="*/ 31829 h 197233"/>
                <a:gd name="connsiteX16" fmla="*/ 404701 w 449494"/>
                <a:gd name="connsiteY16" fmla="*/ 33244 h 197233"/>
                <a:gd name="connsiteX17" fmla="*/ 362126 w 449494"/>
                <a:gd name="connsiteY17" fmla="*/ 69 h 197233"/>
                <a:gd name="connsiteX18" fmla="*/ 326960 w 449494"/>
                <a:gd name="connsiteY18" fmla="*/ 15661 h 197233"/>
                <a:gd name="connsiteX19" fmla="*/ 319993 w 449494"/>
                <a:gd name="connsiteY19" fmla="*/ 30922 h 197233"/>
                <a:gd name="connsiteX20" fmla="*/ 281067 w 449494"/>
                <a:gd name="connsiteY20" fmla="*/ 30037 h 197233"/>
                <a:gd name="connsiteX21" fmla="*/ 263152 w 449494"/>
                <a:gd name="connsiteY21" fmla="*/ 65314 h 197233"/>
                <a:gd name="connsiteX22" fmla="*/ 224558 w 449494"/>
                <a:gd name="connsiteY22" fmla="*/ 54256 h 197233"/>
                <a:gd name="connsiteX23" fmla="*/ 201888 w 449494"/>
                <a:gd name="connsiteY23" fmla="*/ 68521 h 197233"/>
                <a:gd name="connsiteX24" fmla="*/ 192267 w 449494"/>
                <a:gd name="connsiteY24" fmla="*/ 96499 h 197233"/>
                <a:gd name="connsiteX25" fmla="*/ 176453 w 449494"/>
                <a:gd name="connsiteY25" fmla="*/ 80575 h 197233"/>
                <a:gd name="connsiteX26" fmla="*/ 155442 w 449494"/>
                <a:gd name="connsiteY26" fmla="*/ 74493 h 197233"/>
                <a:gd name="connsiteX27" fmla="*/ 115852 w 449494"/>
                <a:gd name="connsiteY27" fmla="*/ 86325 h 197233"/>
                <a:gd name="connsiteX28" fmla="*/ 104794 w 449494"/>
                <a:gd name="connsiteY28" fmla="*/ 105125 h 197233"/>
                <a:gd name="connsiteX29" fmla="*/ 74162 w 449494"/>
                <a:gd name="connsiteY29" fmla="*/ 95393 h 197233"/>
                <a:gd name="connsiteX30" fmla="*/ 59896 w 449494"/>
                <a:gd name="connsiteY30" fmla="*/ 116515 h 197233"/>
                <a:gd name="connsiteX31" fmla="*/ 6373 w 449494"/>
                <a:gd name="connsiteY31" fmla="*/ 79358 h 197233"/>
                <a:gd name="connsiteX32" fmla="*/ 26168 w 449494"/>
                <a:gd name="connsiteY32" fmla="*/ 87873 h 197233"/>
                <a:gd name="connsiteX33" fmla="*/ 47511 w 449494"/>
                <a:gd name="connsiteY33" fmla="*/ 83008 h 197233"/>
                <a:gd name="connsiteX34" fmla="*/ 58569 w 449494"/>
                <a:gd name="connsiteY34" fmla="*/ 74824 h 197233"/>
                <a:gd name="connsiteX35" fmla="*/ 62108 w 449494"/>
                <a:gd name="connsiteY35" fmla="*/ 56246 h 197233"/>
                <a:gd name="connsiteX36" fmla="*/ 38332 w 449494"/>
                <a:gd name="connsiteY36" fmla="*/ 38221 h 197233"/>
                <a:gd name="connsiteX37" fmla="*/ 6152 w 449494"/>
                <a:gd name="connsiteY37" fmla="*/ 45851 h 197233"/>
                <a:gd name="connsiteX38" fmla="*/ 6373 w 449494"/>
                <a:gd name="connsiteY38" fmla="*/ 79358 h 197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49494" h="197233">
                  <a:moveTo>
                    <a:pt x="59896" y="116515"/>
                  </a:moveTo>
                  <a:cubicBezTo>
                    <a:pt x="57795" y="154003"/>
                    <a:pt x="117069" y="159090"/>
                    <a:pt x="140955" y="146152"/>
                  </a:cubicBezTo>
                  <a:cubicBezTo>
                    <a:pt x="139020" y="158217"/>
                    <a:pt x="143853" y="170359"/>
                    <a:pt x="153562" y="177779"/>
                  </a:cubicBezTo>
                  <a:cubicBezTo>
                    <a:pt x="165085" y="186206"/>
                    <a:pt x="179649" y="189302"/>
                    <a:pt x="193594" y="186294"/>
                  </a:cubicBezTo>
                  <a:cubicBezTo>
                    <a:pt x="203005" y="184857"/>
                    <a:pt x="211199" y="179084"/>
                    <a:pt x="215711" y="170702"/>
                  </a:cubicBezTo>
                  <a:cubicBezTo>
                    <a:pt x="221063" y="182579"/>
                    <a:pt x="230872" y="191879"/>
                    <a:pt x="243025" y="196579"/>
                  </a:cubicBezTo>
                  <a:cubicBezTo>
                    <a:pt x="251154" y="198392"/>
                    <a:pt x="259657" y="196391"/>
                    <a:pt x="266138" y="191160"/>
                  </a:cubicBezTo>
                  <a:cubicBezTo>
                    <a:pt x="272596" y="185929"/>
                    <a:pt x="276953" y="178553"/>
                    <a:pt x="278413" y="170370"/>
                  </a:cubicBezTo>
                  <a:cubicBezTo>
                    <a:pt x="281553" y="176098"/>
                    <a:pt x="287050" y="180146"/>
                    <a:pt x="293452" y="181429"/>
                  </a:cubicBezTo>
                  <a:cubicBezTo>
                    <a:pt x="299700" y="182556"/>
                    <a:pt x="306136" y="182059"/>
                    <a:pt x="312141" y="179991"/>
                  </a:cubicBezTo>
                  <a:cubicBezTo>
                    <a:pt x="323642" y="176507"/>
                    <a:pt x="332356" y="167075"/>
                    <a:pt x="334922" y="155330"/>
                  </a:cubicBezTo>
                  <a:cubicBezTo>
                    <a:pt x="341181" y="163934"/>
                    <a:pt x="351045" y="169198"/>
                    <a:pt x="361684" y="169596"/>
                  </a:cubicBezTo>
                  <a:cubicBezTo>
                    <a:pt x="380483" y="171918"/>
                    <a:pt x="402489" y="168822"/>
                    <a:pt x="413548" y="152123"/>
                  </a:cubicBezTo>
                  <a:cubicBezTo>
                    <a:pt x="423899" y="136343"/>
                    <a:pt x="425480" y="116371"/>
                    <a:pt x="417750" y="99153"/>
                  </a:cubicBezTo>
                  <a:cubicBezTo>
                    <a:pt x="435234" y="99031"/>
                    <a:pt x="449366" y="84899"/>
                    <a:pt x="449488" y="67415"/>
                  </a:cubicBezTo>
                  <a:cubicBezTo>
                    <a:pt x="449842" y="48118"/>
                    <a:pt x="434493" y="32194"/>
                    <a:pt x="415196" y="31829"/>
                  </a:cubicBezTo>
                  <a:cubicBezTo>
                    <a:pt x="411646" y="31774"/>
                    <a:pt x="408107" y="32249"/>
                    <a:pt x="404701" y="33244"/>
                  </a:cubicBezTo>
                  <a:cubicBezTo>
                    <a:pt x="397834" y="15086"/>
                    <a:pt x="381412" y="2291"/>
                    <a:pt x="362126" y="69"/>
                  </a:cubicBezTo>
                  <a:cubicBezTo>
                    <a:pt x="348579" y="-705"/>
                    <a:pt x="335486" y="5100"/>
                    <a:pt x="326960" y="15661"/>
                  </a:cubicBezTo>
                  <a:cubicBezTo>
                    <a:pt x="323432" y="20107"/>
                    <a:pt x="321043" y="25349"/>
                    <a:pt x="319993" y="30922"/>
                  </a:cubicBezTo>
                  <a:cubicBezTo>
                    <a:pt x="308392" y="22783"/>
                    <a:pt x="293032" y="22440"/>
                    <a:pt x="281067" y="30037"/>
                  </a:cubicBezTo>
                  <a:cubicBezTo>
                    <a:pt x="269411" y="37922"/>
                    <a:pt x="262643" y="51259"/>
                    <a:pt x="263152" y="65314"/>
                  </a:cubicBezTo>
                  <a:cubicBezTo>
                    <a:pt x="253277" y="54853"/>
                    <a:pt x="238481" y="50617"/>
                    <a:pt x="224558" y="54256"/>
                  </a:cubicBezTo>
                  <a:cubicBezTo>
                    <a:pt x="215335" y="55616"/>
                    <a:pt x="207107" y="60791"/>
                    <a:pt x="201888" y="68521"/>
                  </a:cubicBezTo>
                  <a:cubicBezTo>
                    <a:pt x="195728" y="76549"/>
                    <a:pt x="192344" y="86381"/>
                    <a:pt x="192267" y="96499"/>
                  </a:cubicBezTo>
                  <a:cubicBezTo>
                    <a:pt x="187976" y="90295"/>
                    <a:pt x="182624" y="84910"/>
                    <a:pt x="176453" y="80575"/>
                  </a:cubicBezTo>
                  <a:cubicBezTo>
                    <a:pt x="170006" y="76959"/>
                    <a:pt x="162818" y="74880"/>
                    <a:pt x="155442" y="74493"/>
                  </a:cubicBezTo>
                  <a:cubicBezTo>
                    <a:pt x="141154" y="72513"/>
                    <a:pt x="126712" y="76826"/>
                    <a:pt x="115852" y="86325"/>
                  </a:cubicBezTo>
                  <a:cubicBezTo>
                    <a:pt x="110975" y="91810"/>
                    <a:pt x="107216" y="98191"/>
                    <a:pt x="104794" y="105125"/>
                  </a:cubicBezTo>
                  <a:cubicBezTo>
                    <a:pt x="97219" y="96399"/>
                    <a:pt x="85386" y="92640"/>
                    <a:pt x="74162" y="95393"/>
                  </a:cubicBezTo>
                  <a:cubicBezTo>
                    <a:pt x="65901" y="99297"/>
                    <a:pt x="60438" y="107392"/>
                    <a:pt x="59896" y="116515"/>
                  </a:cubicBezTo>
                  <a:close/>
                  <a:moveTo>
                    <a:pt x="6373" y="79358"/>
                  </a:moveTo>
                  <a:cubicBezTo>
                    <a:pt x="11659" y="84600"/>
                    <a:pt x="18725" y="87641"/>
                    <a:pt x="26168" y="87873"/>
                  </a:cubicBezTo>
                  <a:cubicBezTo>
                    <a:pt x="33577" y="88061"/>
                    <a:pt x="40920" y="86392"/>
                    <a:pt x="47511" y="83008"/>
                  </a:cubicBezTo>
                  <a:cubicBezTo>
                    <a:pt x="51779" y="81172"/>
                    <a:pt x="55561" y="78374"/>
                    <a:pt x="58569" y="74824"/>
                  </a:cubicBezTo>
                  <a:cubicBezTo>
                    <a:pt x="62661" y="69561"/>
                    <a:pt x="63977" y="62649"/>
                    <a:pt x="62108" y="56246"/>
                  </a:cubicBezTo>
                  <a:cubicBezTo>
                    <a:pt x="57762" y="46592"/>
                    <a:pt x="48805" y="39802"/>
                    <a:pt x="38332" y="38221"/>
                  </a:cubicBezTo>
                  <a:cubicBezTo>
                    <a:pt x="27008" y="35191"/>
                    <a:pt x="14910" y="38055"/>
                    <a:pt x="6152" y="45851"/>
                  </a:cubicBezTo>
                  <a:cubicBezTo>
                    <a:pt x="-2131" y="55516"/>
                    <a:pt x="-2042" y="69804"/>
                    <a:pt x="6373" y="79358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4413EE2A-9AC1-2532-2A40-A5B543309B2A}"/>
                </a:ext>
              </a:extLst>
            </p:cNvPr>
            <p:cNvSpPr/>
            <p:nvPr/>
          </p:nvSpPr>
          <p:spPr>
            <a:xfrm>
              <a:off x="7757766" y="1921823"/>
              <a:ext cx="1383000" cy="823034"/>
            </a:xfrm>
            <a:custGeom>
              <a:avLst/>
              <a:gdLst>
                <a:gd name="connsiteX0" fmla="*/ 1363441 w 1383000"/>
                <a:gd name="connsiteY0" fmla="*/ 669826 h 823034"/>
                <a:gd name="connsiteX1" fmla="*/ 1349286 w 1383000"/>
                <a:gd name="connsiteY1" fmla="*/ 668499 h 823034"/>
                <a:gd name="connsiteX2" fmla="*/ 1190264 w 1383000"/>
                <a:gd name="connsiteY2" fmla="*/ 760174 h 823034"/>
                <a:gd name="connsiteX3" fmla="*/ 90052 w 1383000"/>
                <a:gd name="connsiteY3" fmla="*/ 125636 h 823034"/>
                <a:gd name="connsiteX4" fmla="*/ 220763 w 1383000"/>
                <a:gd name="connsiteY4" fmla="*/ 50106 h 823034"/>
                <a:gd name="connsiteX5" fmla="*/ 226735 w 1383000"/>
                <a:gd name="connsiteY5" fmla="*/ 37168 h 823034"/>
                <a:gd name="connsiteX6" fmla="*/ 206830 w 1383000"/>
                <a:gd name="connsiteY6" fmla="*/ 2665 h 823034"/>
                <a:gd name="connsiteX7" fmla="*/ 192564 w 1383000"/>
                <a:gd name="connsiteY7" fmla="*/ 1338 h 823034"/>
                <a:gd name="connsiteX8" fmla="*/ 25581 w 1383000"/>
                <a:gd name="connsiteY8" fmla="*/ 97769 h 823034"/>
                <a:gd name="connsiteX9" fmla="*/ 25581 w 1383000"/>
                <a:gd name="connsiteY9" fmla="*/ 97769 h 823034"/>
                <a:gd name="connsiteX10" fmla="*/ 11647 w 1383000"/>
                <a:gd name="connsiteY10" fmla="*/ 105841 h 823034"/>
                <a:gd name="connsiteX11" fmla="*/ 10651 w 1383000"/>
                <a:gd name="connsiteY11" fmla="*/ 106615 h 823034"/>
                <a:gd name="connsiteX12" fmla="*/ 3209 w 1383000"/>
                <a:gd name="connsiteY12" fmla="*/ 136993 h 823034"/>
                <a:gd name="connsiteX13" fmla="*/ 10651 w 1383000"/>
                <a:gd name="connsiteY13" fmla="*/ 144436 h 823034"/>
                <a:gd name="connsiteX14" fmla="*/ 11536 w 1383000"/>
                <a:gd name="connsiteY14" fmla="*/ 145210 h 823034"/>
                <a:gd name="connsiteX15" fmla="*/ 25359 w 1383000"/>
                <a:gd name="connsiteY15" fmla="*/ 153172 h 823034"/>
                <a:gd name="connsiteX16" fmla="*/ 25359 w 1383000"/>
                <a:gd name="connsiteY16" fmla="*/ 153172 h 823034"/>
                <a:gd name="connsiteX17" fmla="*/ 1181639 w 1383000"/>
                <a:gd name="connsiteY17" fmla="*/ 820333 h 823034"/>
                <a:gd name="connsiteX18" fmla="*/ 1181639 w 1383000"/>
                <a:gd name="connsiteY18" fmla="*/ 820333 h 823034"/>
                <a:gd name="connsiteX19" fmla="*/ 1195794 w 1383000"/>
                <a:gd name="connsiteY19" fmla="*/ 821660 h 823034"/>
                <a:gd name="connsiteX20" fmla="*/ 1376932 w 1383000"/>
                <a:gd name="connsiteY20" fmla="*/ 717157 h 823034"/>
                <a:gd name="connsiteX21" fmla="*/ 1382904 w 1383000"/>
                <a:gd name="connsiteY21" fmla="*/ 704218 h 823034"/>
                <a:gd name="connsiteX22" fmla="*/ 1363441 w 1383000"/>
                <a:gd name="connsiteY22" fmla="*/ 669826 h 823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83000" h="823034">
                  <a:moveTo>
                    <a:pt x="1363441" y="669826"/>
                  </a:moveTo>
                  <a:cubicBezTo>
                    <a:pt x="1359316" y="666829"/>
                    <a:pt x="1353887" y="666321"/>
                    <a:pt x="1349286" y="668499"/>
                  </a:cubicBezTo>
                  <a:lnTo>
                    <a:pt x="1190264" y="760174"/>
                  </a:lnTo>
                  <a:lnTo>
                    <a:pt x="90052" y="125636"/>
                  </a:lnTo>
                  <a:lnTo>
                    <a:pt x="220763" y="50106"/>
                  </a:lnTo>
                  <a:cubicBezTo>
                    <a:pt x="224999" y="47231"/>
                    <a:pt x="227288" y="42255"/>
                    <a:pt x="226735" y="37168"/>
                  </a:cubicBezTo>
                  <a:cubicBezTo>
                    <a:pt x="225950" y="23157"/>
                    <a:pt x="218563" y="10362"/>
                    <a:pt x="206830" y="2665"/>
                  </a:cubicBezTo>
                  <a:cubicBezTo>
                    <a:pt x="202672" y="-332"/>
                    <a:pt x="197209" y="-840"/>
                    <a:pt x="192564" y="1338"/>
                  </a:cubicBezTo>
                  <a:lnTo>
                    <a:pt x="25581" y="97769"/>
                  </a:lnTo>
                  <a:lnTo>
                    <a:pt x="25581" y="97769"/>
                  </a:lnTo>
                  <a:lnTo>
                    <a:pt x="11647" y="105841"/>
                  </a:lnTo>
                  <a:cubicBezTo>
                    <a:pt x="11271" y="106029"/>
                    <a:pt x="10928" y="106295"/>
                    <a:pt x="10651" y="106615"/>
                  </a:cubicBezTo>
                  <a:cubicBezTo>
                    <a:pt x="212" y="112952"/>
                    <a:pt x="-3127" y="126554"/>
                    <a:pt x="3209" y="136993"/>
                  </a:cubicBezTo>
                  <a:cubicBezTo>
                    <a:pt x="5056" y="140034"/>
                    <a:pt x="7610" y="142589"/>
                    <a:pt x="10651" y="144436"/>
                  </a:cubicBezTo>
                  <a:lnTo>
                    <a:pt x="11536" y="145210"/>
                  </a:lnTo>
                  <a:lnTo>
                    <a:pt x="25359" y="153172"/>
                  </a:lnTo>
                  <a:lnTo>
                    <a:pt x="25359" y="153172"/>
                  </a:lnTo>
                  <a:lnTo>
                    <a:pt x="1181639" y="820333"/>
                  </a:lnTo>
                  <a:lnTo>
                    <a:pt x="1181639" y="820333"/>
                  </a:lnTo>
                  <a:cubicBezTo>
                    <a:pt x="1185741" y="823374"/>
                    <a:pt x="1191193" y="823894"/>
                    <a:pt x="1195794" y="821660"/>
                  </a:cubicBezTo>
                  <a:lnTo>
                    <a:pt x="1376932" y="717157"/>
                  </a:lnTo>
                  <a:cubicBezTo>
                    <a:pt x="1381201" y="714314"/>
                    <a:pt x="1383512" y="709316"/>
                    <a:pt x="1382904" y="704218"/>
                  </a:cubicBezTo>
                  <a:cubicBezTo>
                    <a:pt x="1382185" y="690329"/>
                    <a:pt x="1374975" y="677589"/>
                    <a:pt x="1363441" y="669826"/>
                  </a:cubicBezTo>
                  <a:close/>
                </a:path>
              </a:pathLst>
            </a:custGeom>
            <a:solidFill>
              <a:srgbClr val="455A64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C86A60A8-C10B-0B06-787F-B130FBAD8DD8}"/>
                </a:ext>
              </a:extLst>
            </p:cNvPr>
            <p:cNvSpPr/>
            <p:nvPr/>
          </p:nvSpPr>
          <p:spPr>
            <a:xfrm>
              <a:off x="7723520" y="1266778"/>
              <a:ext cx="1417481" cy="883809"/>
            </a:xfrm>
            <a:custGeom>
              <a:avLst/>
              <a:gdLst>
                <a:gd name="connsiteX0" fmla="*/ 1212567 w 1417481"/>
                <a:gd name="connsiteY0" fmla="*/ 865721 h 883809"/>
                <a:gd name="connsiteX1" fmla="*/ 1386297 w 1417481"/>
                <a:gd name="connsiteY1" fmla="*/ 765309 h 883809"/>
                <a:gd name="connsiteX2" fmla="*/ 1417482 w 1417481"/>
                <a:gd name="connsiteY2" fmla="*/ 721849 h 883809"/>
                <a:gd name="connsiteX3" fmla="*/ 1417482 w 1417481"/>
                <a:gd name="connsiteY3" fmla="*/ 657047 h 883809"/>
                <a:gd name="connsiteX4" fmla="*/ 1386297 w 1417481"/>
                <a:gd name="connsiteY4" fmla="*/ 612812 h 883809"/>
                <a:gd name="connsiteX5" fmla="*/ 356527 w 1417481"/>
                <a:gd name="connsiteY5" fmla="*/ 18085 h 883809"/>
                <a:gd name="connsiteX6" fmla="*/ 205467 w 1417481"/>
                <a:gd name="connsiteY6" fmla="*/ 18085 h 883809"/>
                <a:gd name="connsiteX7" fmla="*/ 31185 w 1417481"/>
                <a:gd name="connsiteY7" fmla="*/ 118496 h 883809"/>
                <a:gd name="connsiteX8" fmla="*/ 0 w 1417481"/>
                <a:gd name="connsiteY8" fmla="*/ 162067 h 883809"/>
                <a:gd name="connsiteX9" fmla="*/ 0 w 1417481"/>
                <a:gd name="connsiteY9" fmla="*/ 227423 h 883809"/>
                <a:gd name="connsiteX10" fmla="*/ 31185 w 1417481"/>
                <a:gd name="connsiteY10" fmla="*/ 270993 h 883809"/>
                <a:gd name="connsiteX11" fmla="*/ 1061397 w 1417481"/>
                <a:gd name="connsiteY11" fmla="*/ 865721 h 883809"/>
                <a:gd name="connsiteX12" fmla="*/ 1212567 w 1417481"/>
                <a:gd name="connsiteY12" fmla="*/ 865721 h 883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17481" h="883809">
                  <a:moveTo>
                    <a:pt x="1212567" y="865721"/>
                  </a:moveTo>
                  <a:lnTo>
                    <a:pt x="1386297" y="765309"/>
                  </a:lnTo>
                  <a:cubicBezTo>
                    <a:pt x="1407197" y="753366"/>
                    <a:pt x="1417482" y="737553"/>
                    <a:pt x="1417482" y="721849"/>
                  </a:cubicBezTo>
                  <a:lnTo>
                    <a:pt x="1417482" y="657047"/>
                  </a:lnTo>
                  <a:cubicBezTo>
                    <a:pt x="1417482" y="641233"/>
                    <a:pt x="1407197" y="625419"/>
                    <a:pt x="1386297" y="612812"/>
                  </a:cubicBezTo>
                  <a:lnTo>
                    <a:pt x="356527" y="18085"/>
                  </a:lnTo>
                  <a:cubicBezTo>
                    <a:pt x="309064" y="-6028"/>
                    <a:pt x="252930" y="-6028"/>
                    <a:pt x="205467" y="18085"/>
                  </a:cubicBezTo>
                  <a:lnTo>
                    <a:pt x="31185" y="118496"/>
                  </a:lnTo>
                  <a:cubicBezTo>
                    <a:pt x="10395" y="130550"/>
                    <a:pt x="0" y="146364"/>
                    <a:pt x="0" y="162067"/>
                  </a:cubicBezTo>
                  <a:cubicBezTo>
                    <a:pt x="0" y="173125"/>
                    <a:pt x="0" y="216143"/>
                    <a:pt x="0" y="227423"/>
                  </a:cubicBezTo>
                  <a:cubicBezTo>
                    <a:pt x="0" y="243236"/>
                    <a:pt x="10395" y="258940"/>
                    <a:pt x="31185" y="270993"/>
                  </a:cubicBezTo>
                  <a:lnTo>
                    <a:pt x="1061397" y="865721"/>
                  </a:lnTo>
                  <a:cubicBezTo>
                    <a:pt x="1108905" y="889839"/>
                    <a:pt x="1165060" y="889839"/>
                    <a:pt x="1212567" y="865721"/>
                  </a:cubicBezTo>
                  <a:close/>
                </a:path>
              </a:pathLst>
            </a:custGeom>
            <a:solidFill>
              <a:srgbClr val="FF725E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8CFB31B1-0633-B782-9DC3-FD2C95224020}"/>
                </a:ext>
              </a:extLst>
            </p:cNvPr>
            <p:cNvSpPr/>
            <p:nvPr/>
          </p:nvSpPr>
          <p:spPr>
            <a:xfrm>
              <a:off x="7723520" y="1266778"/>
              <a:ext cx="1116689" cy="882751"/>
            </a:xfrm>
            <a:custGeom>
              <a:avLst/>
              <a:gdLst>
                <a:gd name="connsiteX0" fmla="*/ 356527 w 1116689"/>
                <a:gd name="connsiteY0" fmla="*/ 18085 h 882751"/>
                <a:gd name="connsiteX1" fmla="*/ 205467 w 1116689"/>
                <a:gd name="connsiteY1" fmla="*/ 18085 h 882751"/>
                <a:gd name="connsiteX2" fmla="*/ 31185 w 1116689"/>
                <a:gd name="connsiteY2" fmla="*/ 118496 h 882751"/>
                <a:gd name="connsiteX3" fmla="*/ 0 w 1116689"/>
                <a:gd name="connsiteY3" fmla="*/ 162067 h 882751"/>
                <a:gd name="connsiteX4" fmla="*/ 0 w 1116689"/>
                <a:gd name="connsiteY4" fmla="*/ 227423 h 882751"/>
                <a:gd name="connsiteX5" fmla="*/ 31185 w 1116689"/>
                <a:gd name="connsiteY5" fmla="*/ 270993 h 882751"/>
                <a:gd name="connsiteX6" fmla="*/ 1061397 w 1116689"/>
                <a:gd name="connsiteY6" fmla="*/ 865721 h 882751"/>
                <a:gd name="connsiteX7" fmla="*/ 1116690 w 1116689"/>
                <a:gd name="connsiteY7" fmla="*/ 882751 h 882751"/>
                <a:gd name="connsiteX8" fmla="*/ 1116690 w 1116689"/>
                <a:gd name="connsiteY8" fmla="*/ 457219 h 882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6689" h="882751">
                  <a:moveTo>
                    <a:pt x="356527" y="18085"/>
                  </a:moveTo>
                  <a:cubicBezTo>
                    <a:pt x="309064" y="-6028"/>
                    <a:pt x="252930" y="-6028"/>
                    <a:pt x="205467" y="18085"/>
                  </a:cubicBezTo>
                  <a:lnTo>
                    <a:pt x="31185" y="118496"/>
                  </a:lnTo>
                  <a:cubicBezTo>
                    <a:pt x="10395" y="130550"/>
                    <a:pt x="0" y="146364"/>
                    <a:pt x="0" y="162067"/>
                  </a:cubicBezTo>
                  <a:cubicBezTo>
                    <a:pt x="0" y="173125"/>
                    <a:pt x="0" y="216143"/>
                    <a:pt x="0" y="227423"/>
                  </a:cubicBezTo>
                  <a:cubicBezTo>
                    <a:pt x="0" y="243236"/>
                    <a:pt x="10395" y="258940"/>
                    <a:pt x="31185" y="270993"/>
                  </a:cubicBezTo>
                  <a:lnTo>
                    <a:pt x="1061397" y="865721"/>
                  </a:lnTo>
                  <a:cubicBezTo>
                    <a:pt x="1078494" y="875065"/>
                    <a:pt x="1097304" y="880849"/>
                    <a:pt x="1116690" y="882751"/>
                  </a:cubicBezTo>
                  <a:lnTo>
                    <a:pt x="1116690" y="457219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60000"/>
              </a:scheme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2AB9285A-899A-05F1-9377-4F397C3BE8F3}"/>
                </a:ext>
              </a:extLst>
            </p:cNvPr>
            <p:cNvSpPr/>
            <p:nvPr/>
          </p:nvSpPr>
          <p:spPr>
            <a:xfrm>
              <a:off x="8840099" y="1723886"/>
              <a:ext cx="300902" cy="426882"/>
            </a:xfrm>
            <a:custGeom>
              <a:avLst/>
              <a:gdLst>
                <a:gd name="connsiteX0" fmla="*/ 95988 w 300902"/>
                <a:gd name="connsiteY0" fmla="*/ 408613 h 426882"/>
                <a:gd name="connsiteX1" fmla="*/ 269717 w 300902"/>
                <a:gd name="connsiteY1" fmla="*/ 308201 h 426882"/>
                <a:gd name="connsiteX2" fmla="*/ 300902 w 300902"/>
                <a:gd name="connsiteY2" fmla="*/ 264741 h 426882"/>
                <a:gd name="connsiteX3" fmla="*/ 300902 w 300902"/>
                <a:gd name="connsiteY3" fmla="*/ 199938 h 426882"/>
                <a:gd name="connsiteX4" fmla="*/ 269717 w 300902"/>
                <a:gd name="connsiteY4" fmla="*/ 155704 h 426882"/>
                <a:gd name="connsiteX5" fmla="*/ 0 w 300902"/>
                <a:gd name="connsiteY5" fmla="*/ 0 h 426882"/>
                <a:gd name="connsiteX6" fmla="*/ 0 w 300902"/>
                <a:gd name="connsiteY6" fmla="*/ 425532 h 426882"/>
                <a:gd name="connsiteX7" fmla="*/ 95988 w 300902"/>
                <a:gd name="connsiteY7" fmla="*/ 408613 h 42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0902" h="426882">
                  <a:moveTo>
                    <a:pt x="95988" y="408613"/>
                  </a:moveTo>
                  <a:lnTo>
                    <a:pt x="269717" y="308201"/>
                  </a:lnTo>
                  <a:cubicBezTo>
                    <a:pt x="290618" y="296258"/>
                    <a:pt x="300902" y="280444"/>
                    <a:pt x="300902" y="264741"/>
                  </a:cubicBezTo>
                  <a:lnTo>
                    <a:pt x="300902" y="199938"/>
                  </a:lnTo>
                  <a:cubicBezTo>
                    <a:pt x="300902" y="184125"/>
                    <a:pt x="290618" y="168311"/>
                    <a:pt x="269717" y="155704"/>
                  </a:cubicBezTo>
                  <a:lnTo>
                    <a:pt x="0" y="0"/>
                  </a:lnTo>
                  <a:lnTo>
                    <a:pt x="0" y="425532"/>
                  </a:lnTo>
                  <a:cubicBezTo>
                    <a:pt x="32976" y="429801"/>
                    <a:pt x="66462" y="423895"/>
                    <a:pt x="95988" y="408613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40000"/>
              </a:scheme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83D672B1-2949-EA73-F6DA-BAB94CD40E7C}"/>
                </a:ext>
              </a:extLst>
            </p:cNvPr>
            <p:cNvSpPr/>
            <p:nvPr/>
          </p:nvSpPr>
          <p:spPr>
            <a:xfrm>
              <a:off x="7723436" y="1266778"/>
              <a:ext cx="1417730" cy="818896"/>
            </a:xfrm>
            <a:custGeom>
              <a:avLst/>
              <a:gdLst>
                <a:gd name="connsiteX0" fmla="*/ 1386380 w 1417730"/>
                <a:gd name="connsiteY0" fmla="*/ 700175 h 818896"/>
                <a:gd name="connsiteX1" fmla="*/ 1212650 w 1417730"/>
                <a:gd name="connsiteY1" fmla="*/ 800807 h 818896"/>
                <a:gd name="connsiteX2" fmla="*/ 1061480 w 1417730"/>
                <a:gd name="connsiteY2" fmla="*/ 800807 h 818896"/>
                <a:gd name="connsiteX3" fmla="*/ 31268 w 1417730"/>
                <a:gd name="connsiteY3" fmla="*/ 205748 h 818896"/>
                <a:gd name="connsiteX4" fmla="*/ 31268 w 1417730"/>
                <a:gd name="connsiteY4" fmla="*/ 118496 h 818896"/>
                <a:gd name="connsiteX5" fmla="*/ 205108 w 1417730"/>
                <a:gd name="connsiteY5" fmla="*/ 18085 h 818896"/>
                <a:gd name="connsiteX6" fmla="*/ 356167 w 1417730"/>
                <a:gd name="connsiteY6" fmla="*/ 18085 h 818896"/>
                <a:gd name="connsiteX7" fmla="*/ 1386380 w 1417730"/>
                <a:gd name="connsiteY7" fmla="*/ 612812 h 818896"/>
                <a:gd name="connsiteX8" fmla="*/ 1386380 w 1417730"/>
                <a:gd name="connsiteY8" fmla="*/ 700175 h 81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7730" h="818896">
                  <a:moveTo>
                    <a:pt x="1386380" y="700175"/>
                  </a:moveTo>
                  <a:lnTo>
                    <a:pt x="1212650" y="800807"/>
                  </a:lnTo>
                  <a:cubicBezTo>
                    <a:pt x="1165143" y="824926"/>
                    <a:pt x="1108988" y="824926"/>
                    <a:pt x="1061480" y="800807"/>
                  </a:cubicBezTo>
                  <a:lnTo>
                    <a:pt x="31268" y="205748"/>
                  </a:lnTo>
                  <a:cubicBezTo>
                    <a:pt x="-10423" y="181640"/>
                    <a:pt x="-10423" y="142604"/>
                    <a:pt x="31268" y="118496"/>
                  </a:cubicBezTo>
                  <a:lnTo>
                    <a:pt x="205108" y="18085"/>
                  </a:lnTo>
                  <a:cubicBezTo>
                    <a:pt x="252571" y="-6028"/>
                    <a:pt x="308704" y="-6028"/>
                    <a:pt x="356167" y="18085"/>
                  </a:cubicBezTo>
                  <a:lnTo>
                    <a:pt x="1386380" y="612812"/>
                  </a:lnTo>
                  <a:cubicBezTo>
                    <a:pt x="1428181" y="637031"/>
                    <a:pt x="1428181" y="676067"/>
                    <a:pt x="1386380" y="700175"/>
                  </a:cubicBezTo>
                  <a:close/>
                </a:path>
              </a:pathLst>
            </a:custGeom>
            <a:solidFill>
              <a:srgbClr val="FF725E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76DF32DB-0CFB-B58B-AA92-FB1C3EEB6733}"/>
                </a:ext>
              </a:extLst>
            </p:cNvPr>
            <p:cNvSpPr/>
            <p:nvPr/>
          </p:nvSpPr>
          <p:spPr>
            <a:xfrm>
              <a:off x="7723436" y="1266778"/>
              <a:ext cx="1417730" cy="818896"/>
            </a:xfrm>
            <a:custGeom>
              <a:avLst/>
              <a:gdLst>
                <a:gd name="connsiteX0" fmla="*/ 1386380 w 1417730"/>
                <a:gd name="connsiteY0" fmla="*/ 700175 h 818896"/>
                <a:gd name="connsiteX1" fmla="*/ 1212650 w 1417730"/>
                <a:gd name="connsiteY1" fmla="*/ 800807 h 818896"/>
                <a:gd name="connsiteX2" fmla="*/ 1061480 w 1417730"/>
                <a:gd name="connsiteY2" fmla="*/ 800807 h 818896"/>
                <a:gd name="connsiteX3" fmla="*/ 31268 w 1417730"/>
                <a:gd name="connsiteY3" fmla="*/ 205748 h 818896"/>
                <a:gd name="connsiteX4" fmla="*/ 31268 w 1417730"/>
                <a:gd name="connsiteY4" fmla="*/ 118496 h 818896"/>
                <a:gd name="connsiteX5" fmla="*/ 205108 w 1417730"/>
                <a:gd name="connsiteY5" fmla="*/ 18085 h 818896"/>
                <a:gd name="connsiteX6" fmla="*/ 356167 w 1417730"/>
                <a:gd name="connsiteY6" fmla="*/ 18085 h 818896"/>
                <a:gd name="connsiteX7" fmla="*/ 1386380 w 1417730"/>
                <a:gd name="connsiteY7" fmla="*/ 612812 h 818896"/>
                <a:gd name="connsiteX8" fmla="*/ 1386380 w 1417730"/>
                <a:gd name="connsiteY8" fmla="*/ 700175 h 81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7730" h="818896">
                  <a:moveTo>
                    <a:pt x="1386380" y="700175"/>
                  </a:moveTo>
                  <a:lnTo>
                    <a:pt x="1212650" y="800807"/>
                  </a:lnTo>
                  <a:cubicBezTo>
                    <a:pt x="1165143" y="824926"/>
                    <a:pt x="1108988" y="824926"/>
                    <a:pt x="1061480" y="800807"/>
                  </a:cubicBezTo>
                  <a:lnTo>
                    <a:pt x="31268" y="205748"/>
                  </a:lnTo>
                  <a:cubicBezTo>
                    <a:pt x="-10423" y="181640"/>
                    <a:pt x="-10423" y="142604"/>
                    <a:pt x="31268" y="118496"/>
                  </a:cubicBezTo>
                  <a:lnTo>
                    <a:pt x="205108" y="18085"/>
                  </a:lnTo>
                  <a:cubicBezTo>
                    <a:pt x="252571" y="-6028"/>
                    <a:pt x="308704" y="-6028"/>
                    <a:pt x="356167" y="18085"/>
                  </a:cubicBezTo>
                  <a:lnTo>
                    <a:pt x="1386380" y="612812"/>
                  </a:lnTo>
                  <a:cubicBezTo>
                    <a:pt x="1428181" y="637031"/>
                    <a:pt x="1428181" y="676067"/>
                    <a:pt x="1386380" y="700175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  <a:alpha val="70000"/>
              </a:scheme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7CF67DA9-8E77-FA08-DB79-E0782D492230}"/>
                </a:ext>
              </a:extLst>
            </p:cNvPr>
            <p:cNvSpPr/>
            <p:nvPr/>
          </p:nvSpPr>
          <p:spPr>
            <a:xfrm>
              <a:off x="7816549" y="1317361"/>
              <a:ext cx="397581" cy="229644"/>
            </a:xfrm>
            <a:custGeom>
              <a:avLst/>
              <a:gdLst>
                <a:gd name="connsiteX0" fmla="*/ 339358 w 397581"/>
                <a:gd name="connsiteY0" fmla="*/ 195971 h 229644"/>
                <a:gd name="connsiteX1" fmla="*/ 58140 w 397581"/>
                <a:gd name="connsiteY1" fmla="*/ 195971 h 229644"/>
                <a:gd name="connsiteX2" fmla="*/ 58140 w 397581"/>
                <a:gd name="connsiteY2" fmla="*/ 33632 h 229644"/>
                <a:gd name="connsiteX3" fmla="*/ 339358 w 397581"/>
                <a:gd name="connsiteY3" fmla="*/ 33632 h 229644"/>
                <a:gd name="connsiteX4" fmla="*/ 339358 w 397581"/>
                <a:gd name="connsiteY4" fmla="*/ 195971 h 229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581" h="229644">
                  <a:moveTo>
                    <a:pt x="339358" y="195971"/>
                  </a:moveTo>
                  <a:cubicBezTo>
                    <a:pt x="261949" y="240869"/>
                    <a:pt x="135771" y="240869"/>
                    <a:pt x="58140" y="195971"/>
                  </a:cubicBezTo>
                  <a:cubicBezTo>
                    <a:pt x="-19491" y="151073"/>
                    <a:pt x="-19269" y="78419"/>
                    <a:pt x="58140" y="33632"/>
                  </a:cubicBezTo>
                  <a:cubicBezTo>
                    <a:pt x="135550" y="-11155"/>
                    <a:pt x="261728" y="-11266"/>
                    <a:pt x="339358" y="33632"/>
                  </a:cubicBezTo>
                  <a:cubicBezTo>
                    <a:pt x="416990" y="78529"/>
                    <a:pt x="416990" y="151184"/>
                    <a:pt x="339358" y="195971"/>
                  </a:cubicBezTo>
                  <a:close/>
                </a:path>
              </a:pathLst>
            </a:custGeom>
            <a:solidFill>
              <a:srgbClr val="FF725E">
                <a:alpha val="30000"/>
              </a:srgb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E035B774-CC3D-3047-E27A-8ED8C9FA6048}"/>
                </a:ext>
              </a:extLst>
            </p:cNvPr>
            <p:cNvSpPr/>
            <p:nvPr/>
          </p:nvSpPr>
          <p:spPr>
            <a:xfrm>
              <a:off x="7841514" y="1164408"/>
              <a:ext cx="347569" cy="352711"/>
            </a:xfrm>
            <a:custGeom>
              <a:avLst/>
              <a:gdLst>
                <a:gd name="connsiteX0" fmla="*/ 0 w 347569"/>
                <a:gd name="connsiteY0" fmla="*/ 100329 h 352711"/>
                <a:gd name="connsiteX1" fmla="*/ 50869 w 347569"/>
                <a:gd name="connsiteY1" fmla="*/ 29443 h 352711"/>
                <a:gd name="connsiteX2" fmla="*/ 296700 w 347569"/>
                <a:gd name="connsiteY2" fmla="*/ 29443 h 352711"/>
                <a:gd name="connsiteX3" fmla="*/ 347569 w 347569"/>
                <a:gd name="connsiteY3" fmla="*/ 100329 h 352711"/>
                <a:gd name="connsiteX4" fmla="*/ 347569 w 347569"/>
                <a:gd name="connsiteY4" fmla="*/ 100329 h 352711"/>
                <a:gd name="connsiteX5" fmla="*/ 347569 w 347569"/>
                <a:gd name="connsiteY5" fmla="*/ 252383 h 352711"/>
                <a:gd name="connsiteX6" fmla="*/ 347569 w 347569"/>
                <a:gd name="connsiteY6" fmla="*/ 252383 h 352711"/>
                <a:gd name="connsiteX7" fmla="*/ 296700 w 347569"/>
                <a:gd name="connsiteY7" fmla="*/ 323268 h 352711"/>
                <a:gd name="connsiteX8" fmla="*/ 50869 w 347569"/>
                <a:gd name="connsiteY8" fmla="*/ 323268 h 352711"/>
                <a:gd name="connsiteX9" fmla="*/ 0 w 347569"/>
                <a:gd name="connsiteY9" fmla="*/ 252383 h 352711"/>
                <a:gd name="connsiteX10" fmla="*/ 0 w 347569"/>
                <a:gd name="connsiteY10" fmla="*/ 252383 h 35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7569" h="352711">
                  <a:moveTo>
                    <a:pt x="0" y="100329"/>
                  </a:moveTo>
                  <a:cubicBezTo>
                    <a:pt x="0" y="74673"/>
                    <a:pt x="17030" y="49017"/>
                    <a:pt x="50869" y="29443"/>
                  </a:cubicBezTo>
                  <a:cubicBezTo>
                    <a:pt x="118769" y="-9814"/>
                    <a:pt x="228801" y="-9814"/>
                    <a:pt x="296700" y="29443"/>
                  </a:cubicBezTo>
                  <a:cubicBezTo>
                    <a:pt x="330650" y="49017"/>
                    <a:pt x="347569" y="74673"/>
                    <a:pt x="347569" y="100329"/>
                  </a:cubicBezTo>
                  <a:lnTo>
                    <a:pt x="347569" y="100329"/>
                  </a:lnTo>
                  <a:lnTo>
                    <a:pt x="347569" y="252383"/>
                  </a:lnTo>
                  <a:lnTo>
                    <a:pt x="347569" y="252383"/>
                  </a:lnTo>
                  <a:cubicBezTo>
                    <a:pt x="347569" y="278039"/>
                    <a:pt x="330650" y="303695"/>
                    <a:pt x="296700" y="323268"/>
                  </a:cubicBezTo>
                  <a:cubicBezTo>
                    <a:pt x="228801" y="362526"/>
                    <a:pt x="118769" y="362526"/>
                    <a:pt x="50869" y="323268"/>
                  </a:cubicBezTo>
                  <a:cubicBezTo>
                    <a:pt x="17030" y="303695"/>
                    <a:pt x="0" y="278039"/>
                    <a:pt x="0" y="252383"/>
                  </a:cubicBezTo>
                  <a:lnTo>
                    <a:pt x="0" y="252383"/>
                  </a:lnTo>
                  <a:close/>
                </a:path>
              </a:pathLst>
            </a:custGeom>
            <a:solidFill>
              <a:srgbClr val="FF725E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7FBDFEAE-E32F-2240-BA4F-0FF0E18DA4EF}"/>
                </a:ext>
              </a:extLst>
            </p:cNvPr>
            <p:cNvSpPr/>
            <p:nvPr/>
          </p:nvSpPr>
          <p:spPr>
            <a:xfrm>
              <a:off x="7841514" y="1164408"/>
              <a:ext cx="347569" cy="352711"/>
            </a:xfrm>
            <a:custGeom>
              <a:avLst/>
              <a:gdLst>
                <a:gd name="connsiteX0" fmla="*/ 0 w 347569"/>
                <a:gd name="connsiteY0" fmla="*/ 100329 h 352711"/>
                <a:gd name="connsiteX1" fmla="*/ 50869 w 347569"/>
                <a:gd name="connsiteY1" fmla="*/ 29443 h 352711"/>
                <a:gd name="connsiteX2" fmla="*/ 296700 w 347569"/>
                <a:gd name="connsiteY2" fmla="*/ 29443 h 352711"/>
                <a:gd name="connsiteX3" fmla="*/ 347569 w 347569"/>
                <a:gd name="connsiteY3" fmla="*/ 100329 h 352711"/>
                <a:gd name="connsiteX4" fmla="*/ 347569 w 347569"/>
                <a:gd name="connsiteY4" fmla="*/ 100329 h 352711"/>
                <a:gd name="connsiteX5" fmla="*/ 347569 w 347569"/>
                <a:gd name="connsiteY5" fmla="*/ 252383 h 352711"/>
                <a:gd name="connsiteX6" fmla="*/ 347569 w 347569"/>
                <a:gd name="connsiteY6" fmla="*/ 252383 h 352711"/>
                <a:gd name="connsiteX7" fmla="*/ 296700 w 347569"/>
                <a:gd name="connsiteY7" fmla="*/ 323268 h 352711"/>
                <a:gd name="connsiteX8" fmla="*/ 50869 w 347569"/>
                <a:gd name="connsiteY8" fmla="*/ 323268 h 352711"/>
                <a:gd name="connsiteX9" fmla="*/ 0 w 347569"/>
                <a:gd name="connsiteY9" fmla="*/ 252383 h 352711"/>
                <a:gd name="connsiteX10" fmla="*/ 0 w 347569"/>
                <a:gd name="connsiteY10" fmla="*/ 252383 h 35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7569" h="352711">
                  <a:moveTo>
                    <a:pt x="0" y="100329"/>
                  </a:moveTo>
                  <a:cubicBezTo>
                    <a:pt x="0" y="74673"/>
                    <a:pt x="17030" y="49017"/>
                    <a:pt x="50869" y="29443"/>
                  </a:cubicBezTo>
                  <a:cubicBezTo>
                    <a:pt x="118769" y="-9814"/>
                    <a:pt x="228801" y="-9814"/>
                    <a:pt x="296700" y="29443"/>
                  </a:cubicBezTo>
                  <a:cubicBezTo>
                    <a:pt x="330650" y="49017"/>
                    <a:pt x="347569" y="74673"/>
                    <a:pt x="347569" y="100329"/>
                  </a:cubicBezTo>
                  <a:lnTo>
                    <a:pt x="347569" y="100329"/>
                  </a:lnTo>
                  <a:lnTo>
                    <a:pt x="347569" y="252383"/>
                  </a:lnTo>
                  <a:lnTo>
                    <a:pt x="347569" y="252383"/>
                  </a:lnTo>
                  <a:cubicBezTo>
                    <a:pt x="347569" y="278039"/>
                    <a:pt x="330650" y="303695"/>
                    <a:pt x="296700" y="323268"/>
                  </a:cubicBezTo>
                  <a:cubicBezTo>
                    <a:pt x="228801" y="362526"/>
                    <a:pt x="118769" y="362526"/>
                    <a:pt x="50869" y="323268"/>
                  </a:cubicBezTo>
                  <a:cubicBezTo>
                    <a:pt x="17030" y="303695"/>
                    <a:pt x="0" y="278039"/>
                    <a:pt x="0" y="252383"/>
                  </a:cubicBezTo>
                  <a:lnTo>
                    <a:pt x="0" y="252383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BF2CA29D-F7C2-6C17-B56D-B46EF0458AF1}"/>
                </a:ext>
              </a:extLst>
            </p:cNvPr>
            <p:cNvSpPr/>
            <p:nvPr/>
          </p:nvSpPr>
          <p:spPr>
            <a:xfrm>
              <a:off x="7864848" y="1185778"/>
              <a:ext cx="43459" cy="309638"/>
            </a:xfrm>
            <a:custGeom>
              <a:avLst/>
              <a:gdLst>
                <a:gd name="connsiteX0" fmla="*/ 43460 w 43459"/>
                <a:gd name="connsiteY0" fmla="*/ 0 h 309638"/>
                <a:gd name="connsiteX1" fmla="*/ 43460 w 43459"/>
                <a:gd name="connsiteY1" fmla="*/ 309639 h 309638"/>
                <a:gd name="connsiteX2" fmla="*/ 27536 w 43459"/>
                <a:gd name="connsiteY2" fmla="*/ 301566 h 309638"/>
                <a:gd name="connsiteX3" fmla="*/ 0 w 43459"/>
                <a:gd name="connsiteY3" fmla="*/ 280665 h 309638"/>
                <a:gd name="connsiteX4" fmla="*/ 0 w 43459"/>
                <a:gd name="connsiteY4" fmla="*/ 28973 h 309638"/>
                <a:gd name="connsiteX5" fmla="*/ 27204 w 43459"/>
                <a:gd name="connsiteY5" fmla="*/ 8183 h 309638"/>
                <a:gd name="connsiteX6" fmla="*/ 43460 w 43459"/>
                <a:gd name="connsiteY6" fmla="*/ 0 h 309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459" h="309638">
                  <a:moveTo>
                    <a:pt x="43460" y="0"/>
                  </a:moveTo>
                  <a:lnTo>
                    <a:pt x="43460" y="309639"/>
                  </a:lnTo>
                  <a:cubicBezTo>
                    <a:pt x="38008" y="307236"/>
                    <a:pt x="32700" y="304541"/>
                    <a:pt x="27536" y="301566"/>
                  </a:cubicBezTo>
                  <a:cubicBezTo>
                    <a:pt x="17439" y="295900"/>
                    <a:pt x="8172" y="288866"/>
                    <a:pt x="0" y="280665"/>
                  </a:cubicBezTo>
                  <a:lnTo>
                    <a:pt x="0" y="28973"/>
                  </a:lnTo>
                  <a:cubicBezTo>
                    <a:pt x="8128" y="20897"/>
                    <a:pt x="17273" y="13909"/>
                    <a:pt x="27204" y="8183"/>
                  </a:cubicBezTo>
                  <a:cubicBezTo>
                    <a:pt x="32622" y="5087"/>
                    <a:pt x="38262" y="2543"/>
                    <a:pt x="43460" y="0"/>
                  </a:cubicBezTo>
                  <a:close/>
                </a:path>
              </a:pathLst>
            </a:custGeom>
            <a:solidFill>
              <a:srgbClr val="FFFFFF">
                <a:alpha val="15000"/>
              </a:srgb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56C3D31-326B-88BD-456D-B46FA0C91E10}"/>
                </a:ext>
              </a:extLst>
            </p:cNvPr>
            <p:cNvSpPr/>
            <p:nvPr/>
          </p:nvSpPr>
          <p:spPr>
            <a:xfrm>
              <a:off x="7928876" y="1170960"/>
              <a:ext cx="24992" cy="339607"/>
            </a:xfrm>
            <a:custGeom>
              <a:avLst/>
              <a:gdLst>
                <a:gd name="connsiteX0" fmla="*/ 24992 w 24992"/>
                <a:gd name="connsiteY0" fmla="*/ 339607 h 339607"/>
                <a:gd name="connsiteX1" fmla="*/ 0 w 24992"/>
                <a:gd name="connsiteY1" fmla="*/ 332751 h 339607"/>
                <a:gd name="connsiteX2" fmla="*/ 0 w 24992"/>
                <a:gd name="connsiteY2" fmla="*/ 6856 h 339607"/>
                <a:gd name="connsiteX3" fmla="*/ 24992 w 24992"/>
                <a:gd name="connsiteY3" fmla="*/ 0 h 339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92" h="339607">
                  <a:moveTo>
                    <a:pt x="24992" y="339607"/>
                  </a:moveTo>
                  <a:cubicBezTo>
                    <a:pt x="16477" y="337727"/>
                    <a:pt x="8073" y="335405"/>
                    <a:pt x="0" y="332751"/>
                  </a:cubicBezTo>
                  <a:lnTo>
                    <a:pt x="0" y="6856"/>
                  </a:lnTo>
                  <a:cubicBezTo>
                    <a:pt x="8073" y="4202"/>
                    <a:pt x="16477" y="1880"/>
                    <a:pt x="24992" y="0"/>
                  </a:cubicBezTo>
                  <a:close/>
                </a:path>
              </a:pathLst>
            </a:custGeom>
            <a:solidFill>
              <a:srgbClr val="FFFFFF">
                <a:alpha val="15000"/>
              </a:srgb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0E6CE861-586A-5432-BD82-BB0FE20ADE35}"/>
                </a:ext>
              </a:extLst>
            </p:cNvPr>
            <p:cNvSpPr/>
            <p:nvPr/>
          </p:nvSpPr>
          <p:spPr>
            <a:xfrm>
              <a:off x="7841514" y="1179981"/>
              <a:ext cx="347569" cy="337580"/>
            </a:xfrm>
            <a:custGeom>
              <a:avLst/>
              <a:gdLst>
                <a:gd name="connsiteX0" fmla="*/ 2986 w 347569"/>
                <a:gd name="connsiteY0" fmla="*/ 66288 h 337580"/>
                <a:gd name="connsiteX1" fmla="*/ 43460 w 347569"/>
                <a:gd name="connsiteY1" fmla="*/ 31121 h 337580"/>
                <a:gd name="connsiteX2" fmla="*/ 288517 w 347569"/>
                <a:gd name="connsiteY2" fmla="*/ 23159 h 337580"/>
                <a:gd name="connsiteX3" fmla="*/ 288517 w 347569"/>
                <a:gd name="connsiteY3" fmla="*/ 9557 h 337580"/>
                <a:gd name="connsiteX4" fmla="*/ 296700 w 347569"/>
                <a:gd name="connsiteY4" fmla="*/ 13870 h 337580"/>
                <a:gd name="connsiteX5" fmla="*/ 347569 w 347569"/>
                <a:gd name="connsiteY5" fmla="*/ 84755 h 337580"/>
                <a:gd name="connsiteX6" fmla="*/ 347569 w 347569"/>
                <a:gd name="connsiteY6" fmla="*/ 137726 h 337580"/>
                <a:gd name="connsiteX7" fmla="*/ 347569 w 347569"/>
                <a:gd name="connsiteY7" fmla="*/ 137726 h 337580"/>
                <a:gd name="connsiteX8" fmla="*/ 347569 w 347569"/>
                <a:gd name="connsiteY8" fmla="*/ 237252 h 337580"/>
                <a:gd name="connsiteX9" fmla="*/ 296700 w 347569"/>
                <a:gd name="connsiteY9" fmla="*/ 308138 h 337580"/>
                <a:gd name="connsiteX10" fmla="*/ 50869 w 347569"/>
                <a:gd name="connsiteY10" fmla="*/ 308138 h 337580"/>
                <a:gd name="connsiteX11" fmla="*/ 19906 w 347569"/>
                <a:gd name="connsiteY11" fmla="*/ 283919 h 337580"/>
                <a:gd name="connsiteX12" fmla="*/ 192529 w 347569"/>
                <a:gd name="connsiteY12" fmla="*/ 318975 h 337580"/>
                <a:gd name="connsiteX13" fmla="*/ 288517 w 347569"/>
                <a:gd name="connsiteY13" fmla="*/ 241565 h 337580"/>
                <a:gd name="connsiteX14" fmla="*/ 288517 w 347569"/>
                <a:gd name="connsiteY14" fmla="*/ 189701 h 337580"/>
                <a:gd name="connsiteX15" fmla="*/ 43460 w 347569"/>
                <a:gd name="connsiteY15" fmla="*/ 181628 h 337580"/>
                <a:gd name="connsiteX16" fmla="*/ 0 w 347569"/>
                <a:gd name="connsiteY16" fmla="*/ 141596 h 337580"/>
                <a:gd name="connsiteX17" fmla="*/ 0 w 347569"/>
                <a:gd name="connsiteY17" fmla="*/ 84755 h 337580"/>
                <a:gd name="connsiteX18" fmla="*/ 2986 w 347569"/>
                <a:gd name="connsiteY18" fmla="*/ 66288 h 337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7569" h="337580">
                  <a:moveTo>
                    <a:pt x="2986" y="66288"/>
                  </a:moveTo>
                  <a:cubicBezTo>
                    <a:pt x="13801" y="51803"/>
                    <a:pt x="27602" y="39811"/>
                    <a:pt x="43460" y="31121"/>
                  </a:cubicBezTo>
                  <a:cubicBezTo>
                    <a:pt x="110475" y="-7583"/>
                    <a:pt x="216194" y="-10127"/>
                    <a:pt x="288517" y="23159"/>
                  </a:cubicBezTo>
                  <a:lnTo>
                    <a:pt x="288517" y="9557"/>
                  </a:lnTo>
                  <a:cubicBezTo>
                    <a:pt x="291282" y="10995"/>
                    <a:pt x="294046" y="12322"/>
                    <a:pt x="296700" y="13870"/>
                  </a:cubicBezTo>
                  <a:cubicBezTo>
                    <a:pt x="330650" y="33444"/>
                    <a:pt x="347569" y="59100"/>
                    <a:pt x="347569" y="84755"/>
                  </a:cubicBezTo>
                  <a:lnTo>
                    <a:pt x="347569" y="137726"/>
                  </a:lnTo>
                  <a:lnTo>
                    <a:pt x="347569" y="137726"/>
                  </a:lnTo>
                  <a:lnTo>
                    <a:pt x="347569" y="237252"/>
                  </a:lnTo>
                  <a:cubicBezTo>
                    <a:pt x="347569" y="262908"/>
                    <a:pt x="330650" y="288564"/>
                    <a:pt x="296700" y="308138"/>
                  </a:cubicBezTo>
                  <a:cubicBezTo>
                    <a:pt x="228801" y="347395"/>
                    <a:pt x="118769" y="347395"/>
                    <a:pt x="50869" y="308138"/>
                  </a:cubicBezTo>
                  <a:cubicBezTo>
                    <a:pt x="39379" y="301689"/>
                    <a:pt x="28929" y="293523"/>
                    <a:pt x="19906" y="283919"/>
                  </a:cubicBezTo>
                  <a:cubicBezTo>
                    <a:pt x="52307" y="314109"/>
                    <a:pt x="132702" y="330697"/>
                    <a:pt x="192529" y="318975"/>
                  </a:cubicBezTo>
                  <a:cubicBezTo>
                    <a:pt x="252356" y="307253"/>
                    <a:pt x="288517" y="269101"/>
                    <a:pt x="288517" y="241565"/>
                  </a:cubicBezTo>
                  <a:lnTo>
                    <a:pt x="288517" y="189701"/>
                  </a:lnTo>
                  <a:cubicBezTo>
                    <a:pt x="216194" y="222876"/>
                    <a:pt x="110475" y="220333"/>
                    <a:pt x="43460" y="181628"/>
                  </a:cubicBezTo>
                  <a:cubicBezTo>
                    <a:pt x="25822" y="172166"/>
                    <a:pt x="10871" y="158394"/>
                    <a:pt x="0" y="141596"/>
                  </a:cubicBezTo>
                  <a:lnTo>
                    <a:pt x="0" y="84755"/>
                  </a:lnTo>
                  <a:cubicBezTo>
                    <a:pt x="66" y="78485"/>
                    <a:pt x="1073" y="72259"/>
                    <a:pt x="2986" y="66288"/>
                  </a:cubicBezTo>
                  <a:close/>
                </a:path>
              </a:pathLst>
            </a:custGeom>
            <a:solidFill>
              <a:srgbClr val="FF725E">
                <a:alpha val="20000"/>
              </a:srgb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171E7B91-7ACF-574D-687D-C25653428BCF}"/>
                </a:ext>
              </a:extLst>
            </p:cNvPr>
            <p:cNvSpPr/>
            <p:nvPr/>
          </p:nvSpPr>
          <p:spPr>
            <a:xfrm>
              <a:off x="8071863" y="1209001"/>
              <a:ext cx="117220" cy="302450"/>
            </a:xfrm>
            <a:custGeom>
              <a:avLst/>
              <a:gdLst>
                <a:gd name="connsiteX0" fmla="*/ 87915 w 117220"/>
                <a:gd name="connsiteY0" fmla="*/ 220175 h 302450"/>
                <a:gd name="connsiteX1" fmla="*/ 87915 w 117220"/>
                <a:gd name="connsiteY1" fmla="*/ 0 h 302450"/>
                <a:gd name="connsiteX2" fmla="*/ 117220 w 117220"/>
                <a:gd name="connsiteY2" fmla="*/ 55293 h 302450"/>
                <a:gd name="connsiteX3" fmla="*/ 117220 w 117220"/>
                <a:gd name="connsiteY3" fmla="*/ 207790 h 302450"/>
                <a:gd name="connsiteX4" fmla="*/ 66351 w 117220"/>
                <a:gd name="connsiteY4" fmla="*/ 278675 h 302450"/>
                <a:gd name="connsiteX5" fmla="*/ 0 w 117220"/>
                <a:gd name="connsiteY5" fmla="*/ 302451 h 302450"/>
                <a:gd name="connsiteX6" fmla="*/ 87915 w 117220"/>
                <a:gd name="connsiteY6" fmla="*/ 220175 h 30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220" h="302450">
                  <a:moveTo>
                    <a:pt x="87915" y="220175"/>
                  </a:moveTo>
                  <a:lnTo>
                    <a:pt x="87915" y="0"/>
                  </a:lnTo>
                  <a:cubicBezTo>
                    <a:pt x="105344" y="13219"/>
                    <a:pt x="116070" y="33446"/>
                    <a:pt x="117220" y="55293"/>
                  </a:cubicBezTo>
                  <a:lnTo>
                    <a:pt x="117220" y="207790"/>
                  </a:lnTo>
                  <a:cubicBezTo>
                    <a:pt x="117220" y="233445"/>
                    <a:pt x="100301" y="259101"/>
                    <a:pt x="66351" y="278675"/>
                  </a:cubicBezTo>
                  <a:cubicBezTo>
                    <a:pt x="45694" y="290198"/>
                    <a:pt x="23278" y="298232"/>
                    <a:pt x="0" y="302451"/>
                  </a:cubicBezTo>
                  <a:cubicBezTo>
                    <a:pt x="65688" y="284757"/>
                    <a:pt x="87915" y="240191"/>
                    <a:pt x="87915" y="220175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07B5F643-CBF2-2A21-C0BE-814EDCDF1802}"/>
                </a:ext>
              </a:extLst>
            </p:cNvPr>
            <p:cNvSpPr/>
            <p:nvPr/>
          </p:nvSpPr>
          <p:spPr>
            <a:xfrm>
              <a:off x="7855669" y="1342851"/>
              <a:ext cx="319370" cy="160445"/>
            </a:xfrm>
            <a:custGeom>
              <a:avLst/>
              <a:gdLst>
                <a:gd name="connsiteX0" fmla="*/ 272593 w 319370"/>
                <a:gd name="connsiteY0" fmla="*/ 136974 h 160445"/>
                <a:gd name="connsiteX1" fmla="*/ 46778 w 319370"/>
                <a:gd name="connsiteY1" fmla="*/ 136974 h 160445"/>
                <a:gd name="connsiteX2" fmla="*/ 46778 w 319370"/>
                <a:gd name="connsiteY2" fmla="*/ 23513 h 160445"/>
                <a:gd name="connsiteX3" fmla="*/ 272593 w 319370"/>
                <a:gd name="connsiteY3" fmla="*/ 23513 h 160445"/>
                <a:gd name="connsiteX4" fmla="*/ 272593 w 319370"/>
                <a:gd name="connsiteY4" fmla="*/ 136974 h 16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370" h="160445">
                  <a:moveTo>
                    <a:pt x="272593" y="136974"/>
                  </a:moveTo>
                  <a:cubicBezTo>
                    <a:pt x="210223" y="168269"/>
                    <a:pt x="109148" y="168269"/>
                    <a:pt x="46778" y="136974"/>
                  </a:cubicBezTo>
                  <a:cubicBezTo>
                    <a:pt x="-15593" y="105678"/>
                    <a:pt x="-15593" y="54809"/>
                    <a:pt x="46778" y="23513"/>
                  </a:cubicBezTo>
                  <a:cubicBezTo>
                    <a:pt x="109148" y="-7782"/>
                    <a:pt x="210223" y="-7893"/>
                    <a:pt x="272593" y="23513"/>
                  </a:cubicBezTo>
                  <a:cubicBezTo>
                    <a:pt x="334963" y="54919"/>
                    <a:pt x="334963" y="105457"/>
                    <a:pt x="272593" y="136974"/>
                  </a:cubicBezTo>
                  <a:close/>
                </a:path>
              </a:pathLst>
            </a:custGeom>
            <a:solidFill>
              <a:srgbClr val="FF725E">
                <a:alpha val="30000"/>
              </a:srgb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EC176BD6-25E2-8CEC-8282-85E2FEC9CA17}"/>
                </a:ext>
              </a:extLst>
            </p:cNvPr>
            <p:cNvSpPr/>
            <p:nvPr/>
          </p:nvSpPr>
          <p:spPr>
            <a:xfrm>
              <a:off x="7841182" y="1139277"/>
              <a:ext cx="347901" cy="243840"/>
            </a:xfrm>
            <a:custGeom>
              <a:avLst/>
              <a:gdLst>
                <a:gd name="connsiteX0" fmla="*/ 332 w 347901"/>
                <a:gd name="connsiteY0" fmla="*/ 100356 h 243840"/>
                <a:gd name="connsiteX1" fmla="*/ 51201 w 347901"/>
                <a:gd name="connsiteY1" fmla="*/ 29360 h 243840"/>
                <a:gd name="connsiteX2" fmla="*/ 297032 w 347901"/>
                <a:gd name="connsiteY2" fmla="*/ 29360 h 243840"/>
                <a:gd name="connsiteX3" fmla="*/ 347901 w 347901"/>
                <a:gd name="connsiteY3" fmla="*/ 100356 h 243840"/>
                <a:gd name="connsiteX4" fmla="*/ 347901 w 347901"/>
                <a:gd name="connsiteY4" fmla="*/ 100356 h 243840"/>
                <a:gd name="connsiteX5" fmla="*/ 347901 w 347901"/>
                <a:gd name="connsiteY5" fmla="*/ 143153 h 243840"/>
                <a:gd name="connsiteX6" fmla="*/ 347901 w 347901"/>
                <a:gd name="connsiteY6" fmla="*/ 143153 h 243840"/>
                <a:gd name="connsiteX7" fmla="*/ 297032 w 347901"/>
                <a:gd name="connsiteY7" fmla="*/ 214148 h 243840"/>
                <a:gd name="connsiteX8" fmla="*/ 50869 w 347901"/>
                <a:gd name="connsiteY8" fmla="*/ 214148 h 243840"/>
                <a:gd name="connsiteX9" fmla="*/ 0 w 347901"/>
                <a:gd name="connsiteY9" fmla="*/ 143153 h 243840"/>
                <a:gd name="connsiteX10" fmla="*/ 0 w 347901"/>
                <a:gd name="connsiteY10" fmla="*/ 143153 h 243840"/>
                <a:gd name="connsiteX11" fmla="*/ 0 w 347901"/>
                <a:gd name="connsiteY11" fmla="*/ 100356 h 24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7901" h="243840">
                  <a:moveTo>
                    <a:pt x="332" y="100356"/>
                  </a:moveTo>
                  <a:cubicBezTo>
                    <a:pt x="332" y="74590"/>
                    <a:pt x="17362" y="48934"/>
                    <a:pt x="51201" y="29360"/>
                  </a:cubicBezTo>
                  <a:cubicBezTo>
                    <a:pt x="119101" y="-9787"/>
                    <a:pt x="229133" y="-9787"/>
                    <a:pt x="297032" y="29360"/>
                  </a:cubicBezTo>
                  <a:cubicBezTo>
                    <a:pt x="330982" y="48934"/>
                    <a:pt x="347901" y="74590"/>
                    <a:pt x="347901" y="100356"/>
                  </a:cubicBezTo>
                  <a:lnTo>
                    <a:pt x="347901" y="100356"/>
                  </a:lnTo>
                  <a:lnTo>
                    <a:pt x="347901" y="143153"/>
                  </a:lnTo>
                  <a:lnTo>
                    <a:pt x="347901" y="143153"/>
                  </a:lnTo>
                  <a:cubicBezTo>
                    <a:pt x="347901" y="168808"/>
                    <a:pt x="330982" y="194464"/>
                    <a:pt x="297032" y="214148"/>
                  </a:cubicBezTo>
                  <a:cubicBezTo>
                    <a:pt x="229133" y="253738"/>
                    <a:pt x="119101" y="253738"/>
                    <a:pt x="50869" y="214148"/>
                  </a:cubicBezTo>
                  <a:cubicBezTo>
                    <a:pt x="17030" y="194464"/>
                    <a:pt x="0" y="168808"/>
                    <a:pt x="0" y="143153"/>
                  </a:cubicBezTo>
                  <a:lnTo>
                    <a:pt x="0" y="143153"/>
                  </a:lnTo>
                  <a:lnTo>
                    <a:pt x="0" y="100356"/>
                  </a:ln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B18D1642-253B-84F1-8BA8-3584A82814DB}"/>
                </a:ext>
              </a:extLst>
            </p:cNvPr>
            <p:cNvSpPr/>
            <p:nvPr/>
          </p:nvSpPr>
          <p:spPr>
            <a:xfrm>
              <a:off x="7973774" y="1201813"/>
              <a:ext cx="215309" cy="180837"/>
            </a:xfrm>
            <a:custGeom>
              <a:avLst/>
              <a:gdLst>
                <a:gd name="connsiteX0" fmla="*/ 0 w 215309"/>
                <a:gd name="connsiteY0" fmla="*/ 177932 h 180837"/>
                <a:gd name="connsiteX1" fmla="*/ 145088 w 215309"/>
                <a:gd name="connsiteY1" fmla="*/ 127726 h 180837"/>
                <a:gd name="connsiteX2" fmla="*/ 157473 w 215309"/>
                <a:gd name="connsiteY2" fmla="*/ 80838 h 180837"/>
                <a:gd name="connsiteX3" fmla="*/ 165214 w 215309"/>
                <a:gd name="connsiteY3" fmla="*/ 8405 h 180837"/>
                <a:gd name="connsiteX4" fmla="*/ 202592 w 215309"/>
                <a:gd name="connsiteY4" fmla="*/ 0 h 180837"/>
                <a:gd name="connsiteX5" fmla="*/ 215309 w 215309"/>
                <a:gd name="connsiteY5" fmla="*/ 37820 h 180837"/>
                <a:gd name="connsiteX6" fmla="*/ 215309 w 215309"/>
                <a:gd name="connsiteY6" fmla="*/ 37820 h 180837"/>
                <a:gd name="connsiteX7" fmla="*/ 215309 w 215309"/>
                <a:gd name="connsiteY7" fmla="*/ 80617 h 180837"/>
                <a:gd name="connsiteX8" fmla="*/ 215309 w 215309"/>
                <a:gd name="connsiteY8" fmla="*/ 80617 h 180837"/>
                <a:gd name="connsiteX9" fmla="*/ 164440 w 215309"/>
                <a:gd name="connsiteY9" fmla="*/ 151612 h 180837"/>
                <a:gd name="connsiteX10" fmla="*/ 0 w 215309"/>
                <a:gd name="connsiteY10" fmla="*/ 177932 h 180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5309" h="180837">
                  <a:moveTo>
                    <a:pt x="0" y="177932"/>
                  </a:moveTo>
                  <a:cubicBezTo>
                    <a:pt x="85925" y="177932"/>
                    <a:pt x="131375" y="150507"/>
                    <a:pt x="145088" y="127726"/>
                  </a:cubicBezTo>
                  <a:cubicBezTo>
                    <a:pt x="155593" y="110364"/>
                    <a:pt x="157473" y="112576"/>
                    <a:pt x="157473" y="80838"/>
                  </a:cubicBezTo>
                  <a:cubicBezTo>
                    <a:pt x="157473" y="80838"/>
                    <a:pt x="167094" y="8626"/>
                    <a:pt x="165214" y="8405"/>
                  </a:cubicBezTo>
                  <a:cubicBezTo>
                    <a:pt x="163334" y="8183"/>
                    <a:pt x="185894" y="3539"/>
                    <a:pt x="202592" y="0"/>
                  </a:cubicBezTo>
                  <a:cubicBezTo>
                    <a:pt x="210687" y="10962"/>
                    <a:pt x="215143" y="24193"/>
                    <a:pt x="215309" y="37820"/>
                  </a:cubicBezTo>
                  <a:lnTo>
                    <a:pt x="215309" y="37820"/>
                  </a:lnTo>
                  <a:lnTo>
                    <a:pt x="215309" y="80617"/>
                  </a:lnTo>
                  <a:lnTo>
                    <a:pt x="215309" y="80617"/>
                  </a:lnTo>
                  <a:cubicBezTo>
                    <a:pt x="215309" y="106272"/>
                    <a:pt x="198390" y="131928"/>
                    <a:pt x="164440" y="151612"/>
                  </a:cubicBezTo>
                  <a:cubicBezTo>
                    <a:pt x="119874" y="177268"/>
                    <a:pt x="57062" y="186004"/>
                    <a:pt x="0" y="17793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3" name="图形 4">
              <a:extLst>
                <a:ext uri="{FF2B5EF4-FFF2-40B4-BE49-F238E27FC236}">
                  <a16:creationId xmlns:a16="http://schemas.microsoft.com/office/drawing/2014/main" id="{0AB491CF-2972-42E3-075B-4CD2CF793082}"/>
                </a:ext>
              </a:extLst>
            </p:cNvPr>
            <p:cNvGrpSpPr/>
            <p:nvPr/>
          </p:nvGrpSpPr>
          <p:grpSpPr>
            <a:xfrm>
              <a:off x="7841514" y="1225368"/>
              <a:ext cx="347569" cy="157141"/>
              <a:chOff x="7841514" y="1225368"/>
              <a:chExt cx="347569" cy="157141"/>
            </a:xfrm>
            <a:solidFill>
              <a:srgbClr val="000000"/>
            </a:solidFill>
          </p:grpSpPr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59EA2F55-26BA-FB19-C22B-6C07BEDEFD9F}"/>
                  </a:ext>
                </a:extLst>
              </p:cNvPr>
              <p:cNvSpPr/>
              <p:nvPr/>
            </p:nvSpPr>
            <p:spPr>
              <a:xfrm>
                <a:off x="8106587" y="1299239"/>
                <a:ext cx="8293" cy="68452"/>
              </a:xfrm>
              <a:custGeom>
                <a:avLst/>
                <a:gdLst>
                  <a:gd name="connsiteX0" fmla="*/ 0 w 8293"/>
                  <a:gd name="connsiteY0" fmla="*/ 68452 h 68452"/>
                  <a:gd name="connsiteX1" fmla="*/ 8294 w 8293"/>
                  <a:gd name="connsiteY1" fmla="*/ 65356 h 68452"/>
                  <a:gd name="connsiteX2" fmla="*/ 8294 w 8293"/>
                  <a:gd name="connsiteY2" fmla="*/ 0 h 68452"/>
                  <a:gd name="connsiteX3" fmla="*/ 0 w 8293"/>
                  <a:gd name="connsiteY3" fmla="*/ 0 h 68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93" h="68452">
                    <a:moveTo>
                      <a:pt x="0" y="68452"/>
                    </a:moveTo>
                    <a:lnTo>
                      <a:pt x="8294" y="65356"/>
                    </a:lnTo>
                    <a:lnTo>
                      <a:pt x="829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AA28A44F-3932-41B9-A0F7-83D749CE5188}"/>
                  </a:ext>
                </a:extLst>
              </p:cNvPr>
              <p:cNvSpPr/>
              <p:nvPr/>
            </p:nvSpPr>
            <p:spPr>
              <a:xfrm>
                <a:off x="8070757" y="1309413"/>
                <a:ext cx="8404" cy="68009"/>
              </a:xfrm>
              <a:custGeom>
                <a:avLst/>
                <a:gdLst>
                  <a:gd name="connsiteX0" fmla="*/ 0 w 8404"/>
                  <a:gd name="connsiteY0" fmla="*/ 68010 h 68009"/>
                  <a:gd name="connsiteX1" fmla="*/ 8405 w 8404"/>
                  <a:gd name="connsiteY1" fmla="*/ 66351 h 68009"/>
                  <a:gd name="connsiteX2" fmla="*/ 8405 w 8404"/>
                  <a:gd name="connsiteY2" fmla="*/ 0 h 68009"/>
                  <a:gd name="connsiteX3" fmla="*/ 0 w 8404"/>
                  <a:gd name="connsiteY3" fmla="*/ 0 h 68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04" h="68009">
                    <a:moveTo>
                      <a:pt x="0" y="68010"/>
                    </a:moveTo>
                    <a:lnTo>
                      <a:pt x="8405" y="66351"/>
                    </a:lnTo>
                    <a:lnTo>
                      <a:pt x="840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9E4E1DCF-ED90-DAFE-70E7-F5A97962FA14}"/>
                  </a:ext>
                </a:extLst>
              </p:cNvPr>
              <p:cNvSpPr/>
              <p:nvPr/>
            </p:nvSpPr>
            <p:spPr>
              <a:xfrm>
                <a:off x="8032605" y="1314831"/>
                <a:ext cx="8404" cy="67125"/>
              </a:xfrm>
              <a:custGeom>
                <a:avLst/>
                <a:gdLst>
                  <a:gd name="connsiteX0" fmla="*/ 0 w 8404"/>
                  <a:gd name="connsiteY0" fmla="*/ 67125 h 67125"/>
                  <a:gd name="connsiteX1" fmla="*/ 8405 w 8404"/>
                  <a:gd name="connsiteY1" fmla="*/ 66351 h 67125"/>
                  <a:gd name="connsiteX2" fmla="*/ 8405 w 8404"/>
                  <a:gd name="connsiteY2" fmla="*/ 0 h 67125"/>
                  <a:gd name="connsiteX3" fmla="*/ 0 w 8404"/>
                  <a:gd name="connsiteY3" fmla="*/ 0 h 6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04" h="67125">
                    <a:moveTo>
                      <a:pt x="0" y="67125"/>
                    </a:moveTo>
                    <a:lnTo>
                      <a:pt x="8405" y="66351"/>
                    </a:lnTo>
                    <a:lnTo>
                      <a:pt x="840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079C77A5-81FE-63CF-A001-DAA6DC0DFC5B}"/>
                  </a:ext>
                </a:extLst>
              </p:cNvPr>
              <p:cNvSpPr/>
              <p:nvPr/>
            </p:nvSpPr>
            <p:spPr>
              <a:xfrm>
                <a:off x="8164644" y="1261198"/>
                <a:ext cx="8404" cy="72322"/>
              </a:xfrm>
              <a:custGeom>
                <a:avLst/>
                <a:gdLst>
                  <a:gd name="connsiteX0" fmla="*/ 8405 w 8404"/>
                  <a:gd name="connsiteY0" fmla="*/ 63144 h 72322"/>
                  <a:gd name="connsiteX1" fmla="*/ 8405 w 8404"/>
                  <a:gd name="connsiteY1" fmla="*/ 0 h 72322"/>
                  <a:gd name="connsiteX2" fmla="*/ 0 w 8404"/>
                  <a:gd name="connsiteY2" fmla="*/ 0 h 72322"/>
                  <a:gd name="connsiteX3" fmla="*/ 0 w 8404"/>
                  <a:gd name="connsiteY3" fmla="*/ 72323 h 72322"/>
                  <a:gd name="connsiteX4" fmla="*/ 8405 w 8404"/>
                  <a:gd name="connsiteY4" fmla="*/ 63144 h 72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04" h="72322">
                    <a:moveTo>
                      <a:pt x="8405" y="63144"/>
                    </a:moveTo>
                    <a:lnTo>
                      <a:pt x="8405" y="0"/>
                    </a:lnTo>
                    <a:lnTo>
                      <a:pt x="0" y="0"/>
                    </a:lnTo>
                    <a:lnTo>
                      <a:pt x="0" y="72323"/>
                    </a:lnTo>
                    <a:cubicBezTo>
                      <a:pt x="3008" y="69455"/>
                      <a:pt x="5817" y="66389"/>
                      <a:pt x="8405" y="6314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5796F052-7714-7F56-7520-843628B8FC8F}"/>
                  </a:ext>
                </a:extLst>
              </p:cNvPr>
              <p:cNvSpPr/>
              <p:nvPr/>
            </p:nvSpPr>
            <p:spPr>
              <a:xfrm>
                <a:off x="8184992" y="1225368"/>
                <a:ext cx="4091" cy="78515"/>
              </a:xfrm>
              <a:custGeom>
                <a:avLst/>
                <a:gdLst>
                  <a:gd name="connsiteX0" fmla="*/ 0 w 4091"/>
                  <a:gd name="connsiteY0" fmla="*/ 78516 h 78515"/>
                  <a:gd name="connsiteX1" fmla="*/ 4092 w 4091"/>
                  <a:gd name="connsiteY1" fmla="*/ 57062 h 78515"/>
                  <a:gd name="connsiteX2" fmla="*/ 4092 w 4091"/>
                  <a:gd name="connsiteY2" fmla="*/ 57062 h 78515"/>
                  <a:gd name="connsiteX3" fmla="*/ 4092 w 4091"/>
                  <a:gd name="connsiteY3" fmla="*/ 14266 h 78515"/>
                  <a:gd name="connsiteX4" fmla="*/ 4092 w 4091"/>
                  <a:gd name="connsiteY4" fmla="*/ 14266 h 78515"/>
                  <a:gd name="connsiteX5" fmla="*/ 2212 w 4091"/>
                  <a:gd name="connsiteY5" fmla="*/ 0 h 78515"/>
                  <a:gd name="connsiteX6" fmla="*/ 0 w 4091"/>
                  <a:gd name="connsiteY6" fmla="*/ 0 h 78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91" h="78515">
                    <a:moveTo>
                      <a:pt x="0" y="78516"/>
                    </a:moveTo>
                    <a:cubicBezTo>
                      <a:pt x="2643" y="71668"/>
                      <a:pt x="4025" y="64402"/>
                      <a:pt x="4092" y="57062"/>
                    </a:cubicBezTo>
                    <a:lnTo>
                      <a:pt x="4092" y="57062"/>
                    </a:lnTo>
                    <a:lnTo>
                      <a:pt x="4092" y="14266"/>
                    </a:lnTo>
                    <a:lnTo>
                      <a:pt x="4092" y="14266"/>
                    </a:lnTo>
                    <a:cubicBezTo>
                      <a:pt x="4014" y="9454"/>
                      <a:pt x="3384" y="4668"/>
                      <a:pt x="221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6ED90A21-FA38-B567-6EC8-06D824648B41}"/>
                  </a:ext>
                </a:extLst>
              </p:cNvPr>
              <p:cNvSpPr/>
              <p:nvPr/>
            </p:nvSpPr>
            <p:spPr>
              <a:xfrm>
                <a:off x="8138988" y="1283315"/>
                <a:ext cx="8293" cy="69558"/>
              </a:xfrm>
              <a:custGeom>
                <a:avLst/>
                <a:gdLst>
                  <a:gd name="connsiteX0" fmla="*/ 8294 w 8293"/>
                  <a:gd name="connsiteY0" fmla="*/ 64250 h 69558"/>
                  <a:gd name="connsiteX1" fmla="*/ 8294 w 8293"/>
                  <a:gd name="connsiteY1" fmla="*/ 0 h 69558"/>
                  <a:gd name="connsiteX2" fmla="*/ 0 w 8293"/>
                  <a:gd name="connsiteY2" fmla="*/ 0 h 69558"/>
                  <a:gd name="connsiteX3" fmla="*/ 0 w 8293"/>
                  <a:gd name="connsiteY3" fmla="*/ 69558 h 69558"/>
                  <a:gd name="connsiteX4" fmla="*/ 8294 w 8293"/>
                  <a:gd name="connsiteY4" fmla="*/ 64250 h 69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93" h="69558">
                    <a:moveTo>
                      <a:pt x="8294" y="64250"/>
                    </a:moveTo>
                    <a:lnTo>
                      <a:pt x="8294" y="0"/>
                    </a:lnTo>
                    <a:lnTo>
                      <a:pt x="0" y="0"/>
                    </a:lnTo>
                    <a:lnTo>
                      <a:pt x="0" y="69558"/>
                    </a:lnTo>
                    <a:cubicBezTo>
                      <a:pt x="2875" y="67936"/>
                      <a:pt x="5640" y="66166"/>
                      <a:pt x="8294" y="6425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E5FD8A81-88A2-2180-A1E5-3B1F09483071}"/>
                  </a:ext>
                </a:extLst>
              </p:cNvPr>
              <p:cNvSpPr/>
              <p:nvPr/>
            </p:nvSpPr>
            <p:spPr>
              <a:xfrm>
                <a:off x="7856554" y="1264847"/>
                <a:ext cx="8293" cy="67678"/>
              </a:xfrm>
              <a:custGeom>
                <a:avLst/>
                <a:gdLst>
                  <a:gd name="connsiteX0" fmla="*/ 8294 w 8293"/>
                  <a:gd name="connsiteY0" fmla="*/ 67678 h 67678"/>
                  <a:gd name="connsiteX1" fmla="*/ 8294 w 8293"/>
                  <a:gd name="connsiteY1" fmla="*/ 0 h 67678"/>
                  <a:gd name="connsiteX2" fmla="*/ 0 w 8293"/>
                  <a:gd name="connsiteY2" fmla="*/ 0 h 67678"/>
                  <a:gd name="connsiteX3" fmla="*/ 0 w 8293"/>
                  <a:gd name="connsiteY3" fmla="*/ 58168 h 67678"/>
                  <a:gd name="connsiteX4" fmla="*/ 8294 w 8293"/>
                  <a:gd name="connsiteY4" fmla="*/ 67678 h 67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93" h="67678">
                    <a:moveTo>
                      <a:pt x="8294" y="67678"/>
                    </a:moveTo>
                    <a:lnTo>
                      <a:pt x="8294" y="0"/>
                    </a:lnTo>
                    <a:lnTo>
                      <a:pt x="0" y="0"/>
                    </a:lnTo>
                    <a:lnTo>
                      <a:pt x="0" y="58168"/>
                    </a:lnTo>
                    <a:cubicBezTo>
                      <a:pt x="2577" y="61496"/>
                      <a:pt x="5352" y="64671"/>
                      <a:pt x="8294" y="6767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71CB5BC9-3E2C-CAE8-5CD4-1B7975FD8ED6}"/>
                  </a:ext>
                </a:extLst>
              </p:cNvPr>
              <p:cNvSpPr/>
              <p:nvPr/>
            </p:nvSpPr>
            <p:spPr>
              <a:xfrm>
                <a:off x="7954974" y="1310187"/>
                <a:ext cx="8404" cy="67899"/>
              </a:xfrm>
              <a:custGeom>
                <a:avLst/>
                <a:gdLst>
                  <a:gd name="connsiteX0" fmla="*/ 0 w 8404"/>
                  <a:gd name="connsiteY0" fmla="*/ 66241 h 67899"/>
                  <a:gd name="connsiteX1" fmla="*/ 8405 w 8404"/>
                  <a:gd name="connsiteY1" fmla="*/ 67899 h 67899"/>
                  <a:gd name="connsiteX2" fmla="*/ 8405 w 8404"/>
                  <a:gd name="connsiteY2" fmla="*/ 0 h 67899"/>
                  <a:gd name="connsiteX3" fmla="*/ 0 w 8404"/>
                  <a:gd name="connsiteY3" fmla="*/ 0 h 67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04" h="67899">
                    <a:moveTo>
                      <a:pt x="0" y="66241"/>
                    </a:moveTo>
                    <a:lnTo>
                      <a:pt x="8405" y="67899"/>
                    </a:lnTo>
                    <a:lnTo>
                      <a:pt x="840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497EDE87-C9D8-8FCF-7A7C-43C8FBA622C7}"/>
                  </a:ext>
                </a:extLst>
              </p:cNvPr>
              <p:cNvSpPr/>
              <p:nvPr/>
            </p:nvSpPr>
            <p:spPr>
              <a:xfrm>
                <a:off x="7918592" y="1300898"/>
                <a:ext cx="8404" cy="67788"/>
              </a:xfrm>
              <a:custGeom>
                <a:avLst/>
                <a:gdLst>
                  <a:gd name="connsiteX0" fmla="*/ 0 w 8404"/>
                  <a:gd name="connsiteY0" fmla="*/ 64914 h 67788"/>
                  <a:gd name="connsiteX1" fmla="*/ 8405 w 8404"/>
                  <a:gd name="connsiteY1" fmla="*/ 67789 h 67788"/>
                  <a:gd name="connsiteX2" fmla="*/ 8405 w 8404"/>
                  <a:gd name="connsiteY2" fmla="*/ 0 h 67788"/>
                  <a:gd name="connsiteX3" fmla="*/ 0 w 8404"/>
                  <a:gd name="connsiteY3" fmla="*/ 0 h 67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04" h="67788">
                    <a:moveTo>
                      <a:pt x="0" y="64914"/>
                    </a:moveTo>
                    <a:lnTo>
                      <a:pt x="8405" y="67789"/>
                    </a:lnTo>
                    <a:lnTo>
                      <a:pt x="840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5C017E3A-4C76-D9F0-4D17-071C63BD3F44}"/>
                  </a:ext>
                </a:extLst>
              </p:cNvPr>
              <p:cNvSpPr/>
              <p:nvPr/>
            </p:nvSpPr>
            <p:spPr>
              <a:xfrm>
                <a:off x="7841514" y="1232445"/>
                <a:ext cx="4202" cy="71438"/>
              </a:xfrm>
              <a:custGeom>
                <a:avLst/>
                <a:gdLst>
                  <a:gd name="connsiteX0" fmla="*/ 4202 w 4202"/>
                  <a:gd name="connsiteY0" fmla="*/ 0 h 71438"/>
                  <a:gd name="connsiteX1" fmla="*/ 663 w 4202"/>
                  <a:gd name="connsiteY1" fmla="*/ 0 h 71438"/>
                  <a:gd name="connsiteX2" fmla="*/ 0 w 4202"/>
                  <a:gd name="connsiteY2" fmla="*/ 7188 h 71438"/>
                  <a:gd name="connsiteX3" fmla="*/ 0 w 4202"/>
                  <a:gd name="connsiteY3" fmla="*/ 49985 h 71438"/>
                  <a:gd name="connsiteX4" fmla="*/ 4202 w 4202"/>
                  <a:gd name="connsiteY4" fmla="*/ 71438 h 71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02" h="71438">
                    <a:moveTo>
                      <a:pt x="4202" y="0"/>
                    </a:moveTo>
                    <a:lnTo>
                      <a:pt x="663" y="0"/>
                    </a:lnTo>
                    <a:cubicBezTo>
                      <a:pt x="276" y="2378"/>
                      <a:pt x="55" y="4779"/>
                      <a:pt x="0" y="7188"/>
                    </a:cubicBezTo>
                    <a:lnTo>
                      <a:pt x="0" y="49985"/>
                    </a:lnTo>
                    <a:cubicBezTo>
                      <a:pt x="100" y="57330"/>
                      <a:pt x="1526" y="64597"/>
                      <a:pt x="4202" y="7143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86193A03-52A5-30FE-7F67-D713C1914DE9}"/>
                  </a:ext>
                </a:extLst>
              </p:cNvPr>
              <p:cNvSpPr/>
              <p:nvPr/>
            </p:nvSpPr>
            <p:spPr>
              <a:xfrm>
                <a:off x="7885527" y="1287074"/>
                <a:ext cx="8404" cy="67014"/>
              </a:xfrm>
              <a:custGeom>
                <a:avLst/>
                <a:gdLst>
                  <a:gd name="connsiteX0" fmla="*/ 8405 w 8404"/>
                  <a:gd name="connsiteY0" fmla="*/ 67015 h 67014"/>
                  <a:gd name="connsiteX1" fmla="*/ 8405 w 8404"/>
                  <a:gd name="connsiteY1" fmla="*/ 0 h 67014"/>
                  <a:gd name="connsiteX2" fmla="*/ 0 w 8404"/>
                  <a:gd name="connsiteY2" fmla="*/ 0 h 67014"/>
                  <a:gd name="connsiteX3" fmla="*/ 0 w 8404"/>
                  <a:gd name="connsiteY3" fmla="*/ 61707 h 67014"/>
                  <a:gd name="connsiteX4" fmla="*/ 6856 w 8404"/>
                  <a:gd name="connsiteY4" fmla="*/ 66130 h 67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04" h="67014">
                    <a:moveTo>
                      <a:pt x="8405" y="67015"/>
                    </a:moveTo>
                    <a:lnTo>
                      <a:pt x="8405" y="0"/>
                    </a:lnTo>
                    <a:lnTo>
                      <a:pt x="0" y="0"/>
                    </a:lnTo>
                    <a:lnTo>
                      <a:pt x="0" y="61707"/>
                    </a:lnTo>
                    <a:cubicBezTo>
                      <a:pt x="2322" y="63144"/>
                      <a:pt x="4423" y="64692"/>
                      <a:pt x="6856" y="6613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E1CD2285-6F92-24AB-2591-5F69A35F0F07}"/>
                  </a:ext>
                </a:extLst>
              </p:cNvPr>
              <p:cNvSpPr/>
              <p:nvPr/>
            </p:nvSpPr>
            <p:spPr>
              <a:xfrm>
                <a:off x="7993569" y="1314831"/>
                <a:ext cx="8293" cy="67678"/>
              </a:xfrm>
              <a:custGeom>
                <a:avLst/>
                <a:gdLst>
                  <a:gd name="connsiteX0" fmla="*/ 0 w 8293"/>
                  <a:gd name="connsiteY0" fmla="*/ 67125 h 67678"/>
                  <a:gd name="connsiteX1" fmla="*/ 8294 w 8293"/>
                  <a:gd name="connsiteY1" fmla="*/ 67678 h 67678"/>
                  <a:gd name="connsiteX2" fmla="*/ 8294 w 8293"/>
                  <a:gd name="connsiteY2" fmla="*/ 0 h 67678"/>
                  <a:gd name="connsiteX3" fmla="*/ 0 w 8293"/>
                  <a:gd name="connsiteY3" fmla="*/ 0 h 67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93" h="67678">
                    <a:moveTo>
                      <a:pt x="0" y="67125"/>
                    </a:moveTo>
                    <a:lnTo>
                      <a:pt x="8294" y="67678"/>
                    </a:lnTo>
                    <a:lnTo>
                      <a:pt x="829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A5BE9574-BB3B-175D-C659-0ADEBE47552B}"/>
                </a:ext>
              </a:extLst>
            </p:cNvPr>
            <p:cNvSpPr/>
            <p:nvPr/>
          </p:nvSpPr>
          <p:spPr>
            <a:xfrm>
              <a:off x="7841500" y="1139277"/>
              <a:ext cx="347638" cy="200684"/>
            </a:xfrm>
            <a:custGeom>
              <a:avLst/>
              <a:gdLst>
                <a:gd name="connsiteX0" fmla="*/ 296714 w 347638"/>
                <a:gd name="connsiteY0" fmla="*/ 171241 h 200684"/>
                <a:gd name="connsiteX1" fmla="*/ 50883 w 347638"/>
                <a:gd name="connsiteY1" fmla="*/ 171241 h 200684"/>
                <a:gd name="connsiteX2" fmla="*/ 50883 w 347638"/>
                <a:gd name="connsiteY2" fmla="*/ 29360 h 200684"/>
                <a:gd name="connsiteX3" fmla="*/ 296714 w 347638"/>
                <a:gd name="connsiteY3" fmla="*/ 29360 h 200684"/>
                <a:gd name="connsiteX4" fmla="*/ 296714 w 347638"/>
                <a:gd name="connsiteY4" fmla="*/ 171241 h 200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638" h="200684">
                  <a:moveTo>
                    <a:pt x="296714" y="171241"/>
                  </a:moveTo>
                  <a:cubicBezTo>
                    <a:pt x="228815" y="210499"/>
                    <a:pt x="118783" y="210499"/>
                    <a:pt x="50883" y="171241"/>
                  </a:cubicBezTo>
                  <a:cubicBezTo>
                    <a:pt x="-17016" y="131984"/>
                    <a:pt x="-16906" y="68508"/>
                    <a:pt x="50883" y="29360"/>
                  </a:cubicBezTo>
                  <a:cubicBezTo>
                    <a:pt x="118672" y="-9787"/>
                    <a:pt x="228815" y="-9787"/>
                    <a:pt x="296714" y="29360"/>
                  </a:cubicBezTo>
                  <a:cubicBezTo>
                    <a:pt x="364613" y="68508"/>
                    <a:pt x="364613" y="132094"/>
                    <a:pt x="296714" y="171241"/>
                  </a:cubicBezTo>
                  <a:close/>
                </a:path>
              </a:pathLst>
            </a:custGeom>
            <a:solidFill>
              <a:srgbClr val="EBEBEB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0F694DFE-1D39-3822-DC9F-D7228BA7B602}"/>
                </a:ext>
              </a:extLst>
            </p:cNvPr>
            <p:cNvSpPr/>
            <p:nvPr/>
          </p:nvSpPr>
          <p:spPr>
            <a:xfrm>
              <a:off x="7841514" y="1320140"/>
              <a:ext cx="257000" cy="165118"/>
            </a:xfrm>
            <a:custGeom>
              <a:avLst/>
              <a:gdLst>
                <a:gd name="connsiteX0" fmla="*/ 257000 w 257000"/>
                <a:gd name="connsiteY0" fmla="*/ 88026 h 165118"/>
                <a:gd name="connsiteX1" fmla="*/ 50869 w 257000"/>
                <a:gd name="connsiteY1" fmla="*/ 70885 h 165118"/>
                <a:gd name="connsiteX2" fmla="*/ 0 w 257000"/>
                <a:gd name="connsiteY2" fmla="*/ 0 h 165118"/>
                <a:gd name="connsiteX3" fmla="*/ 0 w 257000"/>
                <a:gd name="connsiteY3" fmla="*/ 64913 h 165118"/>
                <a:gd name="connsiteX4" fmla="*/ 50869 w 257000"/>
                <a:gd name="connsiteY4" fmla="*/ 135799 h 165118"/>
                <a:gd name="connsiteX5" fmla="*/ 256890 w 257000"/>
                <a:gd name="connsiteY5" fmla="*/ 152829 h 165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7000" h="165118">
                  <a:moveTo>
                    <a:pt x="257000" y="88026"/>
                  </a:moveTo>
                  <a:cubicBezTo>
                    <a:pt x="190649" y="108816"/>
                    <a:pt x="106715" y="103176"/>
                    <a:pt x="50869" y="70885"/>
                  </a:cubicBezTo>
                  <a:cubicBezTo>
                    <a:pt x="17030" y="51312"/>
                    <a:pt x="0" y="25656"/>
                    <a:pt x="0" y="0"/>
                  </a:cubicBezTo>
                  <a:lnTo>
                    <a:pt x="0" y="64913"/>
                  </a:lnTo>
                  <a:cubicBezTo>
                    <a:pt x="0" y="90569"/>
                    <a:pt x="16920" y="116225"/>
                    <a:pt x="50869" y="135799"/>
                  </a:cubicBezTo>
                  <a:cubicBezTo>
                    <a:pt x="106162" y="168090"/>
                    <a:pt x="190870" y="173619"/>
                    <a:pt x="256890" y="152829"/>
                  </a:cubicBezTo>
                  <a:close/>
                </a:path>
              </a:pathLst>
            </a:custGeom>
            <a:solidFill>
              <a:srgbClr val="FAFAFA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E0125BDA-A6BF-C8C8-06DA-CD1E7AB17ED9}"/>
                </a:ext>
              </a:extLst>
            </p:cNvPr>
            <p:cNvSpPr/>
            <p:nvPr/>
          </p:nvSpPr>
          <p:spPr>
            <a:xfrm>
              <a:off x="7841551" y="1139321"/>
              <a:ext cx="277891" cy="180858"/>
            </a:xfrm>
            <a:custGeom>
              <a:avLst/>
              <a:gdLst>
                <a:gd name="connsiteX0" fmla="*/ 41543 w 277891"/>
                <a:gd name="connsiteY0" fmla="*/ 165226 h 180858"/>
                <a:gd name="connsiteX1" fmla="*/ 50832 w 277891"/>
                <a:gd name="connsiteY1" fmla="*/ 29317 h 180858"/>
                <a:gd name="connsiteX2" fmla="*/ 170485 w 277891"/>
                <a:gd name="connsiteY2" fmla="*/ 12 h 180858"/>
                <a:gd name="connsiteX3" fmla="*/ 233851 w 277891"/>
                <a:gd name="connsiteY3" fmla="*/ 22129 h 180858"/>
                <a:gd name="connsiteX4" fmla="*/ 233851 w 277891"/>
                <a:gd name="connsiteY4" fmla="*/ 156158 h 180858"/>
                <a:gd name="connsiteX5" fmla="*/ 41543 w 277891"/>
                <a:gd name="connsiteY5" fmla="*/ 165226 h 18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91" h="180858">
                  <a:moveTo>
                    <a:pt x="41543" y="165226"/>
                  </a:moveTo>
                  <a:cubicBezTo>
                    <a:pt x="-16735" y="125858"/>
                    <a:pt x="-13750" y="66584"/>
                    <a:pt x="50832" y="29317"/>
                  </a:cubicBezTo>
                  <a:cubicBezTo>
                    <a:pt x="87635" y="9687"/>
                    <a:pt x="128773" y="-390"/>
                    <a:pt x="170485" y="12"/>
                  </a:cubicBezTo>
                  <a:cubicBezTo>
                    <a:pt x="192724" y="3670"/>
                    <a:pt x="214166" y="11153"/>
                    <a:pt x="233851" y="22129"/>
                  </a:cubicBezTo>
                  <a:cubicBezTo>
                    <a:pt x="292572" y="55304"/>
                    <a:pt x="292572" y="122540"/>
                    <a:pt x="233851" y="156158"/>
                  </a:cubicBezTo>
                  <a:cubicBezTo>
                    <a:pt x="181544" y="185684"/>
                    <a:pt x="100153" y="188781"/>
                    <a:pt x="41543" y="165226"/>
                  </a:cubicBezTo>
                  <a:close/>
                </a:path>
              </a:pathLst>
            </a:custGeom>
            <a:solidFill>
              <a:srgbClr val="F5F5F5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CD3F2337-49D1-23E5-9D17-5003160BB8B4}"/>
                </a:ext>
              </a:extLst>
            </p:cNvPr>
            <p:cNvSpPr/>
            <p:nvPr/>
          </p:nvSpPr>
          <p:spPr>
            <a:xfrm>
              <a:off x="7841210" y="1188101"/>
              <a:ext cx="334603" cy="152275"/>
            </a:xfrm>
            <a:custGeom>
              <a:avLst/>
              <a:gdLst>
                <a:gd name="connsiteX0" fmla="*/ 334604 w 334603"/>
                <a:gd name="connsiteY0" fmla="*/ 90016 h 152275"/>
                <a:gd name="connsiteX1" fmla="*/ 168726 w 334603"/>
                <a:gd name="connsiteY1" fmla="*/ 143982 h 152275"/>
                <a:gd name="connsiteX2" fmla="*/ 10036 w 334603"/>
                <a:gd name="connsiteY2" fmla="*/ 62812 h 152275"/>
                <a:gd name="connsiteX3" fmla="*/ 24744 w 334603"/>
                <a:gd name="connsiteY3" fmla="*/ 0 h 152275"/>
                <a:gd name="connsiteX4" fmla="*/ 83 w 334603"/>
                <a:gd name="connsiteY4" fmla="*/ 51533 h 152275"/>
                <a:gd name="connsiteX5" fmla="*/ 83 w 334603"/>
                <a:gd name="connsiteY5" fmla="*/ 94329 h 152275"/>
                <a:gd name="connsiteX6" fmla="*/ 32042 w 334603"/>
                <a:gd name="connsiteY6" fmla="*/ 152276 h 152275"/>
                <a:gd name="connsiteX7" fmla="*/ 11363 w 334603"/>
                <a:gd name="connsiteY7" fmla="*/ 106162 h 152275"/>
                <a:gd name="connsiteX8" fmla="*/ 11363 w 334603"/>
                <a:gd name="connsiteY8" fmla="*/ 87141 h 152275"/>
                <a:gd name="connsiteX9" fmla="*/ 168726 w 334603"/>
                <a:gd name="connsiteY9" fmla="*/ 151834 h 152275"/>
                <a:gd name="connsiteX10" fmla="*/ 334604 w 334603"/>
                <a:gd name="connsiteY10" fmla="*/ 90016 h 152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4603" h="152275">
                  <a:moveTo>
                    <a:pt x="334604" y="90016"/>
                  </a:moveTo>
                  <a:cubicBezTo>
                    <a:pt x="334604" y="90016"/>
                    <a:pt x="278094" y="146968"/>
                    <a:pt x="168726" y="143982"/>
                  </a:cubicBezTo>
                  <a:cubicBezTo>
                    <a:pt x="59357" y="140996"/>
                    <a:pt x="15786" y="81391"/>
                    <a:pt x="10036" y="62812"/>
                  </a:cubicBezTo>
                  <a:cubicBezTo>
                    <a:pt x="4086" y="40734"/>
                    <a:pt x="9604" y="17142"/>
                    <a:pt x="24744" y="0"/>
                  </a:cubicBezTo>
                  <a:cubicBezTo>
                    <a:pt x="9837" y="13090"/>
                    <a:pt x="923" y="31708"/>
                    <a:pt x="83" y="51533"/>
                  </a:cubicBezTo>
                  <a:lnTo>
                    <a:pt x="83" y="94329"/>
                  </a:lnTo>
                  <a:cubicBezTo>
                    <a:pt x="83" y="100854"/>
                    <a:pt x="-3235" y="123192"/>
                    <a:pt x="32042" y="152276"/>
                  </a:cubicBezTo>
                  <a:cubicBezTo>
                    <a:pt x="32042" y="152276"/>
                    <a:pt x="11363" y="128721"/>
                    <a:pt x="11363" y="106162"/>
                  </a:cubicBezTo>
                  <a:lnTo>
                    <a:pt x="11363" y="87141"/>
                  </a:lnTo>
                  <a:cubicBezTo>
                    <a:pt x="11363" y="87141"/>
                    <a:pt x="49957" y="151834"/>
                    <a:pt x="168726" y="151834"/>
                  </a:cubicBezTo>
                  <a:cubicBezTo>
                    <a:pt x="287494" y="151834"/>
                    <a:pt x="328632" y="99748"/>
                    <a:pt x="334604" y="90016"/>
                  </a:cubicBezTo>
                  <a:close/>
                </a:path>
              </a:pathLst>
            </a:custGeom>
            <a:solidFill>
              <a:srgbClr val="FFFFFF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DDC970C5-28D7-B6AC-7596-69AB168F4C64}"/>
                </a:ext>
              </a:extLst>
            </p:cNvPr>
            <p:cNvSpPr/>
            <p:nvPr/>
          </p:nvSpPr>
          <p:spPr>
            <a:xfrm>
              <a:off x="8418741" y="1683066"/>
              <a:ext cx="264506" cy="152787"/>
            </a:xfrm>
            <a:custGeom>
              <a:avLst/>
              <a:gdLst>
                <a:gd name="connsiteX0" fmla="*/ 38733 w 264506"/>
                <a:gd name="connsiteY0" fmla="*/ 22352 h 152787"/>
                <a:gd name="connsiteX1" fmla="*/ 38733 w 264506"/>
                <a:gd name="connsiteY1" fmla="*/ 130394 h 152787"/>
                <a:gd name="connsiteX2" fmla="*/ 225732 w 264506"/>
                <a:gd name="connsiteY2" fmla="*/ 130394 h 152787"/>
                <a:gd name="connsiteX3" fmla="*/ 225732 w 264506"/>
                <a:gd name="connsiteY3" fmla="*/ 22352 h 152787"/>
                <a:gd name="connsiteX4" fmla="*/ 38733 w 264506"/>
                <a:gd name="connsiteY4" fmla="*/ 22352 h 152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506" h="152787">
                  <a:moveTo>
                    <a:pt x="38733" y="22352"/>
                  </a:moveTo>
                  <a:cubicBezTo>
                    <a:pt x="-12911" y="52210"/>
                    <a:pt x="-12911" y="100536"/>
                    <a:pt x="38733" y="130394"/>
                  </a:cubicBezTo>
                  <a:cubicBezTo>
                    <a:pt x="90376" y="160252"/>
                    <a:pt x="174089" y="160252"/>
                    <a:pt x="225732" y="130394"/>
                  </a:cubicBezTo>
                  <a:cubicBezTo>
                    <a:pt x="277375" y="100536"/>
                    <a:pt x="277486" y="52210"/>
                    <a:pt x="225732" y="22352"/>
                  </a:cubicBezTo>
                  <a:cubicBezTo>
                    <a:pt x="173978" y="-7506"/>
                    <a:pt x="90376" y="-7395"/>
                    <a:pt x="38733" y="22352"/>
                  </a:cubicBezTo>
                  <a:close/>
                </a:path>
              </a:pathLst>
            </a:custGeom>
            <a:solidFill>
              <a:srgbClr val="FF725E">
                <a:alpha val="30000"/>
              </a:srgb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EB2DBE47-BF10-5757-6D96-40F9EEDBCDF3}"/>
                </a:ext>
              </a:extLst>
            </p:cNvPr>
            <p:cNvSpPr/>
            <p:nvPr/>
          </p:nvSpPr>
          <p:spPr>
            <a:xfrm>
              <a:off x="8460349" y="1658420"/>
              <a:ext cx="181580" cy="145170"/>
            </a:xfrm>
            <a:custGeom>
              <a:avLst/>
              <a:gdLst>
                <a:gd name="connsiteX0" fmla="*/ 0 w 181580"/>
                <a:gd name="connsiteY0" fmla="*/ 88468 h 145170"/>
                <a:gd name="connsiteX1" fmla="*/ 0 w 181580"/>
                <a:gd name="connsiteY1" fmla="*/ 88468 h 145170"/>
                <a:gd name="connsiteX2" fmla="*/ 0 w 181580"/>
                <a:gd name="connsiteY2" fmla="*/ 0 h 145170"/>
                <a:gd name="connsiteX3" fmla="*/ 181581 w 181580"/>
                <a:gd name="connsiteY3" fmla="*/ 0 h 145170"/>
                <a:gd name="connsiteX4" fmla="*/ 181581 w 181580"/>
                <a:gd name="connsiteY4" fmla="*/ 88468 h 145170"/>
                <a:gd name="connsiteX5" fmla="*/ 181581 w 181580"/>
                <a:gd name="connsiteY5" fmla="*/ 88468 h 145170"/>
                <a:gd name="connsiteX6" fmla="*/ 154930 w 181580"/>
                <a:gd name="connsiteY6" fmla="*/ 129827 h 145170"/>
                <a:gd name="connsiteX7" fmla="*/ 26319 w 181580"/>
                <a:gd name="connsiteY7" fmla="*/ 129827 h 145170"/>
                <a:gd name="connsiteX8" fmla="*/ 0 w 181580"/>
                <a:gd name="connsiteY8" fmla="*/ 88468 h 145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1580" h="145170">
                  <a:moveTo>
                    <a:pt x="0" y="88468"/>
                  </a:moveTo>
                  <a:lnTo>
                    <a:pt x="0" y="88468"/>
                  </a:lnTo>
                  <a:lnTo>
                    <a:pt x="0" y="0"/>
                  </a:lnTo>
                  <a:lnTo>
                    <a:pt x="181581" y="0"/>
                  </a:lnTo>
                  <a:lnTo>
                    <a:pt x="181581" y="88468"/>
                  </a:lnTo>
                  <a:lnTo>
                    <a:pt x="181581" y="88468"/>
                  </a:lnTo>
                  <a:cubicBezTo>
                    <a:pt x="181437" y="106250"/>
                    <a:pt x="171064" y="122352"/>
                    <a:pt x="154930" y="129827"/>
                  </a:cubicBezTo>
                  <a:cubicBezTo>
                    <a:pt x="114500" y="150285"/>
                    <a:pt x="66749" y="150285"/>
                    <a:pt x="26319" y="129827"/>
                  </a:cubicBezTo>
                  <a:cubicBezTo>
                    <a:pt x="10395" y="122175"/>
                    <a:pt x="188" y="106140"/>
                    <a:pt x="0" y="88468"/>
                  </a:cubicBezTo>
                  <a:close/>
                </a:path>
              </a:pathLst>
            </a:custGeom>
            <a:solidFill>
              <a:srgbClr val="FF725E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2B34D1C9-EA66-38EE-AFC7-0A2E9FE1BBDA}"/>
                </a:ext>
              </a:extLst>
            </p:cNvPr>
            <p:cNvSpPr/>
            <p:nvPr/>
          </p:nvSpPr>
          <p:spPr>
            <a:xfrm>
              <a:off x="8460349" y="1746888"/>
              <a:ext cx="181580" cy="56702"/>
            </a:xfrm>
            <a:custGeom>
              <a:avLst/>
              <a:gdLst>
                <a:gd name="connsiteX0" fmla="*/ 181581 w 181580"/>
                <a:gd name="connsiteY0" fmla="*/ 0 h 56702"/>
                <a:gd name="connsiteX1" fmla="*/ 154930 w 181580"/>
                <a:gd name="connsiteY1" fmla="*/ 41359 h 56702"/>
                <a:gd name="connsiteX2" fmla="*/ 26319 w 181580"/>
                <a:gd name="connsiteY2" fmla="*/ 41359 h 56702"/>
                <a:gd name="connsiteX3" fmla="*/ 0 w 181580"/>
                <a:gd name="connsiteY3" fmla="*/ 0 h 56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580" h="56702">
                  <a:moveTo>
                    <a:pt x="181581" y="0"/>
                  </a:moveTo>
                  <a:cubicBezTo>
                    <a:pt x="181437" y="17782"/>
                    <a:pt x="171064" y="33883"/>
                    <a:pt x="154930" y="41359"/>
                  </a:cubicBezTo>
                  <a:cubicBezTo>
                    <a:pt x="114500" y="61817"/>
                    <a:pt x="66749" y="61817"/>
                    <a:pt x="26319" y="41359"/>
                  </a:cubicBezTo>
                  <a:cubicBezTo>
                    <a:pt x="10395" y="33706"/>
                    <a:pt x="188" y="17672"/>
                    <a:pt x="0" y="0"/>
                  </a:cubicBezTo>
                </a:path>
              </a:pathLst>
            </a:custGeom>
            <a:solidFill>
              <a:schemeClr val="accent2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5370B248-3E0D-311B-B936-A646A8B4F86F}"/>
                </a:ext>
              </a:extLst>
            </p:cNvPr>
            <p:cNvSpPr/>
            <p:nvPr/>
          </p:nvSpPr>
          <p:spPr>
            <a:xfrm>
              <a:off x="8460349" y="1718689"/>
              <a:ext cx="181580" cy="63863"/>
            </a:xfrm>
            <a:custGeom>
              <a:avLst/>
              <a:gdLst>
                <a:gd name="connsiteX0" fmla="*/ 26319 w 181580"/>
                <a:gd name="connsiteY0" fmla="*/ 41359 h 63863"/>
                <a:gd name="connsiteX1" fmla="*/ 154930 w 181580"/>
                <a:gd name="connsiteY1" fmla="*/ 41359 h 63863"/>
                <a:gd name="connsiteX2" fmla="*/ 181581 w 181580"/>
                <a:gd name="connsiteY2" fmla="*/ 0 h 63863"/>
                <a:gd name="connsiteX3" fmla="*/ 181581 w 181580"/>
                <a:gd name="connsiteY3" fmla="*/ 7188 h 63863"/>
                <a:gd name="connsiteX4" fmla="*/ 154930 w 181580"/>
                <a:gd name="connsiteY4" fmla="*/ 48436 h 63863"/>
                <a:gd name="connsiteX5" fmla="*/ 26319 w 181580"/>
                <a:gd name="connsiteY5" fmla="*/ 48436 h 63863"/>
                <a:gd name="connsiteX6" fmla="*/ 0 w 181580"/>
                <a:gd name="connsiteY6" fmla="*/ 7188 h 63863"/>
                <a:gd name="connsiteX7" fmla="*/ 0 w 181580"/>
                <a:gd name="connsiteY7" fmla="*/ 0 h 63863"/>
                <a:gd name="connsiteX8" fmla="*/ 26319 w 181580"/>
                <a:gd name="connsiteY8" fmla="*/ 41359 h 63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1580" h="63863">
                  <a:moveTo>
                    <a:pt x="26319" y="41359"/>
                  </a:moveTo>
                  <a:cubicBezTo>
                    <a:pt x="66727" y="61928"/>
                    <a:pt x="114522" y="61928"/>
                    <a:pt x="154930" y="41359"/>
                  </a:cubicBezTo>
                  <a:cubicBezTo>
                    <a:pt x="171097" y="33928"/>
                    <a:pt x="181492" y="17793"/>
                    <a:pt x="181581" y="0"/>
                  </a:cubicBezTo>
                  <a:lnTo>
                    <a:pt x="181581" y="7188"/>
                  </a:lnTo>
                  <a:cubicBezTo>
                    <a:pt x="181470" y="24948"/>
                    <a:pt x="171075" y="41038"/>
                    <a:pt x="154930" y="48436"/>
                  </a:cubicBezTo>
                  <a:cubicBezTo>
                    <a:pt x="114522" y="69005"/>
                    <a:pt x="66727" y="69005"/>
                    <a:pt x="26319" y="48436"/>
                  </a:cubicBezTo>
                  <a:cubicBezTo>
                    <a:pt x="10406" y="40817"/>
                    <a:pt x="210" y="24826"/>
                    <a:pt x="0" y="7188"/>
                  </a:cubicBezTo>
                  <a:lnTo>
                    <a:pt x="0" y="0"/>
                  </a:lnTo>
                  <a:cubicBezTo>
                    <a:pt x="166" y="17683"/>
                    <a:pt x="10373" y="33717"/>
                    <a:pt x="26319" y="4135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60542518-3382-DC14-0EB3-CE7B350CDD03}"/>
                </a:ext>
              </a:extLst>
            </p:cNvPr>
            <p:cNvSpPr/>
            <p:nvPr/>
          </p:nvSpPr>
          <p:spPr>
            <a:xfrm>
              <a:off x="8435578" y="950249"/>
              <a:ext cx="230791" cy="193948"/>
            </a:xfrm>
            <a:custGeom>
              <a:avLst/>
              <a:gdLst>
                <a:gd name="connsiteX0" fmla="*/ 230570 w 230791"/>
                <a:gd name="connsiteY0" fmla="*/ 142084 h 193948"/>
                <a:gd name="connsiteX1" fmla="*/ 218296 w 230791"/>
                <a:gd name="connsiteY1" fmla="*/ 120741 h 193948"/>
                <a:gd name="connsiteX2" fmla="*/ 12275 w 230791"/>
                <a:gd name="connsiteY2" fmla="*/ 1641 h 193948"/>
                <a:gd name="connsiteX3" fmla="*/ 0 w 230791"/>
                <a:gd name="connsiteY3" fmla="*/ 8829 h 193948"/>
                <a:gd name="connsiteX4" fmla="*/ 0 w 230791"/>
                <a:gd name="connsiteY4" fmla="*/ 61247 h 193948"/>
                <a:gd name="connsiteX5" fmla="*/ 230791 w 230791"/>
                <a:gd name="connsiteY5" fmla="*/ 193949 h 19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791" h="193948">
                  <a:moveTo>
                    <a:pt x="230570" y="142084"/>
                  </a:moveTo>
                  <a:cubicBezTo>
                    <a:pt x="230139" y="133415"/>
                    <a:pt x="225572" y="125479"/>
                    <a:pt x="218296" y="120741"/>
                  </a:cubicBezTo>
                  <a:lnTo>
                    <a:pt x="12275" y="1641"/>
                  </a:lnTo>
                  <a:cubicBezTo>
                    <a:pt x="5529" y="-2229"/>
                    <a:pt x="0" y="978"/>
                    <a:pt x="0" y="8829"/>
                  </a:cubicBezTo>
                  <a:lnTo>
                    <a:pt x="0" y="61247"/>
                  </a:lnTo>
                  <a:lnTo>
                    <a:pt x="230791" y="193949"/>
                  </a:lnTo>
                  <a:close/>
                </a:path>
              </a:pathLst>
            </a:custGeom>
            <a:solidFill>
              <a:srgbClr val="37474F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29A0B22-683B-D54B-D65D-317699BFFFB4}"/>
                </a:ext>
              </a:extLst>
            </p:cNvPr>
            <p:cNvSpPr/>
            <p:nvPr/>
          </p:nvSpPr>
          <p:spPr>
            <a:xfrm>
              <a:off x="8428611" y="1011496"/>
              <a:ext cx="244835" cy="717781"/>
            </a:xfrm>
            <a:custGeom>
              <a:avLst/>
              <a:gdLst>
                <a:gd name="connsiteX0" fmla="*/ 0 w 244835"/>
                <a:gd name="connsiteY0" fmla="*/ 647698 h 717781"/>
                <a:gd name="connsiteX1" fmla="*/ 6967 w 244835"/>
                <a:gd name="connsiteY1" fmla="*/ 0 h 717781"/>
                <a:gd name="connsiteX2" fmla="*/ 237758 w 244835"/>
                <a:gd name="connsiteY2" fmla="*/ 132702 h 717781"/>
                <a:gd name="connsiteX3" fmla="*/ 244836 w 244835"/>
                <a:gd name="connsiteY3" fmla="*/ 647145 h 717781"/>
                <a:gd name="connsiteX4" fmla="*/ 244836 w 244835"/>
                <a:gd name="connsiteY4" fmla="*/ 647145 h 717781"/>
                <a:gd name="connsiteX5" fmla="*/ 208896 w 244835"/>
                <a:gd name="connsiteY5" fmla="*/ 697130 h 717781"/>
                <a:gd name="connsiteX6" fmla="*/ 35830 w 244835"/>
                <a:gd name="connsiteY6" fmla="*/ 697130 h 717781"/>
                <a:gd name="connsiteX7" fmla="*/ 0 w 244835"/>
                <a:gd name="connsiteY7" fmla="*/ 647698 h 717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4835" h="717781">
                  <a:moveTo>
                    <a:pt x="0" y="647698"/>
                  </a:moveTo>
                  <a:lnTo>
                    <a:pt x="6967" y="0"/>
                  </a:lnTo>
                  <a:lnTo>
                    <a:pt x="237758" y="132702"/>
                  </a:lnTo>
                  <a:lnTo>
                    <a:pt x="244836" y="647145"/>
                  </a:lnTo>
                  <a:lnTo>
                    <a:pt x="244836" y="647145"/>
                  </a:lnTo>
                  <a:cubicBezTo>
                    <a:pt x="244836" y="665281"/>
                    <a:pt x="232893" y="683306"/>
                    <a:pt x="208896" y="697130"/>
                  </a:cubicBezTo>
                  <a:cubicBezTo>
                    <a:pt x="154488" y="724665"/>
                    <a:pt x="90238" y="724665"/>
                    <a:pt x="35830" y="697130"/>
                  </a:cubicBezTo>
                  <a:cubicBezTo>
                    <a:pt x="11943" y="683859"/>
                    <a:pt x="0" y="665723"/>
                    <a:pt x="0" y="647698"/>
                  </a:cubicBezTo>
                  <a:close/>
                </a:path>
              </a:pathLst>
            </a:custGeom>
            <a:solidFill>
              <a:srgbClr val="455A64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383FFD54-41BE-9B8B-BDB3-72444B9B70BF}"/>
                </a:ext>
              </a:extLst>
            </p:cNvPr>
            <p:cNvSpPr/>
            <p:nvPr/>
          </p:nvSpPr>
          <p:spPr>
            <a:xfrm>
              <a:off x="8451834" y="1323025"/>
              <a:ext cx="71437" cy="91985"/>
            </a:xfrm>
            <a:custGeom>
              <a:avLst/>
              <a:gdLst>
                <a:gd name="connsiteX0" fmla="*/ 35719 w 71437"/>
                <a:gd name="connsiteY0" fmla="*/ 4744 h 91985"/>
                <a:gd name="connsiteX1" fmla="*/ 0 w 71437"/>
                <a:gd name="connsiteY1" fmla="*/ 25313 h 91985"/>
                <a:gd name="connsiteX2" fmla="*/ 35719 w 71437"/>
                <a:gd name="connsiteY2" fmla="*/ 87241 h 91985"/>
                <a:gd name="connsiteX3" fmla="*/ 71438 w 71437"/>
                <a:gd name="connsiteY3" fmla="*/ 66672 h 91985"/>
                <a:gd name="connsiteX4" fmla="*/ 35719 w 71437"/>
                <a:gd name="connsiteY4" fmla="*/ 4744 h 91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437" h="91985">
                  <a:moveTo>
                    <a:pt x="35719" y="4744"/>
                  </a:moveTo>
                  <a:cubicBezTo>
                    <a:pt x="15924" y="-6314"/>
                    <a:pt x="0" y="2533"/>
                    <a:pt x="0" y="25313"/>
                  </a:cubicBezTo>
                  <a:cubicBezTo>
                    <a:pt x="1327" y="50478"/>
                    <a:pt x="14597" y="73492"/>
                    <a:pt x="35719" y="87241"/>
                  </a:cubicBezTo>
                  <a:cubicBezTo>
                    <a:pt x="55403" y="98300"/>
                    <a:pt x="71438" y="89453"/>
                    <a:pt x="71438" y="66672"/>
                  </a:cubicBezTo>
                  <a:cubicBezTo>
                    <a:pt x="70089" y="41513"/>
                    <a:pt x="56819" y="18506"/>
                    <a:pt x="35719" y="4744"/>
                  </a:cubicBezTo>
                  <a:close/>
                </a:path>
              </a:pathLst>
            </a:custGeom>
            <a:solidFill>
              <a:schemeClr val="accent2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32D21D36-F427-4979-9BFE-9E6FEDAE90A3}"/>
                </a:ext>
              </a:extLst>
            </p:cNvPr>
            <p:cNvSpPr/>
            <p:nvPr/>
          </p:nvSpPr>
          <p:spPr>
            <a:xfrm>
              <a:off x="8432154" y="1368728"/>
              <a:ext cx="139448" cy="89798"/>
            </a:xfrm>
            <a:custGeom>
              <a:avLst/>
              <a:gdLst>
                <a:gd name="connsiteX0" fmla="*/ 125293 w 139448"/>
                <a:gd name="connsiteY0" fmla="*/ 69558 h 89798"/>
                <a:gd name="connsiteX1" fmla="*/ 139448 w 139448"/>
                <a:gd name="connsiteY1" fmla="*/ 78626 h 89798"/>
                <a:gd name="connsiteX2" fmla="*/ 125293 w 139448"/>
                <a:gd name="connsiteY2" fmla="*/ 89685 h 89798"/>
                <a:gd name="connsiteX3" fmla="*/ 35719 w 139448"/>
                <a:gd name="connsiteY3" fmla="*/ 69005 h 89798"/>
                <a:gd name="connsiteX4" fmla="*/ 0 w 139448"/>
                <a:gd name="connsiteY4" fmla="*/ 19905 h 89798"/>
                <a:gd name="connsiteX5" fmla="*/ 0 w 139448"/>
                <a:gd name="connsiteY5" fmla="*/ 0 h 89798"/>
                <a:gd name="connsiteX6" fmla="*/ 35498 w 139448"/>
                <a:gd name="connsiteY6" fmla="*/ 49321 h 89798"/>
                <a:gd name="connsiteX7" fmla="*/ 125293 w 139448"/>
                <a:gd name="connsiteY7" fmla="*/ 69558 h 89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9448" h="89798">
                  <a:moveTo>
                    <a:pt x="125293" y="69558"/>
                  </a:moveTo>
                  <a:cubicBezTo>
                    <a:pt x="133145" y="69558"/>
                    <a:pt x="139448" y="73207"/>
                    <a:pt x="139448" y="78626"/>
                  </a:cubicBezTo>
                  <a:cubicBezTo>
                    <a:pt x="139448" y="84045"/>
                    <a:pt x="133145" y="89021"/>
                    <a:pt x="125293" y="89685"/>
                  </a:cubicBezTo>
                  <a:cubicBezTo>
                    <a:pt x="94130" y="90804"/>
                    <a:pt x="63233" y="83670"/>
                    <a:pt x="35719" y="69005"/>
                  </a:cubicBezTo>
                  <a:cubicBezTo>
                    <a:pt x="12054" y="55403"/>
                    <a:pt x="0" y="37710"/>
                    <a:pt x="0" y="19905"/>
                  </a:cubicBezTo>
                  <a:lnTo>
                    <a:pt x="0" y="0"/>
                  </a:lnTo>
                  <a:cubicBezTo>
                    <a:pt x="0" y="17804"/>
                    <a:pt x="11833" y="35719"/>
                    <a:pt x="35498" y="49321"/>
                  </a:cubicBezTo>
                  <a:cubicBezTo>
                    <a:pt x="63122" y="63871"/>
                    <a:pt x="94097" y="70853"/>
                    <a:pt x="125293" y="69558"/>
                  </a:cubicBezTo>
                  <a:close/>
                </a:path>
              </a:pathLst>
            </a:custGeom>
            <a:solidFill>
              <a:schemeClr val="accent2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8920EE12-59CE-3D19-0B91-9550F79B8FC1}"/>
                </a:ext>
              </a:extLst>
            </p:cNvPr>
            <p:cNvSpPr/>
            <p:nvPr/>
          </p:nvSpPr>
          <p:spPr>
            <a:xfrm>
              <a:off x="8138961" y="1502025"/>
              <a:ext cx="257829" cy="148903"/>
            </a:xfrm>
            <a:custGeom>
              <a:avLst/>
              <a:gdLst>
                <a:gd name="connsiteX0" fmla="*/ 220092 w 257829"/>
                <a:gd name="connsiteY0" fmla="*/ 127090 h 148903"/>
                <a:gd name="connsiteX1" fmla="*/ 37737 w 257829"/>
                <a:gd name="connsiteY1" fmla="*/ 127090 h 148903"/>
                <a:gd name="connsiteX2" fmla="*/ 37737 w 257829"/>
                <a:gd name="connsiteY2" fmla="*/ 21813 h 148903"/>
                <a:gd name="connsiteX3" fmla="*/ 220092 w 257829"/>
                <a:gd name="connsiteY3" fmla="*/ 21813 h 148903"/>
                <a:gd name="connsiteX4" fmla="*/ 220092 w 257829"/>
                <a:gd name="connsiteY4" fmla="*/ 127090 h 148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29" h="148903">
                  <a:moveTo>
                    <a:pt x="220092" y="127090"/>
                  </a:moveTo>
                  <a:cubicBezTo>
                    <a:pt x="169776" y="156174"/>
                    <a:pt x="88054" y="156174"/>
                    <a:pt x="37737" y="127090"/>
                  </a:cubicBezTo>
                  <a:cubicBezTo>
                    <a:pt x="-12579" y="98006"/>
                    <a:pt x="-12579" y="50897"/>
                    <a:pt x="37737" y="21813"/>
                  </a:cubicBezTo>
                  <a:cubicBezTo>
                    <a:pt x="88054" y="-7271"/>
                    <a:pt x="169776" y="-7271"/>
                    <a:pt x="220092" y="21813"/>
                  </a:cubicBezTo>
                  <a:cubicBezTo>
                    <a:pt x="270409" y="50897"/>
                    <a:pt x="270409" y="98006"/>
                    <a:pt x="220092" y="127090"/>
                  </a:cubicBezTo>
                  <a:close/>
                </a:path>
              </a:pathLst>
            </a:custGeom>
            <a:solidFill>
              <a:srgbClr val="FF725E">
                <a:alpha val="30000"/>
              </a:srgb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C1201E5E-58EB-623C-3BE2-FB8909076967}"/>
                </a:ext>
              </a:extLst>
            </p:cNvPr>
            <p:cNvSpPr/>
            <p:nvPr/>
          </p:nvSpPr>
          <p:spPr>
            <a:xfrm>
              <a:off x="8160663" y="1122634"/>
              <a:ext cx="214424" cy="501227"/>
            </a:xfrm>
            <a:custGeom>
              <a:avLst/>
              <a:gdLst>
                <a:gd name="connsiteX0" fmla="*/ 214425 w 214424"/>
                <a:gd name="connsiteY0" fmla="*/ 0 h 501227"/>
                <a:gd name="connsiteX1" fmla="*/ 214425 w 214424"/>
                <a:gd name="connsiteY1" fmla="*/ 438913 h 501227"/>
                <a:gd name="connsiteX2" fmla="*/ 183018 w 214424"/>
                <a:gd name="connsiteY2" fmla="*/ 483147 h 501227"/>
                <a:gd name="connsiteX3" fmla="*/ 31406 w 214424"/>
                <a:gd name="connsiteY3" fmla="*/ 483147 h 501227"/>
                <a:gd name="connsiteX4" fmla="*/ 0 w 214424"/>
                <a:gd name="connsiteY4" fmla="*/ 438913 h 501227"/>
                <a:gd name="connsiteX5" fmla="*/ 0 w 214424"/>
                <a:gd name="connsiteY5" fmla="*/ 0 h 50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424" h="501227">
                  <a:moveTo>
                    <a:pt x="214425" y="0"/>
                  </a:moveTo>
                  <a:lnTo>
                    <a:pt x="214425" y="438913"/>
                  </a:lnTo>
                  <a:cubicBezTo>
                    <a:pt x="214425" y="454727"/>
                    <a:pt x="203919" y="470540"/>
                    <a:pt x="183018" y="483147"/>
                  </a:cubicBezTo>
                  <a:cubicBezTo>
                    <a:pt x="135356" y="507255"/>
                    <a:pt x="79068" y="507255"/>
                    <a:pt x="31406" y="483147"/>
                  </a:cubicBezTo>
                  <a:cubicBezTo>
                    <a:pt x="10505" y="470983"/>
                    <a:pt x="0" y="455169"/>
                    <a:pt x="0" y="4389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725E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D75C3C29-8D99-3AC8-5EED-9E2E98B9F1B2}"/>
                </a:ext>
              </a:extLst>
            </p:cNvPr>
            <p:cNvSpPr/>
            <p:nvPr/>
          </p:nvSpPr>
          <p:spPr>
            <a:xfrm>
              <a:off x="8160663" y="1122634"/>
              <a:ext cx="214424" cy="501227"/>
            </a:xfrm>
            <a:custGeom>
              <a:avLst/>
              <a:gdLst>
                <a:gd name="connsiteX0" fmla="*/ 214425 w 214424"/>
                <a:gd name="connsiteY0" fmla="*/ 0 h 501227"/>
                <a:gd name="connsiteX1" fmla="*/ 214425 w 214424"/>
                <a:gd name="connsiteY1" fmla="*/ 438913 h 501227"/>
                <a:gd name="connsiteX2" fmla="*/ 183018 w 214424"/>
                <a:gd name="connsiteY2" fmla="*/ 483147 h 501227"/>
                <a:gd name="connsiteX3" fmla="*/ 31406 w 214424"/>
                <a:gd name="connsiteY3" fmla="*/ 483147 h 501227"/>
                <a:gd name="connsiteX4" fmla="*/ 0 w 214424"/>
                <a:gd name="connsiteY4" fmla="*/ 438913 h 501227"/>
                <a:gd name="connsiteX5" fmla="*/ 0 w 214424"/>
                <a:gd name="connsiteY5" fmla="*/ 0 h 50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424" h="501227">
                  <a:moveTo>
                    <a:pt x="214425" y="0"/>
                  </a:moveTo>
                  <a:lnTo>
                    <a:pt x="214425" y="438913"/>
                  </a:lnTo>
                  <a:cubicBezTo>
                    <a:pt x="214425" y="454727"/>
                    <a:pt x="203919" y="470540"/>
                    <a:pt x="183018" y="483147"/>
                  </a:cubicBezTo>
                  <a:cubicBezTo>
                    <a:pt x="135356" y="507255"/>
                    <a:pt x="79068" y="507255"/>
                    <a:pt x="31406" y="483147"/>
                  </a:cubicBezTo>
                  <a:cubicBezTo>
                    <a:pt x="10505" y="470983"/>
                    <a:pt x="0" y="455169"/>
                    <a:pt x="0" y="4389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30000"/>
              </a:scheme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A2DD6FED-9C48-2644-F24B-7C4B47CF254B}"/>
                </a:ext>
              </a:extLst>
            </p:cNvPr>
            <p:cNvSpPr/>
            <p:nvPr/>
          </p:nvSpPr>
          <p:spPr>
            <a:xfrm>
              <a:off x="8293697" y="1122634"/>
              <a:ext cx="81390" cy="498739"/>
            </a:xfrm>
            <a:custGeom>
              <a:avLst/>
              <a:gdLst>
                <a:gd name="connsiteX0" fmla="*/ 0 w 81390"/>
                <a:gd name="connsiteY0" fmla="*/ 498740 h 498739"/>
                <a:gd name="connsiteX1" fmla="*/ 49984 w 81390"/>
                <a:gd name="connsiteY1" fmla="*/ 482705 h 498739"/>
                <a:gd name="connsiteX2" fmla="*/ 81391 w 81390"/>
                <a:gd name="connsiteY2" fmla="*/ 438471 h 498739"/>
                <a:gd name="connsiteX3" fmla="*/ 81391 w 81390"/>
                <a:gd name="connsiteY3" fmla="*/ 0 h 498739"/>
                <a:gd name="connsiteX4" fmla="*/ 0 w 81390"/>
                <a:gd name="connsiteY4" fmla="*/ 0 h 498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390" h="498739">
                  <a:moveTo>
                    <a:pt x="0" y="498740"/>
                  </a:moveTo>
                  <a:cubicBezTo>
                    <a:pt x="17506" y="496528"/>
                    <a:pt x="34458" y="491098"/>
                    <a:pt x="49984" y="482705"/>
                  </a:cubicBezTo>
                  <a:cubicBezTo>
                    <a:pt x="70885" y="470540"/>
                    <a:pt x="81391" y="454727"/>
                    <a:pt x="81391" y="438471"/>
                  </a:cubicBezTo>
                  <a:lnTo>
                    <a:pt x="8139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38F50E1B-0B21-6FF4-6D27-7943D8DEC50F}"/>
                </a:ext>
              </a:extLst>
            </p:cNvPr>
            <p:cNvSpPr/>
            <p:nvPr/>
          </p:nvSpPr>
          <p:spPr>
            <a:xfrm>
              <a:off x="8160635" y="1060764"/>
              <a:ext cx="214480" cy="123819"/>
            </a:xfrm>
            <a:custGeom>
              <a:avLst/>
              <a:gdLst>
                <a:gd name="connsiteX0" fmla="*/ 183046 w 214480"/>
                <a:gd name="connsiteY0" fmla="*/ 105662 h 123819"/>
                <a:gd name="connsiteX1" fmla="*/ 31434 w 214480"/>
                <a:gd name="connsiteY1" fmla="*/ 105662 h 123819"/>
                <a:gd name="connsiteX2" fmla="*/ 31434 w 214480"/>
                <a:gd name="connsiteY2" fmla="*/ 18078 h 123819"/>
                <a:gd name="connsiteX3" fmla="*/ 183046 w 214480"/>
                <a:gd name="connsiteY3" fmla="*/ 18078 h 123819"/>
                <a:gd name="connsiteX4" fmla="*/ 183046 w 214480"/>
                <a:gd name="connsiteY4" fmla="*/ 105662 h 12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480" h="123819">
                  <a:moveTo>
                    <a:pt x="183046" y="105662"/>
                  </a:moveTo>
                  <a:cubicBezTo>
                    <a:pt x="135406" y="129872"/>
                    <a:pt x="79074" y="129872"/>
                    <a:pt x="31434" y="105662"/>
                  </a:cubicBezTo>
                  <a:cubicBezTo>
                    <a:pt x="-10478" y="81444"/>
                    <a:pt x="-10478" y="42296"/>
                    <a:pt x="31434" y="18078"/>
                  </a:cubicBezTo>
                  <a:cubicBezTo>
                    <a:pt x="79096" y="-6026"/>
                    <a:pt x="135384" y="-6026"/>
                    <a:pt x="183046" y="18078"/>
                  </a:cubicBezTo>
                  <a:cubicBezTo>
                    <a:pt x="224958" y="42296"/>
                    <a:pt x="224958" y="81444"/>
                    <a:pt x="183046" y="105662"/>
                  </a:cubicBezTo>
                  <a:close/>
                </a:path>
              </a:pathLst>
            </a:custGeom>
            <a:solidFill>
              <a:srgbClr val="FF725E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81FAACE5-7F75-1133-0B64-75CD1E875A6B}"/>
                </a:ext>
              </a:extLst>
            </p:cNvPr>
            <p:cNvSpPr/>
            <p:nvPr/>
          </p:nvSpPr>
          <p:spPr>
            <a:xfrm>
              <a:off x="8160635" y="1060764"/>
              <a:ext cx="214480" cy="123819"/>
            </a:xfrm>
            <a:custGeom>
              <a:avLst/>
              <a:gdLst>
                <a:gd name="connsiteX0" fmla="*/ 183046 w 214480"/>
                <a:gd name="connsiteY0" fmla="*/ 105662 h 123819"/>
                <a:gd name="connsiteX1" fmla="*/ 31434 w 214480"/>
                <a:gd name="connsiteY1" fmla="*/ 105662 h 123819"/>
                <a:gd name="connsiteX2" fmla="*/ 31434 w 214480"/>
                <a:gd name="connsiteY2" fmla="*/ 18078 h 123819"/>
                <a:gd name="connsiteX3" fmla="*/ 183046 w 214480"/>
                <a:gd name="connsiteY3" fmla="*/ 18078 h 123819"/>
                <a:gd name="connsiteX4" fmla="*/ 183046 w 214480"/>
                <a:gd name="connsiteY4" fmla="*/ 105662 h 12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480" h="123819">
                  <a:moveTo>
                    <a:pt x="183046" y="105662"/>
                  </a:moveTo>
                  <a:cubicBezTo>
                    <a:pt x="135406" y="129872"/>
                    <a:pt x="79074" y="129872"/>
                    <a:pt x="31434" y="105662"/>
                  </a:cubicBezTo>
                  <a:cubicBezTo>
                    <a:pt x="-10478" y="81444"/>
                    <a:pt x="-10478" y="42296"/>
                    <a:pt x="31434" y="18078"/>
                  </a:cubicBezTo>
                  <a:cubicBezTo>
                    <a:pt x="79096" y="-6026"/>
                    <a:pt x="135384" y="-6026"/>
                    <a:pt x="183046" y="18078"/>
                  </a:cubicBezTo>
                  <a:cubicBezTo>
                    <a:pt x="224958" y="42296"/>
                    <a:pt x="224958" y="81444"/>
                    <a:pt x="183046" y="10566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9C81BEF1-5128-D71A-5BE1-FE8FC5A05ABC}"/>
                </a:ext>
              </a:extLst>
            </p:cNvPr>
            <p:cNvSpPr/>
            <p:nvPr/>
          </p:nvSpPr>
          <p:spPr>
            <a:xfrm>
              <a:off x="8190632" y="1037484"/>
              <a:ext cx="154819" cy="121415"/>
            </a:xfrm>
            <a:custGeom>
              <a:avLst/>
              <a:gdLst>
                <a:gd name="connsiteX0" fmla="*/ 154819 w 154819"/>
                <a:gd name="connsiteY0" fmla="*/ 0 h 121415"/>
                <a:gd name="connsiteX1" fmla="*/ 154819 w 154819"/>
                <a:gd name="connsiteY1" fmla="*/ 76525 h 121415"/>
                <a:gd name="connsiteX2" fmla="*/ 132702 w 154819"/>
                <a:gd name="connsiteY2" fmla="*/ 108263 h 121415"/>
                <a:gd name="connsiteX3" fmla="*/ 22670 w 154819"/>
                <a:gd name="connsiteY3" fmla="*/ 108263 h 121415"/>
                <a:gd name="connsiteX4" fmla="*/ 0 w 154819"/>
                <a:gd name="connsiteY4" fmla="*/ 76525 h 121415"/>
                <a:gd name="connsiteX5" fmla="*/ 0 w 154819"/>
                <a:gd name="connsiteY5" fmla="*/ 0 h 121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819" h="121415">
                  <a:moveTo>
                    <a:pt x="154819" y="0"/>
                  </a:moveTo>
                  <a:lnTo>
                    <a:pt x="154819" y="76525"/>
                  </a:lnTo>
                  <a:cubicBezTo>
                    <a:pt x="153636" y="90294"/>
                    <a:pt x="145210" y="102391"/>
                    <a:pt x="132702" y="108263"/>
                  </a:cubicBezTo>
                  <a:cubicBezTo>
                    <a:pt x="98122" y="125800"/>
                    <a:pt x="57250" y="125800"/>
                    <a:pt x="22670" y="108263"/>
                  </a:cubicBezTo>
                  <a:cubicBezTo>
                    <a:pt x="9941" y="102542"/>
                    <a:pt x="1283" y="90417"/>
                    <a:pt x="0" y="765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7474F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23B2D341-A680-9A58-8B62-74138C5E2DF4}"/>
                </a:ext>
              </a:extLst>
            </p:cNvPr>
            <p:cNvSpPr/>
            <p:nvPr/>
          </p:nvSpPr>
          <p:spPr>
            <a:xfrm>
              <a:off x="8286398" y="1037484"/>
              <a:ext cx="59052" cy="119985"/>
            </a:xfrm>
            <a:custGeom>
              <a:avLst/>
              <a:gdLst>
                <a:gd name="connsiteX0" fmla="*/ 221 w 59052"/>
                <a:gd name="connsiteY0" fmla="*/ 119985 h 119985"/>
                <a:gd name="connsiteX1" fmla="*/ 36935 w 59052"/>
                <a:gd name="connsiteY1" fmla="*/ 108263 h 119985"/>
                <a:gd name="connsiteX2" fmla="*/ 59052 w 59052"/>
                <a:gd name="connsiteY2" fmla="*/ 76525 h 119985"/>
                <a:gd name="connsiteX3" fmla="*/ 59052 w 59052"/>
                <a:gd name="connsiteY3" fmla="*/ 0 h 119985"/>
                <a:gd name="connsiteX4" fmla="*/ 0 w 59052"/>
                <a:gd name="connsiteY4" fmla="*/ 0 h 119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052" h="119985">
                  <a:moveTo>
                    <a:pt x="221" y="119985"/>
                  </a:moveTo>
                  <a:cubicBezTo>
                    <a:pt x="13082" y="118388"/>
                    <a:pt x="25534" y="114413"/>
                    <a:pt x="36935" y="108263"/>
                  </a:cubicBezTo>
                  <a:cubicBezTo>
                    <a:pt x="49443" y="102391"/>
                    <a:pt x="57869" y="90294"/>
                    <a:pt x="59052" y="76525"/>
                  </a:cubicBezTo>
                  <a:lnTo>
                    <a:pt x="590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3238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1CA16790-96B4-561D-DADE-EF1EC8DCE072}"/>
                </a:ext>
              </a:extLst>
            </p:cNvPr>
            <p:cNvSpPr/>
            <p:nvPr/>
          </p:nvSpPr>
          <p:spPr>
            <a:xfrm>
              <a:off x="8190493" y="992703"/>
              <a:ext cx="155317" cy="89670"/>
            </a:xfrm>
            <a:custGeom>
              <a:avLst/>
              <a:gdLst>
                <a:gd name="connsiteX0" fmla="*/ 132841 w 155317"/>
                <a:gd name="connsiteY0" fmla="*/ 76518 h 89670"/>
                <a:gd name="connsiteX1" fmla="*/ 22808 w 155317"/>
                <a:gd name="connsiteY1" fmla="*/ 76518 h 89670"/>
                <a:gd name="connsiteX2" fmla="*/ 22808 w 155317"/>
                <a:gd name="connsiteY2" fmla="*/ 13042 h 89670"/>
                <a:gd name="connsiteX3" fmla="*/ 132841 w 155317"/>
                <a:gd name="connsiteY3" fmla="*/ 13263 h 89670"/>
                <a:gd name="connsiteX4" fmla="*/ 132841 w 155317"/>
                <a:gd name="connsiteY4" fmla="*/ 76518 h 89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317" h="89670">
                  <a:moveTo>
                    <a:pt x="132841" y="76518"/>
                  </a:moveTo>
                  <a:cubicBezTo>
                    <a:pt x="98261" y="94055"/>
                    <a:pt x="57388" y="94055"/>
                    <a:pt x="22808" y="76518"/>
                  </a:cubicBezTo>
                  <a:cubicBezTo>
                    <a:pt x="-7603" y="59046"/>
                    <a:pt x="-7603" y="30625"/>
                    <a:pt x="22808" y="13042"/>
                  </a:cubicBezTo>
                  <a:cubicBezTo>
                    <a:pt x="57421" y="-4425"/>
                    <a:pt x="98294" y="-4343"/>
                    <a:pt x="132841" y="13263"/>
                  </a:cubicBezTo>
                  <a:cubicBezTo>
                    <a:pt x="162809" y="30625"/>
                    <a:pt x="162809" y="59046"/>
                    <a:pt x="132841" y="76518"/>
                  </a:cubicBezTo>
                  <a:close/>
                </a:path>
              </a:pathLst>
            </a:custGeom>
            <a:solidFill>
              <a:srgbClr val="455A64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3663D779-25AA-5244-2260-8F46A6A07EBF}"/>
                </a:ext>
              </a:extLst>
            </p:cNvPr>
            <p:cNvSpPr/>
            <p:nvPr/>
          </p:nvSpPr>
          <p:spPr>
            <a:xfrm>
              <a:off x="8208325" y="996125"/>
              <a:ext cx="119100" cy="67540"/>
            </a:xfrm>
            <a:custGeom>
              <a:avLst/>
              <a:gdLst>
                <a:gd name="connsiteX0" fmla="*/ 119100 w 119100"/>
                <a:gd name="connsiteY0" fmla="*/ 0 h 67540"/>
                <a:gd name="connsiteX1" fmla="*/ 119100 w 119100"/>
                <a:gd name="connsiteY1" fmla="*/ 33176 h 67540"/>
                <a:gd name="connsiteX2" fmla="*/ 101628 w 119100"/>
                <a:gd name="connsiteY2" fmla="*/ 57504 h 67540"/>
                <a:gd name="connsiteX3" fmla="*/ 17472 w 119100"/>
                <a:gd name="connsiteY3" fmla="*/ 57504 h 67540"/>
                <a:gd name="connsiteX4" fmla="*/ 0 w 119100"/>
                <a:gd name="connsiteY4" fmla="*/ 33176 h 67540"/>
                <a:gd name="connsiteX5" fmla="*/ 0 w 119100"/>
                <a:gd name="connsiteY5" fmla="*/ 0 h 6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100" h="67540">
                  <a:moveTo>
                    <a:pt x="119100" y="0"/>
                  </a:moveTo>
                  <a:lnTo>
                    <a:pt x="119100" y="33176"/>
                  </a:lnTo>
                  <a:cubicBezTo>
                    <a:pt x="118105" y="43848"/>
                    <a:pt x="111426" y="53152"/>
                    <a:pt x="101628" y="57504"/>
                  </a:cubicBezTo>
                  <a:cubicBezTo>
                    <a:pt x="75176" y="70886"/>
                    <a:pt x="43924" y="70886"/>
                    <a:pt x="17472" y="57504"/>
                  </a:cubicBezTo>
                  <a:cubicBezTo>
                    <a:pt x="7675" y="53152"/>
                    <a:pt x="995" y="43848"/>
                    <a:pt x="0" y="3317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BEBEB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8231CACB-D3FA-AD03-3FBF-248309F40E47}"/>
                </a:ext>
              </a:extLst>
            </p:cNvPr>
            <p:cNvSpPr/>
            <p:nvPr/>
          </p:nvSpPr>
          <p:spPr>
            <a:xfrm>
              <a:off x="8282196" y="996346"/>
              <a:ext cx="45229" cy="66461"/>
            </a:xfrm>
            <a:custGeom>
              <a:avLst/>
              <a:gdLst>
                <a:gd name="connsiteX0" fmla="*/ 0 w 45229"/>
                <a:gd name="connsiteY0" fmla="*/ 66462 h 66461"/>
                <a:gd name="connsiteX1" fmla="*/ 27757 w 45229"/>
                <a:gd name="connsiteY1" fmla="*/ 57504 h 66461"/>
                <a:gd name="connsiteX2" fmla="*/ 45229 w 45229"/>
                <a:gd name="connsiteY2" fmla="*/ 33176 h 66461"/>
                <a:gd name="connsiteX3" fmla="*/ 45229 w 45229"/>
                <a:gd name="connsiteY3" fmla="*/ 0 h 66461"/>
                <a:gd name="connsiteX4" fmla="*/ 0 w 45229"/>
                <a:gd name="connsiteY4" fmla="*/ 0 h 66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29" h="66461">
                  <a:moveTo>
                    <a:pt x="0" y="66462"/>
                  </a:moveTo>
                  <a:cubicBezTo>
                    <a:pt x="9720" y="65177"/>
                    <a:pt x="19120" y="62141"/>
                    <a:pt x="27757" y="57504"/>
                  </a:cubicBezTo>
                  <a:cubicBezTo>
                    <a:pt x="37555" y="53151"/>
                    <a:pt x="44234" y="43848"/>
                    <a:pt x="45229" y="33176"/>
                  </a:cubicBezTo>
                  <a:lnTo>
                    <a:pt x="452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A94B920-6220-46E3-B04A-8983A4EC39CC}"/>
                </a:ext>
              </a:extLst>
            </p:cNvPr>
            <p:cNvSpPr/>
            <p:nvPr/>
          </p:nvSpPr>
          <p:spPr>
            <a:xfrm>
              <a:off x="8208380" y="961759"/>
              <a:ext cx="118990" cy="68730"/>
            </a:xfrm>
            <a:custGeom>
              <a:avLst/>
              <a:gdLst>
                <a:gd name="connsiteX0" fmla="*/ 101573 w 118990"/>
                <a:gd name="connsiteY0" fmla="*/ 58694 h 68730"/>
                <a:gd name="connsiteX1" fmla="*/ 17417 w 118990"/>
                <a:gd name="connsiteY1" fmla="*/ 58694 h 68730"/>
                <a:gd name="connsiteX2" fmla="*/ 17417 w 118990"/>
                <a:gd name="connsiteY2" fmla="*/ 10036 h 68730"/>
                <a:gd name="connsiteX3" fmla="*/ 101573 w 118990"/>
                <a:gd name="connsiteY3" fmla="*/ 10036 h 68730"/>
                <a:gd name="connsiteX4" fmla="*/ 101573 w 118990"/>
                <a:gd name="connsiteY4" fmla="*/ 58694 h 6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990" h="68730">
                  <a:moveTo>
                    <a:pt x="101573" y="58694"/>
                  </a:moveTo>
                  <a:cubicBezTo>
                    <a:pt x="75121" y="72076"/>
                    <a:pt x="43869" y="72076"/>
                    <a:pt x="17417" y="58694"/>
                  </a:cubicBezTo>
                  <a:cubicBezTo>
                    <a:pt x="-5806" y="45203"/>
                    <a:pt x="-5806" y="23528"/>
                    <a:pt x="17417" y="10036"/>
                  </a:cubicBezTo>
                  <a:cubicBezTo>
                    <a:pt x="43869" y="-3345"/>
                    <a:pt x="75121" y="-3345"/>
                    <a:pt x="101573" y="10036"/>
                  </a:cubicBezTo>
                  <a:cubicBezTo>
                    <a:pt x="124796" y="23528"/>
                    <a:pt x="124796" y="45203"/>
                    <a:pt x="101573" y="58694"/>
                  </a:cubicBezTo>
                  <a:close/>
                </a:path>
              </a:pathLst>
            </a:custGeom>
            <a:solidFill>
              <a:srgbClr val="FAFAFA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40F66F84-374C-CCC0-9B5C-B3D6607655AE}"/>
                </a:ext>
              </a:extLst>
            </p:cNvPr>
            <p:cNvSpPr/>
            <p:nvPr/>
          </p:nvSpPr>
          <p:spPr>
            <a:xfrm>
              <a:off x="8227678" y="915176"/>
              <a:ext cx="80395" cy="100572"/>
            </a:xfrm>
            <a:custGeom>
              <a:avLst/>
              <a:gdLst>
                <a:gd name="connsiteX0" fmla="*/ 80395 w 80395"/>
                <a:gd name="connsiteY0" fmla="*/ 0 h 100572"/>
                <a:gd name="connsiteX1" fmla="*/ 80395 w 80395"/>
                <a:gd name="connsiteY1" fmla="*/ 77410 h 100572"/>
                <a:gd name="connsiteX2" fmla="*/ 68563 w 80395"/>
                <a:gd name="connsiteY2" fmla="*/ 93776 h 100572"/>
                <a:gd name="connsiteX3" fmla="*/ 11833 w 80395"/>
                <a:gd name="connsiteY3" fmla="*/ 93776 h 100572"/>
                <a:gd name="connsiteX4" fmla="*/ 0 w 80395"/>
                <a:gd name="connsiteY4" fmla="*/ 77410 h 100572"/>
                <a:gd name="connsiteX5" fmla="*/ 0 w 80395"/>
                <a:gd name="connsiteY5" fmla="*/ 0 h 100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0395" h="100572">
                  <a:moveTo>
                    <a:pt x="80395" y="0"/>
                  </a:moveTo>
                  <a:lnTo>
                    <a:pt x="80395" y="77410"/>
                  </a:lnTo>
                  <a:cubicBezTo>
                    <a:pt x="79721" y="84610"/>
                    <a:pt x="75187" y="90876"/>
                    <a:pt x="68563" y="93776"/>
                  </a:cubicBezTo>
                  <a:cubicBezTo>
                    <a:pt x="50736" y="102838"/>
                    <a:pt x="29659" y="102838"/>
                    <a:pt x="11833" y="93776"/>
                  </a:cubicBezTo>
                  <a:cubicBezTo>
                    <a:pt x="5209" y="90876"/>
                    <a:pt x="675" y="84610"/>
                    <a:pt x="0" y="774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BEBEB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8F722953-3F5F-BF55-2C91-25E35085480F}"/>
                </a:ext>
              </a:extLst>
            </p:cNvPr>
            <p:cNvSpPr/>
            <p:nvPr/>
          </p:nvSpPr>
          <p:spPr>
            <a:xfrm>
              <a:off x="8286509" y="915619"/>
              <a:ext cx="21563" cy="97757"/>
            </a:xfrm>
            <a:custGeom>
              <a:avLst/>
              <a:gdLst>
                <a:gd name="connsiteX0" fmla="*/ 0 w 21563"/>
                <a:gd name="connsiteY0" fmla="*/ 97757 h 97757"/>
                <a:gd name="connsiteX1" fmla="*/ 9731 w 21563"/>
                <a:gd name="connsiteY1" fmla="*/ 93776 h 97757"/>
                <a:gd name="connsiteX2" fmla="*/ 21564 w 21563"/>
                <a:gd name="connsiteY2" fmla="*/ 77410 h 97757"/>
                <a:gd name="connsiteX3" fmla="*/ 21564 w 21563"/>
                <a:gd name="connsiteY3" fmla="*/ 0 h 97757"/>
                <a:gd name="connsiteX4" fmla="*/ 0 w 21563"/>
                <a:gd name="connsiteY4" fmla="*/ 0 h 9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3" h="97757">
                  <a:moveTo>
                    <a:pt x="0" y="97757"/>
                  </a:moveTo>
                  <a:cubicBezTo>
                    <a:pt x="3395" y="96836"/>
                    <a:pt x="6668" y="95499"/>
                    <a:pt x="9731" y="93776"/>
                  </a:cubicBezTo>
                  <a:cubicBezTo>
                    <a:pt x="16355" y="90876"/>
                    <a:pt x="20889" y="84610"/>
                    <a:pt x="21564" y="77410"/>
                  </a:cubicBezTo>
                  <a:lnTo>
                    <a:pt x="215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5FC205DD-930A-0F6B-D27C-2F2AC15366AD}"/>
                </a:ext>
              </a:extLst>
            </p:cNvPr>
            <p:cNvSpPr/>
            <p:nvPr/>
          </p:nvSpPr>
          <p:spPr>
            <a:xfrm>
              <a:off x="8227733" y="891651"/>
              <a:ext cx="80533" cy="46687"/>
            </a:xfrm>
            <a:custGeom>
              <a:avLst/>
              <a:gdLst>
                <a:gd name="connsiteX0" fmla="*/ 68507 w 80533"/>
                <a:gd name="connsiteY0" fmla="*/ 39892 h 46687"/>
                <a:gd name="connsiteX1" fmla="*/ 11777 w 80533"/>
                <a:gd name="connsiteY1" fmla="*/ 39892 h 46687"/>
                <a:gd name="connsiteX2" fmla="*/ 11777 w 80533"/>
                <a:gd name="connsiteY2" fmla="*/ 6716 h 46687"/>
                <a:gd name="connsiteX3" fmla="*/ 68507 w 80533"/>
                <a:gd name="connsiteY3" fmla="*/ 6716 h 46687"/>
                <a:gd name="connsiteX4" fmla="*/ 68507 w 80533"/>
                <a:gd name="connsiteY4" fmla="*/ 39892 h 46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533" h="46687">
                  <a:moveTo>
                    <a:pt x="68507" y="39892"/>
                  </a:moveTo>
                  <a:cubicBezTo>
                    <a:pt x="50681" y="48953"/>
                    <a:pt x="29604" y="48953"/>
                    <a:pt x="11777" y="39892"/>
                  </a:cubicBezTo>
                  <a:cubicBezTo>
                    <a:pt x="-3926" y="30824"/>
                    <a:pt x="-3926" y="16116"/>
                    <a:pt x="11777" y="6716"/>
                  </a:cubicBezTo>
                  <a:cubicBezTo>
                    <a:pt x="29626" y="-2239"/>
                    <a:pt x="50659" y="-2239"/>
                    <a:pt x="68507" y="6716"/>
                  </a:cubicBezTo>
                  <a:cubicBezTo>
                    <a:pt x="84542" y="16116"/>
                    <a:pt x="84542" y="30824"/>
                    <a:pt x="68507" y="39892"/>
                  </a:cubicBezTo>
                  <a:close/>
                </a:path>
              </a:pathLst>
            </a:custGeom>
            <a:solidFill>
              <a:srgbClr val="FAFAFA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419487FA-4932-0EBC-7908-7450CBB9EE29}"/>
                </a:ext>
              </a:extLst>
            </p:cNvPr>
            <p:cNvSpPr/>
            <p:nvPr/>
          </p:nvSpPr>
          <p:spPr>
            <a:xfrm>
              <a:off x="8230774" y="944605"/>
              <a:ext cx="17361" cy="22409"/>
            </a:xfrm>
            <a:custGeom>
              <a:avLst/>
              <a:gdLst>
                <a:gd name="connsiteX0" fmla="*/ 17362 w 17361"/>
                <a:gd name="connsiteY0" fmla="*/ 16243 h 22409"/>
                <a:gd name="connsiteX1" fmla="*/ 8736 w 17361"/>
                <a:gd name="connsiteY1" fmla="*/ 1093 h 22409"/>
                <a:gd name="connsiteX2" fmla="*/ 0 w 17361"/>
                <a:gd name="connsiteY2" fmla="*/ 6180 h 22409"/>
                <a:gd name="connsiteX3" fmla="*/ 8736 w 17361"/>
                <a:gd name="connsiteY3" fmla="*/ 21220 h 22409"/>
                <a:gd name="connsiteX4" fmla="*/ 17362 w 17361"/>
                <a:gd name="connsiteY4" fmla="*/ 16243 h 22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61" h="22409">
                  <a:moveTo>
                    <a:pt x="17362" y="16243"/>
                  </a:moveTo>
                  <a:cubicBezTo>
                    <a:pt x="17019" y="10121"/>
                    <a:pt x="13823" y="4514"/>
                    <a:pt x="8736" y="1093"/>
                  </a:cubicBezTo>
                  <a:cubicBezTo>
                    <a:pt x="3871" y="-1671"/>
                    <a:pt x="0" y="1093"/>
                    <a:pt x="0" y="6180"/>
                  </a:cubicBezTo>
                  <a:cubicBezTo>
                    <a:pt x="321" y="12309"/>
                    <a:pt x="3572" y="17910"/>
                    <a:pt x="8736" y="21220"/>
                  </a:cubicBezTo>
                  <a:cubicBezTo>
                    <a:pt x="13491" y="23984"/>
                    <a:pt x="17362" y="21773"/>
                    <a:pt x="17362" y="16243"/>
                  </a:cubicBezTo>
                  <a:close/>
                </a:path>
              </a:pathLst>
            </a:custGeom>
            <a:solidFill>
              <a:srgbClr val="455A64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AE400964-0DCA-A542-8D72-427D24B6E354}"/>
                </a:ext>
              </a:extLst>
            </p:cNvPr>
            <p:cNvSpPr/>
            <p:nvPr/>
          </p:nvSpPr>
          <p:spPr>
            <a:xfrm>
              <a:off x="8190632" y="861660"/>
              <a:ext cx="154819" cy="220713"/>
            </a:xfrm>
            <a:custGeom>
              <a:avLst/>
              <a:gdLst>
                <a:gd name="connsiteX0" fmla="*/ 154819 w 154819"/>
                <a:gd name="connsiteY0" fmla="*/ 44780 h 220713"/>
                <a:gd name="connsiteX1" fmla="*/ 132702 w 154819"/>
                <a:gd name="connsiteY1" fmla="*/ 13152 h 220713"/>
                <a:gd name="connsiteX2" fmla="*/ 22670 w 154819"/>
                <a:gd name="connsiteY2" fmla="*/ 13152 h 220713"/>
                <a:gd name="connsiteX3" fmla="*/ 0 w 154819"/>
                <a:gd name="connsiteY3" fmla="*/ 44780 h 220713"/>
                <a:gd name="connsiteX4" fmla="*/ 0 w 154819"/>
                <a:gd name="connsiteY4" fmla="*/ 175823 h 220713"/>
                <a:gd name="connsiteX5" fmla="*/ 22117 w 154819"/>
                <a:gd name="connsiteY5" fmla="*/ 207561 h 220713"/>
                <a:gd name="connsiteX6" fmla="*/ 132150 w 154819"/>
                <a:gd name="connsiteY6" fmla="*/ 207561 h 220713"/>
                <a:gd name="connsiteX7" fmla="*/ 154819 w 154819"/>
                <a:gd name="connsiteY7" fmla="*/ 175934 h 220713"/>
                <a:gd name="connsiteX8" fmla="*/ 154819 w 154819"/>
                <a:gd name="connsiteY8" fmla="*/ 175934 h 220713"/>
                <a:gd name="connsiteX9" fmla="*/ 154819 w 154819"/>
                <a:gd name="connsiteY9" fmla="*/ 44780 h 220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4819" h="220713">
                  <a:moveTo>
                    <a:pt x="154819" y="44780"/>
                  </a:moveTo>
                  <a:cubicBezTo>
                    <a:pt x="153603" y="31052"/>
                    <a:pt x="145176" y="19006"/>
                    <a:pt x="132702" y="13152"/>
                  </a:cubicBezTo>
                  <a:cubicBezTo>
                    <a:pt x="98122" y="-4384"/>
                    <a:pt x="57250" y="-4384"/>
                    <a:pt x="22670" y="13152"/>
                  </a:cubicBezTo>
                  <a:cubicBezTo>
                    <a:pt x="9975" y="18854"/>
                    <a:pt x="1327" y="30929"/>
                    <a:pt x="0" y="44780"/>
                  </a:cubicBezTo>
                  <a:lnTo>
                    <a:pt x="0" y="175823"/>
                  </a:lnTo>
                  <a:cubicBezTo>
                    <a:pt x="1183" y="189592"/>
                    <a:pt x="9610" y="201689"/>
                    <a:pt x="22117" y="207561"/>
                  </a:cubicBezTo>
                  <a:cubicBezTo>
                    <a:pt x="56697" y="225098"/>
                    <a:pt x="97569" y="225098"/>
                    <a:pt x="132150" y="207561"/>
                  </a:cubicBezTo>
                  <a:cubicBezTo>
                    <a:pt x="144867" y="201897"/>
                    <a:pt x="153537" y="189801"/>
                    <a:pt x="154819" y="175934"/>
                  </a:cubicBezTo>
                  <a:lnTo>
                    <a:pt x="154819" y="175934"/>
                  </a:lnTo>
                  <a:lnTo>
                    <a:pt x="154819" y="4478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  <a:alpha val="30000"/>
              </a:scheme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E877FA17-DC5F-0D0C-837C-7A405F145D91}"/>
                </a:ext>
              </a:extLst>
            </p:cNvPr>
            <p:cNvSpPr/>
            <p:nvPr/>
          </p:nvSpPr>
          <p:spPr>
            <a:xfrm>
              <a:off x="8190493" y="861660"/>
              <a:ext cx="155317" cy="89780"/>
            </a:xfrm>
            <a:custGeom>
              <a:avLst/>
              <a:gdLst>
                <a:gd name="connsiteX0" fmla="*/ 132841 w 155317"/>
                <a:gd name="connsiteY0" fmla="*/ 76628 h 89780"/>
                <a:gd name="connsiteX1" fmla="*/ 22808 w 155317"/>
                <a:gd name="connsiteY1" fmla="*/ 76628 h 89780"/>
                <a:gd name="connsiteX2" fmla="*/ 22808 w 155317"/>
                <a:gd name="connsiteY2" fmla="*/ 13152 h 89780"/>
                <a:gd name="connsiteX3" fmla="*/ 132841 w 155317"/>
                <a:gd name="connsiteY3" fmla="*/ 13152 h 89780"/>
                <a:gd name="connsiteX4" fmla="*/ 132841 w 155317"/>
                <a:gd name="connsiteY4" fmla="*/ 76628 h 8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317" h="89780">
                  <a:moveTo>
                    <a:pt x="132841" y="76628"/>
                  </a:moveTo>
                  <a:cubicBezTo>
                    <a:pt x="98261" y="94165"/>
                    <a:pt x="57388" y="94165"/>
                    <a:pt x="22808" y="76628"/>
                  </a:cubicBezTo>
                  <a:cubicBezTo>
                    <a:pt x="-7603" y="59156"/>
                    <a:pt x="-7603" y="30736"/>
                    <a:pt x="22808" y="13152"/>
                  </a:cubicBezTo>
                  <a:cubicBezTo>
                    <a:pt x="57388" y="-4384"/>
                    <a:pt x="98261" y="-4384"/>
                    <a:pt x="132841" y="13152"/>
                  </a:cubicBezTo>
                  <a:cubicBezTo>
                    <a:pt x="162809" y="30736"/>
                    <a:pt x="162809" y="59156"/>
                    <a:pt x="132841" y="7662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624C400A-B992-2BCA-9183-CD18B57F2225}"/>
                </a:ext>
              </a:extLst>
            </p:cNvPr>
            <p:cNvSpPr/>
            <p:nvPr/>
          </p:nvSpPr>
          <p:spPr>
            <a:xfrm>
              <a:off x="8689186" y="1812576"/>
              <a:ext cx="367624" cy="211908"/>
            </a:xfrm>
            <a:custGeom>
              <a:avLst/>
              <a:gdLst>
                <a:gd name="connsiteX0" fmla="*/ 366333 w 367624"/>
                <a:gd name="connsiteY0" fmla="*/ 118216 h 211908"/>
                <a:gd name="connsiteX1" fmla="*/ 355275 w 367624"/>
                <a:gd name="connsiteY1" fmla="*/ 143982 h 211908"/>
                <a:gd name="connsiteX2" fmla="*/ 313695 w 367624"/>
                <a:gd name="connsiteY2" fmla="*/ 180807 h 211908"/>
                <a:gd name="connsiteX3" fmla="*/ 53709 w 367624"/>
                <a:gd name="connsiteY3" fmla="*/ 180807 h 211908"/>
                <a:gd name="connsiteX4" fmla="*/ 12350 w 367624"/>
                <a:gd name="connsiteY4" fmla="*/ 144424 h 211908"/>
                <a:gd name="connsiteX5" fmla="*/ 1291 w 367624"/>
                <a:gd name="connsiteY5" fmla="*/ 118658 h 211908"/>
                <a:gd name="connsiteX6" fmla="*/ 1291 w 367624"/>
                <a:gd name="connsiteY6" fmla="*/ 118658 h 211908"/>
                <a:gd name="connsiteX7" fmla="*/ 53819 w 367624"/>
                <a:gd name="connsiteY7" fmla="*/ 31185 h 211908"/>
                <a:gd name="connsiteX8" fmla="*/ 313805 w 367624"/>
                <a:gd name="connsiteY8" fmla="*/ 31185 h 211908"/>
                <a:gd name="connsiteX9" fmla="*/ 366333 w 367624"/>
                <a:gd name="connsiteY9" fmla="*/ 118216 h 211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7624" h="211908">
                  <a:moveTo>
                    <a:pt x="366333" y="118216"/>
                  </a:moveTo>
                  <a:cubicBezTo>
                    <a:pt x="364442" y="127472"/>
                    <a:pt x="360671" y="136230"/>
                    <a:pt x="355275" y="143982"/>
                  </a:cubicBezTo>
                  <a:cubicBezTo>
                    <a:pt x="344404" y="159265"/>
                    <a:pt x="330183" y="171872"/>
                    <a:pt x="313695" y="180807"/>
                  </a:cubicBezTo>
                  <a:cubicBezTo>
                    <a:pt x="241925" y="222276"/>
                    <a:pt x="125700" y="222276"/>
                    <a:pt x="53709" y="180807"/>
                  </a:cubicBezTo>
                  <a:cubicBezTo>
                    <a:pt x="37342" y="171982"/>
                    <a:pt x="23198" y="159541"/>
                    <a:pt x="12350" y="144424"/>
                  </a:cubicBezTo>
                  <a:cubicBezTo>
                    <a:pt x="6953" y="136672"/>
                    <a:pt x="3182" y="127914"/>
                    <a:pt x="1291" y="118658"/>
                  </a:cubicBezTo>
                  <a:lnTo>
                    <a:pt x="1291" y="118658"/>
                  </a:lnTo>
                  <a:cubicBezTo>
                    <a:pt x="-5123" y="87473"/>
                    <a:pt x="12350" y="55071"/>
                    <a:pt x="53819" y="31185"/>
                  </a:cubicBezTo>
                  <a:cubicBezTo>
                    <a:pt x="125589" y="-10395"/>
                    <a:pt x="241814" y="-10395"/>
                    <a:pt x="313805" y="31185"/>
                  </a:cubicBezTo>
                  <a:cubicBezTo>
                    <a:pt x="355275" y="54629"/>
                    <a:pt x="372747" y="87031"/>
                    <a:pt x="366333" y="118216"/>
                  </a:cubicBezTo>
                  <a:close/>
                </a:path>
              </a:pathLst>
            </a:custGeom>
            <a:solidFill>
              <a:srgbClr val="FF725E">
                <a:alpha val="30000"/>
              </a:srgb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9" name="图形 4">
              <a:extLst>
                <a:ext uri="{FF2B5EF4-FFF2-40B4-BE49-F238E27FC236}">
                  <a16:creationId xmlns:a16="http://schemas.microsoft.com/office/drawing/2014/main" id="{C3A195E7-991A-E9ED-555C-C153A7F702B0}"/>
                </a:ext>
              </a:extLst>
            </p:cNvPr>
            <p:cNvGrpSpPr/>
            <p:nvPr/>
          </p:nvGrpSpPr>
          <p:grpSpPr>
            <a:xfrm>
              <a:off x="8689186" y="1613605"/>
              <a:ext cx="367624" cy="372368"/>
              <a:chOff x="8689186" y="1613605"/>
              <a:chExt cx="367624" cy="372368"/>
            </a:xfrm>
          </p:grpSpPr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80E31ADB-898D-EB96-34D7-AADBBB8E5202}"/>
                  </a:ext>
                </a:extLst>
              </p:cNvPr>
              <p:cNvSpPr/>
              <p:nvPr/>
            </p:nvSpPr>
            <p:spPr>
              <a:xfrm>
                <a:off x="8707618" y="1774203"/>
                <a:ext cx="330760" cy="211770"/>
              </a:xfrm>
              <a:custGeom>
                <a:avLst/>
                <a:gdLst>
                  <a:gd name="connsiteX0" fmla="*/ 330761 w 330760"/>
                  <a:gd name="connsiteY0" fmla="*/ 0 h 211770"/>
                  <a:gd name="connsiteX1" fmla="*/ 0 w 330760"/>
                  <a:gd name="connsiteY1" fmla="*/ 0 h 211770"/>
                  <a:gd name="connsiteX2" fmla="*/ 34171 w 330760"/>
                  <a:gd name="connsiteY2" fmla="*/ 142434 h 211770"/>
                  <a:gd name="connsiteX3" fmla="*/ 34171 w 330760"/>
                  <a:gd name="connsiteY3" fmla="*/ 142434 h 211770"/>
                  <a:gd name="connsiteX4" fmla="*/ 72212 w 330760"/>
                  <a:gd name="connsiteY4" fmla="*/ 189543 h 211770"/>
                  <a:gd name="connsiteX5" fmla="*/ 258438 w 330760"/>
                  <a:gd name="connsiteY5" fmla="*/ 189543 h 211770"/>
                  <a:gd name="connsiteX6" fmla="*/ 296811 w 330760"/>
                  <a:gd name="connsiteY6" fmla="*/ 138453 h 211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0760" h="211770">
                    <a:moveTo>
                      <a:pt x="330761" y="0"/>
                    </a:moveTo>
                    <a:lnTo>
                      <a:pt x="0" y="0"/>
                    </a:lnTo>
                    <a:lnTo>
                      <a:pt x="34171" y="142434"/>
                    </a:lnTo>
                    <a:lnTo>
                      <a:pt x="34171" y="142434"/>
                    </a:lnTo>
                    <a:cubicBezTo>
                      <a:pt x="36714" y="159574"/>
                      <a:pt x="49432" y="176383"/>
                      <a:pt x="72212" y="189543"/>
                    </a:cubicBezTo>
                    <a:cubicBezTo>
                      <a:pt x="123634" y="219180"/>
                      <a:pt x="207016" y="219180"/>
                      <a:pt x="258438" y="189543"/>
                    </a:cubicBezTo>
                    <a:cubicBezTo>
                      <a:pt x="282877" y="175388"/>
                      <a:pt x="295595" y="157031"/>
                      <a:pt x="296811" y="138453"/>
                    </a:cubicBezTo>
                    <a:close/>
                  </a:path>
                </a:pathLst>
              </a:custGeom>
              <a:solidFill>
                <a:srgbClr val="E0E0E0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62399D04-FF97-D02B-F736-4062727D5E0A}"/>
                  </a:ext>
                </a:extLst>
              </p:cNvPr>
              <p:cNvSpPr/>
              <p:nvPr/>
            </p:nvSpPr>
            <p:spPr>
              <a:xfrm>
                <a:off x="8707839" y="1774203"/>
                <a:ext cx="328549" cy="211703"/>
              </a:xfrm>
              <a:custGeom>
                <a:avLst/>
                <a:gdLst>
                  <a:gd name="connsiteX0" fmla="*/ 290065 w 328549"/>
                  <a:gd name="connsiteY0" fmla="*/ 97647 h 211703"/>
                  <a:gd name="connsiteX1" fmla="*/ 309970 w 328549"/>
                  <a:gd name="connsiteY1" fmla="*/ 83824 h 211703"/>
                  <a:gd name="connsiteX2" fmla="*/ 328549 w 328549"/>
                  <a:gd name="connsiteY2" fmla="*/ 7741 h 211703"/>
                  <a:gd name="connsiteX3" fmla="*/ 295373 w 328549"/>
                  <a:gd name="connsiteY3" fmla="*/ 34281 h 211703"/>
                  <a:gd name="connsiteX4" fmla="*/ 41691 w 328549"/>
                  <a:gd name="connsiteY4" fmla="*/ 37599 h 211703"/>
                  <a:gd name="connsiteX5" fmla="*/ 50095 w 328549"/>
                  <a:gd name="connsiteY5" fmla="*/ 3649 h 211703"/>
                  <a:gd name="connsiteX6" fmla="*/ 47552 w 328549"/>
                  <a:gd name="connsiteY6" fmla="*/ 0 h 211703"/>
                  <a:gd name="connsiteX7" fmla="*/ 0 w 328549"/>
                  <a:gd name="connsiteY7" fmla="*/ 0 h 211703"/>
                  <a:gd name="connsiteX8" fmla="*/ 34171 w 328549"/>
                  <a:gd name="connsiteY8" fmla="*/ 142434 h 211703"/>
                  <a:gd name="connsiteX9" fmla="*/ 34171 w 328549"/>
                  <a:gd name="connsiteY9" fmla="*/ 142434 h 211703"/>
                  <a:gd name="connsiteX10" fmla="*/ 72212 w 328549"/>
                  <a:gd name="connsiteY10" fmla="*/ 189543 h 211703"/>
                  <a:gd name="connsiteX11" fmla="*/ 207569 w 328549"/>
                  <a:gd name="connsiteY11" fmla="*/ 207679 h 211703"/>
                  <a:gd name="connsiteX12" fmla="*/ 60158 w 328549"/>
                  <a:gd name="connsiteY12" fmla="*/ 144646 h 211703"/>
                  <a:gd name="connsiteX13" fmla="*/ 50869 w 328549"/>
                  <a:gd name="connsiteY13" fmla="*/ 102070 h 211703"/>
                  <a:gd name="connsiteX14" fmla="*/ 290065 w 328549"/>
                  <a:gd name="connsiteY14" fmla="*/ 97647 h 211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28549" h="211703">
                    <a:moveTo>
                      <a:pt x="290065" y="97647"/>
                    </a:moveTo>
                    <a:cubicBezTo>
                      <a:pt x="297088" y="93621"/>
                      <a:pt x="303745" y="88999"/>
                      <a:pt x="309970" y="83824"/>
                    </a:cubicBezTo>
                    <a:lnTo>
                      <a:pt x="328549" y="7741"/>
                    </a:lnTo>
                    <a:cubicBezTo>
                      <a:pt x="318983" y="18302"/>
                      <a:pt x="307781" y="27259"/>
                      <a:pt x="295373" y="34281"/>
                    </a:cubicBezTo>
                    <a:cubicBezTo>
                      <a:pt x="225594" y="74534"/>
                      <a:pt x="113792" y="75640"/>
                      <a:pt x="41691" y="37599"/>
                    </a:cubicBezTo>
                    <a:lnTo>
                      <a:pt x="50095" y="3649"/>
                    </a:lnTo>
                    <a:lnTo>
                      <a:pt x="47552" y="0"/>
                    </a:lnTo>
                    <a:lnTo>
                      <a:pt x="0" y="0"/>
                    </a:lnTo>
                    <a:lnTo>
                      <a:pt x="34171" y="142434"/>
                    </a:lnTo>
                    <a:lnTo>
                      <a:pt x="34171" y="142434"/>
                    </a:lnTo>
                    <a:cubicBezTo>
                      <a:pt x="36714" y="159574"/>
                      <a:pt x="49432" y="176383"/>
                      <a:pt x="72212" y="189543"/>
                    </a:cubicBezTo>
                    <a:cubicBezTo>
                      <a:pt x="108816" y="210665"/>
                      <a:pt x="161676" y="216636"/>
                      <a:pt x="207569" y="207679"/>
                    </a:cubicBezTo>
                    <a:cubicBezTo>
                      <a:pt x="125183" y="213872"/>
                      <a:pt x="68674" y="177821"/>
                      <a:pt x="60158" y="144646"/>
                    </a:cubicBezTo>
                    <a:cubicBezTo>
                      <a:pt x="56841" y="131375"/>
                      <a:pt x="50869" y="102070"/>
                      <a:pt x="50869" y="102070"/>
                    </a:cubicBezTo>
                    <a:cubicBezTo>
                      <a:pt x="119653" y="137015"/>
                      <a:pt x="224488" y="135577"/>
                      <a:pt x="290065" y="97647"/>
                    </a:cubicBezTo>
                    <a:close/>
                  </a:path>
                </a:pathLst>
              </a:custGeom>
              <a:solidFill>
                <a:srgbClr val="000000">
                  <a:alpha val="5000"/>
                </a:srgbClr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73A50320-AEFB-7E9D-2C07-025CF544B72B}"/>
                  </a:ext>
                </a:extLst>
              </p:cNvPr>
              <p:cNvSpPr/>
              <p:nvPr/>
            </p:nvSpPr>
            <p:spPr>
              <a:xfrm>
                <a:off x="8689186" y="1613605"/>
                <a:ext cx="367624" cy="212157"/>
              </a:xfrm>
              <a:custGeom>
                <a:avLst/>
                <a:gdLst>
                  <a:gd name="connsiteX0" fmla="*/ 366333 w 367624"/>
                  <a:gd name="connsiteY0" fmla="*/ 118464 h 212157"/>
                  <a:gd name="connsiteX1" fmla="*/ 355275 w 367624"/>
                  <a:gd name="connsiteY1" fmla="*/ 144231 h 212157"/>
                  <a:gd name="connsiteX2" fmla="*/ 313695 w 367624"/>
                  <a:gd name="connsiteY2" fmla="*/ 181056 h 212157"/>
                  <a:gd name="connsiteX3" fmla="*/ 53709 w 367624"/>
                  <a:gd name="connsiteY3" fmla="*/ 181056 h 212157"/>
                  <a:gd name="connsiteX4" fmla="*/ 12350 w 367624"/>
                  <a:gd name="connsiteY4" fmla="*/ 144341 h 212157"/>
                  <a:gd name="connsiteX5" fmla="*/ 1291 w 367624"/>
                  <a:gd name="connsiteY5" fmla="*/ 118575 h 212157"/>
                  <a:gd name="connsiteX6" fmla="*/ 1291 w 367624"/>
                  <a:gd name="connsiteY6" fmla="*/ 118575 h 212157"/>
                  <a:gd name="connsiteX7" fmla="*/ 53819 w 367624"/>
                  <a:gd name="connsiteY7" fmla="*/ 31102 h 212157"/>
                  <a:gd name="connsiteX8" fmla="*/ 313805 w 367624"/>
                  <a:gd name="connsiteY8" fmla="*/ 31102 h 212157"/>
                  <a:gd name="connsiteX9" fmla="*/ 366333 w 367624"/>
                  <a:gd name="connsiteY9" fmla="*/ 118464 h 212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7624" h="212157">
                    <a:moveTo>
                      <a:pt x="366333" y="118464"/>
                    </a:moveTo>
                    <a:cubicBezTo>
                      <a:pt x="364453" y="127720"/>
                      <a:pt x="360694" y="136490"/>
                      <a:pt x="355275" y="144231"/>
                    </a:cubicBezTo>
                    <a:cubicBezTo>
                      <a:pt x="344404" y="159514"/>
                      <a:pt x="330183" y="172120"/>
                      <a:pt x="313695" y="181056"/>
                    </a:cubicBezTo>
                    <a:cubicBezTo>
                      <a:pt x="241925" y="222525"/>
                      <a:pt x="125700" y="222525"/>
                      <a:pt x="53709" y="181056"/>
                    </a:cubicBezTo>
                    <a:cubicBezTo>
                      <a:pt x="37298" y="172131"/>
                      <a:pt x="23154" y="159569"/>
                      <a:pt x="12350" y="144341"/>
                    </a:cubicBezTo>
                    <a:cubicBezTo>
                      <a:pt x="6931" y="136600"/>
                      <a:pt x="3171" y="127831"/>
                      <a:pt x="1291" y="118575"/>
                    </a:cubicBezTo>
                    <a:lnTo>
                      <a:pt x="1291" y="118575"/>
                    </a:lnTo>
                    <a:cubicBezTo>
                      <a:pt x="-5123" y="87501"/>
                      <a:pt x="12350" y="54988"/>
                      <a:pt x="53819" y="31102"/>
                    </a:cubicBezTo>
                    <a:cubicBezTo>
                      <a:pt x="125589" y="-10367"/>
                      <a:pt x="241814" y="-10367"/>
                      <a:pt x="313805" y="31102"/>
                    </a:cubicBezTo>
                    <a:cubicBezTo>
                      <a:pt x="355275" y="54878"/>
                      <a:pt x="372747" y="87390"/>
                      <a:pt x="366333" y="118464"/>
                    </a:cubicBezTo>
                    <a:close/>
                  </a:path>
                </a:pathLst>
              </a:custGeom>
              <a:solidFill>
                <a:srgbClr val="FAFAFA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02B747C8-439F-EA94-8931-EBCAEF5C5A8F}"/>
                  </a:ext>
                </a:extLst>
              </p:cNvPr>
              <p:cNvSpPr/>
              <p:nvPr/>
            </p:nvSpPr>
            <p:spPr>
              <a:xfrm>
                <a:off x="8690477" y="1732180"/>
                <a:ext cx="364599" cy="147493"/>
              </a:xfrm>
              <a:custGeom>
                <a:avLst/>
                <a:gdLst>
                  <a:gd name="connsiteX0" fmla="*/ 354094 w 364599"/>
                  <a:gd name="connsiteY0" fmla="*/ 25766 h 147493"/>
                  <a:gd name="connsiteX1" fmla="*/ 312514 w 364599"/>
                  <a:gd name="connsiteY1" fmla="*/ 62591 h 147493"/>
                  <a:gd name="connsiteX2" fmla="*/ 52528 w 364599"/>
                  <a:gd name="connsiteY2" fmla="*/ 62591 h 147493"/>
                  <a:gd name="connsiteX3" fmla="*/ 11059 w 364599"/>
                  <a:gd name="connsiteY3" fmla="*/ 25766 h 147493"/>
                  <a:gd name="connsiteX4" fmla="*/ 0 w 364599"/>
                  <a:gd name="connsiteY4" fmla="*/ 0 h 147493"/>
                  <a:gd name="connsiteX5" fmla="*/ 0 w 364599"/>
                  <a:gd name="connsiteY5" fmla="*/ 0 h 147493"/>
                  <a:gd name="connsiteX6" fmla="*/ 8183 w 364599"/>
                  <a:gd name="connsiteY6" fmla="*/ 56067 h 147493"/>
                  <a:gd name="connsiteX7" fmla="*/ 58721 w 364599"/>
                  <a:gd name="connsiteY7" fmla="*/ 117884 h 147493"/>
                  <a:gd name="connsiteX8" fmla="*/ 306432 w 364599"/>
                  <a:gd name="connsiteY8" fmla="*/ 117884 h 147493"/>
                  <a:gd name="connsiteX9" fmla="*/ 356748 w 364599"/>
                  <a:gd name="connsiteY9" fmla="*/ 56841 h 147493"/>
                  <a:gd name="connsiteX10" fmla="*/ 356748 w 364599"/>
                  <a:gd name="connsiteY10" fmla="*/ 53966 h 147493"/>
                  <a:gd name="connsiteX11" fmla="*/ 364600 w 364599"/>
                  <a:gd name="connsiteY11" fmla="*/ 0 h 147493"/>
                  <a:gd name="connsiteX12" fmla="*/ 354094 w 364599"/>
                  <a:gd name="connsiteY12" fmla="*/ 25766 h 14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64599" h="147493">
                    <a:moveTo>
                      <a:pt x="354094" y="25766"/>
                    </a:moveTo>
                    <a:cubicBezTo>
                      <a:pt x="343223" y="41049"/>
                      <a:pt x="329002" y="53656"/>
                      <a:pt x="312514" y="62591"/>
                    </a:cubicBezTo>
                    <a:cubicBezTo>
                      <a:pt x="240744" y="104061"/>
                      <a:pt x="124519" y="104061"/>
                      <a:pt x="52528" y="62591"/>
                    </a:cubicBezTo>
                    <a:cubicBezTo>
                      <a:pt x="36073" y="53645"/>
                      <a:pt x="21885" y="41049"/>
                      <a:pt x="11059" y="25766"/>
                    </a:cubicBezTo>
                    <a:cubicBezTo>
                      <a:pt x="5640" y="18025"/>
                      <a:pt x="1880" y="9256"/>
                      <a:pt x="0" y="0"/>
                    </a:cubicBezTo>
                    <a:lnTo>
                      <a:pt x="0" y="0"/>
                    </a:lnTo>
                    <a:lnTo>
                      <a:pt x="8183" y="56067"/>
                    </a:lnTo>
                    <a:cubicBezTo>
                      <a:pt x="11943" y="78184"/>
                      <a:pt x="28752" y="100301"/>
                      <a:pt x="58721" y="117884"/>
                    </a:cubicBezTo>
                    <a:cubicBezTo>
                      <a:pt x="127062" y="157363"/>
                      <a:pt x="237979" y="157363"/>
                      <a:pt x="306432" y="117884"/>
                    </a:cubicBezTo>
                    <a:cubicBezTo>
                      <a:pt x="335958" y="100854"/>
                      <a:pt x="352767" y="79179"/>
                      <a:pt x="356748" y="56841"/>
                    </a:cubicBezTo>
                    <a:lnTo>
                      <a:pt x="356748" y="53966"/>
                    </a:lnTo>
                    <a:lnTo>
                      <a:pt x="364600" y="0"/>
                    </a:lnTo>
                    <a:cubicBezTo>
                      <a:pt x="362886" y="9212"/>
                      <a:pt x="359313" y="17981"/>
                      <a:pt x="354094" y="25766"/>
                    </a:cubicBezTo>
                    <a:close/>
                  </a:path>
                </a:pathLst>
              </a:custGeom>
              <a:solidFill>
                <a:srgbClr val="EBEBEB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D0AB9BFA-FCD6-7646-04A2-FE014E2DC4C1}"/>
                  </a:ext>
                </a:extLst>
              </p:cNvPr>
              <p:cNvSpPr/>
              <p:nvPr/>
            </p:nvSpPr>
            <p:spPr>
              <a:xfrm>
                <a:off x="8719742" y="1631133"/>
                <a:ext cx="306545" cy="176908"/>
              </a:xfrm>
              <a:custGeom>
                <a:avLst/>
                <a:gdLst>
                  <a:gd name="connsiteX0" fmla="*/ 261574 w 306545"/>
                  <a:gd name="connsiteY0" fmla="*/ 25960 h 176908"/>
                  <a:gd name="connsiteX1" fmla="*/ 44938 w 306545"/>
                  <a:gd name="connsiteY1" fmla="*/ 25960 h 176908"/>
                  <a:gd name="connsiteX2" fmla="*/ 704 w 306545"/>
                  <a:gd name="connsiteY2" fmla="*/ 97398 h 176908"/>
                  <a:gd name="connsiteX3" fmla="*/ 44938 w 306545"/>
                  <a:gd name="connsiteY3" fmla="*/ 151032 h 176908"/>
                  <a:gd name="connsiteX4" fmla="*/ 261574 w 306545"/>
                  <a:gd name="connsiteY4" fmla="*/ 151032 h 176908"/>
                  <a:gd name="connsiteX5" fmla="*/ 305809 w 306545"/>
                  <a:gd name="connsiteY5" fmla="*/ 97398 h 176908"/>
                  <a:gd name="connsiteX6" fmla="*/ 261574 w 306545"/>
                  <a:gd name="connsiteY6" fmla="*/ 25960 h 17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6545" h="176908">
                    <a:moveTo>
                      <a:pt x="261574" y="25960"/>
                    </a:moveTo>
                    <a:cubicBezTo>
                      <a:pt x="201748" y="-8653"/>
                      <a:pt x="104765" y="-8653"/>
                      <a:pt x="44938" y="25960"/>
                    </a:cubicBezTo>
                    <a:cubicBezTo>
                      <a:pt x="11099" y="45534"/>
                      <a:pt x="-3498" y="71853"/>
                      <a:pt x="704" y="97398"/>
                    </a:cubicBezTo>
                    <a:cubicBezTo>
                      <a:pt x="4021" y="116972"/>
                      <a:pt x="18840" y="135992"/>
                      <a:pt x="44938" y="151032"/>
                    </a:cubicBezTo>
                    <a:cubicBezTo>
                      <a:pt x="104765" y="185534"/>
                      <a:pt x="201748" y="185534"/>
                      <a:pt x="261574" y="151032"/>
                    </a:cubicBezTo>
                    <a:cubicBezTo>
                      <a:pt x="287562" y="135992"/>
                      <a:pt x="302270" y="116972"/>
                      <a:pt x="305809" y="97398"/>
                    </a:cubicBezTo>
                    <a:cubicBezTo>
                      <a:pt x="310122" y="71521"/>
                      <a:pt x="295524" y="45534"/>
                      <a:pt x="261574" y="25960"/>
                    </a:cubicBezTo>
                    <a:close/>
                  </a:path>
                </a:pathLst>
              </a:custGeom>
              <a:solidFill>
                <a:srgbClr val="E0E0E0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E21285FC-08C5-6C68-59B2-CEEDEB2578DF}"/>
                  </a:ext>
                </a:extLst>
              </p:cNvPr>
              <p:cNvSpPr/>
              <p:nvPr/>
            </p:nvSpPr>
            <p:spPr>
              <a:xfrm>
                <a:off x="8730730" y="1671082"/>
                <a:ext cx="284646" cy="136959"/>
              </a:xfrm>
              <a:custGeom>
                <a:avLst/>
                <a:gdLst>
                  <a:gd name="connsiteX0" fmla="*/ 0 w 284646"/>
                  <a:gd name="connsiteY0" fmla="*/ 81114 h 136959"/>
                  <a:gd name="connsiteX1" fmla="*/ 33950 w 284646"/>
                  <a:gd name="connsiteY1" fmla="*/ 111083 h 136959"/>
                  <a:gd name="connsiteX2" fmla="*/ 250586 w 284646"/>
                  <a:gd name="connsiteY2" fmla="*/ 111083 h 136959"/>
                  <a:gd name="connsiteX3" fmla="*/ 284646 w 284646"/>
                  <a:gd name="connsiteY3" fmla="*/ 81114 h 136959"/>
                  <a:gd name="connsiteX4" fmla="*/ 242956 w 284646"/>
                  <a:gd name="connsiteY4" fmla="*/ 24052 h 136959"/>
                  <a:gd name="connsiteX5" fmla="*/ 41691 w 284646"/>
                  <a:gd name="connsiteY5" fmla="*/ 24052 h 136959"/>
                  <a:gd name="connsiteX6" fmla="*/ 0 w 284646"/>
                  <a:gd name="connsiteY6" fmla="*/ 81114 h 136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4646" h="136959">
                    <a:moveTo>
                      <a:pt x="0" y="81114"/>
                    </a:moveTo>
                    <a:cubicBezTo>
                      <a:pt x="8946" y="93500"/>
                      <a:pt x="20547" y="103740"/>
                      <a:pt x="33950" y="111083"/>
                    </a:cubicBezTo>
                    <a:cubicBezTo>
                      <a:pt x="93776" y="145585"/>
                      <a:pt x="190760" y="145585"/>
                      <a:pt x="250586" y="111083"/>
                    </a:cubicBezTo>
                    <a:cubicBezTo>
                      <a:pt x="264022" y="103740"/>
                      <a:pt x="275656" y="93500"/>
                      <a:pt x="284646" y="81114"/>
                    </a:cubicBezTo>
                    <a:cubicBezTo>
                      <a:pt x="284646" y="60435"/>
                      <a:pt x="270270" y="39866"/>
                      <a:pt x="242956" y="24052"/>
                    </a:cubicBezTo>
                    <a:cubicBezTo>
                      <a:pt x="187663" y="-8017"/>
                      <a:pt x="97205" y="-8017"/>
                      <a:pt x="41691" y="24052"/>
                    </a:cubicBezTo>
                    <a:cubicBezTo>
                      <a:pt x="14266" y="39866"/>
                      <a:pt x="442" y="60435"/>
                      <a:pt x="0" y="81114"/>
                    </a:cubicBezTo>
                    <a:close/>
                  </a:path>
                </a:pathLst>
              </a:custGeom>
              <a:solidFill>
                <a:srgbClr val="455A64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142AE0BF-9AE0-0E6D-84C6-5AAB17670668}"/>
                </a:ext>
              </a:extLst>
            </p:cNvPr>
            <p:cNvSpPr/>
            <p:nvPr/>
          </p:nvSpPr>
          <p:spPr>
            <a:xfrm>
              <a:off x="8705878" y="1514659"/>
              <a:ext cx="334349" cy="262639"/>
            </a:xfrm>
            <a:custGeom>
              <a:avLst/>
              <a:gdLst>
                <a:gd name="connsiteX0" fmla="*/ 81 w 334349"/>
                <a:gd name="connsiteY0" fmla="*/ 136462 h 262639"/>
                <a:gd name="connsiteX1" fmla="*/ 167175 w 334349"/>
                <a:gd name="connsiteY1" fmla="*/ 0 h 262639"/>
                <a:gd name="connsiteX2" fmla="*/ 334269 w 334349"/>
                <a:gd name="connsiteY2" fmla="*/ 136905 h 262639"/>
                <a:gd name="connsiteX3" fmla="*/ 167175 w 334349"/>
                <a:gd name="connsiteY3" fmla="*/ 262640 h 262639"/>
                <a:gd name="connsiteX4" fmla="*/ 81 w 334349"/>
                <a:gd name="connsiteY4" fmla="*/ 136462 h 26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349" h="262639">
                  <a:moveTo>
                    <a:pt x="81" y="136462"/>
                  </a:moveTo>
                  <a:cubicBezTo>
                    <a:pt x="3177" y="38705"/>
                    <a:pt x="109228" y="0"/>
                    <a:pt x="167175" y="0"/>
                  </a:cubicBezTo>
                  <a:cubicBezTo>
                    <a:pt x="225122" y="0"/>
                    <a:pt x="331062" y="39147"/>
                    <a:pt x="334269" y="136905"/>
                  </a:cubicBezTo>
                  <a:cubicBezTo>
                    <a:pt x="337255" y="228248"/>
                    <a:pt x="256860" y="262640"/>
                    <a:pt x="167175" y="262640"/>
                  </a:cubicBezTo>
                  <a:cubicBezTo>
                    <a:pt x="77490" y="262640"/>
                    <a:pt x="-2905" y="227806"/>
                    <a:pt x="81" y="136462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78AF920C-56C8-7FB6-8363-BC9CA9A8F5FE}"/>
                </a:ext>
              </a:extLst>
            </p:cNvPr>
            <p:cNvSpPr/>
            <p:nvPr/>
          </p:nvSpPr>
          <p:spPr>
            <a:xfrm>
              <a:off x="8705878" y="1514659"/>
              <a:ext cx="334349" cy="262639"/>
            </a:xfrm>
            <a:custGeom>
              <a:avLst/>
              <a:gdLst>
                <a:gd name="connsiteX0" fmla="*/ 81 w 334349"/>
                <a:gd name="connsiteY0" fmla="*/ 136462 h 262639"/>
                <a:gd name="connsiteX1" fmla="*/ 167175 w 334349"/>
                <a:gd name="connsiteY1" fmla="*/ 0 h 262639"/>
                <a:gd name="connsiteX2" fmla="*/ 334269 w 334349"/>
                <a:gd name="connsiteY2" fmla="*/ 136905 h 262639"/>
                <a:gd name="connsiteX3" fmla="*/ 167175 w 334349"/>
                <a:gd name="connsiteY3" fmla="*/ 262640 h 262639"/>
                <a:gd name="connsiteX4" fmla="*/ 81 w 334349"/>
                <a:gd name="connsiteY4" fmla="*/ 136462 h 26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349" h="262639">
                  <a:moveTo>
                    <a:pt x="81" y="136462"/>
                  </a:moveTo>
                  <a:cubicBezTo>
                    <a:pt x="3177" y="38705"/>
                    <a:pt x="109228" y="0"/>
                    <a:pt x="167175" y="0"/>
                  </a:cubicBezTo>
                  <a:cubicBezTo>
                    <a:pt x="225122" y="0"/>
                    <a:pt x="331062" y="39147"/>
                    <a:pt x="334269" y="136905"/>
                  </a:cubicBezTo>
                  <a:cubicBezTo>
                    <a:pt x="337255" y="228248"/>
                    <a:pt x="256860" y="262640"/>
                    <a:pt x="167175" y="262640"/>
                  </a:cubicBezTo>
                  <a:cubicBezTo>
                    <a:pt x="77490" y="262640"/>
                    <a:pt x="-2905" y="227806"/>
                    <a:pt x="81" y="136462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BEE437E3-A4E4-0D6B-0629-5AA47F39BE9A}"/>
                </a:ext>
              </a:extLst>
            </p:cNvPr>
            <p:cNvSpPr/>
            <p:nvPr/>
          </p:nvSpPr>
          <p:spPr>
            <a:xfrm>
              <a:off x="8705878" y="1514659"/>
              <a:ext cx="167175" cy="262639"/>
            </a:xfrm>
            <a:custGeom>
              <a:avLst/>
              <a:gdLst>
                <a:gd name="connsiteX0" fmla="*/ 81 w 167175"/>
                <a:gd name="connsiteY0" fmla="*/ 136462 h 262639"/>
                <a:gd name="connsiteX1" fmla="*/ 167175 w 167175"/>
                <a:gd name="connsiteY1" fmla="*/ 0 h 262639"/>
                <a:gd name="connsiteX2" fmla="*/ 167175 w 167175"/>
                <a:gd name="connsiteY2" fmla="*/ 262640 h 262639"/>
                <a:gd name="connsiteX3" fmla="*/ 81 w 167175"/>
                <a:gd name="connsiteY3" fmla="*/ 136462 h 26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175" h="262639">
                  <a:moveTo>
                    <a:pt x="81" y="136462"/>
                  </a:moveTo>
                  <a:cubicBezTo>
                    <a:pt x="3177" y="38705"/>
                    <a:pt x="109229" y="0"/>
                    <a:pt x="167175" y="0"/>
                  </a:cubicBezTo>
                  <a:lnTo>
                    <a:pt x="167175" y="262640"/>
                  </a:lnTo>
                  <a:cubicBezTo>
                    <a:pt x="77048" y="262198"/>
                    <a:pt x="-2905" y="227806"/>
                    <a:pt x="81" y="136462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893F80BA-040E-68C2-B903-00AE7448EB8A}"/>
                </a:ext>
              </a:extLst>
            </p:cNvPr>
            <p:cNvSpPr/>
            <p:nvPr/>
          </p:nvSpPr>
          <p:spPr>
            <a:xfrm>
              <a:off x="8705878" y="1514659"/>
              <a:ext cx="167175" cy="262639"/>
            </a:xfrm>
            <a:custGeom>
              <a:avLst/>
              <a:gdLst>
                <a:gd name="connsiteX0" fmla="*/ 81 w 167175"/>
                <a:gd name="connsiteY0" fmla="*/ 136462 h 262639"/>
                <a:gd name="connsiteX1" fmla="*/ 167175 w 167175"/>
                <a:gd name="connsiteY1" fmla="*/ 0 h 262639"/>
                <a:gd name="connsiteX2" fmla="*/ 167175 w 167175"/>
                <a:gd name="connsiteY2" fmla="*/ 262640 h 262639"/>
                <a:gd name="connsiteX3" fmla="*/ 81 w 167175"/>
                <a:gd name="connsiteY3" fmla="*/ 136462 h 26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175" h="262639">
                  <a:moveTo>
                    <a:pt x="81" y="136462"/>
                  </a:moveTo>
                  <a:cubicBezTo>
                    <a:pt x="3177" y="38705"/>
                    <a:pt x="109229" y="0"/>
                    <a:pt x="167175" y="0"/>
                  </a:cubicBezTo>
                  <a:lnTo>
                    <a:pt x="167175" y="262640"/>
                  </a:lnTo>
                  <a:cubicBezTo>
                    <a:pt x="77048" y="262198"/>
                    <a:pt x="-2905" y="227806"/>
                    <a:pt x="81" y="136462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FDA2915C-E412-89BD-90AA-FB588744FA83}"/>
                </a:ext>
              </a:extLst>
            </p:cNvPr>
            <p:cNvSpPr/>
            <p:nvPr/>
          </p:nvSpPr>
          <p:spPr>
            <a:xfrm>
              <a:off x="8873053" y="1514659"/>
              <a:ext cx="71659" cy="262197"/>
            </a:xfrm>
            <a:custGeom>
              <a:avLst/>
              <a:gdLst>
                <a:gd name="connsiteX0" fmla="*/ 0 w 71659"/>
                <a:gd name="connsiteY0" fmla="*/ 0 h 262197"/>
                <a:gd name="connsiteX1" fmla="*/ 41248 w 71659"/>
                <a:gd name="connsiteY1" fmla="*/ 129495 h 262197"/>
                <a:gd name="connsiteX2" fmla="*/ 0 w 71659"/>
                <a:gd name="connsiteY2" fmla="*/ 262198 h 262197"/>
                <a:gd name="connsiteX3" fmla="*/ 71659 w 71659"/>
                <a:gd name="connsiteY3" fmla="*/ 129495 h 262197"/>
                <a:gd name="connsiteX4" fmla="*/ 0 w 71659"/>
                <a:gd name="connsiteY4" fmla="*/ 0 h 26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59" h="262197">
                  <a:moveTo>
                    <a:pt x="0" y="0"/>
                  </a:moveTo>
                  <a:cubicBezTo>
                    <a:pt x="14929" y="0"/>
                    <a:pt x="41248" y="82054"/>
                    <a:pt x="41248" y="129495"/>
                  </a:cubicBezTo>
                  <a:cubicBezTo>
                    <a:pt x="41248" y="176936"/>
                    <a:pt x="25877" y="262198"/>
                    <a:pt x="0" y="262198"/>
                  </a:cubicBezTo>
                  <a:cubicBezTo>
                    <a:pt x="0" y="262198"/>
                    <a:pt x="71659" y="252134"/>
                    <a:pt x="71659" y="129495"/>
                  </a:cubicBezTo>
                  <a:cubicBezTo>
                    <a:pt x="71659" y="685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684DABA9-0775-A2A6-A8B3-33EAEBB5432F}"/>
                </a:ext>
              </a:extLst>
            </p:cNvPr>
            <p:cNvSpPr/>
            <p:nvPr/>
          </p:nvSpPr>
          <p:spPr>
            <a:xfrm>
              <a:off x="8873053" y="1514659"/>
              <a:ext cx="140885" cy="262639"/>
            </a:xfrm>
            <a:custGeom>
              <a:avLst/>
              <a:gdLst>
                <a:gd name="connsiteX0" fmla="*/ 0 w 140885"/>
                <a:gd name="connsiteY0" fmla="*/ 0 h 262639"/>
                <a:gd name="connsiteX1" fmla="*/ 108706 w 140885"/>
                <a:gd name="connsiteY1" fmla="*/ 122307 h 262639"/>
                <a:gd name="connsiteX2" fmla="*/ 5640 w 140885"/>
                <a:gd name="connsiteY2" fmla="*/ 262640 h 262639"/>
                <a:gd name="connsiteX3" fmla="*/ 140886 w 140885"/>
                <a:gd name="connsiteY3" fmla="*/ 123081 h 262639"/>
                <a:gd name="connsiteX4" fmla="*/ 0 w 140885"/>
                <a:gd name="connsiteY4" fmla="*/ 0 h 26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885" h="262639">
                  <a:moveTo>
                    <a:pt x="0" y="0"/>
                  </a:moveTo>
                  <a:cubicBezTo>
                    <a:pt x="43460" y="0"/>
                    <a:pt x="108706" y="49763"/>
                    <a:pt x="108706" y="122307"/>
                  </a:cubicBezTo>
                  <a:cubicBezTo>
                    <a:pt x="108706" y="194851"/>
                    <a:pt x="53413" y="262640"/>
                    <a:pt x="5640" y="262640"/>
                  </a:cubicBezTo>
                  <a:cubicBezTo>
                    <a:pt x="83824" y="262640"/>
                    <a:pt x="140886" y="204914"/>
                    <a:pt x="140886" y="123081"/>
                  </a:cubicBezTo>
                  <a:cubicBezTo>
                    <a:pt x="140886" y="41248"/>
                    <a:pt x="51975" y="0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213C0CCD-9C67-09B1-0831-C46252CA9234}"/>
                </a:ext>
              </a:extLst>
            </p:cNvPr>
            <p:cNvSpPr/>
            <p:nvPr/>
          </p:nvSpPr>
          <p:spPr>
            <a:xfrm>
              <a:off x="8801283" y="1514659"/>
              <a:ext cx="71769" cy="262197"/>
            </a:xfrm>
            <a:custGeom>
              <a:avLst/>
              <a:gdLst>
                <a:gd name="connsiteX0" fmla="*/ 71770 w 71769"/>
                <a:gd name="connsiteY0" fmla="*/ 0 h 262197"/>
                <a:gd name="connsiteX1" fmla="*/ 30411 w 71769"/>
                <a:gd name="connsiteY1" fmla="*/ 129495 h 262197"/>
                <a:gd name="connsiteX2" fmla="*/ 71770 w 71769"/>
                <a:gd name="connsiteY2" fmla="*/ 262198 h 262197"/>
                <a:gd name="connsiteX3" fmla="*/ 0 w 71769"/>
                <a:gd name="connsiteY3" fmla="*/ 129495 h 262197"/>
                <a:gd name="connsiteX4" fmla="*/ 71770 w 71769"/>
                <a:gd name="connsiteY4" fmla="*/ 0 h 26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769" h="262197">
                  <a:moveTo>
                    <a:pt x="71770" y="0"/>
                  </a:moveTo>
                  <a:cubicBezTo>
                    <a:pt x="56841" y="0"/>
                    <a:pt x="30411" y="82054"/>
                    <a:pt x="30411" y="129495"/>
                  </a:cubicBezTo>
                  <a:cubicBezTo>
                    <a:pt x="30411" y="176936"/>
                    <a:pt x="45893" y="262198"/>
                    <a:pt x="71770" y="262198"/>
                  </a:cubicBezTo>
                  <a:cubicBezTo>
                    <a:pt x="71770" y="262198"/>
                    <a:pt x="0" y="252134"/>
                    <a:pt x="0" y="129495"/>
                  </a:cubicBezTo>
                  <a:cubicBezTo>
                    <a:pt x="0" y="6856"/>
                    <a:pt x="71770" y="0"/>
                    <a:pt x="71770" y="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B4854B8F-128C-895D-E307-680DC454DDBA}"/>
                </a:ext>
              </a:extLst>
            </p:cNvPr>
            <p:cNvSpPr/>
            <p:nvPr/>
          </p:nvSpPr>
          <p:spPr>
            <a:xfrm>
              <a:off x="8801283" y="1514659"/>
              <a:ext cx="71769" cy="262197"/>
            </a:xfrm>
            <a:custGeom>
              <a:avLst/>
              <a:gdLst>
                <a:gd name="connsiteX0" fmla="*/ 71770 w 71769"/>
                <a:gd name="connsiteY0" fmla="*/ 0 h 262197"/>
                <a:gd name="connsiteX1" fmla="*/ 30411 w 71769"/>
                <a:gd name="connsiteY1" fmla="*/ 129495 h 262197"/>
                <a:gd name="connsiteX2" fmla="*/ 71770 w 71769"/>
                <a:gd name="connsiteY2" fmla="*/ 262198 h 262197"/>
                <a:gd name="connsiteX3" fmla="*/ 0 w 71769"/>
                <a:gd name="connsiteY3" fmla="*/ 129495 h 262197"/>
                <a:gd name="connsiteX4" fmla="*/ 71770 w 71769"/>
                <a:gd name="connsiteY4" fmla="*/ 0 h 26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769" h="262197">
                  <a:moveTo>
                    <a:pt x="71770" y="0"/>
                  </a:moveTo>
                  <a:cubicBezTo>
                    <a:pt x="56841" y="0"/>
                    <a:pt x="30411" y="82054"/>
                    <a:pt x="30411" y="129495"/>
                  </a:cubicBezTo>
                  <a:cubicBezTo>
                    <a:pt x="30411" y="176936"/>
                    <a:pt x="45893" y="262198"/>
                    <a:pt x="71770" y="262198"/>
                  </a:cubicBezTo>
                  <a:cubicBezTo>
                    <a:pt x="71770" y="262198"/>
                    <a:pt x="0" y="252134"/>
                    <a:pt x="0" y="129495"/>
                  </a:cubicBezTo>
                  <a:cubicBezTo>
                    <a:pt x="0" y="6856"/>
                    <a:pt x="71770" y="0"/>
                    <a:pt x="71770" y="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A473C1CE-D605-92A0-F58E-DBDB260B87F1}"/>
                </a:ext>
              </a:extLst>
            </p:cNvPr>
            <p:cNvSpPr/>
            <p:nvPr/>
          </p:nvSpPr>
          <p:spPr>
            <a:xfrm>
              <a:off x="8732057" y="1514659"/>
              <a:ext cx="140996" cy="262639"/>
            </a:xfrm>
            <a:custGeom>
              <a:avLst/>
              <a:gdLst>
                <a:gd name="connsiteX0" fmla="*/ 140996 w 140996"/>
                <a:gd name="connsiteY0" fmla="*/ 0 h 262639"/>
                <a:gd name="connsiteX1" fmla="*/ 32180 w 140996"/>
                <a:gd name="connsiteY1" fmla="*/ 122307 h 262639"/>
                <a:gd name="connsiteX2" fmla="*/ 135357 w 140996"/>
                <a:gd name="connsiteY2" fmla="*/ 262640 h 262639"/>
                <a:gd name="connsiteX3" fmla="*/ 0 w 140996"/>
                <a:gd name="connsiteY3" fmla="*/ 123081 h 262639"/>
                <a:gd name="connsiteX4" fmla="*/ 140996 w 140996"/>
                <a:gd name="connsiteY4" fmla="*/ 0 h 26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96" h="262639">
                  <a:moveTo>
                    <a:pt x="140996" y="0"/>
                  </a:moveTo>
                  <a:cubicBezTo>
                    <a:pt x="97426" y="0"/>
                    <a:pt x="32180" y="49763"/>
                    <a:pt x="32180" y="122307"/>
                  </a:cubicBezTo>
                  <a:cubicBezTo>
                    <a:pt x="32180" y="194851"/>
                    <a:pt x="87473" y="262640"/>
                    <a:pt x="135357" y="262640"/>
                  </a:cubicBezTo>
                  <a:cubicBezTo>
                    <a:pt x="57173" y="262640"/>
                    <a:pt x="0" y="204914"/>
                    <a:pt x="0" y="123081"/>
                  </a:cubicBezTo>
                  <a:cubicBezTo>
                    <a:pt x="0" y="41248"/>
                    <a:pt x="88911" y="0"/>
                    <a:pt x="140996" y="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4767CE04-A403-C0FC-2D0D-0C3863E3893D}"/>
                </a:ext>
              </a:extLst>
            </p:cNvPr>
            <p:cNvSpPr/>
            <p:nvPr/>
          </p:nvSpPr>
          <p:spPr>
            <a:xfrm>
              <a:off x="8732057" y="1514659"/>
              <a:ext cx="140996" cy="262639"/>
            </a:xfrm>
            <a:custGeom>
              <a:avLst/>
              <a:gdLst>
                <a:gd name="connsiteX0" fmla="*/ 140996 w 140996"/>
                <a:gd name="connsiteY0" fmla="*/ 0 h 262639"/>
                <a:gd name="connsiteX1" fmla="*/ 32180 w 140996"/>
                <a:gd name="connsiteY1" fmla="*/ 122307 h 262639"/>
                <a:gd name="connsiteX2" fmla="*/ 135357 w 140996"/>
                <a:gd name="connsiteY2" fmla="*/ 262640 h 262639"/>
                <a:gd name="connsiteX3" fmla="*/ 0 w 140996"/>
                <a:gd name="connsiteY3" fmla="*/ 123081 h 262639"/>
                <a:gd name="connsiteX4" fmla="*/ 140996 w 140996"/>
                <a:gd name="connsiteY4" fmla="*/ 0 h 26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96" h="262639">
                  <a:moveTo>
                    <a:pt x="140996" y="0"/>
                  </a:moveTo>
                  <a:cubicBezTo>
                    <a:pt x="97426" y="0"/>
                    <a:pt x="32180" y="49763"/>
                    <a:pt x="32180" y="122307"/>
                  </a:cubicBezTo>
                  <a:cubicBezTo>
                    <a:pt x="32180" y="194851"/>
                    <a:pt x="87473" y="262640"/>
                    <a:pt x="135357" y="262640"/>
                  </a:cubicBezTo>
                  <a:cubicBezTo>
                    <a:pt x="57173" y="262640"/>
                    <a:pt x="0" y="204914"/>
                    <a:pt x="0" y="123081"/>
                  </a:cubicBezTo>
                  <a:cubicBezTo>
                    <a:pt x="0" y="41248"/>
                    <a:pt x="88911" y="0"/>
                    <a:pt x="140996" y="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542FD2F1-B46C-30EE-AFE3-C79BB8AD3AB5}"/>
                </a:ext>
              </a:extLst>
            </p:cNvPr>
            <p:cNvSpPr/>
            <p:nvPr/>
          </p:nvSpPr>
          <p:spPr>
            <a:xfrm>
              <a:off x="8839136" y="1459945"/>
              <a:ext cx="86698" cy="93905"/>
            </a:xfrm>
            <a:custGeom>
              <a:avLst/>
              <a:gdLst>
                <a:gd name="connsiteX0" fmla="*/ 0 w 86698"/>
                <a:gd name="connsiteY0" fmla="*/ 77164 h 93905"/>
                <a:gd name="connsiteX1" fmla="*/ 78073 w 86698"/>
                <a:gd name="connsiteY1" fmla="*/ 89107 h 93905"/>
                <a:gd name="connsiteX2" fmla="*/ 50206 w 86698"/>
                <a:gd name="connsiteY2" fmla="*/ 65221 h 93905"/>
                <a:gd name="connsiteX3" fmla="*/ 86035 w 86698"/>
                <a:gd name="connsiteY3" fmla="*/ 45315 h 93905"/>
                <a:gd name="connsiteX4" fmla="*/ 32401 w 86698"/>
                <a:gd name="connsiteY4" fmla="*/ 46532 h 93905"/>
                <a:gd name="connsiteX5" fmla="*/ 55293 w 86698"/>
                <a:gd name="connsiteY5" fmla="*/ 1192 h 93905"/>
                <a:gd name="connsiteX6" fmla="*/ 0 w 86698"/>
                <a:gd name="connsiteY6" fmla="*/ 77164 h 93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698" h="93905">
                  <a:moveTo>
                    <a:pt x="0" y="77164"/>
                  </a:moveTo>
                  <a:cubicBezTo>
                    <a:pt x="7520" y="89881"/>
                    <a:pt x="57173" y="100387"/>
                    <a:pt x="78073" y="89107"/>
                  </a:cubicBezTo>
                  <a:cubicBezTo>
                    <a:pt x="98974" y="77827"/>
                    <a:pt x="50206" y="65221"/>
                    <a:pt x="50206" y="65221"/>
                  </a:cubicBezTo>
                  <a:cubicBezTo>
                    <a:pt x="50206" y="65221"/>
                    <a:pt x="92449" y="59802"/>
                    <a:pt x="86035" y="45315"/>
                  </a:cubicBezTo>
                  <a:cubicBezTo>
                    <a:pt x="79622" y="30829"/>
                    <a:pt x="37820" y="40560"/>
                    <a:pt x="32401" y="46532"/>
                  </a:cubicBezTo>
                  <a:cubicBezTo>
                    <a:pt x="32401" y="46532"/>
                    <a:pt x="64029" y="11366"/>
                    <a:pt x="55293" y="1192"/>
                  </a:cubicBezTo>
                  <a:cubicBezTo>
                    <a:pt x="46556" y="-8982"/>
                    <a:pt x="3981" y="48522"/>
                    <a:pt x="0" y="77164"/>
                  </a:cubicBezTo>
                  <a:close/>
                </a:path>
              </a:pathLst>
            </a:custGeom>
            <a:solidFill>
              <a:srgbClr val="37474F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72ECC836-1227-7860-415F-79700488F4F0}"/>
                </a:ext>
              </a:extLst>
            </p:cNvPr>
            <p:cNvSpPr/>
            <p:nvPr/>
          </p:nvSpPr>
          <p:spPr>
            <a:xfrm>
              <a:off x="8779422" y="1450863"/>
              <a:ext cx="84035" cy="94870"/>
            </a:xfrm>
            <a:custGeom>
              <a:avLst/>
              <a:gdLst>
                <a:gd name="connsiteX0" fmla="*/ 67339 w 84035"/>
                <a:gd name="connsiteY0" fmla="*/ 94361 h 94870"/>
                <a:gd name="connsiteX1" fmla="*/ 988 w 84035"/>
                <a:gd name="connsiteY1" fmla="*/ 51122 h 94870"/>
                <a:gd name="connsiteX2" fmla="*/ 38145 w 84035"/>
                <a:gd name="connsiteY2" fmla="*/ 51122 h 94870"/>
                <a:gd name="connsiteX3" fmla="*/ 24653 w 84035"/>
                <a:gd name="connsiteY3" fmla="*/ 12417 h 94870"/>
                <a:gd name="connsiteX4" fmla="*/ 63911 w 84035"/>
                <a:gd name="connsiteY4" fmla="*/ 49021 h 94870"/>
                <a:gd name="connsiteX5" fmla="*/ 77071 w 84035"/>
                <a:gd name="connsiteY5" fmla="*/ 32 h 94870"/>
                <a:gd name="connsiteX6" fmla="*/ 67339 w 84035"/>
                <a:gd name="connsiteY6" fmla="*/ 94361 h 94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035" h="94870">
                  <a:moveTo>
                    <a:pt x="67339" y="94361"/>
                  </a:moveTo>
                  <a:cubicBezTo>
                    <a:pt x="53184" y="98785"/>
                    <a:pt x="9172" y="73571"/>
                    <a:pt x="988" y="51122"/>
                  </a:cubicBezTo>
                  <a:cubicBezTo>
                    <a:pt x="-7195" y="28674"/>
                    <a:pt x="38145" y="51122"/>
                    <a:pt x="38145" y="51122"/>
                  </a:cubicBezTo>
                  <a:cubicBezTo>
                    <a:pt x="38145" y="51122"/>
                    <a:pt x="10277" y="18831"/>
                    <a:pt x="24653" y="12417"/>
                  </a:cubicBezTo>
                  <a:cubicBezTo>
                    <a:pt x="39029" y="6004"/>
                    <a:pt x="63800" y="41059"/>
                    <a:pt x="63911" y="49021"/>
                  </a:cubicBezTo>
                  <a:cubicBezTo>
                    <a:pt x="63911" y="49021"/>
                    <a:pt x="63911" y="1801"/>
                    <a:pt x="77071" y="32"/>
                  </a:cubicBezTo>
                  <a:cubicBezTo>
                    <a:pt x="90230" y="-1737"/>
                    <a:pt x="83485" y="70364"/>
                    <a:pt x="67339" y="94361"/>
                  </a:cubicBezTo>
                  <a:close/>
                </a:path>
              </a:pathLst>
            </a:custGeom>
            <a:solidFill>
              <a:srgbClr val="37474F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886E86A7-7876-3B8B-87FA-62A3E7119F74}"/>
                </a:ext>
              </a:extLst>
            </p:cNvPr>
            <p:cNvSpPr/>
            <p:nvPr/>
          </p:nvSpPr>
          <p:spPr>
            <a:xfrm>
              <a:off x="8863457" y="1460231"/>
              <a:ext cx="77259" cy="83800"/>
            </a:xfrm>
            <a:custGeom>
              <a:avLst/>
              <a:gdLst>
                <a:gd name="connsiteX0" fmla="*/ 16343 w 77259"/>
                <a:gd name="connsiteY0" fmla="*/ 83002 h 83800"/>
                <a:gd name="connsiteX1" fmla="*/ 76944 w 77259"/>
                <a:gd name="connsiteY1" fmla="*/ 34898 h 83800"/>
                <a:gd name="connsiteX2" fmla="*/ 38681 w 77259"/>
                <a:gd name="connsiteY2" fmla="*/ 43966 h 83800"/>
                <a:gd name="connsiteX3" fmla="*/ 47860 w 77259"/>
                <a:gd name="connsiteY3" fmla="*/ 616 h 83800"/>
                <a:gd name="connsiteX4" fmla="*/ 25743 w 77259"/>
                <a:gd name="connsiteY4" fmla="*/ 39984 h 83800"/>
                <a:gd name="connsiteX5" fmla="*/ 8934 w 77259"/>
                <a:gd name="connsiteY5" fmla="*/ 10790 h 83800"/>
                <a:gd name="connsiteX6" fmla="*/ 16343 w 77259"/>
                <a:gd name="connsiteY6" fmla="*/ 83002 h 8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259" h="83800">
                  <a:moveTo>
                    <a:pt x="16343" y="83002"/>
                  </a:moveTo>
                  <a:cubicBezTo>
                    <a:pt x="31493" y="90301"/>
                    <a:pt x="81699" y="45403"/>
                    <a:pt x="76944" y="34898"/>
                  </a:cubicBezTo>
                  <a:cubicBezTo>
                    <a:pt x="72189" y="24392"/>
                    <a:pt x="46533" y="31912"/>
                    <a:pt x="38681" y="43966"/>
                  </a:cubicBezTo>
                  <a:cubicBezTo>
                    <a:pt x="38681" y="43966"/>
                    <a:pt x="61904" y="7030"/>
                    <a:pt x="47860" y="616"/>
                  </a:cubicBezTo>
                  <a:cubicBezTo>
                    <a:pt x="33815" y="-5798"/>
                    <a:pt x="25743" y="39984"/>
                    <a:pt x="25743" y="39984"/>
                  </a:cubicBezTo>
                  <a:cubicBezTo>
                    <a:pt x="25743" y="39984"/>
                    <a:pt x="21872" y="9242"/>
                    <a:pt x="8934" y="10790"/>
                  </a:cubicBezTo>
                  <a:cubicBezTo>
                    <a:pt x="-4005" y="12338"/>
                    <a:pt x="-4005" y="73160"/>
                    <a:pt x="16343" y="83002"/>
                  </a:cubicBezTo>
                  <a:close/>
                </a:path>
              </a:pathLst>
            </a:custGeom>
            <a:solidFill>
              <a:srgbClr val="455A64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0CBE847A-9CE0-8E1A-9145-AD803D7D7125}"/>
                </a:ext>
              </a:extLst>
            </p:cNvPr>
            <p:cNvSpPr/>
            <p:nvPr/>
          </p:nvSpPr>
          <p:spPr>
            <a:xfrm>
              <a:off x="4611038" y="3108745"/>
              <a:ext cx="1383154" cy="1425184"/>
            </a:xfrm>
            <a:custGeom>
              <a:avLst/>
              <a:gdLst>
                <a:gd name="connsiteX0" fmla="*/ 1383150 w 1383154"/>
                <a:gd name="connsiteY0" fmla="*/ 1079312 h 1425184"/>
                <a:gd name="connsiteX1" fmla="*/ 1383150 w 1383154"/>
                <a:gd name="connsiteY1" fmla="*/ 1079312 h 1425184"/>
                <a:gd name="connsiteX2" fmla="*/ 1269357 w 1383154"/>
                <a:gd name="connsiteY2" fmla="*/ 0 h 1425184"/>
                <a:gd name="connsiteX3" fmla="*/ 262036 w 1383154"/>
                <a:gd name="connsiteY3" fmla="*/ 0 h 1425184"/>
                <a:gd name="connsiteX4" fmla="*/ 94389 w 1383154"/>
                <a:gd name="connsiteY4" fmla="*/ 473194 h 1425184"/>
                <a:gd name="connsiteX5" fmla="*/ 3598 w 1383154"/>
                <a:gd name="connsiteY5" fmla="*/ 1006105 h 1425184"/>
                <a:gd name="connsiteX6" fmla="*/ 2271 w 1383154"/>
                <a:gd name="connsiteY6" fmla="*/ 1013956 h 1425184"/>
                <a:gd name="connsiteX7" fmla="*/ 2271 w 1383154"/>
                <a:gd name="connsiteY7" fmla="*/ 1016389 h 1425184"/>
                <a:gd name="connsiteX8" fmla="*/ 2271 w 1383154"/>
                <a:gd name="connsiteY8" fmla="*/ 1016389 h 1425184"/>
                <a:gd name="connsiteX9" fmla="*/ 204753 w 1383154"/>
                <a:gd name="connsiteY9" fmla="*/ 1311431 h 1425184"/>
                <a:gd name="connsiteX10" fmla="*/ 1191727 w 1383154"/>
                <a:gd name="connsiteY10" fmla="*/ 1320056 h 1425184"/>
                <a:gd name="connsiteX11" fmla="*/ 1383150 w 1383154"/>
                <a:gd name="connsiteY11" fmla="*/ 1079312 h 1425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3154" h="1425184">
                  <a:moveTo>
                    <a:pt x="1383150" y="1079312"/>
                  </a:moveTo>
                  <a:lnTo>
                    <a:pt x="1383150" y="1079312"/>
                  </a:lnTo>
                  <a:cubicBezTo>
                    <a:pt x="1383150" y="739926"/>
                    <a:pt x="1310274" y="119432"/>
                    <a:pt x="1269357" y="0"/>
                  </a:cubicBezTo>
                  <a:lnTo>
                    <a:pt x="262036" y="0"/>
                  </a:lnTo>
                  <a:cubicBezTo>
                    <a:pt x="173568" y="150949"/>
                    <a:pt x="136964" y="210112"/>
                    <a:pt x="94389" y="473194"/>
                  </a:cubicBezTo>
                  <a:cubicBezTo>
                    <a:pt x="56237" y="709183"/>
                    <a:pt x="12777" y="953909"/>
                    <a:pt x="3598" y="1006105"/>
                  </a:cubicBezTo>
                  <a:cubicBezTo>
                    <a:pt x="3598" y="1008759"/>
                    <a:pt x="2603" y="1011302"/>
                    <a:pt x="2271" y="1013956"/>
                  </a:cubicBezTo>
                  <a:lnTo>
                    <a:pt x="2271" y="1016389"/>
                  </a:lnTo>
                  <a:lnTo>
                    <a:pt x="2271" y="1016389"/>
                  </a:lnTo>
                  <a:cubicBezTo>
                    <a:pt x="-13763" y="1129186"/>
                    <a:pt x="55242" y="1225064"/>
                    <a:pt x="204753" y="1311431"/>
                  </a:cubicBezTo>
                  <a:cubicBezTo>
                    <a:pt x="475023" y="1467467"/>
                    <a:pt x="910840" y="1455855"/>
                    <a:pt x="1191727" y="1320056"/>
                  </a:cubicBezTo>
                  <a:cubicBezTo>
                    <a:pt x="1339247" y="1248508"/>
                    <a:pt x="1383702" y="1164573"/>
                    <a:pt x="1383150" y="1079312"/>
                  </a:cubicBezTo>
                  <a:close/>
                </a:path>
              </a:pathLst>
            </a:custGeom>
            <a:solidFill>
              <a:srgbClr val="455A64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A083DEB1-DC1C-39EA-F3AB-494C32405288}"/>
                </a:ext>
              </a:extLst>
            </p:cNvPr>
            <p:cNvSpPr/>
            <p:nvPr/>
          </p:nvSpPr>
          <p:spPr>
            <a:xfrm>
              <a:off x="5405652" y="3626837"/>
              <a:ext cx="473747" cy="903149"/>
            </a:xfrm>
            <a:custGeom>
              <a:avLst/>
              <a:gdLst>
                <a:gd name="connsiteX0" fmla="*/ 106272 w 473747"/>
                <a:gd name="connsiteY0" fmla="*/ 239638 h 903149"/>
                <a:gd name="connsiteX1" fmla="*/ 0 w 473747"/>
                <a:gd name="connsiteY1" fmla="*/ 903150 h 903149"/>
                <a:gd name="connsiteX2" fmla="*/ 164108 w 473747"/>
                <a:gd name="connsiteY2" fmla="*/ 879264 h 903149"/>
                <a:gd name="connsiteX3" fmla="*/ 203256 w 473747"/>
                <a:gd name="connsiteY3" fmla="*/ 318596 h 903149"/>
                <a:gd name="connsiteX4" fmla="*/ 473747 w 473747"/>
                <a:gd name="connsiteY4" fmla="*/ 0 h 903149"/>
                <a:gd name="connsiteX5" fmla="*/ 106272 w 473747"/>
                <a:gd name="connsiteY5" fmla="*/ 239638 h 90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3747" h="903149">
                  <a:moveTo>
                    <a:pt x="106272" y="239638"/>
                  </a:moveTo>
                  <a:lnTo>
                    <a:pt x="0" y="903150"/>
                  </a:lnTo>
                  <a:cubicBezTo>
                    <a:pt x="55160" y="898771"/>
                    <a:pt x="109988" y="890798"/>
                    <a:pt x="164108" y="879264"/>
                  </a:cubicBezTo>
                  <a:lnTo>
                    <a:pt x="203256" y="318596"/>
                  </a:lnTo>
                  <a:cubicBezTo>
                    <a:pt x="203256" y="318596"/>
                    <a:pt x="456717" y="232229"/>
                    <a:pt x="473747" y="0"/>
                  </a:cubicBezTo>
                  <a:cubicBezTo>
                    <a:pt x="425532" y="121644"/>
                    <a:pt x="245831" y="228690"/>
                    <a:pt x="106272" y="239638"/>
                  </a:cubicBezTo>
                  <a:close/>
                </a:path>
              </a:pathLst>
            </a:custGeom>
            <a:solidFill>
              <a:srgbClr val="37474F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94A0D1BF-D9E8-CDDB-C47C-B0ED8C2B0E5B}"/>
                </a:ext>
              </a:extLst>
            </p:cNvPr>
            <p:cNvSpPr/>
            <p:nvPr/>
          </p:nvSpPr>
          <p:spPr>
            <a:xfrm>
              <a:off x="4711951" y="3198983"/>
              <a:ext cx="377869" cy="1157385"/>
            </a:xfrm>
            <a:custGeom>
              <a:avLst/>
              <a:gdLst>
                <a:gd name="connsiteX0" fmla="*/ 231566 w 377869"/>
                <a:gd name="connsiteY0" fmla="*/ 568519 h 1157385"/>
                <a:gd name="connsiteX1" fmla="*/ 101738 w 377869"/>
                <a:gd name="connsiteY1" fmla="*/ 582231 h 1157385"/>
                <a:gd name="connsiteX2" fmla="*/ 266289 w 377869"/>
                <a:gd name="connsiteY2" fmla="*/ 5972 h 1157385"/>
                <a:gd name="connsiteX3" fmla="*/ 257000 w 377869"/>
                <a:gd name="connsiteY3" fmla="*/ 0 h 1157385"/>
                <a:gd name="connsiteX4" fmla="*/ 0 w 377869"/>
                <a:gd name="connsiteY4" fmla="*/ 1148760 h 1157385"/>
                <a:gd name="connsiteX5" fmla="*/ 10174 w 377869"/>
                <a:gd name="connsiteY5" fmla="*/ 1157385 h 1157385"/>
                <a:gd name="connsiteX6" fmla="*/ 99637 w 377869"/>
                <a:gd name="connsiteY6" fmla="*/ 593401 h 1157385"/>
                <a:gd name="connsiteX7" fmla="*/ 154930 w 377869"/>
                <a:gd name="connsiteY7" fmla="*/ 600589 h 1157385"/>
                <a:gd name="connsiteX8" fmla="*/ 237648 w 377869"/>
                <a:gd name="connsiteY8" fmla="*/ 578471 h 1157385"/>
                <a:gd name="connsiteX9" fmla="*/ 377870 w 377869"/>
                <a:gd name="connsiteY9" fmla="*/ 269828 h 1157385"/>
                <a:gd name="connsiteX10" fmla="*/ 366811 w 377869"/>
                <a:gd name="connsiteY10" fmla="*/ 267616 h 1157385"/>
                <a:gd name="connsiteX11" fmla="*/ 231566 w 377869"/>
                <a:gd name="connsiteY11" fmla="*/ 568519 h 115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7869" h="1157385">
                  <a:moveTo>
                    <a:pt x="231566" y="568519"/>
                  </a:moveTo>
                  <a:cubicBezTo>
                    <a:pt x="195957" y="590636"/>
                    <a:pt x="153382" y="594949"/>
                    <a:pt x="101738" y="582231"/>
                  </a:cubicBezTo>
                  <a:cubicBezTo>
                    <a:pt x="152608" y="325342"/>
                    <a:pt x="213982" y="86035"/>
                    <a:pt x="266289" y="5972"/>
                  </a:cubicBezTo>
                  <a:lnTo>
                    <a:pt x="257000" y="0"/>
                  </a:lnTo>
                  <a:cubicBezTo>
                    <a:pt x="163003" y="143761"/>
                    <a:pt x="40253" y="795219"/>
                    <a:pt x="0" y="1148760"/>
                  </a:cubicBezTo>
                  <a:cubicBezTo>
                    <a:pt x="3318" y="1151635"/>
                    <a:pt x="6635" y="1154510"/>
                    <a:pt x="10174" y="1157385"/>
                  </a:cubicBezTo>
                  <a:cubicBezTo>
                    <a:pt x="27204" y="1004888"/>
                    <a:pt x="60048" y="794334"/>
                    <a:pt x="99637" y="593401"/>
                  </a:cubicBezTo>
                  <a:cubicBezTo>
                    <a:pt x="117720" y="597968"/>
                    <a:pt x="136280" y="600389"/>
                    <a:pt x="154930" y="600589"/>
                  </a:cubicBezTo>
                  <a:cubicBezTo>
                    <a:pt x="184034" y="601142"/>
                    <a:pt x="212703" y="593478"/>
                    <a:pt x="237648" y="578471"/>
                  </a:cubicBezTo>
                  <a:cubicBezTo>
                    <a:pt x="318596" y="528376"/>
                    <a:pt x="350224" y="403857"/>
                    <a:pt x="377870" y="269828"/>
                  </a:cubicBezTo>
                  <a:lnTo>
                    <a:pt x="366811" y="267616"/>
                  </a:lnTo>
                  <a:cubicBezTo>
                    <a:pt x="339607" y="398660"/>
                    <a:pt x="308865" y="520746"/>
                    <a:pt x="231566" y="568519"/>
                  </a:cubicBezTo>
                  <a:close/>
                </a:path>
              </a:pathLst>
            </a:custGeom>
            <a:solidFill>
              <a:srgbClr val="263238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D4B1BCCA-17D1-DB5A-E6E1-2AF3DA019381}"/>
                </a:ext>
              </a:extLst>
            </p:cNvPr>
            <p:cNvSpPr/>
            <p:nvPr/>
          </p:nvSpPr>
          <p:spPr>
            <a:xfrm>
              <a:off x="4615205" y="1564201"/>
              <a:ext cx="1233352" cy="1031981"/>
            </a:xfrm>
            <a:custGeom>
              <a:avLst/>
              <a:gdLst>
                <a:gd name="connsiteX0" fmla="*/ 209985 w 1233352"/>
                <a:gd name="connsiteY0" fmla="*/ 66241 h 1031981"/>
                <a:gd name="connsiteX1" fmla="*/ 203129 w 1233352"/>
                <a:gd name="connsiteY1" fmla="*/ 77299 h 1031981"/>
                <a:gd name="connsiteX2" fmla="*/ 202134 w 1233352"/>
                <a:gd name="connsiteY2" fmla="*/ 128279 h 1031981"/>
                <a:gd name="connsiteX3" fmla="*/ 192623 w 1233352"/>
                <a:gd name="connsiteY3" fmla="*/ 176162 h 1031981"/>
                <a:gd name="connsiteX4" fmla="*/ 148389 w 1233352"/>
                <a:gd name="connsiteY4" fmla="*/ 262972 h 1031981"/>
                <a:gd name="connsiteX5" fmla="*/ 46872 w 1233352"/>
                <a:gd name="connsiteY5" fmla="*/ 374884 h 1031981"/>
                <a:gd name="connsiteX6" fmla="*/ 6951 w 1233352"/>
                <a:gd name="connsiteY6" fmla="*/ 579799 h 1031981"/>
                <a:gd name="connsiteX7" fmla="*/ 119747 w 1233352"/>
                <a:gd name="connsiteY7" fmla="*/ 447096 h 1031981"/>
                <a:gd name="connsiteX8" fmla="*/ 71422 w 1233352"/>
                <a:gd name="connsiteY8" fmla="*/ 745676 h 1031981"/>
                <a:gd name="connsiteX9" fmla="*/ 225135 w 1233352"/>
                <a:gd name="connsiteY9" fmla="*/ 936325 h 1031981"/>
                <a:gd name="connsiteX10" fmla="*/ 425958 w 1233352"/>
                <a:gd name="connsiteY10" fmla="*/ 987195 h 1031981"/>
                <a:gd name="connsiteX11" fmla="*/ 401850 w 1233352"/>
                <a:gd name="connsiteY11" fmla="*/ 944287 h 1031981"/>
                <a:gd name="connsiteX12" fmla="*/ 393557 w 1233352"/>
                <a:gd name="connsiteY12" fmla="*/ 915204 h 1031981"/>
                <a:gd name="connsiteX13" fmla="*/ 395768 w 1233352"/>
                <a:gd name="connsiteY13" fmla="*/ 888884 h 1031981"/>
                <a:gd name="connsiteX14" fmla="*/ 630873 w 1233352"/>
                <a:gd name="connsiteY14" fmla="*/ 1021587 h 1031981"/>
                <a:gd name="connsiteX15" fmla="*/ 682405 w 1233352"/>
                <a:gd name="connsiteY15" fmla="*/ 1031982 h 1031981"/>
                <a:gd name="connsiteX16" fmla="*/ 727303 w 1233352"/>
                <a:gd name="connsiteY16" fmla="*/ 1019817 h 1031981"/>
                <a:gd name="connsiteX17" fmla="*/ 891411 w 1233352"/>
                <a:gd name="connsiteY17" fmla="*/ 864998 h 1031981"/>
                <a:gd name="connsiteX18" fmla="*/ 861885 w 1233352"/>
                <a:gd name="connsiteY18" fmla="*/ 1014620 h 1031981"/>
                <a:gd name="connsiteX19" fmla="*/ 889089 w 1233352"/>
                <a:gd name="connsiteY19" fmla="*/ 1001792 h 1031981"/>
                <a:gd name="connsiteX20" fmla="*/ 1205031 w 1233352"/>
                <a:gd name="connsiteY20" fmla="*/ 395121 h 1031981"/>
                <a:gd name="connsiteX21" fmla="*/ 1162124 w 1233352"/>
                <a:gd name="connsiteY21" fmla="*/ 314504 h 1031981"/>
                <a:gd name="connsiteX22" fmla="*/ 1068237 w 1233352"/>
                <a:gd name="connsiteY22" fmla="*/ 197173 h 1031981"/>
                <a:gd name="connsiteX23" fmla="*/ 978331 w 1233352"/>
                <a:gd name="connsiteY23" fmla="*/ 108705 h 1031981"/>
                <a:gd name="connsiteX24" fmla="*/ 943497 w 1233352"/>
                <a:gd name="connsiteY24" fmla="*/ 0 h 1031981"/>
                <a:gd name="connsiteX25" fmla="*/ 916736 w 1233352"/>
                <a:gd name="connsiteY25" fmla="*/ 2322 h 1031981"/>
                <a:gd name="connsiteX26" fmla="*/ 475500 w 1233352"/>
                <a:gd name="connsiteY26" fmla="*/ 38926 h 1031981"/>
                <a:gd name="connsiteX27" fmla="*/ 263177 w 1233352"/>
                <a:gd name="connsiteY27" fmla="*/ 56620 h 1031981"/>
                <a:gd name="connsiteX28" fmla="*/ 209985 w 1233352"/>
                <a:gd name="connsiteY28" fmla="*/ 66241 h 1031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233352" h="1031981">
                  <a:moveTo>
                    <a:pt x="209985" y="66241"/>
                  </a:moveTo>
                  <a:cubicBezTo>
                    <a:pt x="206599" y="69116"/>
                    <a:pt x="204200" y="72986"/>
                    <a:pt x="203129" y="77299"/>
                  </a:cubicBezTo>
                  <a:cubicBezTo>
                    <a:pt x="198705" y="91343"/>
                    <a:pt x="203792" y="113018"/>
                    <a:pt x="202134" y="128279"/>
                  </a:cubicBezTo>
                  <a:cubicBezTo>
                    <a:pt x="200342" y="144480"/>
                    <a:pt x="197159" y="160503"/>
                    <a:pt x="192623" y="176162"/>
                  </a:cubicBezTo>
                  <a:cubicBezTo>
                    <a:pt x="183248" y="207535"/>
                    <a:pt x="168260" y="236951"/>
                    <a:pt x="148389" y="262972"/>
                  </a:cubicBezTo>
                  <a:cubicBezTo>
                    <a:pt x="117868" y="303114"/>
                    <a:pt x="76398" y="334078"/>
                    <a:pt x="46872" y="374884"/>
                  </a:cubicBezTo>
                  <a:cubicBezTo>
                    <a:pt x="4501" y="434180"/>
                    <a:pt x="-10063" y="508935"/>
                    <a:pt x="6951" y="579799"/>
                  </a:cubicBezTo>
                  <a:cubicBezTo>
                    <a:pt x="19115" y="521520"/>
                    <a:pt x="71311" y="481599"/>
                    <a:pt x="119747" y="447096"/>
                  </a:cubicBezTo>
                  <a:cubicBezTo>
                    <a:pt x="58926" y="531252"/>
                    <a:pt x="47867" y="644159"/>
                    <a:pt x="71422" y="745676"/>
                  </a:cubicBezTo>
                  <a:cubicBezTo>
                    <a:pt x="90553" y="827178"/>
                    <a:pt x="153918" y="894303"/>
                    <a:pt x="225135" y="936325"/>
                  </a:cubicBezTo>
                  <a:cubicBezTo>
                    <a:pt x="286439" y="970640"/>
                    <a:pt x="355709" y="988190"/>
                    <a:pt x="425958" y="987195"/>
                  </a:cubicBezTo>
                  <a:cubicBezTo>
                    <a:pt x="416573" y="973692"/>
                    <a:pt x="408500" y="959327"/>
                    <a:pt x="401850" y="944287"/>
                  </a:cubicBezTo>
                  <a:cubicBezTo>
                    <a:pt x="397391" y="935153"/>
                    <a:pt x="394582" y="925311"/>
                    <a:pt x="393557" y="915204"/>
                  </a:cubicBezTo>
                  <a:cubicBezTo>
                    <a:pt x="394748" y="906478"/>
                    <a:pt x="395486" y="897687"/>
                    <a:pt x="395768" y="888884"/>
                  </a:cubicBezTo>
                  <a:cubicBezTo>
                    <a:pt x="451061" y="961649"/>
                    <a:pt x="543842" y="993719"/>
                    <a:pt x="630873" y="1021587"/>
                  </a:cubicBezTo>
                  <a:cubicBezTo>
                    <a:pt x="647294" y="1028078"/>
                    <a:pt x="664745" y="1031595"/>
                    <a:pt x="682405" y="1031982"/>
                  </a:cubicBezTo>
                  <a:cubicBezTo>
                    <a:pt x="698009" y="1030809"/>
                    <a:pt x="713248" y="1026685"/>
                    <a:pt x="727303" y="1019817"/>
                  </a:cubicBezTo>
                  <a:cubicBezTo>
                    <a:pt x="798077" y="988455"/>
                    <a:pt x="855991" y="933826"/>
                    <a:pt x="891411" y="864998"/>
                  </a:cubicBezTo>
                  <a:cubicBezTo>
                    <a:pt x="896952" y="916708"/>
                    <a:pt x="886656" y="968882"/>
                    <a:pt x="861885" y="1014620"/>
                  </a:cubicBezTo>
                  <a:cubicBezTo>
                    <a:pt x="871064" y="1010528"/>
                    <a:pt x="880132" y="1006215"/>
                    <a:pt x="889089" y="1001792"/>
                  </a:cubicBezTo>
                  <a:cubicBezTo>
                    <a:pt x="1107937" y="893861"/>
                    <a:pt x="1309313" y="650905"/>
                    <a:pt x="1205031" y="395121"/>
                  </a:cubicBezTo>
                  <a:cubicBezTo>
                    <a:pt x="1193132" y="367032"/>
                    <a:pt x="1178778" y="340061"/>
                    <a:pt x="1162124" y="314504"/>
                  </a:cubicBezTo>
                  <a:cubicBezTo>
                    <a:pt x="1134998" y="272228"/>
                    <a:pt x="1103536" y="232904"/>
                    <a:pt x="1068237" y="197173"/>
                  </a:cubicBezTo>
                  <a:cubicBezTo>
                    <a:pt x="1038048" y="166652"/>
                    <a:pt x="1001886" y="144977"/>
                    <a:pt x="978331" y="108705"/>
                  </a:cubicBezTo>
                  <a:cubicBezTo>
                    <a:pt x="962628" y="85151"/>
                    <a:pt x="940511" y="28863"/>
                    <a:pt x="943497" y="0"/>
                  </a:cubicBezTo>
                  <a:lnTo>
                    <a:pt x="916736" y="2322"/>
                  </a:lnTo>
                  <a:lnTo>
                    <a:pt x="475500" y="38926"/>
                  </a:lnTo>
                  <a:lnTo>
                    <a:pt x="263177" y="56620"/>
                  </a:lnTo>
                  <a:cubicBezTo>
                    <a:pt x="246146" y="58278"/>
                    <a:pt x="222481" y="55735"/>
                    <a:pt x="209985" y="66241"/>
                  </a:cubicBezTo>
                  <a:close/>
                </a:path>
              </a:pathLst>
            </a:custGeom>
            <a:solidFill>
              <a:srgbClr val="37474F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2EA2B3B4-2BCA-72FF-4D0F-EE79FCE0C571}"/>
                </a:ext>
              </a:extLst>
            </p:cNvPr>
            <p:cNvSpPr/>
            <p:nvPr/>
          </p:nvSpPr>
          <p:spPr>
            <a:xfrm>
              <a:off x="5569761" y="2047339"/>
              <a:ext cx="1116358" cy="695011"/>
            </a:xfrm>
            <a:custGeom>
              <a:avLst/>
              <a:gdLst>
                <a:gd name="connsiteX0" fmla="*/ 0 w 1116358"/>
                <a:gd name="connsiteY0" fmla="*/ 3548 h 695011"/>
                <a:gd name="connsiteX1" fmla="*/ 707746 w 1116358"/>
                <a:gd name="connsiteY1" fmla="*/ 235777 h 695011"/>
                <a:gd name="connsiteX2" fmla="*/ 1116358 w 1116358"/>
                <a:gd name="connsiteY2" fmla="*/ 658434 h 695011"/>
                <a:gd name="connsiteX3" fmla="*/ 745898 w 1116358"/>
                <a:gd name="connsiteY3" fmla="*/ 639856 h 695011"/>
                <a:gd name="connsiteX4" fmla="*/ 161012 w 1116358"/>
                <a:gd name="connsiteY4" fmla="*/ 420344 h 695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6358" h="695011">
                  <a:moveTo>
                    <a:pt x="0" y="3548"/>
                  </a:moveTo>
                  <a:cubicBezTo>
                    <a:pt x="238311" y="-15362"/>
                    <a:pt x="305989" y="38382"/>
                    <a:pt x="707746" y="235777"/>
                  </a:cubicBezTo>
                  <a:cubicBezTo>
                    <a:pt x="912328" y="336078"/>
                    <a:pt x="1116358" y="658434"/>
                    <a:pt x="1116358" y="658434"/>
                  </a:cubicBezTo>
                  <a:cubicBezTo>
                    <a:pt x="1116358" y="658434"/>
                    <a:pt x="1033419" y="751989"/>
                    <a:pt x="745898" y="639856"/>
                  </a:cubicBezTo>
                  <a:cubicBezTo>
                    <a:pt x="461251" y="529270"/>
                    <a:pt x="161012" y="420344"/>
                    <a:pt x="161012" y="420344"/>
                  </a:cubicBezTo>
                  <a:close/>
                </a:path>
              </a:pathLst>
            </a:custGeom>
            <a:solidFill>
              <a:srgbClr val="F0997A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F6482065-DA97-56CE-4709-38EF2A5CD488}"/>
                </a:ext>
              </a:extLst>
            </p:cNvPr>
            <p:cNvSpPr/>
            <p:nvPr/>
          </p:nvSpPr>
          <p:spPr>
            <a:xfrm>
              <a:off x="5809290" y="1723808"/>
              <a:ext cx="128830" cy="331392"/>
            </a:xfrm>
            <a:custGeom>
              <a:avLst/>
              <a:gdLst>
                <a:gd name="connsiteX0" fmla="*/ 128830 w 128830"/>
                <a:gd name="connsiteY0" fmla="*/ 118737 h 331392"/>
                <a:gd name="connsiteX1" fmla="*/ 105829 w 128830"/>
                <a:gd name="connsiteY1" fmla="*/ 100379 h 331392"/>
                <a:gd name="connsiteX2" fmla="*/ 77076 w 128830"/>
                <a:gd name="connsiteY2" fmla="*/ 47630 h 331392"/>
                <a:gd name="connsiteX3" fmla="*/ 16255 w 128830"/>
                <a:gd name="connsiteY3" fmla="*/ 1074 h 331392"/>
                <a:gd name="connsiteX4" fmla="*/ 21452 w 128830"/>
                <a:gd name="connsiteY4" fmla="*/ 94076 h 331392"/>
                <a:gd name="connsiteX5" fmla="*/ 51310 w 128830"/>
                <a:gd name="connsiteY5" fmla="*/ 206541 h 331392"/>
                <a:gd name="connsiteX6" fmla="*/ 122195 w 128830"/>
                <a:gd name="connsiteY6" fmla="*/ 331392 h 33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8830" h="331392">
                  <a:moveTo>
                    <a:pt x="128830" y="118737"/>
                  </a:moveTo>
                  <a:cubicBezTo>
                    <a:pt x="128830" y="118737"/>
                    <a:pt x="117772" y="118737"/>
                    <a:pt x="105829" y="100379"/>
                  </a:cubicBezTo>
                  <a:cubicBezTo>
                    <a:pt x="93885" y="82022"/>
                    <a:pt x="89683" y="67978"/>
                    <a:pt x="77076" y="47630"/>
                  </a:cubicBezTo>
                  <a:cubicBezTo>
                    <a:pt x="64470" y="27282"/>
                    <a:pt x="37929" y="-6446"/>
                    <a:pt x="16255" y="1074"/>
                  </a:cubicBezTo>
                  <a:cubicBezTo>
                    <a:pt x="-14709" y="12132"/>
                    <a:pt x="5196" y="56366"/>
                    <a:pt x="21452" y="94076"/>
                  </a:cubicBezTo>
                  <a:cubicBezTo>
                    <a:pt x="38150" y="129441"/>
                    <a:pt x="48269" y="167549"/>
                    <a:pt x="51310" y="206541"/>
                  </a:cubicBezTo>
                  <a:cubicBezTo>
                    <a:pt x="57724" y="263271"/>
                    <a:pt x="74644" y="296558"/>
                    <a:pt x="122195" y="331392"/>
                  </a:cubicBezTo>
                  <a:close/>
                </a:path>
              </a:pathLst>
            </a:custGeom>
            <a:solidFill>
              <a:srgbClr val="F0997A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8CE53BD0-E082-3EAD-9A69-6F0CCF65904B}"/>
                </a:ext>
              </a:extLst>
            </p:cNvPr>
            <p:cNvSpPr/>
            <p:nvPr/>
          </p:nvSpPr>
          <p:spPr>
            <a:xfrm>
              <a:off x="5725652" y="1472766"/>
              <a:ext cx="980770" cy="1259436"/>
            </a:xfrm>
            <a:custGeom>
              <a:avLst/>
              <a:gdLst>
                <a:gd name="connsiteX0" fmla="*/ 470685 w 980770"/>
                <a:gd name="connsiteY0" fmla="*/ 921931 h 1259436"/>
                <a:gd name="connsiteX1" fmla="*/ 600291 w 980770"/>
                <a:gd name="connsiteY1" fmla="*/ 1118441 h 1259436"/>
                <a:gd name="connsiteX2" fmla="*/ 727796 w 980770"/>
                <a:gd name="connsiteY2" fmla="*/ 1229026 h 1259436"/>
                <a:gd name="connsiteX3" fmla="*/ 893674 w 980770"/>
                <a:gd name="connsiteY3" fmla="*/ 1258221 h 1259436"/>
                <a:gd name="connsiteX4" fmla="*/ 945981 w 980770"/>
                <a:gd name="connsiteY4" fmla="*/ 1245061 h 1259436"/>
                <a:gd name="connsiteX5" fmla="*/ 975728 w 980770"/>
                <a:gd name="connsiteY5" fmla="*/ 1131269 h 1259436"/>
                <a:gd name="connsiteX6" fmla="*/ 868792 w 980770"/>
                <a:gd name="connsiteY6" fmla="*/ 899040 h 1259436"/>
                <a:gd name="connsiteX7" fmla="*/ 748144 w 980770"/>
                <a:gd name="connsiteY7" fmla="*/ 787570 h 1259436"/>
                <a:gd name="connsiteX8" fmla="*/ 606263 w 980770"/>
                <a:gd name="connsiteY8" fmla="*/ 661834 h 1259436"/>
                <a:gd name="connsiteX9" fmla="*/ 411854 w 980770"/>
                <a:gd name="connsiteY9" fmla="*/ 458800 h 1259436"/>
                <a:gd name="connsiteX10" fmla="*/ 355124 w 980770"/>
                <a:gd name="connsiteY10" fmla="*/ 337156 h 1259436"/>
                <a:gd name="connsiteX11" fmla="*/ 315092 w 980770"/>
                <a:gd name="connsiteY11" fmla="*/ 235196 h 1259436"/>
                <a:gd name="connsiteX12" fmla="*/ 250289 w 980770"/>
                <a:gd name="connsiteY12" fmla="*/ 131357 h 1259436"/>
                <a:gd name="connsiteX13" fmla="*/ 186923 w 980770"/>
                <a:gd name="connsiteY13" fmla="*/ 60582 h 1259436"/>
                <a:gd name="connsiteX14" fmla="*/ 122673 w 980770"/>
                <a:gd name="connsiteY14" fmla="*/ 5290 h 1259436"/>
                <a:gd name="connsiteX15" fmla="*/ 109514 w 980770"/>
                <a:gd name="connsiteY15" fmla="*/ 48639 h 1259436"/>
                <a:gd name="connsiteX16" fmla="*/ 68265 w 980770"/>
                <a:gd name="connsiteY16" fmla="*/ 26522 h 1259436"/>
                <a:gd name="connsiteX17" fmla="*/ 12199 w 980770"/>
                <a:gd name="connsiteY17" fmla="*/ 534 h 1259436"/>
                <a:gd name="connsiteX18" fmla="*/ 12199 w 980770"/>
                <a:gd name="connsiteY18" fmla="*/ 48971 h 1259436"/>
                <a:gd name="connsiteX19" fmla="*/ 35643 w 980770"/>
                <a:gd name="connsiteY19" fmla="*/ 72194 h 1259436"/>
                <a:gd name="connsiteX20" fmla="*/ 52120 w 980770"/>
                <a:gd name="connsiteY20" fmla="*/ 112557 h 1259436"/>
                <a:gd name="connsiteX21" fmla="*/ 91709 w 980770"/>
                <a:gd name="connsiteY21" fmla="*/ 138102 h 1259436"/>
                <a:gd name="connsiteX22" fmla="*/ 137270 w 980770"/>
                <a:gd name="connsiteY22" fmla="*/ 186539 h 1259436"/>
                <a:gd name="connsiteX23" fmla="*/ 188250 w 980770"/>
                <a:gd name="connsiteY23" fmla="*/ 238624 h 1259436"/>
                <a:gd name="connsiteX24" fmla="*/ 199309 w 980770"/>
                <a:gd name="connsiteY24" fmla="*/ 314265 h 1259436"/>
                <a:gd name="connsiteX25" fmla="*/ 203290 w 980770"/>
                <a:gd name="connsiteY25" fmla="*/ 399526 h 1259436"/>
                <a:gd name="connsiteX26" fmla="*/ 176971 w 980770"/>
                <a:gd name="connsiteY26" fmla="*/ 485893 h 1259436"/>
                <a:gd name="connsiteX27" fmla="*/ 205391 w 980770"/>
                <a:gd name="connsiteY27" fmla="*/ 582545 h 1259436"/>
                <a:gd name="connsiteX28" fmla="*/ 320842 w 980770"/>
                <a:gd name="connsiteY28" fmla="*/ 696558 h 1259436"/>
                <a:gd name="connsiteX29" fmla="*/ 470685 w 980770"/>
                <a:gd name="connsiteY29" fmla="*/ 921931 h 12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80770" h="1259436">
                  <a:moveTo>
                    <a:pt x="470685" y="921931"/>
                  </a:moveTo>
                  <a:cubicBezTo>
                    <a:pt x="556831" y="1057508"/>
                    <a:pt x="562471" y="1066908"/>
                    <a:pt x="600291" y="1118441"/>
                  </a:cubicBezTo>
                  <a:cubicBezTo>
                    <a:pt x="636563" y="1167983"/>
                    <a:pt x="674494" y="1207683"/>
                    <a:pt x="727796" y="1229026"/>
                  </a:cubicBezTo>
                  <a:cubicBezTo>
                    <a:pt x="789613" y="1253355"/>
                    <a:pt x="831525" y="1263086"/>
                    <a:pt x="893674" y="1258221"/>
                  </a:cubicBezTo>
                  <a:cubicBezTo>
                    <a:pt x="911876" y="1257800"/>
                    <a:pt x="929747" y="1253311"/>
                    <a:pt x="945981" y="1245061"/>
                  </a:cubicBezTo>
                  <a:cubicBezTo>
                    <a:pt x="985238" y="1221949"/>
                    <a:pt x="984796" y="1178710"/>
                    <a:pt x="975728" y="1131269"/>
                  </a:cubicBezTo>
                  <a:cubicBezTo>
                    <a:pt x="957371" y="1036276"/>
                    <a:pt x="923642" y="962516"/>
                    <a:pt x="868792" y="899040"/>
                  </a:cubicBezTo>
                  <a:cubicBezTo>
                    <a:pt x="842805" y="869182"/>
                    <a:pt x="829203" y="856796"/>
                    <a:pt x="748144" y="787570"/>
                  </a:cubicBezTo>
                  <a:cubicBezTo>
                    <a:pt x="681792" y="731282"/>
                    <a:pt x="697938" y="746321"/>
                    <a:pt x="606263" y="661834"/>
                  </a:cubicBezTo>
                  <a:cubicBezTo>
                    <a:pt x="523102" y="585309"/>
                    <a:pt x="446577" y="508895"/>
                    <a:pt x="411854" y="458800"/>
                  </a:cubicBezTo>
                  <a:cubicBezTo>
                    <a:pt x="377130" y="408705"/>
                    <a:pt x="360210" y="370995"/>
                    <a:pt x="355124" y="337156"/>
                  </a:cubicBezTo>
                  <a:cubicBezTo>
                    <a:pt x="347272" y="284738"/>
                    <a:pt x="355124" y="282859"/>
                    <a:pt x="315092" y="235196"/>
                  </a:cubicBezTo>
                  <a:cubicBezTo>
                    <a:pt x="287224" y="204232"/>
                    <a:pt x="267429" y="157787"/>
                    <a:pt x="250289" y="131357"/>
                  </a:cubicBezTo>
                  <a:cubicBezTo>
                    <a:pt x="232617" y="104890"/>
                    <a:pt x="211285" y="81061"/>
                    <a:pt x="186923" y="60582"/>
                  </a:cubicBezTo>
                  <a:cubicBezTo>
                    <a:pt x="161599" y="37580"/>
                    <a:pt x="134838" y="4515"/>
                    <a:pt x="122673" y="5290"/>
                  </a:cubicBezTo>
                  <a:cubicBezTo>
                    <a:pt x="110509" y="6064"/>
                    <a:pt x="98455" y="26301"/>
                    <a:pt x="109514" y="48639"/>
                  </a:cubicBezTo>
                  <a:cubicBezTo>
                    <a:pt x="109514" y="48639"/>
                    <a:pt x="88060" y="38355"/>
                    <a:pt x="68265" y="26522"/>
                  </a:cubicBezTo>
                  <a:cubicBezTo>
                    <a:pt x="48471" y="14689"/>
                    <a:pt x="30445" y="-3336"/>
                    <a:pt x="12199" y="534"/>
                  </a:cubicBezTo>
                  <a:cubicBezTo>
                    <a:pt x="-6048" y="4405"/>
                    <a:pt x="-1956" y="33710"/>
                    <a:pt x="12199" y="48971"/>
                  </a:cubicBezTo>
                  <a:cubicBezTo>
                    <a:pt x="26353" y="64231"/>
                    <a:pt x="35643" y="72194"/>
                    <a:pt x="35643" y="72194"/>
                  </a:cubicBezTo>
                  <a:cubicBezTo>
                    <a:pt x="35643" y="72194"/>
                    <a:pt x="22925" y="87012"/>
                    <a:pt x="52120" y="112557"/>
                  </a:cubicBezTo>
                  <a:cubicBezTo>
                    <a:pt x="64174" y="122731"/>
                    <a:pt x="77477" y="131312"/>
                    <a:pt x="91709" y="138102"/>
                  </a:cubicBezTo>
                  <a:cubicBezTo>
                    <a:pt x="108739" y="160219"/>
                    <a:pt x="115485" y="171942"/>
                    <a:pt x="137270" y="186539"/>
                  </a:cubicBezTo>
                  <a:cubicBezTo>
                    <a:pt x="152288" y="205725"/>
                    <a:pt x="169395" y="223198"/>
                    <a:pt x="188250" y="238624"/>
                  </a:cubicBezTo>
                  <a:cubicBezTo>
                    <a:pt x="190351" y="258309"/>
                    <a:pt x="185817" y="284960"/>
                    <a:pt x="199309" y="314265"/>
                  </a:cubicBezTo>
                  <a:cubicBezTo>
                    <a:pt x="212800" y="343570"/>
                    <a:pt x="221426" y="348214"/>
                    <a:pt x="203290" y="399526"/>
                  </a:cubicBezTo>
                  <a:cubicBezTo>
                    <a:pt x="191126" y="434139"/>
                    <a:pt x="183495" y="442875"/>
                    <a:pt x="176971" y="485893"/>
                  </a:cubicBezTo>
                  <a:cubicBezTo>
                    <a:pt x="171276" y="520750"/>
                    <a:pt x="181737" y="556314"/>
                    <a:pt x="205391" y="582545"/>
                  </a:cubicBezTo>
                  <a:cubicBezTo>
                    <a:pt x="233922" y="609417"/>
                    <a:pt x="274617" y="639938"/>
                    <a:pt x="320842" y="696558"/>
                  </a:cubicBezTo>
                  <a:cubicBezTo>
                    <a:pt x="357888" y="741235"/>
                    <a:pt x="362201" y="751408"/>
                    <a:pt x="470685" y="921931"/>
                  </a:cubicBezTo>
                  <a:close/>
                </a:path>
              </a:pathLst>
            </a:custGeom>
            <a:solidFill>
              <a:srgbClr val="FFBDA7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22D94552-555B-9B0C-3196-005E6E0DC78C}"/>
                </a:ext>
              </a:extLst>
            </p:cNvPr>
            <p:cNvSpPr/>
            <p:nvPr/>
          </p:nvSpPr>
          <p:spPr>
            <a:xfrm>
              <a:off x="5835166" y="1521405"/>
              <a:ext cx="105166" cy="169084"/>
            </a:xfrm>
            <a:custGeom>
              <a:avLst/>
              <a:gdLst>
                <a:gd name="connsiteX0" fmla="*/ 0 w 105166"/>
                <a:gd name="connsiteY0" fmla="*/ 0 h 169084"/>
                <a:gd name="connsiteX1" fmla="*/ 22117 w 105166"/>
                <a:gd name="connsiteY1" fmla="*/ 25324 h 169084"/>
                <a:gd name="connsiteX2" fmla="*/ 47220 w 105166"/>
                <a:gd name="connsiteY2" fmla="*/ 47441 h 169084"/>
                <a:gd name="connsiteX3" fmla="*/ 48436 w 105166"/>
                <a:gd name="connsiteY3" fmla="*/ 48547 h 169084"/>
                <a:gd name="connsiteX4" fmla="*/ 49100 w 105166"/>
                <a:gd name="connsiteY4" fmla="*/ 50648 h 169084"/>
                <a:gd name="connsiteX5" fmla="*/ 55514 w 105166"/>
                <a:gd name="connsiteY5" fmla="*/ 67346 h 169084"/>
                <a:gd name="connsiteX6" fmla="*/ 64471 w 105166"/>
                <a:gd name="connsiteY6" fmla="*/ 83160 h 169084"/>
                <a:gd name="connsiteX7" fmla="*/ 88910 w 105166"/>
                <a:gd name="connsiteY7" fmla="*/ 109701 h 169084"/>
                <a:gd name="connsiteX8" fmla="*/ 91343 w 105166"/>
                <a:gd name="connsiteY8" fmla="*/ 111470 h 169084"/>
                <a:gd name="connsiteX9" fmla="*/ 91343 w 105166"/>
                <a:gd name="connsiteY9" fmla="*/ 114013 h 169084"/>
                <a:gd name="connsiteX10" fmla="*/ 92228 w 105166"/>
                <a:gd name="connsiteY10" fmla="*/ 127837 h 169084"/>
                <a:gd name="connsiteX11" fmla="*/ 94993 w 105166"/>
                <a:gd name="connsiteY11" fmla="*/ 141881 h 169084"/>
                <a:gd name="connsiteX12" fmla="*/ 99195 w 105166"/>
                <a:gd name="connsiteY12" fmla="*/ 155704 h 169084"/>
                <a:gd name="connsiteX13" fmla="*/ 105167 w 105166"/>
                <a:gd name="connsiteY13" fmla="*/ 169085 h 169084"/>
                <a:gd name="connsiteX14" fmla="*/ 88136 w 105166"/>
                <a:gd name="connsiteY14" fmla="*/ 144203 h 169084"/>
                <a:gd name="connsiteX15" fmla="*/ 83049 w 105166"/>
                <a:gd name="connsiteY15" fmla="*/ 129716 h 169084"/>
                <a:gd name="connsiteX16" fmla="*/ 80174 w 105166"/>
                <a:gd name="connsiteY16" fmla="*/ 114345 h 169084"/>
                <a:gd name="connsiteX17" fmla="*/ 82497 w 105166"/>
                <a:gd name="connsiteY17" fmla="*/ 118658 h 169084"/>
                <a:gd name="connsiteX18" fmla="*/ 53634 w 105166"/>
                <a:gd name="connsiteY18" fmla="*/ 90238 h 169084"/>
                <a:gd name="connsiteX19" fmla="*/ 44013 w 105166"/>
                <a:gd name="connsiteY19" fmla="*/ 72544 h 169084"/>
                <a:gd name="connsiteX20" fmla="*/ 37710 w 105166"/>
                <a:gd name="connsiteY20" fmla="*/ 53191 h 169084"/>
                <a:gd name="connsiteX21" fmla="*/ 39590 w 105166"/>
                <a:gd name="connsiteY21" fmla="*/ 56398 h 169084"/>
                <a:gd name="connsiteX22" fmla="*/ 16256 w 105166"/>
                <a:gd name="connsiteY22" fmla="*/ 30411 h 169084"/>
                <a:gd name="connsiteX23" fmla="*/ 0 w 105166"/>
                <a:gd name="connsiteY23" fmla="*/ 0 h 169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5166" h="169084">
                  <a:moveTo>
                    <a:pt x="0" y="0"/>
                  </a:moveTo>
                  <a:cubicBezTo>
                    <a:pt x="6602" y="9085"/>
                    <a:pt x="14000" y="17560"/>
                    <a:pt x="22117" y="25324"/>
                  </a:cubicBezTo>
                  <a:cubicBezTo>
                    <a:pt x="30190" y="33065"/>
                    <a:pt x="38705" y="40585"/>
                    <a:pt x="47220" y="47441"/>
                  </a:cubicBezTo>
                  <a:lnTo>
                    <a:pt x="48436" y="48547"/>
                  </a:lnTo>
                  <a:lnTo>
                    <a:pt x="49100" y="50648"/>
                  </a:lnTo>
                  <a:cubicBezTo>
                    <a:pt x="50847" y="56355"/>
                    <a:pt x="52993" y="61939"/>
                    <a:pt x="55514" y="67346"/>
                  </a:cubicBezTo>
                  <a:cubicBezTo>
                    <a:pt x="58146" y="72809"/>
                    <a:pt x="61143" y="78095"/>
                    <a:pt x="64471" y="83160"/>
                  </a:cubicBezTo>
                  <a:cubicBezTo>
                    <a:pt x="71151" y="93245"/>
                    <a:pt x="79400" y="102214"/>
                    <a:pt x="88910" y="109701"/>
                  </a:cubicBezTo>
                  <a:lnTo>
                    <a:pt x="91343" y="111470"/>
                  </a:lnTo>
                  <a:lnTo>
                    <a:pt x="91343" y="114013"/>
                  </a:lnTo>
                  <a:cubicBezTo>
                    <a:pt x="91377" y="118636"/>
                    <a:pt x="91675" y="123247"/>
                    <a:pt x="92228" y="127837"/>
                  </a:cubicBezTo>
                  <a:cubicBezTo>
                    <a:pt x="92881" y="132570"/>
                    <a:pt x="93809" y="137258"/>
                    <a:pt x="94993" y="141881"/>
                  </a:cubicBezTo>
                  <a:cubicBezTo>
                    <a:pt x="96087" y="146581"/>
                    <a:pt x="97492" y="151192"/>
                    <a:pt x="99195" y="155704"/>
                  </a:cubicBezTo>
                  <a:cubicBezTo>
                    <a:pt x="100953" y="160260"/>
                    <a:pt x="102944" y="164728"/>
                    <a:pt x="105167" y="169085"/>
                  </a:cubicBezTo>
                  <a:cubicBezTo>
                    <a:pt x="98056" y="161875"/>
                    <a:pt x="92283" y="153448"/>
                    <a:pt x="88136" y="144203"/>
                  </a:cubicBezTo>
                  <a:cubicBezTo>
                    <a:pt x="86046" y="139525"/>
                    <a:pt x="84343" y="134682"/>
                    <a:pt x="83049" y="129716"/>
                  </a:cubicBezTo>
                  <a:cubicBezTo>
                    <a:pt x="81612" y="124696"/>
                    <a:pt x="80650" y="119543"/>
                    <a:pt x="80174" y="114345"/>
                  </a:cubicBezTo>
                  <a:lnTo>
                    <a:pt x="82497" y="118658"/>
                  </a:lnTo>
                  <a:cubicBezTo>
                    <a:pt x="71051" y="111227"/>
                    <a:pt x="61231" y="101561"/>
                    <a:pt x="53634" y="90238"/>
                  </a:cubicBezTo>
                  <a:cubicBezTo>
                    <a:pt x="49830" y="84686"/>
                    <a:pt x="46601" y="78759"/>
                    <a:pt x="44013" y="72544"/>
                  </a:cubicBezTo>
                  <a:cubicBezTo>
                    <a:pt x="41138" y="66373"/>
                    <a:pt x="39026" y="59871"/>
                    <a:pt x="37710" y="53191"/>
                  </a:cubicBezTo>
                  <a:lnTo>
                    <a:pt x="39590" y="56398"/>
                  </a:lnTo>
                  <a:cubicBezTo>
                    <a:pt x="31030" y="48465"/>
                    <a:pt x="23223" y="39766"/>
                    <a:pt x="16256" y="30411"/>
                  </a:cubicBezTo>
                  <a:cubicBezTo>
                    <a:pt x="9289" y="21179"/>
                    <a:pt x="3804" y="10919"/>
                    <a:pt x="0" y="0"/>
                  </a:cubicBezTo>
                  <a:close/>
                </a:path>
              </a:pathLst>
            </a:custGeom>
            <a:solidFill>
              <a:srgbClr val="F0997A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FA4CAB39-C07C-CF26-6FE1-B960D9A4495E}"/>
                </a:ext>
              </a:extLst>
            </p:cNvPr>
            <p:cNvSpPr/>
            <p:nvPr/>
          </p:nvSpPr>
          <p:spPr>
            <a:xfrm>
              <a:off x="5761184" y="1544849"/>
              <a:ext cx="156146" cy="141327"/>
            </a:xfrm>
            <a:custGeom>
              <a:avLst/>
              <a:gdLst>
                <a:gd name="connsiteX0" fmla="*/ 0 w 156146"/>
                <a:gd name="connsiteY0" fmla="*/ 0 h 141327"/>
                <a:gd name="connsiteX1" fmla="*/ 17583 w 156146"/>
                <a:gd name="connsiteY1" fmla="*/ 8404 h 141327"/>
                <a:gd name="connsiteX2" fmla="*/ 35940 w 156146"/>
                <a:gd name="connsiteY2" fmla="*/ 13381 h 141327"/>
                <a:gd name="connsiteX3" fmla="*/ 37157 w 156146"/>
                <a:gd name="connsiteY3" fmla="*/ 13381 h 141327"/>
                <a:gd name="connsiteX4" fmla="*/ 38484 w 156146"/>
                <a:gd name="connsiteY4" fmla="*/ 14929 h 141327"/>
                <a:gd name="connsiteX5" fmla="*/ 68452 w 156146"/>
                <a:gd name="connsiteY5" fmla="*/ 41801 h 141327"/>
                <a:gd name="connsiteX6" fmla="*/ 104393 w 156146"/>
                <a:gd name="connsiteY6" fmla="*/ 57947 h 141327"/>
                <a:gd name="connsiteX7" fmla="*/ 108484 w 156146"/>
                <a:gd name="connsiteY7" fmla="*/ 58942 h 141327"/>
                <a:gd name="connsiteX8" fmla="*/ 109369 w 156146"/>
                <a:gd name="connsiteY8" fmla="*/ 62923 h 141327"/>
                <a:gd name="connsiteX9" fmla="*/ 116446 w 156146"/>
                <a:gd name="connsiteY9" fmla="*/ 83824 h 141327"/>
                <a:gd name="connsiteX10" fmla="*/ 127505 w 156146"/>
                <a:gd name="connsiteY10" fmla="*/ 104061 h 141327"/>
                <a:gd name="connsiteX11" fmla="*/ 140775 w 156146"/>
                <a:gd name="connsiteY11" fmla="*/ 123192 h 141327"/>
                <a:gd name="connsiteX12" fmla="*/ 156146 w 156146"/>
                <a:gd name="connsiteY12" fmla="*/ 141328 h 141327"/>
                <a:gd name="connsiteX13" fmla="*/ 136573 w 156146"/>
                <a:gd name="connsiteY13" fmla="*/ 127062 h 141327"/>
                <a:gd name="connsiteX14" fmla="*/ 119653 w 156146"/>
                <a:gd name="connsiteY14" fmla="*/ 109479 h 141327"/>
                <a:gd name="connsiteX15" fmla="*/ 106162 w 156146"/>
                <a:gd name="connsiteY15" fmla="*/ 88910 h 141327"/>
                <a:gd name="connsiteX16" fmla="*/ 97094 w 156146"/>
                <a:gd name="connsiteY16" fmla="*/ 65356 h 141327"/>
                <a:gd name="connsiteX17" fmla="*/ 101960 w 156146"/>
                <a:gd name="connsiteY17" fmla="*/ 70332 h 141327"/>
                <a:gd name="connsiteX18" fmla="*/ 80396 w 156146"/>
                <a:gd name="connsiteY18" fmla="*/ 63144 h 141327"/>
                <a:gd name="connsiteX19" fmla="*/ 61375 w 156146"/>
                <a:gd name="connsiteY19" fmla="*/ 52086 h 141327"/>
                <a:gd name="connsiteX20" fmla="*/ 45119 w 156146"/>
                <a:gd name="connsiteY20" fmla="*/ 37267 h 141327"/>
                <a:gd name="connsiteX21" fmla="*/ 31849 w 156146"/>
                <a:gd name="connsiteY21" fmla="*/ 19905 h 141327"/>
                <a:gd name="connsiteX22" fmla="*/ 34282 w 156146"/>
                <a:gd name="connsiteY22" fmla="*/ 21564 h 141327"/>
                <a:gd name="connsiteX23" fmla="*/ 15814 w 156146"/>
                <a:gd name="connsiteY23" fmla="*/ 12828 h 141327"/>
                <a:gd name="connsiteX24" fmla="*/ 0 w 156146"/>
                <a:gd name="connsiteY24" fmla="*/ 0 h 141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56146" h="141327">
                  <a:moveTo>
                    <a:pt x="0" y="0"/>
                  </a:moveTo>
                  <a:cubicBezTo>
                    <a:pt x="5551" y="3399"/>
                    <a:pt x="11446" y="6215"/>
                    <a:pt x="17583" y="8404"/>
                  </a:cubicBezTo>
                  <a:cubicBezTo>
                    <a:pt x="23555" y="10562"/>
                    <a:pt x="29692" y="12226"/>
                    <a:pt x="35940" y="13381"/>
                  </a:cubicBezTo>
                  <a:lnTo>
                    <a:pt x="37157" y="13381"/>
                  </a:lnTo>
                  <a:lnTo>
                    <a:pt x="38484" y="14929"/>
                  </a:lnTo>
                  <a:cubicBezTo>
                    <a:pt x="47231" y="25184"/>
                    <a:pt x="57305" y="34221"/>
                    <a:pt x="68452" y="41801"/>
                  </a:cubicBezTo>
                  <a:cubicBezTo>
                    <a:pt x="79334" y="49354"/>
                    <a:pt x="91520" y="54828"/>
                    <a:pt x="104393" y="57947"/>
                  </a:cubicBezTo>
                  <a:lnTo>
                    <a:pt x="108484" y="58942"/>
                  </a:lnTo>
                  <a:lnTo>
                    <a:pt x="109369" y="62923"/>
                  </a:lnTo>
                  <a:cubicBezTo>
                    <a:pt x="111061" y="70100"/>
                    <a:pt x="113427" y="77100"/>
                    <a:pt x="116446" y="83824"/>
                  </a:cubicBezTo>
                  <a:cubicBezTo>
                    <a:pt x="119642" y="90824"/>
                    <a:pt x="123336" y="97591"/>
                    <a:pt x="127505" y="104061"/>
                  </a:cubicBezTo>
                  <a:cubicBezTo>
                    <a:pt x="131563" y="110685"/>
                    <a:pt x="135987" y="117077"/>
                    <a:pt x="140775" y="123192"/>
                  </a:cubicBezTo>
                  <a:cubicBezTo>
                    <a:pt x="145420" y="129495"/>
                    <a:pt x="150949" y="135246"/>
                    <a:pt x="156146" y="141328"/>
                  </a:cubicBezTo>
                  <a:cubicBezTo>
                    <a:pt x="149257" y="137104"/>
                    <a:pt x="142710" y="132326"/>
                    <a:pt x="136573" y="127062"/>
                  </a:cubicBezTo>
                  <a:cubicBezTo>
                    <a:pt x="130413" y="121732"/>
                    <a:pt x="124751" y="115838"/>
                    <a:pt x="119653" y="109479"/>
                  </a:cubicBezTo>
                  <a:cubicBezTo>
                    <a:pt x="114500" y="103077"/>
                    <a:pt x="109977" y="96187"/>
                    <a:pt x="106162" y="88910"/>
                  </a:cubicBezTo>
                  <a:cubicBezTo>
                    <a:pt x="102092" y="81501"/>
                    <a:pt x="99040" y="73583"/>
                    <a:pt x="97094" y="65356"/>
                  </a:cubicBezTo>
                  <a:lnTo>
                    <a:pt x="101960" y="70332"/>
                  </a:lnTo>
                  <a:cubicBezTo>
                    <a:pt x="94517" y="68795"/>
                    <a:pt x="87274" y="66373"/>
                    <a:pt x="80396" y="63144"/>
                  </a:cubicBezTo>
                  <a:cubicBezTo>
                    <a:pt x="73694" y="60125"/>
                    <a:pt x="67313" y="56421"/>
                    <a:pt x="61375" y="52086"/>
                  </a:cubicBezTo>
                  <a:cubicBezTo>
                    <a:pt x="55547" y="47618"/>
                    <a:pt x="50106" y="42664"/>
                    <a:pt x="45119" y="37267"/>
                  </a:cubicBezTo>
                  <a:cubicBezTo>
                    <a:pt x="40153" y="31917"/>
                    <a:pt x="35708" y="26103"/>
                    <a:pt x="31849" y="19905"/>
                  </a:cubicBezTo>
                  <a:lnTo>
                    <a:pt x="34282" y="21564"/>
                  </a:lnTo>
                  <a:cubicBezTo>
                    <a:pt x="27779" y="19444"/>
                    <a:pt x="21575" y="16508"/>
                    <a:pt x="15814" y="12828"/>
                  </a:cubicBezTo>
                  <a:cubicBezTo>
                    <a:pt x="9931" y="9364"/>
                    <a:pt x="4600" y="5040"/>
                    <a:pt x="0" y="0"/>
                  </a:cubicBezTo>
                  <a:close/>
                </a:path>
              </a:pathLst>
            </a:custGeom>
            <a:solidFill>
              <a:srgbClr val="F0997A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D8A6C4AF-8405-0B1F-0425-6B6831056BBC}"/>
                </a:ext>
              </a:extLst>
            </p:cNvPr>
            <p:cNvSpPr/>
            <p:nvPr/>
          </p:nvSpPr>
          <p:spPr>
            <a:xfrm>
              <a:off x="5939669" y="1746888"/>
              <a:ext cx="9122" cy="85040"/>
            </a:xfrm>
            <a:custGeom>
              <a:avLst/>
              <a:gdLst>
                <a:gd name="connsiteX0" fmla="*/ 1327 w 9122"/>
                <a:gd name="connsiteY0" fmla="*/ 0 h 85040"/>
                <a:gd name="connsiteX1" fmla="*/ 8957 w 9122"/>
                <a:gd name="connsiteY1" fmla="*/ 42575 h 85040"/>
                <a:gd name="connsiteX2" fmla="*/ 0 w 9122"/>
                <a:gd name="connsiteY2" fmla="*/ 85040 h 85040"/>
                <a:gd name="connsiteX3" fmla="*/ 1216 w 9122"/>
                <a:gd name="connsiteY3" fmla="*/ 63587 h 85040"/>
                <a:gd name="connsiteX4" fmla="*/ 2433 w 9122"/>
                <a:gd name="connsiteY4" fmla="*/ 42354 h 85040"/>
                <a:gd name="connsiteX5" fmla="*/ 1327 w 9122"/>
                <a:gd name="connsiteY5" fmla="*/ 0 h 85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22" h="85040">
                  <a:moveTo>
                    <a:pt x="1327" y="0"/>
                  </a:moveTo>
                  <a:cubicBezTo>
                    <a:pt x="7221" y="13381"/>
                    <a:pt x="9831" y="27978"/>
                    <a:pt x="8957" y="42575"/>
                  </a:cubicBezTo>
                  <a:cubicBezTo>
                    <a:pt x="8261" y="57117"/>
                    <a:pt x="5242" y="71460"/>
                    <a:pt x="0" y="85040"/>
                  </a:cubicBezTo>
                  <a:cubicBezTo>
                    <a:pt x="0" y="77741"/>
                    <a:pt x="663" y="70664"/>
                    <a:pt x="1216" y="63587"/>
                  </a:cubicBezTo>
                  <a:cubicBezTo>
                    <a:pt x="1769" y="56509"/>
                    <a:pt x="2212" y="49432"/>
                    <a:pt x="2433" y="42354"/>
                  </a:cubicBezTo>
                  <a:cubicBezTo>
                    <a:pt x="2997" y="28232"/>
                    <a:pt x="2632" y="14078"/>
                    <a:pt x="1327" y="0"/>
                  </a:cubicBezTo>
                  <a:close/>
                </a:path>
              </a:pathLst>
            </a:custGeom>
            <a:solidFill>
              <a:srgbClr val="F0997A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355F1361-1E89-E97A-DCFA-611873D614D8}"/>
                </a:ext>
              </a:extLst>
            </p:cNvPr>
            <p:cNvSpPr/>
            <p:nvPr/>
          </p:nvSpPr>
          <p:spPr>
            <a:xfrm>
              <a:off x="5908964" y="1884014"/>
              <a:ext cx="61558" cy="139558"/>
            </a:xfrm>
            <a:custGeom>
              <a:avLst/>
              <a:gdLst>
                <a:gd name="connsiteX0" fmla="*/ 10357 w 61558"/>
                <a:gd name="connsiteY0" fmla="*/ 0 h 139558"/>
                <a:gd name="connsiteX1" fmla="*/ 18430 w 61558"/>
                <a:gd name="connsiteY1" fmla="*/ 76193 h 139558"/>
                <a:gd name="connsiteX2" fmla="*/ 36013 w 61558"/>
                <a:gd name="connsiteY2" fmla="*/ 109369 h 139558"/>
                <a:gd name="connsiteX3" fmla="*/ 61558 w 61558"/>
                <a:gd name="connsiteY3" fmla="*/ 139559 h 139558"/>
                <a:gd name="connsiteX4" fmla="*/ 28383 w 61558"/>
                <a:gd name="connsiteY4" fmla="*/ 115672 h 139558"/>
                <a:gd name="connsiteX5" fmla="*/ 6265 w 61558"/>
                <a:gd name="connsiteY5" fmla="*/ 80285 h 139558"/>
                <a:gd name="connsiteX6" fmla="*/ 10357 w 61558"/>
                <a:gd name="connsiteY6" fmla="*/ 0 h 13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558" h="139558">
                  <a:moveTo>
                    <a:pt x="10357" y="0"/>
                  </a:moveTo>
                  <a:cubicBezTo>
                    <a:pt x="7449" y="25678"/>
                    <a:pt x="10202" y="51688"/>
                    <a:pt x="18430" y="76193"/>
                  </a:cubicBezTo>
                  <a:cubicBezTo>
                    <a:pt x="22754" y="88004"/>
                    <a:pt x="28670" y="99162"/>
                    <a:pt x="36013" y="109369"/>
                  </a:cubicBezTo>
                  <a:cubicBezTo>
                    <a:pt x="43864" y="119974"/>
                    <a:pt x="52390" y="130059"/>
                    <a:pt x="61558" y="139559"/>
                  </a:cubicBezTo>
                  <a:cubicBezTo>
                    <a:pt x="49040" y="133841"/>
                    <a:pt x="37771" y="125735"/>
                    <a:pt x="28383" y="115672"/>
                  </a:cubicBezTo>
                  <a:cubicBezTo>
                    <a:pt x="18618" y="105554"/>
                    <a:pt x="11076" y="93500"/>
                    <a:pt x="6265" y="80285"/>
                  </a:cubicBezTo>
                  <a:cubicBezTo>
                    <a:pt x="-3333" y="54076"/>
                    <a:pt x="-1852" y="25092"/>
                    <a:pt x="10357" y="0"/>
                  </a:cubicBezTo>
                  <a:close/>
                </a:path>
              </a:pathLst>
            </a:custGeom>
            <a:solidFill>
              <a:srgbClr val="F0997A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F1F165D-DB00-FD43-39AF-32EFDEC91C2E}"/>
                </a:ext>
              </a:extLst>
            </p:cNvPr>
            <p:cNvSpPr/>
            <p:nvPr/>
          </p:nvSpPr>
          <p:spPr>
            <a:xfrm>
              <a:off x="5716508" y="1504479"/>
              <a:ext cx="75308" cy="87754"/>
            </a:xfrm>
            <a:custGeom>
              <a:avLst/>
              <a:gdLst>
                <a:gd name="connsiteX0" fmla="*/ 75309 w 75308"/>
                <a:gd name="connsiteY0" fmla="*/ 66357 h 87754"/>
                <a:gd name="connsiteX1" fmla="*/ 37599 w 75308"/>
                <a:gd name="connsiteY1" fmla="*/ 81507 h 87754"/>
                <a:gd name="connsiteX2" fmla="*/ 0 w 75308"/>
                <a:gd name="connsiteY2" fmla="*/ 21349 h 87754"/>
                <a:gd name="connsiteX3" fmla="*/ 37599 w 75308"/>
                <a:gd name="connsiteY3" fmla="*/ 6199 h 87754"/>
                <a:gd name="connsiteX4" fmla="*/ 75309 w 75308"/>
                <a:gd name="connsiteY4" fmla="*/ 66357 h 87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308" h="87754">
                  <a:moveTo>
                    <a:pt x="75309" y="66357"/>
                  </a:moveTo>
                  <a:cubicBezTo>
                    <a:pt x="75309" y="87147"/>
                    <a:pt x="58389" y="94003"/>
                    <a:pt x="37599" y="81507"/>
                  </a:cubicBezTo>
                  <a:cubicBezTo>
                    <a:pt x="16367" y="68416"/>
                    <a:pt x="2466" y="46169"/>
                    <a:pt x="0" y="21349"/>
                  </a:cubicBezTo>
                  <a:cubicBezTo>
                    <a:pt x="0" y="559"/>
                    <a:pt x="16809" y="-6187"/>
                    <a:pt x="37599" y="6199"/>
                  </a:cubicBezTo>
                  <a:cubicBezTo>
                    <a:pt x="58831" y="19302"/>
                    <a:pt x="72765" y="41534"/>
                    <a:pt x="75309" y="66357"/>
                  </a:cubicBezTo>
                  <a:close/>
                </a:path>
              </a:pathLst>
            </a:custGeom>
            <a:solidFill>
              <a:srgbClr val="FAFAFA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7AB52378-1048-6D2A-B8C3-AC90E42BBF00}"/>
                </a:ext>
              </a:extLst>
            </p:cNvPr>
            <p:cNvSpPr/>
            <p:nvPr/>
          </p:nvSpPr>
          <p:spPr>
            <a:xfrm>
              <a:off x="5711532" y="1499767"/>
              <a:ext cx="84464" cy="97277"/>
            </a:xfrm>
            <a:custGeom>
              <a:avLst/>
              <a:gdLst>
                <a:gd name="connsiteX0" fmla="*/ 61927 w 84464"/>
                <a:gd name="connsiteY0" fmla="*/ 97278 h 97277"/>
                <a:gd name="connsiteX1" fmla="*/ 39810 w 84464"/>
                <a:gd name="connsiteY1" fmla="*/ 90422 h 97277"/>
                <a:gd name="connsiteX2" fmla="*/ 110 w 84464"/>
                <a:gd name="connsiteY2" fmla="*/ 25951 h 97277"/>
                <a:gd name="connsiteX3" fmla="*/ 11169 w 84464"/>
                <a:gd name="connsiteY3" fmla="*/ 2728 h 97277"/>
                <a:gd name="connsiteX4" fmla="*/ 44344 w 84464"/>
                <a:gd name="connsiteY4" fmla="*/ 6709 h 97277"/>
                <a:gd name="connsiteX5" fmla="*/ 84376 w 84464"/>
                <a:gd name="connsiteY5" fmla="*/ 70959 h 97277"/>
                <a:gd name="connsiteX6" fmla="*/ 72765 w 84464"/>
                <a:gd name="connsiteY6" fmla="*/ 94292 h 97277"/>
                <a:gd name="connsiteX7" fmla="*/ 61927 w 84464"/>
                <a:gd name="connsiteY7" fmla="*/ 97278 h 97277"/>
                <a:gd name="connsiteX8" fmla="*/ 23333 w 84464"/>
                <a:gd name="connsiteY8" fmla="*/ 9584 h 97277"/>
                <a:gd name="connsiteX9" fmla="*/ 16477 w 84464"/>
                <a:gd name="connsiteY9" fmla="*/ 11243 h 97277"/>
                <a:gd name="connsiteX10" fmla="*/ 9842 w 84464"/>
                <a:gd name="connsiteY10" fmla="*/ 26061 h 97277"/>
                <a:gd name="connsiteX11" fmla="*/ 45118 w 84464"/>
                <a:gd name="connsiteY11" fmla="*/ 82017 h 97277"/>
                <a:gd name="connsiteX12" fmla="*/ 68784 w 84464"/>
                <a:gd name="connsiteY12" fmla="*/ 85998 h 97277"/>
                <a:gd name="connsiteX13" fmla="*/ 75419 w 84464"/>
                <a:gd name="connsiteY13" fmla="*/ 71069 h 97277"/>
                <a:gd name="connsiteX14" fmla="*/ 40142 w 84464"/>
                <a:gd name="connsiteY14" fmla="*/ 14892 h 97277"/>
                <a:gd name="connsiteX15" fmla="*/ 23333 w 84464"/>
                <a:gd name="connsiteY15" fmla="*/ 9584 h 97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4464" h="97277">
                  <a:moveTo>
                    <a:pt x="61927" y="97278"/>
                  </a:moveTo>
                  <a:cubicBezTo>
                    <a:pt x="54076" y="97002"/>
                    <a:pt x="46446" y="94635"/>
                    <a:pt x="39810" y="90422"/>
                  </a:cubicBezTo>
                  <a:cubicBezTo>
                    <a:pt x="17151" y="76395"/>
                    <a:pt x="2432" y="52500"/>
                    <a:pt x="110" y="25951"/>
                  </a:cubicBezTo>
                  <a:cubicBezTo>
                    <a:pt x="-752" y="16765"/>
                    <a:pt x="3494" y="7849"/>
                    <a:pt x="11169" y="2728"/>
                  </a:cubicBezTo>
                  <a:cubicBezTo>
                    <a:pt x="22139" y="-2018"/>
                    <a:pt x="34812" y="-497"/>
                    <a:pt x="44344" y="6709"/>
                  </a:cubicBezTo>
                  <a:cubicBezTo>
                    <a:pt x="67103" y="20589"/>
                    <a:pt x="81943" y="44416"/>
                    <a:pt x="84376" y="70959"/>
                  </a:cubicBezTo>
                  <a:cubicBezTo>
                    <a:pt x="85161" y="80294"/>
                    <a:pt x="80683" y="89294"/>
                    <a:pt x="72765" y="94292"/>
                  </a:cubicBezTo>
                  <a:cubicBezTo>
                    <a:pt x="69447" y="96150"/>
                    <a:pt x="65732" y="97179"/>
                    <a:pt x="61927" y="97278"/>
                  </a:cubicBezTo>
                  <a:close/>
                  <a:moveTo>
                    <a:pt x="23333" y="9584"/>
                  </a:moveTo>
                  <a:cubicBezTo>
                    <a:pt x="20945" y="9530"/>
                    <a:pt x="18578" y="10101"/>
                    <a:pt x="16477" y="11243"/>
                  </a:cubicBezTo>
                  <a:cubicBezTo>
                    <a:pt x="11744" y="14614"/>
                    <a:pt x="9200" y="20284"/>
                    <a:pt x="9842" y="26061"/>
                  </a:cubicBezTo>
                  <a:cubicBezTo>
                    <a:pt x="12264" y="49183"/>
                    <a:pt x="25302" y="69865"/>
                    <a:pt x="45118" y="82017"/>
                  </a:cubicBezTo>
                  <a:cubicBezTo>
                    <a:pt x="51787" y="87347"/>
                    <a:pt x="60733" y="88863"/>
                    <a:pt x="68784" y="85998"/>
                  </a:cubicBezTo>
                  <a:cubicBezTo>
                    <a:pt x="73517" y="82570"/>
                    <a:pt x="76049" y="76876"/>
                    <a:pt x="75419" y="71069"/>
                  </a:cubicBezTo>
                  <a:cubicBezTo>
                    <a:pt x="73063" y="47866"/>
                    <a:pt x="60025" y="27090"/>
                    <a:pt x="40142" y="14892"/>
                  </a:cubicBezTo>
                  <a:cubicBezTo>
                    <a:pt x="35099" y="11693"/>
                    <a:pt x="29305" y="9863"/>
                    <a:pt x="23333" y="9584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EB291F74-DE20-F3B4-C1D1-360630E38116}"/>
                </a:ext>
              </a:extLst>
            </p:cNvPr>
            <p:cNvSpPr/>
            <p:nvPr/>
          </p:nvSpPr>
          <p:spPr>
            <a:xfrm>
              <a:off x="4760609" y="2050468"/>
              <a:ext cx="1204189" cy="1514389"/>
            </a:xfrm>
            <a:custGeom>
              <a:avLst/>
              <a:gdLst>
                <a:gd name="connsiteX0" fmla="*/ 489893 w 1204189"/>
                <a:gd name="connsiteY0" fmla="*/ 15680 h 1514389"/>
                <a:gd name="connsiteX1" fmla="*/ 161344 w 1204189"/>
                <a:gd name="connsiteY1" fmla="*/ 97292 h 1514389"/>
                <a:gd name="connsiteX2" fmla="*/ 56398 w 1204189"/>
                <a:gd name="connsiteY2" fmla="*/ 446520 h 1514389"/>
                <a:gd name="connsiteX3" fmla="*/ 171628 w 1204189"/>
                <a:gd name="connsiteY3" fmla="*/ 885986 h 1514389"/>
                <a:gd name="connsiteX4" fmla="*/ 0 w 1204189"/>
                <a:gd name="connsiteY4" fmla="*/ 1298358 h 1514389"/>
                <a:gd name="connsiteX5" fmla="*/ 1182267 w 1204189"/>
                <a:gd name="connsiteY5" fmla="*/ 1339718 h 1514389"/>
                <a:gd name="connsiteX6" fmla="*/ 1121556 w 1204189"/>
                <a:gd name="connsiteY6" fmla="*/ 708607 h 1514389"/>
                <a:gd name="connsiteX7" fmla="*/ 1203389 w 1204189"/>
                <a:gd name="connsiteY7" fmla="*/ 497058 h 1514389"/>
                <a:gd name="connsiteX8" fmla="*/ 1029549 w 1204189"/>
                <a:gd name="connsiteY8" fmla="*/ 182332 h 1514389"/>
                <a:gd name="connsiteX9" fmla="*/ 809152 w 1204189"/>
                <a:gd name="connsiteY9" fmla="*/ 419 h 1514389"/>
                <a:gd name="connsiteX10" fmla="*/ 489893 w 1204189"/>
                <a:gd name="connsiteY10" fmla="*/ 15680 h 1514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04189" h="1514389">
                  <a:moveTo>
                    <a:pt x="489893" y="15680"/>
                  </a:moveTo>
                  <a:cubicBezTo>
                    <a:pt x="325452" y="35475"/>
                    <a:pt x="161344" y="97292"/>
                    <a:pt x="161344" y="97292"/>
                  </a:cubicBezTo>
                  <a:cubicBezTo>
                    <a:pt x="115783" y="120957"/>
                    <a:pt x="28642" y="155128"/>
                    <a:pt x="56398" y="446520"/>
                  </a:cubicBezTo>
                  <a:cubicBezTo>
                    <a:pt x="66019" y="546047"/>
                    <a:pt x="174835" y="711925"/>
                    <a:pt x="171628" y="885986"/>
                  </a:cubicBezTo>
                  <a:cubicBezTo>
                    <a:pt x="169417" y="1005529"/>
                    <a:pt x="71217" y="1063807"/>
                    <a:pt x="0" y="1298358"/>
                  </a:cubicBezTo>
                  <a:cubicBezTo>
                    <a:pt x="198058" y="1544521"/>
                    <a:pt x="964856" y="1609103"/>
                    <a:pt x="1182267" y="1339718"/>
                  </a:cubicBezTo>
                  <a:cubicBezTo>
                    <a:pt x="1154400" y="1026098"/>
                    <a:pt x="1092251" y="1003981"/>
                    <a:pt x="1121556" y="708607"/>
                  </a:cubicBezTo>
                  <a:cubicBezTo>
                    <a:pt x="1121556" y="708607"/>
                    <a:pt x="1213673" y="620139"/>
                    <a:pt x="1203389" y="497058"/>
                  </a:cubicBezTo>
                  <a:cubicBezTo>
                    <a:pt x="1193104" y="373976"/>
                    <a:pt x="1148096" y="313376"/>
                    <a:pt x="1029549" y="182332"/>
                  </a:cubicBezTo>
                  <a:cubicBezTo>
                    <a:pt x="916199" y="57702"/>
                    <a:pt x="809152" y="419"/>
                    <a:pt x="809152" y="419"/>
                  </a:cubicBezTo>
                  <a:cubicBezTo>
                    <a:pt x="702515" y="-1571"/>
                    <a:pt x="595855" y="3527"/>
                    <a:pt x="489893" y="15680"/>
                  </a:cubicBezTo>
                  <a:close/>
                </a:path>
              </a:pathLst>
            </a:custGeom>
            <a:solidFill>
              <a:schemeClr val="accent2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BA67FB3D-9F99-5837-8D71-FCA2BD4F8CD4}"/>
                </a:ext>
              </a:extLst>
            </p:cNvPr>
            <p:cNvSpPr/>
            <p:nvPr/>
          </p:nvSpPr>
          <p:spPr>
            <a:xfrm>
              <a:off x="5124213" y="2761839"/>
              <a:ext cx="486575" cy="163715"/>
            </a:xfrm>
            <a:custGeom>
              <a:avLst/>
              <a:gdLst>
                <a:gd name="connsiteX0" fmla="*/ 486575 w 486575"/>
                <a:gd name="connsiteY0" fmla="*/ 45782 h 163715"/>
                <a:gd name="connsiteX1" fmla="*/ 0 w 486575"/>
                <a:gd name="connsiteY1" fmla="*/ 0 h 163715"/>
                <a:gd name="connsiteX2" fmla="*/ 253683 w 486575"/>
                <a:gd name="connsiteY2" fmla="*/ 163556 h 163715"/>
                <a:gd name="connsiteX3" fmla="*/ 486575 w 486575"/>
                <a:gd name="connsiteY3" fmla="*/ 45782 h 163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6575" h="163715">
                  <a:moveTo>
                    <a:pt x="486575" y="45782"/>
                  </a:moveTo>
                  <a:cubicBezTo>
                    <a:pt x="424758" y="119653"/>
                    <a:pt x="117331" y="158579"/>
                    <a:pt x="0" y="0"/>
                  </a:cubicBezTo>
                  <a:cubicBezTo>
                    <a:pt x="51975" y="132702"/>
                    <a:pt x="159353" y="160349"/>
                    <a:pt x="253683" y="163556"/>
                  </a:cubicBezTo>
                  <a:cubicBezTo>
                    <a:pt x="348012" y="166763"/>
                    <a:pt x="462136" y="121644"/>
                    <a:pt x="486575" y="4578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BC8B6D10-276A-6F1D-E867-0E045779B347}"/>
                </a:ext>
              </a:extLst>
            </p:cNvPr>
            <p:cNvSpPr/>
            <p:nvPr/>
          </p:nvSpPr>
          <p:spPr>
            <a:xfrm>
              <a:off x="4790787" y="1036177"/>
              <a:ext cx="914185" cy="961518"/>
            </a:xfrm>
            <a:custGeom>
              <a:avLst/>
              <a:gdLst>
                <a:gd name="connsiteX0" fmla="*/ 342162 w 914185"/>
                <a:gd name="connsiteY0" fmla="*/ 961519 h 961518"/>
                <a:gd name="connsiteX1" fmla="*/ 160360 w 914185"/>
                <a:gd name="connsiteY1" fmla="*/ 839101 h 961518"/>
                <a:gd name="connsiteX2" fmla="*/ 86157 w 914185"/>
                <a:gd name="connsiteY2" fmla="*/ 337486 h 961518"/>
                <a:gd name="connsiteX3" fmla="*/ 605908 w 914185"/>
                <a:gd name="connsiteY3" fmla="*/ 5730 h 961518"/>
                <a:gd name="connsiteX4" fmla="*/ 867442 w 914185"/>
                <a:gd name="connsiteY4" fmla="*/ 236190 h 961518"/>
                <a:gd name="connsiteX5" fmla="*/ 879275 w 914185"/>
                <a:gd name="connsiteY5" fmla="*/ 425844 h 961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185" h="961518">
                  <a:moveTo>
                    <a:pt x="342162" y="961519"/>
                  </a:moveTo>
                  <a:cubicBezTo>
                    <a:pt x="304895" y="929781"/>
                    <a:pt x="248165" y="909765"/>
                    <a:pt x="160360" y="839101"/>
                  </a:cubicBezTo>
                  <a:cubicBezTo>
                    <a:pt x="38716" y="739574"/>
                    <a:pt x="-89673" y="412131"/>
                    <a:pt x="86157" y="337486"/>
                  </a:cubicBezTo>
                  <a:cubicBezTo>
                    <a:pt x="69349" y="74293"/>
                    <a:pt x="440030" y="-26229"/>
                    <a:pt x="605908" y="5730"/>
                  </a:cubicBezTo>
                  <a:cubicBezTo>
                    <a:pt x="792576" y="42555"/>
                    <a:pt x="834267" y="164752"/>
                    <a:pt x="867442" y="236190"/>
                  </a:cubicBezTo>
                  <a:cubicBezTo>
                    <a:pt x="965200" y="299887"/>
                    <a:pt x="879275" y="425844"/>
                    <a:pt x="879275" y="425844"/>
                  </a:cubicBezTo>
                  <a:close/>
                </a:path>
              </a:pathLst>
            </a:custGeom>
            <a:solidFill>
              <a:srgbClr val="37474F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A1FF841C-E550-73EB-62EB-A177386A4A56}"/>
                </a:ext>
              </a:extLst>
            </p:cNvPr>
            <p:cNvSpPr/>
            <p:nvPr/>
          </p:nvSpPr>
          <p:spPr>
            <a:xfrm>
              <a:off x="4930315" y="1096382"/>
              <a:ext cx="728135" cy="486507"/>
            </a:xfrm>
            <a:custGeom>
              <a:avLst/>
              <a:gdLst>
                <a:gd name="connsiteX0" fmla="*/ 229617 w 728135"/>
                <a:gd name="connsiteY0" fmla="*/ 42287 h 486507"/>
                <a:gd name="connsiteX1" fmla="*/ 4134 w 728135"/>
                <a:gd name="connsiteY1" fmla="*/ 477550 h 486507"/>
                <a:gd name="connsiteX2" fmla="*/ 109411 w 728135"/>
                <a:gd name="connsiteY2" fmla="*/ 486508 h 486507"/>
                <a:gd name="connsiteX3" fmla="*/ 350487 w 728135"/>
                <a:gd name="connsiteY3" fmla="*/ 68385 h 486507"/>
                <a:gd name="connsiteX4" fmla="*/ 728135 w 728135"/>
                <a:gd name="connsiteY4" fmla="*/ 175984 h 486507"/>
                <a:gd name="connsiteX5" fmla="*/ 229617 w 728135"/>
                <a:gd name="connsiteY5" fmla="*/ 42287 h 486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8135" h="486507">
                  <a:moveTo>
                    <a:pt x="229617" y="42287"/>
                  </a:moveTo>
                  <a:cubicBezTo>
                    <a:pt x="-49500" y="162825"/>
                    <a:pt x="4134" y="477550"/>
                    <a:pt x="4134" y="477550"/>
                  </a:cubicBezTo>
                  <a:cubicBezTo>
                    <a:pt x="35098" y="462621"/>
                    <a:pt x="69158" y="460852"/>
                    <a:pt x="109411" y="486508"/>
                  </a:cubicBezTo>
                  <a:cubicBezTo>
                    <a:pt x="76235" y="346728"/>
                    <a:pt x="130201" y="136837"/>
                    <a:pt x="350487" y="68385"/>
                  </a:cubicBezTo>
                  <a:cubicBezTo>
                    <a:pt x="556286" y="4577"/>
                    <a:pt x="708451" y="116711"/>
                    <a:pt x="728135" y="175984"/>
                  </a:cubicBezTo>
                  <a:cubicBezTo>
                    <a:pt x="693190" y="22934"/>
                    <a:pt x="450456" y="-53480"/>
                    <a:pt x="229617" y="42287"/>
                  </a:cubicBezTo>
                  <a:close/>
                </a:path>
              </a:pathLst>
            </a:custGeom>
            <a:solidFill>
              <a:schemeClr val="accent2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EE5E9CBA-3F23-489A-AB35-E5EC96836434}"/>
                </a:ext>
              </a:extLst>
            </p:cNvPr>
            <p:cNvSpPr/>
            <p:nvPr/>
          </p:nvSpPr>
          <p:spPr>
            <a:xfrm>
              <a:off x="4894178" y="840640"/>
              <a:ext cx="481481" cy="352052"/>
            </a:xfrm>
            <a:custGeom>
              <a:avLst/>
              <a:gdLst>
                <a:gd name="connsiteX0" fmla="*/ 72009 w 481481"/>
                <a:gd name="connsiteY0" fmla="*/ 133810 h 352052"/>
                <a:gd name="connsiteX1" fmla="*/ 11077 w 481481"/>
                <a:gd name="connsiteY1" fmla="*/ 128834 h 352052"/>
                <a:gd name="connsiteX2" fmla="*/ 792 w 481481"/>
                <a:gd name="connsiteY2" fmla="*/ 135137 h 352052"/>
                <a:gd name="connsiteX3" fmla="*/ 792 w 481481"/>
                <a:gd name="connsiteY3" fmla="*/ 145090 h 352052"/>
                <a:gd name="connsiteX4" fmla="*/ 26337 w 481481"/>
                <a:gd name="connsiteY4" fmla="*/ 202262 h 352052"/>
                <a:gd name="connsiteX5" fmla="*/ 138581 w 481481"/>
                <a:gd name="connsiteY5" fmla="*/ 307208 h 352052"/>
                <a:gd name="connsiteX6" fmla="*/ 281347 w 481481"/>
                <a:gd name="connsiteY6" fmla="*/ 351442 h 352052"/>
                <a:gd name="connsiteX7" fmla="*/ 289862 w 481481"/>
                <a:gd name="connsiteY7" fmla="*/ 348567 h 352052"/>
                <a:gd name="connsiteX8" fmla="*/ 261220 w 481481"/>
                <a:gd name="connsiteY8" fmla="*/ 261757 h 352052"/>
                <a:gd name="connsiteX9" fmla="*/ 72009 w 481481"/>
                <a:gd name="connsiteY9" fmla="*/ 133810 h 352052"/>
                <a:gd name="connsiteX10" fmla="*/ 472881 w 481481"/>
                <a:gd name="connsiteY10" fmla="*/ 9070 h 352052"/>
                <a:gd name="connsiteX11" fmla="*/ 464697 w 481481"/>
                <a:gd name="connsiteY11" fmla="*/ 223 h 352052"/>
                <a:gd name="connsiteX12" fmla="*/ 454855 w 481481"/>
                <a:gd name="connsiteY12" fmla="*/ 1661 h 352052"/>
                <a:gd name="connsiteX13" fmla="*/ 403986 w 481481"/>
                <a:gd name="connsiteY13" fmla="*/ 38264 h 352052"/>
                <a:gd name="connsiteX14" fmla="*/ 323922 w 481481"/>
                <a:gd name="connsiteY14" fmla="*/ 169419 h 352052"/>
                <a:gd name="connsiteX15" fmla="*/ 309214 w 481481"/>
                <a:gd name="connsiteY15" fmla="*/ 318156 h 352052"/>
                <a:gd name="connsiteX16" fmla="*/ 313748 w 481481"/>
                <a:gd name="connsiteY16" fmla="*/ 325897 h 352052"/>
                <a:gd name="connsiteX17" fmla="*/ 393038 w 481481"/>
                <a:gd name="connsiteY17" fmla="*/ 280446 h 352052"/>
                <a:gd name="connsiteX18" fmla="*/ 480400 w 481481"/>
                <a:gd name="connsiteY18" fmla="*/ 69671 h 352052"/>
                <a:gd name="connsiteX19" fmla="*/ 472881 w 481481"/>
                <a:gd name="connsiteY19" fmla="*/ 9070 h 352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81481" h="352052">
                  <a:moveTo>
                    <a:pt x="72009" y="133810"/>
                  </a:moveTo>
                  <a:cubicBezTo>
                    <a:pt x="52461" y="126953"/>
                    <a:pt x="31478" y="125239"/>
                    <a:pt x="11077" y="128834"/>
                  </a:cubicBezTo>
                  <a:cubicBezTo>
                    <a:pt x="6928" y="129433"/>
                    <a:pt x="3209" y="131713"/>
                    <a:pt x="792" y="135137"/>
                  </a:cubicBezTo>
                  <a:cubicBezTo>
                    <a:pt x="-264" y="138371"/>
                    <a:pt x="-264" y="141856"/>
                    <a:pt x="792" y="145090"/>
                  </a:cubicBezTo>
                  <a:cubicBezTo>
                    <a:pt x="5419" y="165656"/>
                    <a:pt x="14104" y="185094"/>
                    <a:pt x="26337" y="202262"/>
                  </a:cubicBezTo>
                  <a:cubicBezTo>
                    <a:pt x="55215" y="245384"/>
                    <a:pt x="93618" y="281290"/>
                    <a:pt x="138581" y="307208"/>
                  </a:cubicBezTo>
                  <a:cubicBezTo>
                    <a:pt x="177839" y="329988"/>
                    <a:pt x="235343" y="356418"/>
                    <a:pt x="281347" y="351442"/>
                  </a:cubicBezTo>
                  <a:cubicBezTo>
                    <a:pt x="284389" y="351253"/>
                    <a:pt x="287327" y="350261"/>
                    <a:pt x="289862" y="348567"/>
                  </a:cubicBezTo>
                  <a:cubicBezTo>
                    <a:pt x="309878" y="334191"/>
                    <a:pt x="270288" y="273479"/>
                    <a:pt x="261220" y="261757"/>
                  </a:cubicBezTo>
                  <a:cubicBezTo>
                    <a:pt x="213190" y="200255"/>
                    <a:pt x="146975" y="155480"/>
                    <a:pt x="72009" y="133810"/>
                  </a:cubicBezTo>
                  <a:close/>
                  <a:moveTo>
                    <a:pt x="472881" y="9070"/>
                  </a:moveTo>
                  <a:cubicBezTo>
                    <a:pt x="471509" y="5109"/>
                    <a:pt x="468535" y="1903"/>
                    <a:pt x="464697" y="223"/>
                  </a:cubicBezTo>
                  <a:cubicBezTo>
                    <a:pt x="461347" y="-338"/>
                    <a:pt x="457907" y="165"/>
                    <a:pt x="454855" y="1661"/>
                  </a:cubicBezTo>
                  <a:cubicBezTo>
                    <a:pt x="435624" y="10344"/>
                    <a:pt x="418329" y="22789"/>
                    <a:pt x="403986" y="38264"/>
                  </a:cubicBezTo>
                  <a:cubicBezTo>
                    <a:pt x="367626" y="75292"/>
                    <a:pt x="340245" y="120157"/>
                    <a:pt x="323922" y="169419"/>
                  </a:cubicBezTo>
                  <a:cubicBezTo>
                    <a:pt x="309546" y="212436"/>
                    <a:pt x="295281" y="274143"/>
                    <a:pt x="309214" y="318156"/>
                  </a:cubicBezTo>
                  <a:cubicBezTo>
                    <a:pt x="310045" y="321079"/>
                    <a:pt x="311605" y="323743"/>
                    <a:pt x="313748" y="325897"/>
                  </a:cubicBezTo>
                  <a:cubicBezTo>
                    <a:pt x="331995" y="342706"/>
                    <a:pt x="383417" y="291615"/>
                    <a:pt x="393038" y="280446"/>
                  </a:cubicBezTo>
                  <a:cubicBezTo>
                    <a:pt x="443598" y="221124"/>
                    <a:pt x="474174" y="147369"/>
                    <a:pt x="480400" y="69671"/>
                  </a:cubicBezTo>
                  <a:cubicBezTo>
                    <a:pt x="483176" y="49160"/>
                    <a:pt x="480588" y="28280"/>
                    <a:pt x="472881" y="9070"/>
                  </a:cubicBezTo>
                  <a:close/>
                </a:path>
              </a:pathLst>
            </a:custGeom>
            <a:solidFill>
              <a:schemeClr val="accent2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9DF61479-C54E-DBE9-8D9F-A12F3AC41CDD}"/>
                </a:ext>
              </a:extLst>
            </p:cNvPr>
            <p:cNvSpPr/>
            <p:nvPr/>
          </p:nvSpPr>
          <p:spPr>
            <a:xfrm>
              <a:off x="5213787" y="1116432"/>
              <a:ext cx="509183" cy="361291"/>
            </a:xfrm>
            <a:custGeom>
              <a:avLst/>
              <a:gdLst>
                <a:gd name="connsiteX0" fmla="*/ 0 w 509183"/>
                <a:gd name="connsiteY0" fmla="*/ 75981 h 361291"/>
                <a:gd name="connsiteX1" fmla="*/ 444663 w 509183"/>
                <a:gd name="connsiteY1" fmla="*/ 85713 h 361291"/>
                <a:gd name="connsiteX2" fmla="*/ 449087 w 509183"/>
                <a:gd name="connsiteY2" fmla="*/ 361291 h 361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9183" h="361291">
                  <a:moveTo>
                    <a:pt x="0" y="75981"/>
                  </a:moveTo>
                  <a:cubicBezTo>
                    <a:pt x="145751" y="-2534"/>
                    <a:pt x="302119" y="-49754"/>
                    <a:pt x="444663" y="85713"/>
                  </a:cubicBezTo>
                  <a:cubicBezTo>
                    <a:pt x="587208" y="221180"/>
                    <a:pt x="449087" y="361291"/>
                    <a:pt x="449087" y="361291"/>
                  </a:cubicBezTo>
                  <a:close/>
                </a:path>
              </a:pathLst>
            </a:custGeom>
            <a:solidFill>
              <a:srgbClr val="37474F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2E04DB07-8E02-B8DF-1476-872E507C08F7}"/>
                </a:ext>
              </a:extLst>
            </p:cNvPr>
            <p:cNvSpPr/>
            <p:nvPr/>
          </p:nvSpPr>
          <p:spPr>
            <a:xfrm>
              <a:off x="4890925" y="1253516"/>
              <a:ext cx="802359" cy="1107009"/>
            </a:xfrm>
            <a:custGeom>
              <a:avLst/>
              <a:gdLst>
                <a:gd name="connsiteX0" fmla="*/ 683813 w 802359"/>
                <a:gd name="connsiteY0" fmla="*/ 21836 h 1107009"/>
                <a:gd name="connsiteX1" fmla="*/ 798158 w 802359"/>
                <a:gd name="connsiteY1" fmla="*/ 354698 h 1107009"/>
                <a:gd name="connsiteX2" fmla="*/ 686688 w 802359"/>
                <a:gd name="connsiteY2" fmla="*/ 686454 h 1107009"/>
                <a:gd name="connsiteX3" fmla="*/ 533638 w 802359"/>
                <a:gd name="connsiteY3" fmla="*/ 717417 h 1107009"/>
                <a:gd name="connsiteX4" fmla="*/ 543480 w 802359"/>
                <a:gd name="connsiteY4" fmla="*/ 813405 h 1107009"/>
                <a:gd name="connsiteX5" fmla="*/ 653181 w 802359"/>
                <a:gd name="connsiteY5" fmla="*/ 1107009 h 1107009"/>
                <a:gd name="connsiteX6" fmla="*/ 195689 w 802359"/>
                <a:gd name="connsiteY6" fmla="*/ 876660 h 1107009"/>
                <a:gd name="connsiteX7" fmla="*/ 178438 w 802359"/>
                <a:gd name="connsiteY7" fmla="*/ 520465 h 1107009"/>
                <a:gd name="connsiteX8" fmla="*/ 51818 w 802359"/>
                <a:gd name="connsiteY8" fmla="*/ 521792 h 1107009"/>
                <a:gd name="connsiteX9" fmla="*/ 34567 w 802359"/>
                <a:gd name="connsiteY9" fmla="*/ 325835 h 1107009"/>
                <a:gd name="connsiteX10" fmla="*/ 179986 w 802359"/>
                <a:gd name="connsiteY10" fmla="*/ 367636 h 1107009"/>
                <a:gd name="connsiteX11" fmla="*/ 246337 w 802359"/>
                <a:gd name="connsiteY11" fmla="*/ 113290 h 1107009"/>
                <a:gd name="connsiteX12" fmla="*/ 683813 w 802359"/>
                <a:gd name="connsiteY12" fmla="*/ 21836 h 1107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2359" h="1107009">
                  <a:moveTo>
                    <a:pt x="683813" y="21836"/>
                  </a:moveTo>
                  <a:cubicBezTo>
                    <a:pt x="708031" y="37760"/>
                    <a:pt x="774935" y="91837"/>
                    <a:pt x="798158" y="354698"/>
                  </a:cubicBezTo>
                  <a:cubicBezTo>
                    <a:pt x="816405" y="559944"/>
                    <a:pt x="774493" y="638570"/>
                    <a:pt x="686688" y="686454"/>
                  </a:cubicBezTo>
                  <a:cubicBezTo>
                    <a:pt x="655503" y="703484"/>
                    <a:pt x="593796" y="717528"/>
                    <a:pt x="533638" y="717417"/>
                  </a:cubicBezTo>
                  <a:lnTo>
                    <a:pt x="543480" y="813405"/>
                  </a:lnTo>
                  <a:cubicBezTo>
                    <a:pt x="543480" y="813405"/>
                    <a:pt x="654065" y="942016"/>
                    <a:pt x="653181" y="1107009"/>
                  </a:cubicBezTo>
                  <a:cubicBezTo>
                    <a:pt x="285927" y="952190"/>
                    <a:pt x="195689" y="876660"/>
                    <a:pt x="195689" y="876660"/>
                  </a:cubicBezTo>
                  <a:lnTo>
                    <a:pt x="178438" y="520465"/>
                  </a:lnTo>
                  <a:cubicBezTo>
                    <a:pt x="168154" y="542582"/>
                    <a:pt x="108880" y="578743"/>
                    <a:pt x="51818" y="521792"/>
                  </a:cubicBezTo>
                  <a:cubicBezTo>
                    <a:pt x="-15197" y="454667"/>
                    <a:pt x="-13096" y="364650"/>
                    <a:pt x="34567" y="325835"/>
                  </a:cubicBezTo>
                  <a:cubicBezTo>
                    <a:pt x="83888" y="285582"/>
                    <a:pt x="149022" y="310132"/>
                    <a:pt x="179986" y="367636"/>
                  </a:cubicBezTo>
                  <a:cubicBezTo>
                    <a:pt x="238375" y="384113"/>
                    <a:pt x="276527" y="328047"/>
                    <a:pt x="246337" y="113290"/>
                  </a:cubicBezTo>
                  <a:cubicBezTo>
                    <a:pt x="364885" y="32121"/>
                    <a:pt x="532753" y="-36664"/>
                    <a:pt x="683813" y="21836"/>
                  </a:cubicBezTo>
                  <a:close/>
                </a:path>
              </a:pathLst>
            </a:custGeom>
            <a:solidFill>
              <a:srgbClr val="FFBDA7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5C257C73-AEA3-C599-F303-20FF42FC064D}"/>
                </a:ext>
              </a:extLst>
            </p:cNvPr>
            <p:cNvSpPr/>
            <p:nvPr/>
          </p:nvSpPr>
          <p:spPr>
            <a:xfrm>
              <a:off x="5116914" y="1829274"/>
              <a:ext cx="312513" cy="189322"/>
            </a:xfrm>
            <a:custGeom>
              <a:avLst/>
              <a:gdLst>
                <a:gd name="connsiteX0" fmla="*/ 307648 w 312513"/>
                <a:gd name="connsiteY0" fmla="*/ 141770 h 189322"/>
                <a:gd name="connsiteX1" fmla="*/ 0 w 312513"/>
                <a:gd name="connsiteY1" fmla="*/ 0 h 189322"/>
                <a:gd name="connsiteX2" fmla="*/ 75198 w 312513"/>
                <a:gd name="connsiteY2" fmla="*/ 124077 h 189322"/>
                <a:gd name="connsiteX3" fmla="*/ 312514 w 312513"/>
                <a:gd name="connsiteY3" fmla="*/ 189322 h 189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513" h="189322">
                  <a:moveTo>
                    <a:pt x="307648" y="141770"/>
                  </a:moveTo>
                  <a:cubicBezTo>
                    <a:pt x="127947" y="135246"/>
                    <a:pt x="26098" y="67568"/>
                    <a:pt x="0" y="0"/>
                  </a:cubicBezTo>
                  <a:cubicBezTo>
                    <a:pt x="0" y="0"/>
                    <a:pt x="13270" y="85040"/>
                    <a:pt x="75198" y="124077"/>
                  </a:cubicBezTo>
                  <a:cubicBezTo>
                    <a:pt x="150285" y="171297"/>
                    <a:pt x="312514" y="189322"/>
                    <a:pt x="312514" y="189322"/>
                  </a:cubicBezTo>
                  <a:close/>
                </a:path>
              </a:pathLst>
            </a:custGeom>
            <a:solidFill>
              <a:srgbClr val="F0997A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C980098A-D56B-6A8C-902A-492BE2CF6275}"/>
                </a:ext>
              </a:extLst>
            </p:cNvPr>
            <p:cNvSpPr/>
            <p:nvPr/>
          </p:nvSpPr>
          <p:spPr>
            <a:xfrm>
              <a:off x="5365693" y="1750427"/>
              <a:ext cx="127985" cy="79062"/>
            </a:xfrm>
            <a:custGeom>
              <a:avLst/>
              <a:gdLst>
                <a:gd name="connsiteX0" fmla="*/ 127986 w 127985"/>
                <a:gd name="connsiteY0" fmla="*/ 29637 h 79062"/>
                <a:gd name="connsiteX1" fmla="*/ 2582 w 127985"/>
                <a:gd name="connsiteY1" fmla="*/ 0 h 79062"/>
                <a:gd name="connsiteX2" fmla="*/ 43841 w 127985"/>
                <a:gd name="connsiteY2" fmla="*/ 76370 h 79062"/>
                <a:gd name="connsiteX3" fmla="*/ 47811 w 127985"/>
                <a:gd name="connsiteY3" fmla="*/ 77410 h 79062"/>
                <a:gd name="connsiteX4" fmla="*/ 127986 w 127985"/>
                <a:gd name="connsiteY4" fmla="*/ 29637 h 7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985" h="79062">
                  <a:moveTo>
                    <a:pt x="127986" y="29637"/>
                  </a:moveTo>
                  <a:lnTo>
                    <a:pt x="2582" y="0"/>
                  </a:lnTo>
                  <a:cubicBezTo>
                    <a:pt x="-7116" y="32479"/>
                    <a:pt x="11351" y="66672"/>
                    <a:pt x="43841" y="76370"/>
                  </a:cubicBezTo>
                  <a:cubicBezTo>
                    <a:pt x="45146" y="76757"/>
                    <a:pt x="46473" y="77111"/>
                    <a:pt x="47811" y="77410"/>
                  </a:cubicBezTo>
                  <a:cubicBezTo>
                    <a:pt x="82977" y="85283"/>
                    <a:pt x="118177" y="64316"/>
                    <a:pt x="127986" y="29637"/>
                  </a:cubicBezTo>
                  <a:close/>
                </a:path>
              </a:pathLst>
            </a:custGeom>
            <a:solidFill>
              <a:srgbClr val="B16668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4DEBC1FF-5463-3439-A31B-32B555486C4D}"/>
                </a:ext>
              </a:extLst>
            </p:cNvPr>
            <p:cNvSpPr/>
            <p:nvPr/>
          </p:nvSpPr>
          <p:spPr>
            <a:xfrm>
              <a:off x="5367611" y="1780912"/>
              <a:ext cx="73760" cy="48290"/>
            </a:xfrm>
            <a:custGeom>
              <a:avLst/>
              <a:gdLst>
                <a:gd name="connsiteX0" fmla="*/ 73760 w 73760"/>
                <a:gd name="connsiteY0" fmla="*/ 46814 h 48290"/>
                <a:gd name="connsiteX1" fmla="*/ 45893 w 73760"/>
                <a:gd name="connsiteY1" fmla="*/ 46814 h 48290"/>
                <a:gd name="connsiteX2" fmla="*/ 0 w 73760"/>
                <a:gd name="connsiteY2" fmla="*/ 147 h 48290"/>
                <a:gd name="connsiteX3" fmla="*/ 73760 w 73760"/>
                <a:gd name="connsiteY3" fmla="*/ 46814 h 48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60" h="48290">
                  <a:moveTo>
                    <a:pt x="73760" y="46814"/>
                  </a:moveTo>
                  <a:cubicBezTo>
                    <a:pt x="64571" y="48782"/>
                    <a:pt x="55082" y="48782"/>
                    <a:pt x="45893" y="46814"/>
                  </a:cubicBezTo>
                  <a:cubicBezTo>
                    <a:pt x="22847" y="41473"/>
                    <a:pt x="4965" y="23281"/>
                    <a:pt x="0" y="147"/>
                  </a:cubicBezTo>
                  <a:cubicBezTo>
                    <a:pt x="32081" y="-1866"/>
                    <a:pt x="61828" y="16956"/>
                    <a:pt x="73760" y="46814"/>
                  </a:cubicBezTo>
                  <a:close/>
                </a:path>
              </a:pathLst>
            </a:custGeom>
            <a:solidFill>
              <a:srgbClr val="F0997A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64A64C69-1B5B-5CEF-96A9-F18BFFCB2D30}"/>
                </a:ext>
              </a:extLst>
            </p:cNvPr>
            <p:cNvSpPr/>
            <p:nvPr/>
          </p:nvSpPr>
          <p:spPr>
            <a:xfrm>
              <a:off x="5278563" y="1513506"/>
              <a:ext cx="70129" cy="70116"/>
            </a:xfrm>
            <a:custGeom>
              <a:avLst/>
              <a:gdLst>
                <a:gd name="connsiteX0" fmla="*/ 248 w 70129"/>
                <a:gd name="connsiteY0" fmla="*/ 39084 h 70116"/>
                <a:gd name="connsiteX1" fmla="*/ 39097 w 70129"/>
                <a:gd name="connsiteY1" fmla="*/ 69882 h 70116"/>
                <a:gd name="connsiteX2" fmla="*/ 69895 w 70129"/>
                <a:gd name="connsiteY2" fmla="*/ 31034 h 70116"/>
                <a:gd name="connsiteX3" fmla="*/ 31046 w 70129"/>
                <a:gd name="connsiteY3" fmla="*/ 235 h 70116"/>
                <a:gd name="connsiteX4" fmla="*/ 30770 w 70129"/>
                <a:gd name="connsiteY4" fmla="*/ 268 h 70116"/>
                <a:gd name="connsiteX5" fmla="*/ 248 w 70129"/>
                <a:gd name="connsiteY5" fmla="*/ 39084 h 70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129" h="70116">
                  <a:moveTo>
                    <a:pt x="248" y="39084"/>
                  </a:moveTo>
                  <a:cubicBezTo>
                    <a:pt x="2471" y="58317"/>
                    <a:pt x="19866" y="72104"/>
                    <a:pt x="39097" y="69882"/>
                  </a:cubicBezTo>
                  <a:cubicBezTo>
                    <a:pt x="58328" y="67659"/>
                    <a:pt x="72118" y="50266"/>
                    <a:pt x="69895" y="31034"/>
                  </a:cubicBezTo>
                  <a:cubicBezTo>
                    <a:pt x="67672" y="11801"/>
                    <a:pt x="50277" y="-1988"/>
                    <a:pt x="31046" y="235"/>
                  </a:cubicBezTo>
                  <a:cubicBezTo>
                    <a:pt x="30958" y="246"/>
                    <a:pt x="30858" y="257"/>
                    <a:pt x="30770" y="268"/>
                  </a:cubicBezTo>
                  <a:cubicBezTo>
                    <a:pt x="11627" y="2574"/>
                    <a:pt x="-2030" y="19941"/>
                    <a:pt x="248" y="39084"/>
                  </a:cubicBezTo>
                  <a:close/>
                </a:path>
              </a:pathLst>
            </a:custGeom>
            <a:solidFill>
              <a:srgbClr val="263238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1EDD2629-3094-AE61-7888-DA32BB6E8FC5}"/>
                </a:ext>
              </a:extLst>
            </p:cNvPr>
            <p:cNvSpPr/>
            <p:nvPr/>
          </p:nvSpPr>
          <p:spPr>
            <a:xfrm>
              <a:off x="5539660" y="1494499"/>
              <a:ext cx="70124" cy="70117"/>
            </a:xfrm>
            <a:custGeom>
              <a:avLst/>
              <a:gdLst>
                <a:gd name="connsiteX0" fmla="*/ 243 w 70124"/>
                <a:gd name="connsiteY0" fmla="*/ 39070 h 70117"/>
                <a:gd name="connsiteX1" fmla="*/ 39080 w 70124"/>
                <a:gd name="connsiteY1" fmla="*/ 69884 h 70117"/>
                <a:gd name="connsiteX2" fmla="*/ 69889 w 70124"/>
                <a:gd name="connsiteY2" fmla="*/ 31047 h 70117"/>
                <a:gd name="connsiteX3" fmla="*/ 31052 w 70124"/>
                <a:gd name="connsiteY3" fmla="*/ 234 h 70117"/>
                <a:gd name="connsiteX4" fmla="*/ 30875 w 70124"/>
                <a:gd name="connsiteY4" fmla="*/ 255 h 70117"/>
                <a:gd name="connsiteX5" fmla="*/ 243 w 70124"/>
                <a:gd name="connsiteY5" fmla="*/ 39032 h 70117"/>
                <a:gd name="connsiteX6" fmla="*/ 243 w 70124"/>
                <a:gd name="connsiteY6" fmla="*/ 39070 h 70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124" h="70117">
                  <a:moveTo>
                    <a:pt x="243" y="39070"/>
                  </a:moveTo>
                  <a:cubicBezTo>
                    <a:pt x="2454" y="58303"/>
                    <a:pt x="19849" y="72100"/>
                    <a:pt x="39080" y="69884"/>
                  </a:cubicBezTo>
                  <a:cubicBezTo>
                    <a:pt x="58311" y="67669"/>
                    <a:pt x="72112" y="50280"/>
                    <a:pt x="69889" y="31047"/>
                  </a:cubicBezTo>
                  <a:cubicBezTo>
                    <a:pt x="67678" y="11813"/>
                    <a:pt x="50294" y="-1982"/>
                    <a:pt x="31052" y="234"/>
                  </a:cubicBezTo>
                  <a:cubicBezTo>
                    <a:pt x="30996" y="240"/>
                    <a:pt x="30930" y="247"/>
                    <a:pt x="30875" y="255"/>
                  </a:cubicBezTo>
                  <a:cubicBezTo>
                    <a:pt x="11710" y="2503"/>
                    <a:pt x="-2013" y="19864"/>
                    <a:pt x="243" y="39032"/>
                  </a:cubicBezTo>
                  <a:cubicBezTo>
                    <a:pt x="243" y="39045"/>
                    <a:pt x="243" y="39058"/>
                    <a:pt x="243" y="39070"/>
                  </a:cubicBezTo>
                  <a:close/>
                </a:path>
              </a:pathLst>
            </a:custGeom>
            <a:solidFill>
              <a:srgbClr val="263238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9427C89A-245C-A330-E627-3219CF1E4DA0}"/>
                </a:ext>
              </a:extLst>
            </p:cNvPr>
            <p:cNvSpPr/>
            <p:nvPr/>
          </p:nvSpPr>
          <p:spPr>
            <a:xfrm>
              <a:off x="5415605" y="1490109"/>
              <a:ext cx="156035" cy="230680"/>
            </a:xfrm>
            <a:custGeom>
              <a:avLst/>
              <a:gdLst>
                <a:gd name="connsiteX0" fmla="*/ 0 w 156035"/>
                <a:gd name="connsiteY0" fmla="*/ 0 h 230680"/>
                <a:gd name="connsiteX1" fmla="*/ 46888 w 156035"/>
                <a:gd name="connsiteY1" fmla="*/ 230681 h 230680"/>
                <a:gd name="connsiteX2" fmla="*/ 156036 w 156035"/>
                <a:gd name="connsiteY2" fmla="*/ 166873 h 230680"/>
                <a:gd name="connsiteX3" fmla="*/ 0 w 156035"/>
                <a:gd name="connsiteY3" fmla="*/ 0 h 23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035" h="230680">
                  <a:moveTo>
                    <a:pt x="0" y="0"/>
                  </a:moveTo>
                  <a:lnTo>
                    <a:pt x="46888" y="230681"/>
                  </a:lnTo>
                  <a:lnTo>
                    <a:pt x="156036" y="1668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997A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CA59BC1F-D2E3-9BC6-3F2D-733809F50450}"/>
                </a:ext>
              </a:extLst>
            </p:cNvPr>
            <p:cNvSpPr/>
            <p:nvPr/>
          </p:nvSpPr>
          <p:spPr>
            <a:xfrm>
              <a:off x="5547644" y="1407764"/>
              <a:ext cx="83905" cy="51601"/>
            </a:xfrm>
            <a:custGeom>
              <a:avLst/>
              <a:gdLst>
                <a:gd name="connsiteX0" fmla="*/ 83271 w 83905"/>
                <a:gd name="connsiteY0" fmla="*/ 51602 h 51601"/>
                <a:gd name="connsiteX1" fmla="*/ 0 w 83905"/>
                <a:gd name="connsiteY1" fmla="*/ 34129 h 51601"/>
                <a:gd name="connsiteX2" fmla="*/ 47143 w 83905"/>
                <a:gd name="connsiteY2" fmla="*/ 574 h 51601"/>
                <a:gd name="connsiteX3" fmla="*/ 49100 w 83905"/>
                <a:gd name="connsiteY3" fmla="*/ 954 h 51601"/>
                <a:gd name="connsiteX4" fmla="*/ 83271 w 83905"/>
                <a:gd name="connsiteY4" fmla="*/ 51602 h 5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905" h="51601">
                  <a:moveTo>
                    <a:pt x="83271" y="51602"/>
                  </a:moveTo>
                  <a:lnTo>
                    <a:pt x="0" y="34129"/>
                  </a:lnTo>
                  <a:cubicBezTo>
                    <a:pt x="3749" y="11845"/>
                    <a:pt x="24860" y="-3178"/>
                    <a:pt x="47143" y="574"/>
                  </a:cubicBezTo>
                  <a:cubicBezTo>
                    <a:pt x="47795" y="685"/>
                    <a:pt x="48447" y="811"/>
                    <a:pt x="49100" y="954"/>
                  </a:cubicBezTo>
                  <a:cubicBezTo>
                    <a:pt x="72190" y="5995"/>
                    <a:pt x="87241" y="28301"/>
                    <a:pt x="83271" y="51602"/>
                  </a:cubicBezTo>
                  <a:close/>
                </a:path>
              </a:pathLst>
            </a:custGeom>
            <a:solidFill>
              <a:srgbClr val="263238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0577D4C0-4259-3119-204E-8BF12B660586}"/>
                </a:ext>
              </a:extLst>
            </p:cNvPr>
            <p:cNvSpPr/>
            <p:nvPr/>
          </p:nvSpPr>
          <p:spPr>
            <a:xfrm>
              <a:off x="5233838" y="1430478"/>
              <a:ext cx="79697" cy="65381"/>
            </a:xfrm>
            <a:custGeom>
              <a:avLst/>
              <a:gdLst>
                <a:gd name="connsiteX0" fmla="*/ 5273 w 79697"/>
                <a:gd name="connsiteY0" fmla="*/ 65382 h 65381"/>
                <a:gd name="connsiteX1" fmla="*/ 79697 w 79697"/>
                <a:gd name="connsiteY1" fmla="*/ 22032 h 65381"/>
                <a:gd name="connsiteX2" fmla="*/ 23619 w 79697"/>
                <a:gd name="connsiteY2" fmla="*/ 4850 h 65381"/>
                <a:gd name="connsiteX3" fmla="*/ 21972 w 79697"/>
                <a:gd name="connsiteY3" fmla="*/ 5776 h 65381"/>
                <a:gd name="connsiteX4" fmla="*/ 5273 w 79697"/>
                <a:gd name="connsiteY4" fmla="*/ 65382 h 65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697" h="65381">
                  <a:moveTo>
                    <a:pt x="5273" y="65382"/>
                  </a:moveTo>
                  <a:lnTo>
                    <a:pt x="79697" y="22032"/>
                  </a:lnTo>
                  <a:cubicBezTo>
                    <a:pt x="68959" y="1803"/>
                    <a:pt x="43856" y="-5889"/>
                    <a:pt x="23619" y="4850"/>
                  </a:cubicBezTo>
                  <a:cubicBezTo>
                    <a:pt x="23066" y="5146"/>
                    <a:pt x="22513" y="5456"/>
                    <a:pt x="21972" y="5776"/>
                  </a:cubicBezTo>
                  <a:cubicBezTo>
                    <a:pt x="1359" y="17983"/>
                    <a:pt x="-5995" y="44245"/>
                    <a:pt x="5273" y="65382"/>
                  </a:cubicBezTo>
                  <a:close/>
                </a:path>
              </a:pathLst>
            </a:custGeom>
            <a:solidFill>
              <a:srgbClr val="263238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74" name="图形 4">
              <a:extLst>
                <a:ext uri="{FF2B5EF4-FFF2-40B4-BE49-F238E27FC236}">
                  <a16:creationId xmlns:a16="http://schemas.microsoft.com/office/drawing/2014/main" id="{1A794F57-D1B6-C5F8-D6C1-B621F4579E7A}"/>
                </a:ext>
              </a:extLst>
            </p:cNvPr>
            <p:cNvGrpSpPr/>
            <p:nvPr/>
          </p:nvGrpSpPr>
          <p:grpSpPr>
            <a:xfrm>
              <a:off x="5211022" y="1310812"/>
              <a:ext cx="368348" cy="433200"/>
              <a:chOff x="5211022" y="1310812"/>
              <a:chExt cx="368348" cy="433200"/>
            </a:xfrm>
          </p:grpSpPr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8280E5C2-6577-9055-91E1-D9C6FD384EC5}"/>
                  </a:ext>
                </a:extLst>
              </p:cNvPr>
              <p:cNvSpPr/>
              <p:nvPr/>
            </p:nvSpPr>
            <p:spPr>
              <a:xfrm rot="-5241000">
                <a:off x="5504009" y="1311776"/>
                <a:ext cx="42685" cy="42685"/>
              </a:xfrm>
              <a:custGeom>
                <a:avLst/>
                <a:gdLst>
                  <a:gd name="connsiteX0" fmla="*/ 42686 w 42685"/>
                  <a:gd name="connsiteY0" fmla="*/ 21343 h 42685"/>
                  <a:gd name="connsiteX1" fmla="*/ 21343 w 42685"/>
                  <a:gd name="connsiteY1" fmla="*/ 42686 h 42685"/>
                  <a:gd name="connsiteX2" fmla="*/ 0 w 42685"/>
                  <a:gd name="connsiteY2" fmla="*/ 21343 h 42685"/>
                  <a:gd name="connsiteX3" fmla="*/ 21343 w 42685"/>
                  <a:gd name="connsiteY3" fmla="*/ 0 h 42685"/>
                  <a:gd name="connsiteX4" fmla="*/ 42686 w 42685"/>
                  <a:gd name="connsiteY4" fmla="*/ 21343 h 4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685" h="42685">
                    <a:moveTo>
                      <a:pt x="42686" y="21343"/>
                    </a:moveTo>
                    <a:cubicBezTo>
                      <a:pt x="42686" y="33130"/>
                      <a:pt x="33130" y="42686"/>
                      <a:pt x="21343" y="42686"/>
                    </a:cubicBezTo>
                    <a:cubicBezTo>
                      <a:pt x="9556" y="42686"/>
                      <a:pt x="0" y="33130"/>
                      <a:pt x="0" y="21343"/>
                    </a:cubicBezTo>
                    <a:cubicBezTo>
                      <a:pt x="0" y="9556"/>
                      <a:pt x="9556" y="0"/>
                      <a:pt x="21343" y="0"/>
                    </a:cubicBezTo>
                    <a:cubicBezTo>
                      <a:pt x="33130" y="0"/>
                      <a:pt x="42686" y="9556"/>
                      <a:pt x="42686" y="21343"/>
                    </a:cubicBezTo>
                    <a:close/>
                  </a:path>
                </a:pathLst>
              </a:custGeom>
              <a:solidFill>
                <a:srgbClr val="F28F8F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0B5AB8DD-81F2-D3E4-49C7-AA1149577F93}"/>
                  </a:ext>
                </a:extLst>
              </p:cNvPr>
              <p:cNvSpPr/>
              <p:nvPr/>
            </p:nvSpPr>
            <p:spPr>
              <a:xfrm>
                <a:off x="5564548" y="1342576"/>
                <a:ext cx="14822" cy="14820"/>
              </a:xfrm>
              <a:custGeom>
                <a:avLst/>
                <a:gdLst>
                  <a:gd name="connsiteX0" fmla="*/ 14723 w 14822"/>
                  <a:gd name="connsiteY0" fmla="*/ 6205 h 14820"/>
                  <a:gd name="connsiteX1" fmla="*/ 8619 w 14822"/>
                  <a:gd name="connsiteY1" fmla="*/ 14721 h 14820"/>
                  <a:gd name="connsiteX2" fmla="*/ 458 w 14822"/>
                  <a:gd name="connsiteY2" fmla="*/ 9965 h 14820"/>
                  <a:gd name="connsiteX3" fmla="*/ 4859 w 14822"/>
                  <a:gd name="connsiteY3" fmla="*/ 456 h 14820"/>
                  <a:gd name="connsiteX4" fmla="*/ 14369 w 14822"/>
                  <a:gd name="connsiteY4" fmla="*/ 4857 h 14820"/>
                  <a:gd name="connsiteX5" fmla="*/ 14723 w 14822"/>
                  <a:gd name="connsiteY5" fmla="*/ 6205 h 14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822" h="14820">
                    <a:moveTo>
                      <a:pt x="14723" y="6205"/>
                    </a:moveTo>
                    <a:cubicBezTo>
                      <a:pt x="15387" y="10243"/>
                      <a:pt x="12655" y="14056"/>
                      <a:pt x="8619" y="14721"/>
                    </a:cubicBezTo>
                    <a:cubicBezTo>
                      <a:pt x="5113" y="15300"/>
                      <a:pt x="1685" y="13304"/>
                      <a:pt x="458" y="9965"/>
                    </a:cubicBezTo>
                    <a:cubicBezTo>
                      <a:pt x="-958" y="6124"/>
                      <a:pt x="1022" y="1867"/>
                      <a:pt x="4859" y="456"/>
                    </a:cubicBezTo>
                    <a:cubicBezTo>
                      <a:pt x="8696" y="-954"/>
                      <a:pt x="12954" y="1015"/>
                      <a:pt x="14369" y="4857"/>
                    </a:cubicBezTo>
                    <a:cubicBezTo>
                      <a:pt x="14524" y="5294"/>
                      <a:pt x="14646" y="5745"/>
                      <a:pt x="14723" y="6205"/>
                    </a:cubicBezTo>
                    <a:close/>
                  </a:path>
                </a:pathLst>
              </a:custGeom>
              <a:solidFill>
                <a:srgbClr val="F28F8F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3E87B786-0953-9698-E91E-EF95DC69ACCC}"/>
                  </a:ext>
                </a:extLst>
              </p:cNvPr>
              <p:cNvSpPr/>
              <p:nvPr/>
            </p:nvSpPr>
            <p:spPr>
              <a:xfrm>
                <a:off x="5517475" y="1319390"/>
                <a:ext cx="19416" cy="19472"/>
              </a:xfrm>
              <a:custGeom>
                <a:avLst/>
                <a:gdLst>
                  <a:gd name="connsiteX0" fmla="*/ 19110 w 19416"/>
                  <a:gd name="connsiteY0" fmla="*/ 7274 h 19472"/>
                  <a:gd name="connsiteX1" fmla="*/ 12143 w 19416"/>
                  <a:gd name="connsiteY1" fmla="*/ 19107 h 19472"/>
                  <a:gd name="connsiteX2" fmla="*/ 388 w 19416"/>
                  <a:gd name="connsiteY2" fmla="*/ 12561 h 19472"/>
                  <a:gd name="connsiteX3" fmla="*/ 311 w 19416"/>
                  <a:gd name="connsiteY3" fmla="*/ 12250 h 19472"/>
                  <a:gd name="connsiteX4" fmla="*/ 7277 w 19416"/>
                  <a:gd name="connsiteY4" fmla="*/ 307 h 19472"/>
                  <a:gd name="connsiteX5" fmla="*/ 19110 w 19416"/>
                  <a:gd name="connsiteY5" fmla="*/ 7274 h 19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416" h="19472">
                    <a:moveTo>
                      <a:pt x="19110" y="7274"/>
                    </a:moveTo>
                    <a:cubicBezTo>
                      <a:pt x="20437" y="12464"/>
                      <a:pt x="17330" y="17752"/>
                      <a:pt x="12143" y="19107"/>
                    </a:cubicBezTo>
                    <a:cubicBezTo>
                      <a:pt x="7089" y="20544"/>
                      <a:pt x="1826" y="17614"/>
                      <a:pt x="388" y="12561"/>
                    </a:cubicBezTo>
                    <a:cubicBezTo>
                      <a:pt x="366" y="12458"/>
                      <a:pt x="333" y="12354"/>
                      <a:pt x="311" y="12250"/>
                    </a:cubicBezTo>
                    <a:cubicBezTo>
                      <a:pt x="-1027" y="7034"/>
                      <a:pt x="2080" y="1712"/>
                      <a:pt x="7277" y="307"/>
                    </a:cubicBezTo>
                    <a:cubicBezTo>
                      <a:pt x="12464" y="-1023"/>
                      <a:pt x="17761" y="2091"/>
                      <a:pt x="19110" y="7274"/>
                    </a:cubicBezTo>
                    <a:close/>
                  </a:path>
                </a:pathLst>
              </a:custGeom>
              <a:solidFill>
                <a:srgbClr val="FAFAFA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E5AC7BB1-588F-43CA-33C7-0AE25F198DFF}"/>
                  </a:ext>
                </a:extLst>
              </p:cNvPr>
              <p:cNvSpPr/>
              <p:nvPr/>
            </p:nvSpPr>
            <p:spPr>
              <a:xfrm>
                <a:off x="5218763" y="1644044"/>
                <a:ext cx="46003" cy="46003"/>
              </a:xfrm>
              <a:custGeom>
                <a:avLst/>
                <a:gdLst>
                  <a:gd name="connsiteX0" fmla="*/ 46004 w 46003"/>
                  <a:gd name="connsiteY0" fmla="*/ 22891 h 46003"/>
                  <a:gd name="connsiteX1" fmla="*/ 23113 w 46003"/>
                  <a:gd name="connsiteY1" fmla="*/ 46004 h 46003"/>
                  <a:gd name="connsiteX2" fmla="*/ 0 w 46003"/>
                  <a:gd name="connsiteY2" fmla="*/ 23112 h 46003"/>
                  <a:gd name="connsiteX3" fmla="*/ 22891 w 46003"/>
                  <a:gd name="connsiteY3" fmla="*/ 0 h 46003"/>
                  <a:gd name="connsiteX4" fmla="*/ 23113 w 46003"/>
                  <a:gd name="connsiteY4" fmla="*/ 0 h 46003"/>
                  <a:gd name="connsiteX5" fmla="*/ 46004 w 46003"/>
                  <a:gd name="connsiteY5" fmla="*/ 22891 h 46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003" h="46003">
                    <a:moveTo>
                      <a:pt x="46004" y="22891"/>
                    </a:moveTo>
                    <a:cubicBezTo>
                      <a:pt x="46070" y="35597"/>
                      <a:pt x="35819" y="45937"/>
                      <a:pt x="23113" y="46004"/>
                    </a:cubicBezTo>
                    <a:cubicBezTo>
                      <a:pt x="10406" y="46059"/>
                      <a:pt x="67" y="35819"/>
                      <a:pt x="0" y="23112"/>
                    </a:cubicBezTo>
                    <a:cubicBezTo>
                      <a:pt x="-55" y="10406"/>
                      <a:pt x="10185" y="66"/>
                      <a:pt x="22891" y="0"/>
                    </a:cubicBezTo>
                    <a:cubicBezTo>
                      <a:pt x="22969" y="0"/>
                      <a:pt x="23035" y="0"/>
                      <a:pt x="23113" y="0"/>
                    </a:cubicBezTo>
                    <a:cubicBezTo>
                      <a:pt x="35752" y="0"/>
                      <a:pt x="46004" y="10251"/>
                      <a:pt x="46004" y="22891"/>
                    </a:cubicBezTo>
                    <a:close/>
                  </a:path>
                </a:pathLst>
              </a:custGeom>
              <a:solidFill>
                <a:srgbClr val="F28F8F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87402A82-3B1F-93FD-20CE-BC04F5366786}"/>
                  </a:ext>
                </a:extLst>
              </p:cNvPr>
              <p:cNvSpPr/>
              <p:nvPr/>
            </p:nvSpPr>
            <p:spPr>
              <a:xfrm>
                <a:off x="5284230" y="1689937"/>
                <a:ext cx="15703" cy="15703"/>
              </a:xfrm>
              <a:custGeom>
                <a:avLst/>
                <a:gdLst>
                  <a:gd name="connsiteX0" fmla="*/ 15703 w 15703"/>
                  <a:gd name="connsiteY0" fmla="*/ 7852 h 15703"/>
                  <a:gd name="connsiteX1" fmla="*/ 7852 w 15703"/>
                  <a:gd name="connsiteY1" fmla="*/ 15703 h 15703"/>
                  <a:gd name="connsiteX2" fmla="*/ 0 w 15703"/>
                  <a:gd name="connsiteY2" fmla="*/ 7852 h 15703"/>
                  <a:gd name="connsiteX3" fmla="*/ 7852 w 15703"/>
                  <a:gd name="connsiteY3" fmla="*/ 0 h 15703"/>
                  <a:gd name="connsiteX4" fmla="*/ 15703 w 15703"/>
                  <a:gd name="connsiteY4" fmla="*/ 7852 h 1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03" h="15703">
                    <a:moveTo>
                      <a:pt x="15703" y="7852"/>
                    </a:moveTo>
                    <a:cubicBezTo>
                      <a:pt x="15703" y="12188"/>
                      <a:pt x="12188" y="15703"/>
                      <a:pt x="7852" y="15703"/>
                    </a:cubicBezTo>
                    <a:cubicBezTo>
                      <a:pt x="3515" y="15703"/>
                      <a:pt x="0" y="12188"/>
                      <a:pt x="0" y="7852"/>
                    </a:cubicBezTo>
                    <a:cubicBezTo>
                      <a:pt x="0" y="3515"/>
                      <a:pt x="3515" y="0"/>
                      <a:pt x="7852" y="0"/>
                    </a:cubicBezTo>
                    <a:cubicBezTo>
                      <a:pt x="12188" y="0"/>
                      <a:pt x="15703" y="3515"/>
                      <a:pt x="15703" y="7852"/>
                    </a:cubicBezTo>
                    <a:close/>
                  </a:path>
                </a:pathLst>
              </a:custGeom>
              <a:solidFill>
                <a:srgbClr val="F28F8F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1BA6040B-1386-7EF7-D96E-E9ECFB212626}"/>
                  </a:ext>
                </a:extLst>
              </p:cNvPr>
              <p:cNvSpPr/>
              <p:nvPr/>
            </p:nvSpPr>
            <p:spPr>
              <a:xfrm>
                <a:off x="5211022" y="1717915"/>
                <a:ext cx="26098" cy="26098"/>
              </a:xfrm>
              <a:custGeom>
                <a:avLst/>
                <a:gdLst>
                  <a:gd name="connsiteX0" fmla="*/ 26098 w 26098"/>
                  <a:gd name="connsiteY0" fmla="*/ 13049 h 26098"/>
                  <a:gd name="connsiteX1" fmla="*/ 13049 w 26098"/>
                  <a:gd name="connsiteY1" fmla="*/ 26098 h 26098"/>
                  <a:gd name="connsiteX2" fmla="*/ 0 w 26098"/>
                  <a:gd name="connsiteY2" fmla="*/ 13049 h 26098"/>
                  <a:gd name="connsiteX3" fmla="*/ 13049 w 26098"/>
                  <a:gd name="connsiteY3" fmla="*/ 0 h 26098"/>
                  <a:gd name="connsiteX4" fmla="*/ 26098 w 26098"/>
                  <a:gd name="connsiteY4" fmla="*/ 13049 h 2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98" h="26098">
                    <a:moveTo>
                      <a:pt x="26098" y="13049"/>
                    </a:moveTo>
                    <a:cubicBezTo>
                      <a:pt x="26098" y="20259"/>
                      <a:pt x="20259" y="26098"/>
                      <a:pt x="13049" y="26098"/>
                    </a:cubicBezTo>
                    <a:cubicBezTo>
                      <a:pt x="5839" y="26098"/>
                      <a:pt x="0" y="20259"/>
                      <a:pt x="0" y="13049"/>
                    </a:cubicBezTo>
                    <a:cubicBezTo>
                      <a:pt x="0" y="5839"/>
                      <a:pt x="5839" y="0"/>
                      <a:pt x="13049" y="0"/>
                    </a:cubicBezTo>
                    <a:cubicBezTo>
                      <a:pt x="20259" y="0"/>
                      <a:pt x="26098" y="5839"/>
                      <a:pt x="26098" y="13049"/>
                    </a:cubicBezTo>
                    <a:close/>
                  </a:path>
                </a:pathLst>
              </a:custGeom>
              <a:solidFill>
                <a:srgbClr val="F28F8F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75CAE442-D40D-8DA1-FC9D-7AD7666CB9AB}"/>
                  </a:ext>
                </a:extLst>
              </p:cNvPr>
              <p:cNvSpPr/>
              <p:nvPr/>
            </p:nvSpPr>
            <p:spPr>
              <a:xfrm>
                <a:off x="5234577" y="1652669"/>
                <a:ext cx="20790" cy="20790"/>
              </a:xfrm>
              <a:custGeom>
                <a:avLst/>
                <a:gdLst>
                  <a:gd name="connsiteX0" fmla="*/ 20790 w 20790"/>
                  <a:gd name="connsiteY0" fmla="*/ 10395 h 20790"/>
                  <a:gd name="connsiteX1" fmla="*/ 10395 w 20790"/>
                  <a:gd name="connsiteY1" fmla="*/ 20790 h 20790"/>
                  <a:gd name="connsiteX2" fmla="*/ 0 w 20790"/>
                  <a:gd name="connsiteY2" fmla="*/ 10395 h 20790"/>
                  <a:gd name="connsiteX3" fmla="*/ 10395 w 20790"/>
                  <a:gd name="connsiteY3" fmla="*/ 0 h 20790"/>
                  <a:gd name="connsiteX4" fmla="*/ 20790 w 20790"/>
                  <a:gd name="connsiteY4" fmla="*/ 10395 h 20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790" h="20790">
                    <a:moveTo>
                      <a:pt x="20790" y="10395"/>
                    </a:moveTo>
                    <a:cubicBezTo>
                      <a:pt x="20790" y="16136"/>
                      <a:pt x="16136" y="20790"/>
                      <a:pt x="10395" y="20790"/>
                    </a:cubicBezTo>
                    <a:cubicBezTo>
                      <a:pt x="4654" y="20790"/>
                      <a:pt x="0" y="16136"/>
                      <a:pt x="0" y="10395"/>
                    </a:cubicBezTo>
                    <a:cubicBezTo>
                      <a:pt x="0" y="4654"/>
                      <a:pt x="4654" y="0"/>
                      <a:pt x="10395" y="0"/>
                    </a:cubicBezTo>
                    <a:cubicBezTo>
                      <a:pt x="16136" y="0"/>
                      <a:pt x="20790" y="4654"/>
                      <a:pt x="20790" y="10395"/>
                    </a:cubicBezTo>
                    <a:close/>
                  </a:path>
                </a:pathLst>
              </a:custGeom>
              <a:solidFill>
                <a:srgbClr val="FAFAFA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16679872-2150-9672-F3E6-6B4866C94455}"/>
                </a:ext>
              </a:extLst>
            </p:cNvPr>
            <p:cNvSpPr/>
            <p:nvPr/>
          </p:nvSpPr>
          <p:spPr>
            <a:xfrm>
              <a:off x="5900423" y="2554020"/>
              <a:ext cx="684468" cy="786533"/>
            </a:xfrm>
            <a:custGeom>
              <a:avLst/>
              <a:gdLst>
                <a:gd name="connsiteX0" fmla="*/ 683847 w 684468"/>
                <a:gd name="connsiteY0" fmla="*/ 12305 h 786533"/>
                <a:gd name="connsiteX1" fmla="*/ 500165 w 684468"/>
                <a:gd name="connsiteY1" fmla="*/ 659008 h 786533"/>
                <a:gd name="connsiteX2" fmla="*/ 474952 w 684468"/>
                <a:gd name="connsiteY2" fmla="*/ 680129 h 786533"/>
                <a:gd name="connsiteX3" fmla="*/ 16354 w 684468"/>
                <a:gd name="connsiteY3" fmla="*/ 785849 h 786533"/>
                <a:gd name="connsiteX4" fmla="*/ 541 w 684468"/>
                <a:gd name="connsiteY4" fmla="*/ 774127 h 786533"/>
                <a:gd name="connsiteX5" fmla="*/ 184223 w 684468"/>
                <a:gd name="connsiteY5" fmla="*/ 127535 h 786533"/>
                <a:gd name="connsiteX6" fmla="*/ 209326 w 684468"/>
                <a:gd name="connsiteY6" fmla="*/ 106302 h 786533"/>
                <a:gd name="connsiteX7" fmla="*/ 668033 w 684468"/>
                <a:gd name="connsiteY7" fmla="*/ 693 h 786533"/>
                <a:gd name="connsiteX8" fmla="*/ 683847 w 684468"/>
                <a:gd name="connsiteY8" fmla="*/ 12305 h 786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4468" h="786533">
                  <a:moveTo>
                    <a:pt x="683847" y="12305"/>
                  </a:moveTo>
                  <a:lnTo>
                    <a:pt x="500165" y="659008"/>
                  </a:lnTo>
                  <a:cubicBezTo>
                    <a:pt x="495708" y="669745"/>
                    <a:pt x="486298" y="677630"/>
                    <a:pt x="474952" y="680129"/>
                  </a:cubicBezTo>
                  <a:lnTo>
                    <a:pt x="16354" y="785849"/>
                  </a:lnTo>
                  <a:cubicBezTo>
                    <a:pt x="5296" y="788503"/>
                    <a:pt x="-2113" y="783195"/>
                    <a:pt x="541" y="774127"/>
                  </a:cubicBezTo>
                  <a:lnTo>
                    <a:pt x="184223" y="127535"/>
                  </a:lnTo>
                  <a:cubicBezTo>
                    <a:pt x="188691" y="116830"/>
                    <a:pt x="198035" y="108934"/>
                    <a:pt x="209326" y="106302"/>
                  </a:cubicBezTo>
                  <a:lnTo>
                    <a:pt x="668033" y="693"/>
                  </a:lnTo>
                  <a:cubicBezTo>
                    <a:pt x="679313" y="-1961"/>
                    <a:pt x="686722" y="3237"/>
                    <a:pt x="683847" y="12305"/>
                  </a:cubicBezTo>
                  <a:close/>
                </a:path>
              </a:pathLst>
            </a:custGeom>
            <a:solidFill>
              <a:srgbClr val="FAFAFA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138AF97C-1E27-B44A-10B8-28205A2C7328}"/>
                </a:ext>
              </a:extLst>
            </p:cNvPr>
            <p:cNvSpPr/>
            <p:nvPr/>
          </p:nvSpPr>
          <p:spPr>
            <a:xfrm>
              <a:off x="5897170" y="2551126"/>
              <a:ext cx="690022" cy="792209"/>
            </a:xfrm>
            <a:custGeom>
              <a:avLst/>
              <a:gdLst>
                <a:gd name="connsiteX0" fmla="*/ 14078 w 690022"/>
                <a:gd name="connsiteY0" fmla="*/ 792171 h 792209"/>
                <a:gd name="connsiteX1" fmla="*/ 3019 w 690022"/>
                <a:gd name="connsiteY1" fmla="*/ 788190 h 792209"/>
                <a:gd name="connsiteX2" fmla="*/ 697 w 690022"/>
                <a:gd name="connsiteY2" fmla="*/ 776357 h 792209"/>
                <a:gd name="connsiteX3" fmla="*/ 184379 w 690022"/>
                <a:gd name="connsiteY3" fmla="*/ 129654 h 792209"/>
                <a:gd name="connsiteX4" fmla="*/ 211583 w 690022"/>
                <a:gd name="connsiteY4" fmla="*/ 106542 h 792209"/>
                <a:gd name="connsiteX5" fmla="*/ 670180 w 690022"/>
                <a:gd name="connsiteY5" fmla="*/ 933 h 792209"/>
                <a:gd name="connsiteX6" fmla="*/ 686989 w 690022"/>
                <a:gd name="connsiteY6" fmla="*/ 4140 h 792209"/>
                <a:gd name="connsiteX7" fmla="*/ 689311 w 690022"/>
                <a:gd name="connsiteY7" fmla="*/ 15973 h 792209"/>
                <a:gd name="connsiteX8" fmla="*/ 505629 w 690022"/>
                <a:gd name="connsiteY8" fmla="*/ 662675 h 792209"/>
                <a:gd name="connsiteX9" fmla="*/ 478425 w 690022"/>
                <a:gd name="connsiteY9" fmla="*/ 685677 h 792209"/>
                <a:gd name="connsiteX10" fmla="*/ 19828 w 690022"/>
                <a:gd name="connsiteY10" fmla="*/ 791397 h 792209"/>
                <a:gd name="connsiteX11" fmla="*/ 14078 w 690022"/>
                <a:gd name="connsiteY11" fmla="*/ 792171 h 792209"/>
                <a:gd name="connsiteX12" fmla="*/ 676815 w 690022"/>
                <a:gd name="connsiteY12" fmla="*/ 5578 h 792209"/>
                <a:gd name="connsiteX13" fmla="*/ 671839 w 690022"/>
                <a:gd name="connsiteY13" fmla="*/ 6241 h 792209"/>
                <a:gd name="connsiteX14" fmla="*/ 213242 w 690022"/>
                <a:gd name="connsiteY14" fmla="*/ 111850 h 792209"/>
                <a:gd name="connsiteX15" fmla="*/ 190019 w 690022"/>
                <a:gd name="connsiteY15" fmla="*/ 131092 h 792209"/>
                <a:gd name="connsiteX16" fmla="*/ 6337 w 690022"/>
                <a:gd name="connsiteY16" fmla="*/ 777795 h 792209"/>
                <a:gd name="connsiteX17" fmla="*/ 7332 w 690022"/>
                <a:gd name="connsiteY17" fmla="*/ 784430 h 792209"/>
                <a:gd name="connsiteX18" fmla="*/ 19054 w 690022"/>
                <a:gd name="connsiteY18" fmla="*/ 786088 h 792209"/>
                <a:gd name="connsiteX19" fmla="*/ 477651 w 690022"/>
                <a:gd name="connsiteY19" fmla="*/ 680480 h 792209"/>
                <a:gd name="connsiteX20" fmla="*/ 500763 w 690022"/>
                <a:gd name="connsiteY20" fmla="*/ 661238 h 792209"/>
                <a:gd name="connsiteX21" fmla="*/ 684556 w 690022"/>
                <a:gd name="connsiteY21" fmla="*/ 14093 h 792209"/>
                <a:gd name="connsiteX22" fmla="*/ 683561 w 690022"/>
                <a:gd name="connsiteY22" fmla="*/ 7458 h 792209"/>
                <a:gd name="connsiteX23" fmla="*/ 676815 w 690022"/>
                <a:gd name="connsiteY23" fmla="*/ 5578 h 79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90022" h="792209">
                  <a:moveTo>
                    <a:pt x="14078" y="792171"/>
                  </a:moveTo>
                  <a:cubicBezTo>
                    <a:pt x="9997" y="792469"/>
                    <a:pt x="5983" y="791021"/>
                    <a:pt x="3019" y="788190"/>
                  </a:cubicBezTo>
                  <a:cubicBezTo>
                    <a:pt x="122" y="784972"/>
                    <a:pt x="-774" y="780427"/>
                    <a:pt x="697" y="776357"/>
                  </a:cubicBezTo>
                  <a:lnTo>
                    <a:pt x="184379" y="129654"/>
                  </a:lnTo>
                  <a:cubicBezTo>
                    <a:pt x="189123" y="117966"/>
                    <a:pt x="199286" y="109340"/>
                    <a:pt x="211583" y="106542"/>
                  </a:cubicBezTo>
                  <a:lnTo>
                    <a:pt x="670180" y="933"/>
                  </a:lnTo>
                  <a:cubicBezTo>
                    <a:pt x="675953" y="-1046"/>
                    <a:pt x="682344" y="170"/>
                    <a:pt x="686989" y="4140"/>
                  </a:cubicBezTo>
                  <a:cubicBezTo>
                    <a:pt x="689909" y="7347"/>
                    <a:pt x="690804" y="11903"/>
                    <a:pt x="689311" y="15973"/>
                  </a:cubicBezTo>
                  <a:lnTo>
                    <a:pt x="505629" y="662675"/>
                  </a:lnTo>
                  <a:cubicBezTo>
                    <a:pt x="500896" y="674353"/>
                    <a:pt x="490722" y="682957"/>
                    <a:pt x="478425" y="685677"/>
                  </a:cubicBezTo>
                  <a:lnTo>
                    <a:pt x="19828" y="791397"/>
                  </a:lnTo>
                  <a:cubicBezTo>
                    <a:pt x="17937" y="791828"/>
                    <a:pt x="16013" y="792093"/>
                    <a:pt x="14078" y="792171"/>
                  </a:cubicBezTo>
                  <a:close/>
                  <a:moveTo>
                    <a:pt x="676815" y="5578"/>
                  </a:moveTo>
                  <a:cubicBezTo>
                    <a:pt x="675134" y="5600"/>
                    <a:pt x="673465" y="5821"/>
                    <a:pt x="671839" y="6241"/>
                  </a:cubicBezTo>
                  <a:lnTo>
                    <a:pt x="213242" y="111850"/>
                  </a:lnTo>
                  <a:cubicBezTo>
                    <a:pt x="202913" y="114272"/>
                    <a:pt x="194321" y="121394"/>
                    <a:pt x="190019" y="131092"/>
                  </a:cubicBezTo>
                  <a:lnTo>
                    <a:pt x="6337" y="777795"/>
                  </a:lnTo>
                  <a:cubicBezTo>
                    <a:pt x="5507" y="780028"/>
                    <a:pt x="5883" y="782539"/>
                    <a:pt x="7332" y="784430"/>
                  </a:cubicBezTo>
                  <a:cubicBezTo>
                    <a:pt x="10716" y="786896"/>
                    <a:pt x="15117" y="787515"/>
                    <a:pt x="19054" y="786088"/>
                  </a:cubicBezTo>
                  <a:lnTo>
                    <a:pt x="477651" y="680480"/>
                  </a:lnTo>
                  <a:cubicBezTo>
                    <a:pt x="487991" y="678124"/>
                    <a:pt x="496572" y="670980"/>
                    <a:pt x="500763" y="661238"/>
                  </a:cubicBezTo>
                  <a:lnTo>
                    <a:pt x="684556" y="14093"/>
                  </a:lnTo>
                  <a:cubicBezTo>
                    <a:pt x="685386" y="11859"/>
                    <a:pt x="685010" y="9349"/>
                    <a:pt x="683561" y="7458"/>
                  </a:cubicBezTo>
                  <a:cubicBezTo>
                    <a:pt x="681659" y="5954"/>
                    <a:pt x="679226" y="5279"/>
                    <a:pt x="676815" y="5578"/>
                  </a:cubicBezTo>
                  <a:close/>
                </a:path>
              </a:pathLst>
            </a:custGeom>
            <a:solidFill>
              <a:srgbClr val="FF725E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48F0A030-B44D-2776-4072-3B0596D4BA86}"/>
                </a:ext>
              </a:extLst>
            </p:cNvPr>
            <p:cNvSpPr/>
            <p:nvPr/>
          </p:nvSpPr>
          <p:spPr>
            <a:xfrm>
              <a:off x="4706338" y="2147538"/>
              <a:ext cx="1634407" cy="1263802"/>
            </a:xfrm>
            <a:custGeom>
              <a:avLst/>
              <a:gdLst>
                <a:gd name="connsiteX0" fmla="*/ 545380 w 1634407"/>
                <a:gd name="connsiteY0" fmla="*/ 916199 h 1263802"/>
                <a:gd name="connsiteX1" fmla="*/ 412678 w 1634407"/>
                <a:gd name="connsiteY1" fmla="*/ 375216 h 1263802"/>
                <a:gd name="connsiteX2" fmla="*/ 216168 w 1634407"/>
                <a:gd name="connsiteY2" fmla="*/ 0 h 1263802"/>
                <a:gd name="connsiteX3" fmla="*/ 3291 w 1634407"/>
                <a:gd name="connsiteY3" fmla="*/ 258217 h 1263802"/>
                <a:gd name="connsiteX4" fmla="*/ 79042 w 1634407"/>
                <a:gd name="connsiteY4" fmla="*/ 695028 h 1263802"/>
                <a:gd name="connsiteX5" fmla="*/ 227005 w 1634407"/>
                <a:gd name="connsiteY5" fmla="*/ 1150529 h 1263802"/>
                <a:gd name="connsiteX6" fmla="*/ 536644 w 1634407"/>
                <a:gd name="connsiteY6" fmla="*/ 1261114 h 1263802"/>
                <a:gd name="connsiteX7" fmla="*/ 1045336 w 1634407"/>
                <a:gd name="connsiteY7" fmla="*/ 1205822 h 1263802"/>
                <a:gd name="connsiteX8" fmla="*/ 1310741 w 1634407"/>
                <a:gd name="connsiteY8" fmla="*/ 1136927 h 1263802"/>
                <a:gd name="connsiteX9" fmla="*/ 1411262 w 1634407"/>
                <a:gd name="connsiteY9" fmla="*/ 1091477 h 1263802"/>
                <a:gd name="connsiteX10" fmla="*/ 1480931 w 1634407"/>
                <a:gd name="connsiteY10" fmla="*/ 1019264 h 1263802"/>
                <a:gd name="connsiteX11" fmla="*/ 1490552 w 1634407"/>
                <a:gd name="connsiteY11" fmla="*/ 1003451 h 1263802"/>
                <a:gd name="connsiteX12" fmla="*/ 1504707 w 1634407"/>
                <a:gd name="connsiteY12" fmla="*/ 991729 h 1263802"/>
                <a:gd name="connsiteX13" fmla="*/ 1530805 w 1634407"/>
                <a:gd name="connsiteY13" fmla="*/ 968838 h 1263802"/>
                <a:gd name="connsiteX14" fmla="*/ 1547061 w 1634407"/>
                <a:gd name="connsiteY14" fmla="*/ 935662 h 1263802"/>
                <a:gd name="connsiteX15" fmla="*/ 1554249 w 1634407"/>
                <a:gd name="connsiteY15" fmla="*/ 920291 h 1263802"/>
                <a:gd name="connsiteX16" fmla="*/ 1565308 w 1634407"/>
                <a:gd name="connsiteY16" fmla="*/ 906467 h 1263802"/>
                <a:gd name="connsiteX17" fmla="*/ 1593286 w 1634407"/>
                <a:gd name="connsiteY17" fmla="*/ 871080 h 1263802"/>
                <a:gd name="connsiteX18" fmla="*/ 1590853 w 1634407"/>
                <a:gd name="connsiteY18" fmla="*/ 847857 h 1263802"/>
                <a:gd name="connsiteX19" fmla="*/ 1611643 w 1634407"/>
                <a:gd name="connsiteY19" fmla="*/ 831159 h 1263802"/>
                <a:gd name="connsiteX20" fmla="*/ 1630885 w 1634407"/>
                <a:gd name="connsiteY20" fmla="*/ 810258 h 1263802"/>
                <a:gd name="connsiteX21" fmla="*/ 1634313 w 1634407"/>
                <a:gd name="connsiteY21" fmla="*/ 799974 h 1263802"/>
                <a:gd name="connsiteX22" fmla="*/ 1630664 w 1634407"/>
                <a:gd name="connsiteY22" fmla="*/ 794666 h 1263802"/>
                <a:gd name="connsiteX23" fmla="*/ 1542196 w 1634407"/>
                <a:gd name="connsiteY23" fmla="*/ 791459 h 1263802"/>
                <a:gd name="connsiteX24" fmla="*/ 1347455 w 1634407"/>
                <a:gd name="connsiteY24" fmla="*/ 874840 h 1263802"/>
                <a:gd name="connsiteX25" fmla="*/ 1279113 w 1634407"/>
                <a:gd name="connsiteY25" fmla="*/ 883576 h 1263802"/>
                <a:gd name="connsiteX26" fmla="*/ 1283426 w 1634407"/>
                <a:gd name="connsiteY26" fmla="*/ 858252 h 1263802"/>
                <a:gd name="connsiteX27" fmla="*/ 1314722 w 1634407"/>
                <a:gd name="connsiteY27" fmla="*/ 748220 h 1263802"/>
                <a:gd name="connsiteX28" fmla="*/ 1162556 w 1634407"/>
                <a:gd name="connsiteY28" fmla="*/ 837352 h 1263802"/>
                <a:gd name="connsiteX29" fmla="*/ 1010059 w 1634407"/>
                <a:gd name="connsiteY29" fmla="*/ 930354 h 1263802"/>
                <a:gd name="connsiteX30" fmla="*/ 545380 w 1634407"/>
                <a:gd name="connsiteY30" fmla="*/ 916199 h 12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634407" h="1263802">
                  <a:moveTo>
                    <a:pt x="545380" y="916199"/>
                  </a:moveTo>
                  <a:lnTo>
                    <a:pt x="412678" y="375216"/>
                  </a:lnTo>
                  <a:cubicBezTo>
                    <a:pt x="412678" y="375216"/>
                    <a:pt x="309391" y="37157"/>
                    <a:pt x="216168" y="0"/>
                  </a:cubicBezTo>
                  <a:cubicBezTo>
                    <a:pt x="49626" y="53744"/>
                    <a:pt x="16229" y="154819"/>
                    <a:pt x="3291" y="258217"/>
                  </a:cubicBezTo>
                  <a:cubicBezTo>
                    <a:pt x="-8542" y="351772"/>
                    <a:pt x="10368" y="450082"/>
                    <a:pt x="79042" y="695028"/>
                  </a:cubicBezTo>
                  <a:cubicBezTo>
                    <a:pt x="145393" y="932566"/>
                    <a:pt x="191507" y="1061398"/>
                    <a:pt x="227005" y="1150529"/>
                  </a:cubicBezTo>
                  <a:cubicBezTo>
                    <a:pt x="271239" y="1261114"/>
                    <a:pt x="368112" y="1270293"/>
                    <a:pt x="536644" y="1261114"/>
                  </a:cubicBezTo>
                  <a:cubicBezTo>
                    <a:pt x="705176" y="1251936"/>
                    <a:pt x="811116" y="1236896"/>
                    <a:pt x="1045336" y="1205822"/>
                  </a:cubicBezTo>
                  <a:cubicBezTo>
                    <a:pt x="1158022" y="1190782"/>
                    <a:pt x="1217075" y="1165901"/>
                    <a:pt x="1310741" y="1136927"/>
                  </a:cubicBezTo>
                  <a:cubicBezTo>
                    <a:pt x="1346382" y="1127019"/>
                    <a:pt x="1380288" y="1111692"/>
                    <a:pt x="1411262" y="1091477"/>
                  </a:cubicBezTo>
                  <a:cubicBezTo>
                    <a:pt x="1440004" y="1073418"/>
                    <a:pt x="1463912" y="1048625"/>
                    <a:pt x="1480931" y="1019264"/>
                  </a:cubicBezTo>
                  <a:cubicBezTo>
                    <a:pt x="1483309" y="1013536"/>
                    <a:pt x="1486549" y="1008195"/>
                    <a:pt x="1490552" y="1003451"/>
                  </a:cubicBezTo>
                  <a:cubicBezTo>
                    <a:pt x="1494964" y="999193"/>
                    <a:pt x="1499698" y="995267"/>
                    <a:pt x="1504707" y="991729"/>
                  </a:cubicBezTo>
                  <a:cubicBezTo>
                    <a:pt x="1514472" y="985403"/>
                    <a:pt x="1523263" y="977695"/>
                    <a:pt x="1530805" y="968838"/>
                  </a:cubicBezTo>
                  <a:cubicBezTo>
                    <a:pt x="1537341" y="958365"/>
                    <a:pt x="1542793" y="947251"/>
                    <a:pt x="1547061" y="935662"/>
                  </a:cubicBezTo>
                  <a:cubicBezTo>
                    <a:pt x="1549140" y="930398"/>
                    <a:pt x="1551540" y="925267"/>
                    <a:pt x="1554249" y="920291"/>
                  </a:cubicBezTo>
                  <a:cubicBezTo>
                    <a:pt x="1557489" y="915348"/>
                    <a:pt x="1561194" y="910714"/>
                    <a:pt x="1565308" y="906467"/>
                  </a:cubicBezTo>
                  <a:cubicBezTo>
                    <a:pt x="1576632" y="896404"/>
                    <a:pt x="1586109" y="884428"/>
                    <a:pt x="1593286" y="871080"/>
                  </a:cubicBezTo>
                  <a:cubicBezTo>
                    <a:pt x="1596570" y="863439"/>
                    <a:pt x="1595652" y="854647"/>
                    <a:pt x="1590853" y="847857"/>
                  </a:cubicBezTo>
                  <a:cubicBezTo>
                    <a:pt x="1590853" y="847857"/>
                    <a:pt x="1606556" y="835693"/>
                    <a:pt x="1611643" y="831159"/>
                  </a:cubicBezTo>
                  <a:cubicBezTo>
                    <a:pt x="1618787" y="824900"/>
                    <a:pt x="1625234" y="817889"/>
                    <a:pt x="1630885" y="810258"/>
                  </a:cubicBezTo>
                  <a:cubicBezTo>
                    <a:pt x="1633517" y="807527"/>
                    <a:pt x="1634777" y="803745"/>
                    <a:pt x="1634313" y="799974"/>
                  </a:cubicBezTo>
                  <a:cubicBezTo>
                    <a:pt x="1633616" y="797906"/>
                    <a:pt x="1632345" y="796059"/>
                    <a:pt x="1630664" y="794666"/>
                  </a:cubicBezTo>
                  <a:cubicBezTo>
                    <a:pt x="1605340" y="770226"/>
                    <a:pt x="1570948" y="780290"/>
                    <a:pt x="1542196" y="791459"/>
                  </a:cubicBezTo>
                  <a:cubicBezTo>
                    <a:pt x="1466998" y="820432"/>
                    <a:pt x="1425860" y="854271"/>
                    <a:pt x="1347455" y="874840"/>
                  </a:cubicBezTo>
                  <a:cubicBezTo>
                    <a:pt x="1304880" y="885899"/>
                    <a:pt x="1294042" y="888331"/>
                    <a:pt x="1279113" y="883576"/>
                  </a:cubicBezTo>
                  <a:cubicBezTo>
                    <a:pt x="1273031" y="879816"/>
                    <a:pt x="1276901" y="870527"/>
                    <a:pt x="1283426" y="858252"/>
                  </a:cubicBezTo>
                  <a:lnTo>
                    <a:pt x="1314722" y="748220"/>
                  </a:lnTo>
                  <a:cubicBezTo>
                    <a:pt x="1266285" y="767351"/>
                    <a:pt x="1200155" y="796214"/>
                    <a:pt x="1162556" y="837352"/>
                  </a:cubicBezTo>
                  <a:cubicBezTo>
                    <a:pt x="1124957" y="878489"/>
                    <a:pt x="1089791" y="903703"/>
                    <a:pt x="1010059" y="930354"/>
                  </a:cubicBezTo>
                  <a:cubicBezTo>
                    <a:pt x="925351" y="958221"/>
                    <a:pt x="545380" y="916199"/>
                    <a:pt x="545380" y="916199"/>
                  </a:cubicBezTo>
                  <a:close/>
                </a:path>
              </a:pathLst>
            </a:custGeom>
            <a:solidFill>
              <a:srgbClr val="FFBDA7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5E2AB1EE-584C-A040-7CA7-5D0A863C1E26}"/>
                </a:ext>
              </a:extLst>
            </p:cNvPr>
            <p:cNvSpPr/>
            <p:nvPr/>
          </p:nvSpPr>
          <p:spPr>
            <a:xfrm>
              <a:off x="5063059" y="3027274"/>
              <a:ext cx="188658" cy="36463"/>
            </a:xfrm>
            <a:custGeom>
              <a:avLst/>
              <a:gdLst>
                <a:gd name="connsiteX0" fmla="*/ 188658 w 188658"/>
                <a:gd name="connsiteY0" fmla="*/ 36463 h 36463"/>
                <a:gd name="connsiteX1" fmla="*/ 0 w 188658"/>
                <a:gd name="connsiteY1" fmla="*/ 21424 h 36463"/>
                <a:gd name="connsiteX2" fmla="*/ 183682 w 188658"/>
                <a:gd name="connsiteY2" fmla="*/ 5942 h 3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8658" h="36463">
                  <a:moveTo>
                    <a:pt x="188658" y="36463"/>
                  </a:moveTo>
                  <a:cubicBezTo>
                    <a:pt x="126455" y="24985"/>
                    <a:pt x="63236" y="19953"/>
                    <a:pt x="0" y="21424"/>
                  </a:cubicBezTo>
                  <a:cubicBezTo>
                    <a:pt x="0" y="21424"/>
                    <a:pt x="47330" y="-13632"/>
                    <a:pt x="183682" y="5942"/>
                  </a:cubicBezTo>
                  <a:close/>
                </a:path>
              </a:pathLst>
            </a:custGeom>
            <a:solidFill>
              <a:srgbClr val="F0997A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56DBF995-9CF5-02A2-A816-A6E95D0495CA}"/>
                </a:ext>
              </a:extLst>
            </p:cNvPr>
            <p:cNvSpPr/>
            <p:nvPr/>
          </p:nvSpPr>
          <p:spPr>
            <a:xfrm>
              <a:off x="6090175" y="2998934"/>
              <a:ext cx="205135" cy="125735"/>
            </a:xfrm>
            <a:custGeom>
              <a:avLst/>
              <a:gdLst>
                <a:gd name="connsiteX0" fmla="*/ 205136 w 205135"/>
                <a:gd name="connsiteY0" fmla="*/ 0 h 125735"/>
                <a:gd name="connsiteX1" fmla="*/ 156810 w 205135"/>
                <a:gd name="connsiteY1" fmla="*/ 35940 h 125735"/>
                <a:gd name="connsiteX2" fmla="*/ 106936 w 205135"/>
                <a:gd name="connsiteY2" fmla="*/ 69116 h 125735"/>
                <a:gd name="connsiteX3" fmla="*/ 81723 w 205135"/>
                <a:gd name="connsiteY3" fmla="*/ 85925 h 125735"/>
                <a:gd name="connsiteX4" fmla="*/ 55293 w 205135"/>
                <a:gd name="connsiteY4" fmla="*/ 100633 h 125735"/>
                <a:gd name="connsiteX5" fmla="*/ 0 w 205135"/>
                <a:gd name="connsiteY5" fmla="*/ 125735 h 125735"/>
                <a:gd name="connsiteX6" fmla="*/ 26098 w 205135"/>
                <a:gd name="connsiteY6" fmla="*/ 110585 h 125735"/>
                <a:gd name="connsiteX7" fmla="*/ 52196 w 205135"/>
                <a:gd name="connsiteY7" fmla="*/ 95546 h 125735"/>
                <a:gd name="connsiteX8" fmla="*/ 77631 w 205135"/>
                <a:gd name="connsiteY8" fmla="*/ 79953 h 125735"/>
                <a:gd name="connsiteX9" fmla="*/ 102402 w 205135"/>
                <a:gd name="connsiteY9" fmla="*/ 62923 h 125735"/>
                <a:gd name="connsiteX10" fmla="*/ 153271 w 205135"/>
                <a:gd name="connsiteY10" fmla="*/ 30743 h 125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5135" h="125735">
                  <a:moveTo>
                    <a:pt x="205136" y="0"/>
                  </a:moveTo>
                  <a:cubicBezTo>
                    <a:pt x="189764" y="13049"/>
                    <a:pt x="173287" y="24550"/>
                    <a:pt x="156810" y="35940"/>
                  </a:cubicBezTo>
                  <a:cubicBezTo>
                    <a:pt x="140333" y="47330"/>
                    <a:pt x="123634" y="58057"/>
                    <a:pt x="106936" y="69116"/>
                  </a:cubicBezTo>
                  <a:cubicBezTo>
                    <a:pt x="98642" y="74645"/>
                    <a:pt x="90569" y="80174"/>
                    <a:pt x="81723" y="85925"/>
                  </a:cubicBezTo>
                  <a:cubicBezTo>
                    <a:pt x="72876" y="91675"/>
                    <a:pt x="64250" y="96099"/>
                    <a:pt x="55293" y="100633"/>
                  </a:cubicBezTo>
                  <a:cubicBezTo>
                    <a:pt x="37378" y="109811"/>
                    <a:pt x="19131" y="118326"/>
                    <a:pt x="0" y="125735"/>
                  </a:cubicBezTo>
                  <a:lnTo>
                    <a:pt x="26098" y="110585"/>
                  </a:lnTo>
                  <a:cubicBezTo>
                    <a:pt x="34834" y="105719"/>
                    <a:pt x="43571" y="100743"/>
                    <a:pt x="52196" y="95546"/>
                  </a:cubicBezTo>
                  <a:cubicBezTo>
                    <a:pt x="60822" y="90348"/>
                    <a:pt x="69337" y="85372"/>
                    <a:pt x="77631" y="79953"/>
                  </a:cubicBezTo>
                  <a:cubicBezTo>
                    <a:pt x="85925" y="74535"/>
                    <a:pt x="93997" y="68895"/>
                    <a:pt x="102402" y="62923"/>
                  </a:cubicBezTo>
                  <a:cubicBezTo>
                    <a:pt x="119100" y="51865"/>
                    <a:pt x="136130" y="40806"/>
                    <a:pt x="153271" y="30743"/>
                  </a:cubicBezTo>
                  <a:close/>
                </a:path>
              </a:pathLst>
            </a:custGeom>
            <a:solidFill>
              <a:srgbClr val="F0997A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83AB0A4D-09CF-D5CB-5078-ECA8409EA6DC}"/>
                </a:ext>
              </a:extLst>
            </p:cNvPr>
            <p:cNvSpPr/>
            <p:nvPr/>
          </p:nvSpPr>
          <p:spPr>
            <a:xfrm>
              <a:off x="6112292" y="3066059"/>
              <a:ext cx="149511" cy="110142"/>
            </a:xfrm>
            <a:custGeom>
              <a:avLst/>
              <a:gdLst>
                <a:gd name="connsiteX0" fmla="*/ 149511 w 149511"/>
                <a:gd name="connsiteY0" fmla="*/ 0 h 110142"/>
                <a:gd name="connsiteX1" fmla="*/ 116336 w 149511"/>
                <a:gd name="connsiteY1" fmla="*/ 33839 h 110142"/>
                <a:gd name="connsiteX2" fmla="*/ 79621 w 149511"/>
                <a:gd name="connsiteY2" fmla="*/ 62370 h 110142"/>
                <a:gd name="connsiteX3" fmla="*/ 40917 w 149511"/>
                <a:gd name="connsiteY3" fmla="*/ 88026 h 110142"/>
                <a:gd name="connsiteX4" fmla="*/ 0 w 149511"/>
                <a:gd name="connsiteY4" fmla="*/ 110143 h 110142"/>
                <a:gd name="connsiteX5" fmla="*/ 37710 w 149511"/>
                <a:gd name="connsiteY5" fmla="*/ 83160 h 110142"/>
                <a:gd name="connsiteX6" fmla="*/ 75198 w 149511"/>
                <a:gd name="connsiteY6" fmla="*/ 56288 h 110142"/>
                <a:gd name="connsiteX7" fmla="*/ 112686 w 149511"/>
                <a:gd name="connsiteY7" fmla="*/ 29416 h 110142"/>
                <a:gd name="connsiteX8" fmla="*/ 149511 w 149511"/>
                <a:gd name="connsiteY8" fmla="*/ 0 h 110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511" h="110142">
                  <a:moveTo>
                    <a:pt x="149511" y="0"/>
                  </a:moveTo>
                  <a:cubicBezTo>
                    <a:pt x="139581" y="12341"/>
                    <a:pt x="128478" y="23676"/>
                    <a:pt x="116336" y="33839"/>
                  </a:cubicBezTo>
                  <a:cubicBezTo>
                    <a:pt x="104503" y="43902"/>
                    <a:pt x="92118" y="53302"/>
                    <a:pt x="79621" y="62370"/>
                  </a:cubicBezTo>
                  <a:cubicBezTo>
                    <a:pt x="67125" y="71438"/>
                    <a:pt x="54187" y="79953"/>
                    <a:pt x="40917" y="88026"/>
                  </a:cubicBezTo>
                  <a:cubicBezTo>
                    <a:pt x="27790" y="96309"/>
                    <a:pt x="14122" y="103696"/>
                    <a:pt x="0" y="110143"/>
                  </a:cubicBezTo>
                  <a:cubicBezTo>
                    <a:pt x="12717" y="101296"/>
                    <a:pt x="25103" y="92118"/>
                    <a:pt x="37710" y="83160"/>
                  </a:cubicBezTo>
                  <a:lnTo>
                    <a:pt x="75198" y="56288"/>
                  </a:lnTo>
                  <a:lnTo>
                    <a:pt x="112686" y="29416"/>
                  </a:lnTo>
                  <a:cubicBezTo>
                    <a:pt x="125625" y="20127"/>
                    <a:pt x="137789" y="10063"/>
                    <a:pt x="149511" y="0"/>
                  </a:cubicBezTo>
                  <a:close/>
                </a:path>
              </a:pathLst>
            </a:custGeom>
            <a:solidFill>
              <a:srgbClr val="F0997A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CAF2EDC0-7EDD-5AA3-DEA3-CF453D2B1352}"/>
                </a:ext>
              </a:extLst>
            </p:cNvPr>
            <p:cNvSpPr/>
            <p:nvPr/>
          </p:nvSpPr>
          <p:spPr>
            <a:xfrm>
              <a:off x="6164135" y="2751497"/>
              <a:ext cx="52324" cy="67612"/>
            </a:xfrm>
            <a:custGeom>
              <a:avLst/>
              <a:gdLst>
                <a:gd name="connsiteX0" fmla="*/ 35962 w 52324"/>
                <a:gd name="connsiteY0" fmla="*/ 1054 h 67612"/>
                <a:gd name="connsiteX1" fmla="*/ 49564 w 52324"/>
                <a:gd name="connsiteY1" fmla="*/ 2381 h 67612"/>
                <a:gd name="connsiteX2" fmla="*/ 51665 w 52324"/>
                <a:gd name="connsiteY2" fmla="*/ 15762 h 67612"/>
                <a:gd name="connsiteX3" fmla="*/ 43150 w 52324"/>
                <a:gd name="connsiteY3" fmla="*/ 31796 h 67612"/>
                <a:gd name="connsiteX4" fmla="*/ 27337 w 52324"/>
                <a:gd name="connsiteY4" fmla="*/ 40422 h 67612"/>
                <a:gd name="connsiteX5" fmla="*/ 14840 w 52324"/>
                <a:gd name="connsiteY5" fmla="*/ 43518 h 67612"/>
                <a:gd name="connsiteX6" fmla="*/ 10528 w 52324"/>
                <a:gd name="connsiteY6" fmla="*/ 62981 h 67612"/>
                <a:gd name="connsiteX7" fmla="*/ 9532 w 52324"/>
                <a:gd name="connsiteY7" fmla="*/ 64861 h 67612"/>
                <a:gd name="connsiteX8" fmla="*/ 7874 w 52324"/>
                <a:gd name="connsiteY8" fmla="*/ 65857 h 67612"/>
                <a:gd name="connsiteX9" fmla="*/ 1570 w 52324"/>
                <a:gd name="connsiteY9" fmla="*/ 67405 h 67612"/>
                <a:gd name="connsiteX10" fmla="*/ 133 w 52324"/>
                <a:gd name="connsiteY10" fmla="*/ 67405 h 67612"/>
                <a:gd name="connsiteX11" fmla="*/ 133 w 52324"/>
                <a:gd name="connsiteY11" fmla="*/ 65857 h 67612"/>
                <a:gd name="connsiteX12" fmla="*/ 12629 w 52324"/>
                <a:gd name="connsiteY12" fmla="*/ 9237 h 67612"/>
                <a:gd name="connsiteX13" fmla="*/ 13624 w 52324"/>
                <a:gd name="connsiteY13" fmla="*/ 7468 h 67612"/>
                <a:gd name="connsiteX14" fmla="*/ 15172 w 52324"/>
                <a:gd name="connsiteY14" fmla="*/ 6362 h 67612"/>
                <a:gd name="connsiteX15" fmla="*/ 17163 w 52324"/>
                <a:gd name="connsiteY15" fmla="*/ 32570 h 67612"/>
                <a:gd name="connsiteX16" fmla="*/ 29327 w 52324"/>
                <a:gd name="connsiteY16" fmla="*/ 29585 h 67612"/>
                <a:gd name="connsiteX17" fmla="*/ 36847 w 52324"/>
                <a:gd name="connsiteY17" fmla="*/ 25825 h 67612"/>
                <a:gd name="connsiteX18" fmla="*/ 41049 w 52324"/>
                <a:gd name="connsiteY18" fmla="*/ 18305 h 67612"/>
                <a:gd name="connsiteX19" fmla="*/ 39833 w 52324"/>
                <a:gd name="connsiteY19" fmla="*/ 12223 h 67612"/>
                <a:gd name="connsiteX20" fmla="*/ 33198 w 52324"/>
                <a:gd name="connsiteY20" fmla="*/ 12223 h 67612"/>
                <a:gd name="connsiteX21" fmla="*/ 21033 w 52324"/>
                <a:gd name="connsiteY21" fmla="*/ 15098 h 67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2324" h="67612">
                  <a:moveTo>
                    <a:pt x="35962" y="1054"/>
                  </a:moveTo>
                  <a:cubicBezTo>
                    <a:pt x="40441" y="-727"/>
                    <a:pt x="45506" y="-229"/>
                    <a:pt x="49564" y="2381"/>
                  </a:cubicBezTo>
                  <a:cubicBezTo>
                    <a:pt x="52329" y="4924"/>
                    <a:pt x="52992" y="9348"/>
                    <a:pt x="51665" y="15762"/>
                  </a:cubicBezTo>
                  <a:cubicBezTo>
                    <a:pt x="50372" y="21799"/>
                    <a:pt x="47419" y="27351"/>
                    <a:pt x="43150" y="31796"/>
                  </a:cubicBezTo>
                  <a:cubicBezTo>
                    <a:pt x="38771" y="36076"/>
                    <a:pt x="33297" y="39062"/>
                    <a:pt x="27337" y="40422"/>
                  </a:cubicBezTo>
                  <a:lnTo>
                    <a:pt x="14840" y="43518"/>
                  </a:lnTo>
                  <a:lnTo>
                    <a:pt x="10528" y="62981"/>
                  </a:lnTo>
                  <a:cubicBezTo>
                    <a:pt x="10306" y="63656"/>
                    <a:pt x="9975" y="64297"/>
                    <a:pt x="9532" y="64861"/>
                  </a:cubicBezTo>
                  <a:cubicBezTo>
                    <a:pt x="9090" y="65348"/>
                    <a:pt x="8515" y="65702"/>
                    <a:pt x="7874" y="65857"/>
                  </a:cubicBezTo>
                  <a:lnTo>
                    <a:pt x="1570" y="67405"/>
                  </a:lnTo>
                  <a:cubicBezTo>
                    <a:pt x="1128" y="67681"/>
                    <a:pt x="575" y="67681"/>
                    <a:pt x="133" y="67405"/>
                  </a:cubicBezTo>
                  <a:cubicBezTo>
                    <a:pt x="-44" y="66907"/>
                    <a:pt x="-44" y="66354"/>
                    <a:pt x="133" y="65857"/>
                  </a:cubicBezTo>
                  <a:lnTo>
                    <a:pt x="12629" y="9237"/>
                  </a:lnTo>
                  <a:cubicBezTo>
                    <a:pt x="12761" y="8551"/>
                    <a:pt x="13104" y="7932"/>
                    <a:pt x="13624" y="7468"/>
                  </a:cubicBezTo>
                  <a:cubicBezTo>
                    <a:pt x="13967" y="6904"/>
                    <a:pt x="14531" y="6506"/>
                    <a:pt x="15172" y="6362"/>
                  </a:cubicBezTo>
                  <a:close/>
                  <a:moveTo>
                    <a:pt x="17163" y="32570"/>
                  </a:moveTo>
                  <a:lnTo>
                    <a:pt x="29327" y="29585"/>
                  </a:lnTo>
                  <a:cubicBezTo>
                    <a:pt x="32092" y="28943"/>
                    <a:pt x="34668" y="27660"/>
                    <a:pt x="36847" y="25825"/>
                  </a:cubicBezTo>
                  <a:cubicBezTo>
                    <a:pt x="39048" y="23856"/>
                    <a:pt x="40518" y="21213"/>
                    <a:pt x="41049" y="18305"/>
                  </a:cubicBezTo>
                  <a:cubicBezTo>
                    <a:pt x="41713" y="15098"/>
                    <a:pt x="41049" y="12997"/>
                    <a:pt x="39833" y="12223"/>
                  </a:cubicBezTo>
                  <a:cubicBezTo>
                    <a:pt x="37710" y="11360"/>
                    <a:pt x="35321" y="11360"/>
                    <a:pt x="33198" y="12223"/>
                  </a:cubicBezTo>
                  <a:lnTo>
                    <a:pt x="21033" y="15098"/>
                  </a:lnTo>
                  <a:close/>
                </a:path>
              </a:pathLst>
            </a:custGeom>
            <a:solidFill>
              <a:srgbClr val="455A64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06429082-3E2B-D37C-DB3F-3AD7E0E5F562}"/>
                </a:ext>
              </a:extLst>
            </p:cNvPr>
            <p:cNvSpPr/>
            <p:nvPr/>
          </p:nvSpPr>
          <p:spPr>
            <a:xfrm>
              <a:off x="6215958" y="2743640"/>
              <a:ext cx="23178" cy="62911"/>
            </a:xfrm>
            <a:custGeom>
              <a:avLst/>
              <a:gdLst>
                <a:gd name="connsiteX0" fmla="*/ 1501 w 23178"/>
                <a:gd name="connsiteY0" fmla="*/ 62655 h 62911"/>
                <a:gd name="connsiteX1" fmla="*/ 174 w 23178"/>
                <a:gd name="connsiteY1" fmla="*/ 62655 h 62911"/>
                <a:gd name="connsiteX2" fmla="*/ 174 w 23178"/>
                <a:gd name="connsiteY2" fmla="*/ 61217 h 62911"/>
                <a:gd name="connsiteX3" fmla="*/ 12670 w 23178"/>
                <a:gd name="connsiteY3" fmla="*/ 4598 h 62911"/>
                <a:gd name="connsiteX4" fmla="*/ 13666 w 23178"/>
                <a:gd name="connsiteY4" fmla="*/ 2718 h 62911"/>
                <a:gd name="connsiteX5" fmla="*/ 15324 w 23178"/>
                <a:gd name="connsiteY5" fmla="*/ 1722 h 62911"/>
                <a:gd name="connsiteX6" fmla="*/ 21628 w 23178"/>
                <a:gd name="connsiteY6" fmla="*/ 174 h 62911"/>
                <a:gd name="connsiteX7" fmla="*/ 22955 w 23178"/>
                <a:gd name="connsiteY7" fmla="*/ 174 h 62911"/>
                <a:gd name="connsiteX8" fmla="*/ 22955 w 23178"/>
                <a:gd name="connsiteY8" fmla="*/ 1722 h 62911"/>
                <a:gd name="connsiteX9" fmla="*/ 10569 w 23178"/>
                <a:gd name="connsiteY9" fmla="*/ 58231 h 62911"/>
                <a:gd name="connsiteX10" fmla="*/ 9574 w 23178"/>
                <a:gd name="connsiteY10" fmla="*/ 60112 h 62911"/>
                <a:gd name="connsiteX11" fmla="*/ 7915 w 23178"/>
                <a:gd name="connsiteY11" fmla="*/ 61107 h 62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178" h="62911">
                  <a:moveTo>
                    <a:pt x="1501" y="62655"/>
                  </a:moveTo>
                  <a:cubicBezTo>
                    <a:pt x="1125" y="62998"/>
                    <a:pt x="550" y="62998"/>
                    <a:pt x="174" y="62655"/>
                  </a:cubicBezTo>
                  <a:cubicBezTo>
                    <a:pt x="-58" y="62202"/>
                    <a:pt x="-58" y="61671"/>
                    <a:pt x="174" y="61217"/>
                  </a:cubicBezTo>
                  <a:lnTo>
                    <a:pt x="12670" y="4598"/>
                  </a:lnTo>
                  <a:cubicBezTo>
                    <a:pt x="12825" y="3890"/>
                    <a:pt x="13168" y="3237"/>
                    <a:pt x="13666" y="2718"/>
                  </a:cubicBezTo>
                  <a:cubicBezTo>
                    <a:pt x="14108" y="2231"/>
                    <a:pt x="14683" y="1877"/>
                    <a:pt x="15324" y="1722"/>
                  </a:cubicBezTo>
                  <a:lnTo>
                    <a:pt x="21628" y="174"/>
                  </a:lnTo>
                  <a:cubicBezTo>
                    <a:pt x="22037" y="-58"/>
                    <a:pt x="22546" y="-58"/>
                    <a:pt x="22955" y="174"/>
                  </a:cubicBezTo>
                  <a:cubicBezTo>
                    <a:pt x="23253" y="650"/>
                    <a:pt x="23253" y="1247"/>
                    <a:pt x="22955" y="1722"/>
                  </a:cubicBezTo>
                  <a:lnTo>
                    <a:pt x="10569" y="58231"/>
                  </a:lnTo>
                  <a:cubicBezTo>
                    <a:pt x="10414" y="58939"/>
                    <a:pt x="10072" y="59592"/>
                    <a:pt x="9574" y="60112"/>
                  </a:cubicBezTo>
                  <a:cubicBezTo>
                    <a:pt x="9132" y="60598"/>
                    <a:pt x="8556" y="60952"/>
                    <a:pt x="7915" y="61107"/>
                  </a:cubicBezTo>
                  <a:close/>
                </a:path>
              </a:pathLst>
            </a:custGeom>
            <a:solidFill>
              <a:srgbClr val="455A64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4EE1B741-30DF-B112-9313-0B3F0B88660A}"/>
                </a:ext>
              </a:extLst>
            </p:cNvPr>
            <p:cNvSpPr/>
            <p:nvPr/>
          </p:nvSpPr>
          <p:spPr>
            <a:xfrm>
              <a:off x="6238951" y="2727716"/>
              <a:ext cx="63390" cy="73777"/>
            </a:xfrm>
            <a:custGeom>
              <a:avLst/>
              <a:gdLst>
                <a:gd name="connsiteX0" fmla="*/ 31478 w 63390"/>
                <a:gd name="connsiteY0" fmla="*/ 37220 h 73777"/>
                <a:gd name="connsiteX1" fmla="*/ 52600 w 63390"/>
                <a:gd name="connsiteY1" fmla="*/ 4708 h 73777"/>
                <a:gd name="connsiteX2" fmla="*/ 54037 w 63390"/>
                <a:gd name="connsiteY2" fmla="*/ 3049 h 73777"/>
                <a:gd name="connsiteX3" fmla="*/ 56581 w 63390"/>
                <a:gd name="connsiteY3" fmla="*/ 1501 h 73777"/>
                <a:gd name="connsiteX4" fmla="*/ 61889 w 63390"/>
                <a:gd name="connsiteY4" fmla="*/ 174 h 73777"/>
                <a:gd name="connsiteX5" fmla="*/ 63216 w 63390"/>
                <a:gd name="connsiteY5" fmla="*/ 174 h 73777"/>
                <a:gd name="connsiteX6" fmla="*/ 63216 w 63390"/>
                <a:gd name="connsiteY6" fmla="*/ 1722 h 73777"/>
                <a:gd name="connsiteX7" fmla="*/ 51052 w 63390"/>
                <a:gd name="connsiteY7" fmla="*/ 58674 h 73777"/>
                <a:gd name="connsiteX8" fmla="*/ 50056 w 63390"/>
                <a:gd name="connsiteY8" fmla="*/ 60443 h 73777"/>
                <a:gd name="connsiteX9" fmla="*/ 48398 w 63390"/>
                <a:gd name="connsiteY9" fmla="*/ 61549 h 73777"/>
                <a:gd name="connsiteX10" fmla="*/ 42094 w 63390"/>
                <a:gd name="connsiteY10" fmla="*/ 63097 h 73777"/>
                <a:gd name="connsiteX11" fmla="*/ 40657 w 63390"/>
                <a:gd name="connsiteY11" fmla="*/ 63097 h 73777"/>
                <a:gd name="connsiteX12" fmla="*/ 40657 w 63390"/>
                <a:gd name="connsiteY12" fmla="*/ 61549 h 73777"/>
                <a:gd name="connsiteX13" fmla="*/ 48176 w 63390"/>
                <a:gd name="connsiteY13" fmla="*/ 27268 h 73777"/>
                <a:gd name="connsiteX14" fmla="*/ 33690 w 63390"/>
                <a:gd name="connsiteY14" fmla="*/ 49385 h 73777"/>
                <a:gd name="connsiteX15" fmla="*/ 32252 w 63390"/>
                <a:gd name="connsiteY15" fmla="*/ 51043 h 73777"/>
                <a:gd name="connsiteX16" fmla="*/ 30262 w 63390"/>
                <a:gd name="connsiteY16" fmla="*/ 52260 h 73777"/>
                <a:gd name="connsiteX17" fmla="*/ 26281 w 63390"/>
                <a:gd name="connsiteY17" fmla="*/ 53255 h 73777"/>
                <a:gd name="connsiteX18" fmla="*/ 24622 w 63390"/>
                <a:gd name="connsiteY18" fmla="*/ 53255 h 73777"/>
                <a:gd name="connsiteX19" fmla="*/ 23848 w 63390"/>
                <a:gd name="connsiteY19" fmla="*/ 52149 h 73777"/>
                <a:gd name="connsiteX20" fmla="*/ 17987 w 63390"/>
                <a:gd name="connsiteY20" fmla="*/ 34898 h 73777"/>
                <a:gd name="connsiteX21" fmla="*/ 10467 w 63390"/>
                <a:gd name="connsiteY21" fmla="*/ 69179 h 73777"/>
                <a:gd name="connsiteX22" fmla="*/ 9472 w 63390"/>
                <a:gd name="connsiteY22" fmla="*/ 70949 h 73777"/>
                <a:gd name="connsiteX23" fmla="*/ 7813 w 63390"/>
                <a:gd name="connsiteY23" fmla="*/ 72055 h 73777"/>
                <a:gd name="connsiteX24" fmla="*/ 1509 w 63390"/>
                <a:gd name="connsiteY24" fmla="*/ 73603 h 73777"/>
                <a:gd name="connsiteX25" fmla="*/ 182 w 63390"/>
                <a:gd name="connsiteY25" fmla="*/ 73603 h 73777"/>
                <a:gd name="connsiteX26" fmla="*/ 182 w 63390"/>
                <a:gd name="connsiteY26" fmla="*/ 72055 h 73777"/>
                <a:gd name="connsiteX27" fmla="*/ 12679 w 63390"/>
                <a:gd name="connsiteY27" fmla="*/ 15546 h 73777"/>
                <a:gd name="connsiteX28" fmla="*/ 13674 w 63390"/>
                <a:gd name="connsiteY28" fmla="*/ 13666 h 73777"/>
                <a:gd name="connsiteX29" fmla="*/ 15333 w 63390"/>
                <a:gd name="connsiteY29" fmla="*/ 12670 h 73777"/>
                <a:gd name="connsiteX30" fmla="*/ 20641 w 63390"/>
                <a:gd name="connsiteY30" fmla="*/ 11343 h 73777"/>
                <a:gd name="connsiteX31" fmla="*/ 22742 w 63390"/>
                <a:gd name="connsiteY31" fmla="*/ 11343 h 73777"/>
                <a:gd name="connsiteX32" fmla="*/ 23405 w 63390"/>
                <a:gd name="connsiteY32" fmla="*/ 12560 h 73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3390" h="73777">
                  <a:moveTo>
                    <a:pt x="31478" y="37220"/>
                  </a:moveTo>
                  <a:lnTo>
                    <a:pt x="52600" y="4708"/>
                  </a:lnTo>
                  <a:lnTo>
                    <a:pt x="54037" y="3049"/>
                  </a:lnTo>
                  <a:cubicBezTo>
                    <a:pt x="54679" y="2253"/>
                    <a:pt x="55575" y="1700"/>
                    <a:pt x="56581" y="1501"/>
                  </a:cubicBezTo>
                  <a:lnTo>
                    <a:pt x="61889" y="174"/>
                  </a:lnTo>
                  <a:cubicBezTo>
                    <a:pt x="62298" y="-58"/>
                    <a:pt x="62807" y="-58"/>
                    <a:pt x="63216" y="174"/>
                  </a:cubicBezTo>
                  <a:cubicBezTo>
                    <a:pt x="63448" y="661"/>
                    <a:pt x="63448" y="1236"/>
                    <a:pt x="63216" y="1722"/>
                  </a:cubicBezTo>
                  <a:lnTo>
                    <a:pt x="51052" y="58674"/>
                  </a:lnTo>
                  <a:cubicBezTo>
                    <a:pt x="50808" y="59304"/>
                    <a:pt x="50466" y="59901"/>
                    <a:pt x="50056" y="60443"/>
                  </a:cubicBezTo>
                  <a:cubicBezTo>
                    <a:pt x="49581" y="60919"/>
                    <a:pt x="49017" y="61295"/>
                    <a:pt x="48398" y="61549"/>
                  </a:cubicBezTo>
                  <a:lnTo>
                    <a:pt x="42094" y="63097"/>
                  </a:lnTo>
                  <a:cubicBezTo>
                    <a:pt x="41641" y="63329"/>
                    <a:pt x="41110" y="63329"/>
                    <a:pt x="40657" y="63097"/>
                  </a:cubicBezTo>
                  <a:cubicBezTo>
                    <a:pt x="40480" y="62600"/>
                    <a:pt x="40480" y="62047"/>
                    <a:pt x="40657" y="61549"/>
                  </a:cubicBezTo>
                  <a:lnTo>
                    <a:pt x="48176" y="27268"/>
                  </a:lnTo>
                  <a:lnTo>
                    <a:pt x="33690" y="49385"/>
                  </a:lnTo>
                  <a:cubicBezTo>
                    <a:pt x="33281" y="49993"/>
                    <a:pt x="32794" y="50546"/>
                    <a:pt x="32252" y="51043"/>
                  </a:cubicBezTo>
                  <a:cubicBezTo>
                    <a:pt x="31766" y="51685"/>
                    <a:pt x="31058" y="52116"/>
                    <a:pt x="30262" y="52260"/>
                  </a:cubicBezTo>
                  <a:lnTo>
                    <a:pt x="26281" y="53255"/>
                  </a:lnTo>
                  <a:cubicBezTo>
                    <a:pt x="25540" y="53255"/>
                    <a:pt x="24987" y="53255"/>
                    <a:pt x="24622" y="53255"/>
                  </a:cubicBezTo>
                  <a:cubicBezTo>
                    <a:pt x="24290" y="52945"/>
                    <a:pt x="24025" y="52569"/>
                    <a:pt x="23848" y="52149"/>
                  </a:cubicBezTo>
                  <a:lnTo>
                    <a:pt x="17987" y="34898"/>
                  </a:lnTo>
                  <a:lnTo>
                    <a:pt x="10467" y="69179"/>
                  </a:lnTo>
                  <a:cubicBezTo>
                    <a:pt x="10334" y="69865"/>
                    <a:pt x="9992" y="70484"/>
                    <a:pt x="9472" y="70949"/>
                  </a:cubicBezTo>
                  <a:cubicBezTo>
                    <a:pt x="9029" y="71468"/>
                    <a:pt x="8454" y="71844"/>
                    <a:pt x="7813" y="72055"/>
                  </a:cubicBezTo>
                  <a:lnTo>
                    <a:pt x="1509" y="73603"/>
                  </a:lnTo>
                  <a:cubicBezTo>
                    <a:pt x="1100" y="73835"/>
                    <a:pt x="592" y="73835"/>
                    <a:pt x="182" y="73603"/>
                  </a:cubicBezTo>
                  <a:cubicBezTo>
                    <a:pt x="-61" y="73116"/>
                    <a:pt x="-61" y="72541"/>
                    <a:pt x="182" y="72055"/>
                  </a:cubicBezTo>
                  <a:lnTo>
                    <a:pt x="12679" y="15546"/>
                  </a:lnTo>
                  <a:cubicBezTo>
                    <a:pt x="12811" y="14827"/>
                    <a:pt x="13154" y="14174"/>
                    <a:pt x="13674" y="13666"/>
                  </a:cubicBezTo>
                  <a:cubicBezTo>
                    <a:pt x="14105" y="13157"/>
                    <a:pt x="14680" y="12814"/>
                    <a:pt x="15333" y="12670"/>
                  </a:cubicBezTo>
                  <a:lnTo>
                    <a:pt x="20641" y="11343"/>
                  </a:lnTo>
                  <a:cubicBezTo>
                    <a:pt x="21271" y="10912"/>
                    <a:pt x="22112" y="10912"/>
                    <a:pt x="22742" y="11343"/>
                  </a:cubicBezTo>
                  <a:cubicBezTo>
                    <a:pt x="23007" y="11730"/>
                    <a:pt x="23228" y="12128"/>
                    <a:pt x="23405" y="12560"/>
                  </a:cubicBezTo>
                  <a:close/>
                </a:path>
              </a:pathLst>
            </a:custGeom>
            <a:solidFill>
              <a:srgbClr val="455A64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89B5E8AF-31DE-CDD6-1F4C-147D6349303B}"/>
                </a:ext>
              </a:extLst>
            </p:cNvPr>
            <p:cNvSpPr/>
            <p:nvPr/>
          </p:nvSpPr>
          <p:spPr>
            <a:xfrm>
              <a:off x="6302247" y="2717685"/>
              <a:ext cx="52300" cy="67745"/>
            </a:xfrm>
            <a:custGeom>
              <a:avLst/>
              <a:gdLst>
                <a:gd name="connsiteX0" fmla="*/ 35971 w 52300"/>
                <a:gd name="connsiteY0" fmla="*/ 1027 h 67745"/>
                <a:gd name="connsiteX1" fmla="*/ 49573 w 52300"/>
                <a:gd name="connsiteY1" fmla="*/ 2464 h 67745"/>
                <a:gd name="connsiteX2" fmla="*/ 51563 w 52300"/>
                <a:gd name="connsiteY2" fmla="*/ 15845 h 67745"/>
                <a:gd name="connsiteX3" fmla="*/ 43159 w 52300"/>
                <a:gd name="connsiteY3" fmla="*/ 31769 h 67745"/>
                <a:gd name="connsiteX4" fmla="*/ 27345 w 52300"/>
                <a:gd name="connsiteY4" fmla="*/ 40506 h 67745"/>
                <a:gd name="connsiteX5" fmla="*/ 14738 w 52300"/>
                <a:gd name="connsiteY5" fmla="*/ 43602 h 67745"/>
                <a:gd name="connsiteX6" fmla="*/ 10425 w 52300"/>
                <a:gd name="connsiteY6" fmla="*/ 63065 h 67745"/>
                <a:gd name="connsiteX7" fmla="*/ 9430 w 52300"/>
                <a:gd name="connsiteY7" fmla="*/ 64945 h 67745"/>
                <a:gd name="connsiteX8" fmla="*/ 7882 w 52300"/>
                <a:gd name="connsiteY8" fmla="*/ 65940 h 67745"/>
                <a:gd name="connsiteX9" fmla="*/ 1468 w 52300"/>
                <a:gd name="connsiteY9" fmla="*/ 67488 h 67745"/>
                <a:gd name="connsiteX10" fmla="*/ 141 w 52300"/>
                <a:gd name="connsiteY10" fmla="*/ 67488 h 67745"/>
                <a:gd name="connsiteX11" fmla="*/ 141 w 52300"/>
                <a:gd name="connsiteY11" fmla="*/ 65940 h 67745"/>
                <a:gd name="connsiteX12" fmla="*/ 12526 w 52300"/>
                <a:gd name="connsiteY12" fmla="*/ 9431 h 67745"/>
                <a:gd name="connsiteX13" fmla="*/ 13522 w 52300"/>
                <a:gd name="connsiteY13" fmla="*/ 7551 h 67745"/>
                <a:gd name="connsiteX14" fmla="*/ 15181 w 52300"/>
                <a:gd name="connsiteY14" fmla="*/ 6556 h 67745"/>
                <a:gd name="connsiteX15" fmla="*/ 17171 w 52300"/>
                <a:gd name="connsiteY15" fmla="*/ 32654 h 67745"/>
                <a:gd name="connsiteX16" fmla="*/ 29335 w 52300"/>
                <a:gd name="connsiteY16" fmla="*/ 29668 h 67745"/>
                <a:gd name="connsiteX17" fmla="*/ 36855 w 52300"/>
                <a:gd name="connsiteY17" fmla="*/ 25908 h 67745"/>
                <a:gd name="connsiteX18" fmla="*/ 41057 w 52300"/>
                <a:gd name="connsiteY18" fmla="*/ 18389 h 67745"/>
                <a:gd name="connsiteX19" fmla="*/ 39841 w 52300"/>
                <a:gd name="connsiteY19" fmla="*/ 12196 h 67745"/>
                <a:gd name="connsiteX20" fmla="*/ 33206 w 52300"/>
                <a:gd name="connsiteY20" fmla="*/ 12196 h 67745"/>
                <a:gd name="connsiteX21" fmla="*/ 21042 w 52300"/>
                <a:gd name="connsiteY21" fmla="*/ 15182 h 67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2300" h="67745">
                  <a:moveTo>
                    <a:pt x="35971" y="1027"/>
                  </a:moveTo>
                  <a:cubicBezTo>
                    <a:pt x="40471" y="-743"/>
                    <a:pt x="45547" y="-201"/>
                    <a:pt x="49573" y="2464"/>
                  </a:cubicBezTo>
                  <a:cubicBezTo>
                    <a:pt x="52337" y="4897"/>
                    <a:pt x="53001" y="9431"/>
                    <a:pt x="51563" y="15845"/>
                  </a:cubicBezTo>
                  <a:cubicBezTo>
                    <a:pt x="50402" y="21872"/>
                    <a:pt x="47483" y="27412"/>
                    <a:pt x="43159" y="31769"/>
                  </a:cubicBezTo>
                  <a:cubicBezTo>
                    <a:pt x="38802" y="36093"/>
                    <a:pt x="33328" y="39112"/>
                    <a:pt x="27345" y="40506"/>
                  </a:cubicBezTo>
                  <a:lnTo>
                    <a:pt x="14738" y="43602"/>
                  </a:lnTo>
                  <a:lnTo>
                    <a:pt x="10425" y="63065"/>
                  </a:lnTo>
                  <a:cubicBezTo>
                    <a:pt x="10271" y="63773"/>
                    <a:pt x="9928" y="64425"/>
                    <a:pt x="9430" y="64945"/>
                  </a:cubicBezTo>
                  <a:cubicBezTo>
                    <a:pt x="9054" y="65454"/>
                    <a:pt x="8501" y="65808"/>
                    <a:pt x="7882" y="65940"/>
                  </a:cubicBezTo>
                  <a:lnTo>
                    <a:pt x="1468" y="67488"/>
                  </a:lnTo>
                  <a:cubicBezTo>
                    <a:pt x="1092" y="67831"/>
                    <a:pt x="517" y="67831"/>
                    <a:pt x="141" y="67488"/>
                  </a:cubicBezTo>
                  <a:cubicBezTo>
                    <a:pt x="-47" y="66991"/>
                    <a:pt x="-47" y="66438"/>
                    <a:pt x="141" y="65940"/>
                  </a:cubicBezTo>
                  <a:lnTo>
                    <a:pt x="12526" y="9431"/>
                  </a:lnTo>
                  <a:cubicBezTo>
                    <a:pt x="12770" y="8757"/>
                    <a:pt x="13102" y="8126"/>
                    <a:pt x="13522" y="7551"/>
                  </a:cubicBezTo>
                  <a:cubicBezTo>
                    <a:pt x="13964" y="7065"/>
                    <a:pt x="14539" y="6711"/>
                    <a:pt x="15181" y="6556"/>
                  </a:cubicBezTo>
                  <a:close/>
                  <a:moveTo>
                    <a:pt x="17171" y="32654"/>
                  </a:moveTo>
                  <a:lnTo>
                    <a:pt x="29335" y="29668"/>
                  </a:lnTo>
                  <a:cubicBezTo>
                    <a:pt x="32100" y="29005"/>
                    <a:pt x="34666" y="27722"/>
                    <a:pt x="36855" y="25908"/>
                  </a:cubicBezTo>
                  <a:cubicBezTo>
                    <a:pt x="39056" y="23940"/>
                    <a:pt x="40527" y="21297"/>
                    <a:pt x="41057" y="18389"/>
                  </a:cubicBezTo>
                  <a:cubicBezTo>
                    <a:pt x="41721" y="15071"/>
                    <a:pt x="41057" y="13081"/>
                    <a:pt x="39841" y="12196"/>
                  </a:cubicBezTo>
                  <a:cubicBezTo>
                    <a:pt x="37696" y="11444"/>
                    <a:pt x="35351" y="11444"/>
                    <a:pt x="33206" y="12196"/>
                  </a:cubicBezTo>
                  <a:lnTo>
                    <a:pt x="21042" y="15182"/>
                  </a:lnTo>
                  <a:close/>
                </a:path>
              </a:pathLst>
            </a:custGeom>
            <a:solidFill>
              <a:srgbClr val="455A64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CF792FE8-0CB4-ED56-01B7-3F7F3677A16A}"/>
                </a:ext>
              </a:extLst>
            </p:cNvPr>
            <p:cNvSpPr/>
            <p:nvPr/>
          </p:nvSpPr>
          <p:spPr>
            <a:xfrm>
              <a:off x="6353517" y="2709497"/>
              <a:ext cx="39937" cy="62737"/>
            </a:xfrm>
            <a:custGeom>
              <a:avLst/>
              <a:gdLst>
                <a:gd name="connsiteX0" fmla="*/ 38445 w 39937"/>
                <a:gd name="connsiteY0" fmla="*/ 43717 h 62737"/>
                <a:gd name="connsiteX1" fmla="*/ 39772 w 39937"/>
                <a:gd name="connsiteY1" fmla="*/ 43717 h 62737"/>
                <a:gd name="connsiteX2" fmla="*/ 39772 w 39937"/>
                <a:gd name="connsiteY2" fmla="*/ 45265 h 62737"/>
                <a:gd name="connsiteX3" fmla="*/ 38334 w 39937"/>
                <a:gd name="connsiteY3" fmla="*/ 51458 h 62737"/>
                <a:gd name="connsiteX4" fmla="*/ 37339 w 39937"/>
                <a:gd name="connsiteY4" fmla="*/ 53338 h 62737"/>
                <a:gd name="connsiteX5" fmla="*/ 35791 w 39937"/>
                <a:gd name="connsiteY5" fmla="*/ 54333 h 62737"/>
                <a:gd name="connsiteX6" fmla="*/ 1509 w 39937"/>
                <a:gd name="connsiteY6" fmla="*/ 62738 h 62737"/>
                <a:gd name="connsiteX7" fmla="*/ 182 w 39937"/>
                <a:gd name="connsiteY7" fmla="*/ 62738 h 62737"/>
                <a:gd name="connsiteX8" fmla="*/ 182 w 39937"/>
                <a:gd name="connsiteY8" fmla="*/ 61190 h 62737"/>
                <a:gd name="connsiteX9" fmla="*/ 12679 w 39937"/>
                <a:gd name="connsiteY9" fmla="*/ 4681 h 62737"/>
                <a:gd name="connsiteX10" fmla="*/ 13674 w 39937"/>
                <a:gd name="connsiteY10" fmla="*/ 2801 h 62737"/>
                <a:gd name="connsiteX11" fmla="*/ 15222 w 39937"/>
                <a:gd name="connsiteY11" fmla="*/ 1805 h 62737"/>
                <a:gd name="connsiteX12" fmla="*/ 21636 w 39937"/>
                <a:gd name="connsiteY12" fmla="*/ 257 h 62737"/>
                <a:gd name="connsiteX13" fmla="*/ 22963 w 39937"/>
                <a:gd name="connsiteY13" fmla="*/ 257 h 62737"/>
                <a:gd name="connsiteX14" fmla="*/ 22963 w 39937"/>
                <a:gd name="connsiteY14" fmla="*/ 1695 h 62737"/>
                <a:gd name="connsiteX15" fmla="*/ 12457 w 39937"/>
                <a:gd name="connsiteY15" fmla="*/ 49689 h 6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937" h="62737">
                  <a:moveTo>
                    <a:pt x="38445" y="43717"/>
                  </a:moveTo>
                  <a:cubicBezTo>
                    <a:pt x="39109" y="43717"/>
                    <a:pt x="39551" y="43717"/>
                    <a:pt x="39772" y="43717"/>
                  </a:cubicBezTo>
                  <a:cubicBezTo>
                    <a:pt x="39993" y="44204"/>
                    <a:pt x="39993" y="44779"/>
                    <a:pt x="39772" y="45265"/>
                  </a:cubicBezTo>
                  <a:lnTo>
                    <a:pt x="38334" y="51458"/>
                  </a:lnTo>
                  <a:cubicBezTo>
                    <a:pt x="38180" y="52166"/>
                    <a:pt x="37837" y="52818"/>
                    <a:pt x="37339" y="53338"/>
                  </a:cubicBezTo>
                  <a:cubicBezTo>
                    <a:pt x="36963" y="53847"/>
                    <a:pt x="36410" y="54201"/>
                    <a:pt x="35791" y="54333"/>
                  </a:cubicBezTo>
                  <a:lnTo>
                    <a:pt x="1509" y="62738"/>
                  </a:lnTo>
                  <a:cubicBezTo>
                    <a:pt x="846" y="62738"/>
                    <a:pt x="404" y="62738"/>
                    <a:pt x="182" y="62738"/>
                  </a:cubicBezTo>
                  <a:cubicBezTo>
                    <a:pt x="-61" y="62251"/>
                    <a:pt x="-61" y="61676"/>
                    <a:pt x="182" y="61190"/>
                  </a:cubicBezTo>
                  <a:lnTo>
                    <a:pt x="12679" y="4681"/>
                  </a:lnTo>
                  <a:cubicBezTo>
                    <a:pt x="12811" y="3962"/>
                    <a:pt x="13154" y="3309"/>
                    <a:pt x="13674" y="2801"/>
                  </a:cubicBezTo>
                  <a:cubicBezTo>
                    <a:pt x="14050" y="2292"/>
                    <a:pt x="14603" y="1938"/>
                    <a:pt x="15222" y="1805"/>
                  </a:cubicBezTo>
                  <a:lnTo>
                    <a:pt x="21636" y="257"/>
                  </a:lnTo>
                  <a:cubicBezTo>
                    <a:pt x="22012" y="-86"/>
                    <a:pt x="22587" y="-86"/>
                    <a:pt x="22963" y="257"/>
                  </a:cubicBezTo>
                  <a:cubicBezTo>
                    <a:pt x="23240" y="699"/>
                    <a:pt x="23240" y="1252"/>
                    <a:pt x="22963" y="1695"/>
                  </a:cubicBezTo>
                  <a:lnTo>
                    <a:pt x="12457" y="49689"/>
                  </a:lnTo>
                  <a:close/>
                </a:path>
              </a:pathLst>
            </a:custGeom>
            <a:solidFill>
              <a:srgbClr val="455A64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43CC4550-15DB-7B2A-6A35-8B5715234B0A}"/>
                </a:ext>
              </a:extLst>
            </p:cNvPr>
            <p:cNvSpPr/>
            <p:nvPr/>
          </p:nvSpPr>
          <p:spPr>
            <a:xfrm>
              <a:off x="6399529" y="2691775"/>
              <a:ext cx="50078" cy="69400"/>
            </a:xfrm>
            <a:custGeom>
              <a:avLst/>
              <a:gdLst>
                <a:gd name="connsiteX0" fmla="*/ 38547 w 50078"/>
                <a:gd name="connsiteY0" fmla="*/ 50380 h 69400"/>
                <a:gd name="connsiteX1" fmla="*/ 39874 w 50078"/>
                <a:gd name="connsiteY1" fmla="*/ 50380 h 69400"/>
                <a:gd name="connsiteX2" fmla="*/ 39874 w 50078"/>
                <a:gd name="connsiteY2" fmla="*/ 51928 h 69400"/>
                <a:gd name="connsiteX3" fmla="*/ 38437 w 50078"/>
                <a:gd name="connsiteY3" fmla="*/ 58121 h 69400"/>
                <a:gd name="connsiteX4" fmla="*/ 37441 w 50078"/>
                <a:gd name="connsiteY4" fmla="*/ 60001 h 69400"/>
                <a:gd name="connsiteX5" fmla="*/ 35783 w 50078"/>
                <a:gd name="connsiteY5" fmla="*/ 60996 h 69400"/>
                <a:gd name="connsiteX6" fmla="*/ 1501 w 50078"/>
                <a:gd name="connsiteY6" fmla="*/ 69401 h 69400"/>
                <a:gd name="connsiteX7" fmla="*/ 174 w 50078"/>
                <a:gd name="connsiteY7" fmla="*/ 69401 h 69400"/>
                <a:gd name="connsiteX8" fmla="*/ 174 w 50078"/>
                <a:gd name="connsiteY8" fmla="*/ 67963 h 69400"/>
                <a:gd name="connsiteX9" fmla="*/ 12670 w 50078"/>
                <a:gd name="connsiteY9" fmla="*/ 11343 h 69400"/>
                <a:gd name="connsiteX10" fmla="*/ 13666 w 50078"/>
                <a:gd name="connsiteY10" fmla="*/ 9463 h 69400"/>
                <a:gd name="connsiteX11" fmla="*/ 15324 w 50078"/>
                <a:gd name="connsiteY11" fmla="*/ 8468 h 69400"/>
                <a:gd name="connsiteX12" fmla="*/ 48500 w 50078"/>
                <a:gd name="connsiteY12" fmla="*/ 174 h 69400"/>
                <a:gd name="connsiteX13" fmla="*/ 49938 w 50078"/>
                <a:gd name="connsiteY13" fmla="*/ 174 h 69400"/>
                <a:gd name="connsiteX14" fmla="*/ 49938 w 50078"/>
                <a:gd name="connsiteY14" fmla="*/ 1722 h 69400"/>
                <a:gd name="connsiteX15" fmla="*/ 48610 w 50078"/>
                <a:gd name="connsiteY15" fmla="*/ 7915 h 69400"/>
                <a:gd name="connsiteX16" fmla="*/ 47615 w 50078"/>
                <a:gd name="connsiteY16" fmla="*/ 9795 h 69400"/>
                <a:gd name="connsiteX17" fmla="*/ 45956 w 50078"/>
                <a:gd name="connsiteY17" fmla="*/ 10790 h 69400"/>
                <a:gd name="connsiteX18" fmla="*/ 21738 w 50078"/>
                <a:gd name="connsiteY18" fmla="*/ 17204 h 69400"/>
                <a:gd name="connsiteX19" fmla="*/ 18752 w 50078"/>
                <a:gd name="connsiteY19" fmla="*/ 31138 h 69400"/>
                <a:gd name="connsiteX20" fmla="*/ 42307 w 50078"/>
                <a:gd name="connsiteY20" fmla="*/ 25388 h 69400"/>
                <a:gd name="connsiteX21" fmla="*/ 43634 w 50078"/>
                <a:gd name="connsiteY21" fmla="*/ 25388 h 69400"/>
                <a:gd name="connsiteX22" fmla="*/ 43634 w 50078"/>
                <a:gd name="connsiteY22" fmla="*/ 26936 h 69400"/>
                <a:gd name="connsiteX23" fmla="*/ 42307 w 50078"/>
                <a:gd name="connsiteY23" fmla="*/ 33129 h 69400"/>
                <a:gd name="connsiteX24" fmla="*/ 41312 w 50078"/>
                <a:gd name="connsiteY24" fmla="*/ 34898 h 69400"/>
                <a:gd name="connsiteX25" fmla="*/ 39653 w 50078"/>
                <a:gd name="connsiteY25" fmla="*/ 36004 h 69400"/>
                <a:gd name="connsiteX26" fmla="*/ 16098 w 50078"/>
                <a:gd name="connsiteY26" fmla="*/ 41754 h 69400"/>
                <a:gd name="connsiteX27" fmla="*/ 12891 w 50078"/>
                <a:gd name="connsiteY27" fmla="*/ 56241 h 6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0078" h="69400">
                  <a:moveTo>
                    <a:pt x="38547" y="50380"/>
                  </a:moveTo>
                  <a:cubicBezTo>
                    <a:pt x="38956" y="50148"/>
                    <a:pt x="39465" y="50148"/>
                    <a:pt x="39874" y="50380"/>
                  </a:cubicBezTo>
                  <a:cubicBezTo>
                    <a:pt x="40095" y="50867"/>
                    <a:pt x="40095" y="51441"/>
                    <a:pt x="39874" y="51928"/>
                  </a:cubicBezTo>
                  <a:lnTo>
                    <a:pt x="38437" y="58121"/>
                  </a:lnTo>
                  <a:cubicBezTo>
                    <a:pt x="38282" y="58829"/>
                    <a:pt x="37939" y="59481"/>
                    <a:pt x="37441" y="60001"/>
                  </a:cubicBezTo>
                  <a:cubicBezTo>
                    <a:pt x="37032" y="60532"/>
                    <a:pt x="36446" y="60885"/>
                    <a:pt x="35783" y="60996"/>
                  </a:cubicBezTo>
                  <a:lnTo>
                    <a:pt x="1501" y="69401"/>
                  </a:lnTo>
                  <a:cubicBezTo>
                    <a:pt x="838" y="69401"/>
                    <a:pt x="506" y="69401"/>
                    <a:pt x="174" y="69401"/>
                  </a:cubicBezTo>
                  <a:cubicBezTo>
                    <a:pt x="-58" y="68947"/>
                    <a:pt x="-58" y="68416"/>
                    <a:pt x="174" y="67963"/>
                  </a:cubicBezTo>
                  <a:lnTo>
                    <a:pt x="12670" y="11343"/>
                  </a:lnTo>
                  <a:cubicBezTo>
                    <a:pt x="12825" y="10636"/>
                    <a:pt x="13168" y="9983"/>
                    <a:pt x="13666" y="9463"/>
                  </a:cubicBezTo>
                  <a:cubicBezTo>
                    <a:pt x="14075" y="8933"/>
                    <a:pt x="14661" y="8579"/>
                    <a:pt x="15324" y="8468"/>
                  </a:cubicBezTo>
                  <a:lnTo>
                    <a:pt x="48500" y="174"/>
                  </a:lnTo>
                  <a:cubicBezTo>
                    <a:pt x="48953" y="-58"/>
                    <a:pt x="49484" y="-58"/>
                    <a:pt x="49938" y="174"/>
                  </a:cubicBezTo>
                  <a:cubicBezTo>
                    <a:pt x="50125" y="672"/>
                    <a:pt x="50125" y="1225"/>
                    <a:pt x="49938" y="1722"/>
                  </a:cubicBezTo>
                  <a:lnTo>
                    <a:pt x="48610" y="7915"/>
                  </a:lnTo>
                  <a:cubicBezTo>
                    <a:pt x="48367" y="8590"/>
                    <a:pt x="48035" y="9220"/>
                    <a:pt x="47615" y="9795"/>
                  </a:cubicBezTo>
                  <a:cubicBezTo>
                    <a:pt x="47173" y="10282"/>
                    <a:pt x="46598" y="10636"/>
                    <a:pt x="45956" y="10790"/>
                  </a:cubicBezTo>
                  <a:lnTo>
                    <a:pt x="21738" y="17204"/>
                  </a:lnTo>
                  <a:lnTo>
                    <a:pt x="18752" y="31138"/>
                  </a:lnTo>
                  <a:lnTo>
                    <a:pt x="42307" y="25388"/>
                  </a:lnTo>
                  <a:cubicBezTo>
                    <a:pt x="42716" y="25155"/>
                    <a:pt x="43225" y="25155"/>
                    <a:pt x="43634" y="25388"/>
                  </a:cubicBezTo>
                  <a:cubicBezTo>
                    <a:pt x="43822" y="25885"/>
                    <a:pt x="43822" y="26438"/>
                    <a:pt x="43634" y="26936"/>
                  </a:cubicBezTo>
                  <a:lnTo>
                    <a:pt x="42307" y="33129"/>
                  </a:lnTo>
                  <a:cubicBezTo>
                    <a:pt x="42086" y="33770"/>
                    <a:pt x="41743" y="34378"/>
                    <a:pt x="41312" y="34898"/>
                  </a:cubicBezTo>
                  <a:cubicBezTo>
                    <a:pt x="40869" y="35418"/>
                    <a:pt x="40294" y="35794"/>
                    <a:pt x="39653" y="36004"/>
                  </a:cubicBezTo>
                  <a:lnTo>
                    <a:pt x="16098" y="41754"/>
                  </a:lnTo>
                  <a:lnTo>
                    <a:pt x="12891" y="56241"/>
                  </a:lnTo>
                  <a:close/>
                </a:path>
              </a:pathLst>
            </a:custGeom>
            <a:solidFill>
              <a:srgbClr val="455A64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BC5943F6-AED6-304B-A02D-3682F676556B}"/>
                </a:ext>
              </a:extLst>
            </p:cNvPr>
            <p:cNvSpPr/>
            <p:nvPr/>
          </p:nvSpPr>
          <p:spPr>
            <a:xfrm>
              <a:off x="6037005" y="2821334"/>
              <a:ext cx="123376" cy="164771"/>
            </a:xfrm>
            <a:custGeom>
              <a:avLst/>
              <a:gdLst>
                <a:gd name="connsiteX0" fmla="*/ 59253 w 123376"/>
                <a:gd name="connsiteY0" fmla="*/ 103287 h 164771"/>
                <a:gd name="connsiteX1" fmla="*/ 52839 w 123376"/>
                <a:gd name="connsiteY1" fmla="*/ 95435 h 164771"/>
                <a:gd name="connsiteX2" fmla="*/ 6393 w 123376"/>
                <a:gd name="connsiteY2" fmla="*/ 162671 h 164771"/>
                <a:gd name="connsiteX3" fmla="*/ 4181 w 123376"/>
                <a:gd name="connsiteY3" fmla="*/ 164772 h 164771"/>
                <a:gd name="connsiteX4" fmla="*/ 23 w 123376"/>
                <a:gd name="connsiteY4" fmla="*/ 159685 h 164771"/>
                <a:gd name="connsiteX5" fmla="*/ 200 w 123376"/>
                <a:gd name="connsiteY5" fmla="*/ 158800 h 164771"/>
                <a:gd name="connsiteX6" fmla="*/ 3850 w 123376"/>
                <a:gd name="connsiteY6" fmla="*/ 149954 h 164771"/>
                <a:gd name="connsiteX7" fmla="*/ 105477 w 123376"/>
                <a:gd name="connsiteY7" fmla="*/ 2212 h 164771"/>
                <a:gd name="connsiteX8" fmla="*/ 108463 w 123376"/>
                <a:gd name="connsiteY8" fmla="*/ 553 h 164771"/>
                <a:gd name="connsiteX9" fmla="*/ 109901 w 123376"/>
                <a:gd name="connsiteY9" fmla="*/ 553 h 164771"/>
                <a:gd name="connsiteX10" fmla="*/ 111339 w 123376"/>
                <a:gd name="connsiteY10" fmla="*/ 0 h 164771"/>
                <a:gd name="connsiteX11" fmla="*/ 112776 w 123376"/>
                <a:gd name="connsiteY11" fmla="*/ 2212 h 164771"/>
                <a:gd name="connsiteX12" fmla="*/ 112776 w 123376"/>
                <a:gd name="connsiteY12" fmla="*/ 4313 h 164771"/>
                <a:gd name="connsiteX13" fmla="*/ 110454 w 123376"/>
                <a:gd name="connsiteY13" fmla="*/ 8073 h 164771"/>
                <a:gd name="connsiteX14" fmla="*/ 79932 w 123376"/>
                <a:gd name="connsiteY14" fmla="*/ 51312 h 164771"/>
                <a:gd name="connsiteX15" fmla="*/ 116536 w 123376"/>
                <a:gd name="connsiteY15" fmla="*/ 22228 h 164771"/>
                <a:gd name="connsiteX16" fmla="*/ 123061 w 123376"/>
                <a:gd name="connsiteY16" fmla="*/ 29969 h 164771"/>
                <a:gd name="connsiteX17" fmla="*/ 59253 w 123376"/>
                <a:gd name="connsiteY17" fmla="*/ 103287 h 164771"/>
                <a:gd name="connsiteX18" fmla="*/ 106804 w 123376"/>
                <a:gd name="connsiteY18" fmla="*/ 36935 h 164771"/>
                <a:gd name="connsiteX19" fmla="*/ 58368 w 123376"/>
                <a:gd name="connsiteY19" fmla="*/ 87473 h 164771"/>
                <a:gd name="connsiteX20" fmla="*/ 63234 w 123376"/>
                <a:gd name="connsiteY20" fmla="*/ 88910 h 164771"/>
                <a:gd name="connsiteX21" fmla="*/ 108021 w 123376"/>
                <a:gd name="connsiteY21" fmla="*/ 38373 h 164771"/>
                <a:gd name="connsiteX22" fmla="*/ 106804 w 123376"/>
                <a:gd name="connsiteY22" fmla="*/ 37267 h 164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3376" h="164771">
                  <a:moveTo>
                    <a:pt x="59253" y="103287"/>
                  </a:moveTo>
                  <a:cubicBezTo>
                    <a:pt x="54498" y="104503"/>
                    <a:pt x="51401" y="102181"/>
                    <a:pt x="52839" y="95435"/>
                  </a:cubicBezTo>
                  <a:cubicBezTo>
                    <a:pt x="31717" y="125404"/>
                    <a:pt x="8605" y="160349"/>
                    <a:pt x="6393" y="162671"/>
                  </a:cubicBezTo>
                  <a:cubicBezTo>
                    <a:pt x="4181" y="164993"/>
                    <a:pt x="4734" y="164661"/>
                    <a:pt x="4181" y="164772"/>
                  </a:cubicBezTo>
                  <a:cubicBezTo>
                    <a:pt x="1627" y="164518"/>
                    <a:pt x="-231" y="162240"/>
                    <a:pt x="23" y="159685"/>
                  </a:cubicBezTo>
                  <a:cubicBezTo>
                    <a:pt x="57" y="159386"/>
                    <a:pt x="112" y="159088"/>
                    <a:pt x="200" y="158800"/>
                  </a:cubicBezTo>
                  <a:cubicBezTo>
                    <a:pt x="775" y="155627"/>
                    <a:pt x="2025" y="152608"/>
                    <a:pt x="3850" y="149954"/>
                  </a:cubicBezTo>
                  <a:cubicBezTo>
                    <a:pt x="7499" y="144535"/>
                    <a:pt x="100833" y="6193"/>
                    <a:pt x="105477" y="2212"/>
                  </a:cubicBezTo>
                  <a:cubicBezTo>
                    <a:pt x="106318" y="1415"/>
                    <a:pt x="107346" y="840"/>
                    <a:pt x="108463" y="553"/>
                  </a:cubicBezTo>
                  <a:lnTo>
                    <a:pt x="109901" y="553"/>
                  </a:lnTo>
                  <a:lnTo>
                    <a:pt x="111339" y="0"/>
                  </a:lnTo>
                  <a:cubicBezTo>
                    <a:pt x="112113" y="0"/>
                    <a:pt x="112555" y="0"/>
                    <a:pt x="112776" y="2212"/>
                  </a:cubicBezTo>
                  <a:cubicBezTo>
                    <a:pt x="112876" y="2908"/>
                    <a:pt x="112876" y="3616"/>
                    <a:pt x="112776" y="4313"/>
                  </a:cubicBezTo>
                  <a:cubicBezTo>
                    <a:pt x="112267" y="5706"/>
                    <a:pt x="111471" y="6989"/>
                    <a:pt x="110454" y="8073"/>
                  </a:cubicBezTo>
                  <a:lnTo>
                    <a:pt x="79932" y="51312"/>
                  </a:lnTo>
                  <a:cubicBezTo>
                    <a:pt x="79932" y="51312"/>
                    <a:pt x="104150" y="25213"/>
                    <a:pt x="116536" y="22228"/>
                  </a:cubicBezTo>
                  <a:cubicBezTo>
                    <a:pt x="121955" y="20790"/>
                    <a:pt x="124277" y="24218"/>
                    <a:pt x="123061" y="29969"/>
                  </a:cubicBezTo>
                  <a:cubicBezTo>
                    <a:pt x="119853" y="44676"/>
                    <a:pt x="84134" y="97757"/>
                    <a:pt x="59253" y="103287"/>
                  </a:cubicBezTo>
                  <a:close/>
                  <a:moveTo>
                    <a:pt x="106804" y="36935"/>
                  </a:moveTo>
                  <a:cubicBezTo>
                    <a:pt x="100833" y="38373"/>
                    <a:pt x="71528" y="70111"/>
                    <a:pt x="58368" y="87473"/>
                  </a:cubicBezTo>
                  <a:cubicBezTo>
                    <a:pt x="59463" y="89021"/>
                    <a:pt x="61476" y="89618"/>
                    <a:pt x="63234" y="88910"/>
                  </a:cubicBezTo>
                  <a:cubicBezTo>
                    <a:pt x="75841" y="85814"/>
                    <a:pt x="105146" y="50980"/>
                    <a:pt x="108021" y="38373"/>
                  </a:cubicBezTo>
                  <a:cubicBezTo>
                    <a:pt x="107800" y="37599"/>
                    <a:pt x="107800" y="37046"/>
                    <a:pt x="106804" y="37267"/>
                  </a:cubicBezTo>
                  <a:close/>
                </a:path>
              </a:pathLst>
            </a:custGeom>
            <a:solidFill>
              <a:srgbClr val="FF725E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E60B2797-6588-E601-1BCD-FA2422333694}"/>
                </a:ext>
              </a:extLst>
            </p:cNvPr>
            <p:cNvSpPr/>
            <p:nvPr/>
          </p:nvSpPr>
          <p:spPr>
            <a:xfrm>
              <a:off x="6143862" y="2828354"/>
              <a:ext cx="81337" cy="82341"/>
            </a:xfrm>
            <a:custGeom>
              <a:avLst/>
              <a:gdLst>
                <a:gd name="connsiteX0" fmla="*/ 78352 w 81337"/>
                <a:gd name="connsiteY0" fmla="*/ 44071 h 82341"/>
                <a:gd name="connsiteX1" fmla="*/ 77136 w 81337"/>
                <a:gd name="connsiteY1" fmla="*/ 47941 h 82341"/>
                <a:gd name="connsiteX2" fmla="*/ 48494 w 81337"/>
                <a:gd name="connsiteY2" fmla="*/ 72823 h 82341"/>
                <a:gd name="connsiteX3" fmla="*/ 40090 w 81337"/>
                <a:gd name="connsiteY3" fmla="*/ 61101 h 82341"/>
                <a:gd name="connsiteX4" fmla="*/ 43518 w 81337"/>
                <a:gd name="connsiteY4" fmla="*/ 52475 h 82341"/>
                <a:gd name="connsiteX5" fmla="*/ 9568 w 81337"/>
                <a:gd name="connsiteY5" fmla="*/ 82002 h 82341"/>
                <a:gd name="connsiteX6" fmla="*/ 58 w 81337"/>
                <a:gd name="connsiteY6" fmla="*/ 73044 h 82341"/>
                <a:gd name="connsiteX7" fmla="*/ 943 w 81337"/>
                <a:gd name="connsiteY7" fmla="*/ 68621 h 82341"/>
                <a:gd name="connsiteX8" fmla="*/ 59221 w 81337"/>
                <a:gd name="connsiteY8" fmla="*/ 3818 h 82341"/>
                <a:gd name="connsiteX9" fmla="*/ 68178 w 81337"/>
                <a:gd name="connsiteY9" fmla="*/ 6804 h 82341"/>
                <a:gd name="connsiteX10" fmla="*/ 76251 w 81337"/>
                <a:gd name="connsiteY10" fmla="*/ 279 h 82341"/>
                <a:gd name="connsiteX11" fmla="*/ 81227 w 81337"/>
                <a:gd name="connsiteY11" fmla="*/ 3376 h 82341"/>
                <a:gd name="connsiteX12" fmla="*/ 79347 w 81337"/>
                <a:gd name="connsiteY12" fmla="*/ 7357 h 82341"/>
                <a:gd name="connsiteX13" fmla="*/ 53581 w 81337"/>
                <a:gd name="connsiteY13" fmla="*/ 52254 h 82341"/>
                <a:gd name="connsiteX14" fmla="*/ 52807 w 81337"/>
                <a:gd name="connsiteY14" fmla="*/ 54798 h 82341"/>
                <a:gd name="connsiteX15" fmla="*/ 54245 w 81337"/>
                <a:gd name="connsiteY15" fmla="*/ 59000 h 82341"/>
                <a:gd name="connsiteX16" fmla="*/ 76362 w 81337"/>
                <a:gd name="connsiteY16" fmla="*/ 37768 h 82341"/>
                <a:gd name="connsiteX17" fmla="*/ 78242 w 81337"/>
                <a:gd name="connsiteY17" fmla="*/ 36662 h 82341"/>
                <a:gd name="connsiteX18" fmla="*/ 79458 w 81337"/>
                <a:gd name="connsiteY18" fmla="*/ 37878 h 82341"/>
                <a:gd name="connsiteX19" fmla="*/ 78352 w 81337"/>
                <a:gd name="connsiteY19" fmla="*/ 44071 h 82341"/>
                <a:gd name="connsiteX20" fmla="*/ 32349 w 81337"/>
                <a:gd name="connsiteY20" fmla="*/ 35998 h 82341"/>
                <a:gd name="connsiteX21" fmla="*/ 12996 w 81337"/>
                <a:gd name="connsiteY21" fmla="*/ 65746 h 82341"/>
                <a:gd name="connsiteX22" fmla="*/ 14102 w 81337"/>
                <a:gd name="connsiteY22" fmla="*/ 67515 h 82341"/>
                <a:gd name="connsiteX23" fmla="*/ 46283 w 81337"/>
                <a:gd name="connsiteY23" fmla="*/ 35556 h 82341"/>
                <a:gd name="connsiteX24" fmla="*/ 63534 w 81337"/>
                <a:gd name="connsiteY24" fmla="*/ 12775 h 82341"/>
                <a:gd name="connsiteX25" fmla="*/ 32017 w 81337"/>
                <a:gd name="connsiteY25" fmla="*/ 35998 h 82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1337" h="82341">
                  <a:moveTo>
                    <a:pt x="78352" y="44071"/>
                  </a:moveTo>
                  <a:cubicBezTo>
                    <a:pt x="78164" y="45420"/>
                    <a:pt x="77755" y="46725"/>
                    <a:pt x="77136" y="47941"/>
                  </a:cubicBezTo>
                  <a:cubicBezTo>
                    <a:pt x="69970" y="58635"/>
                    <a:pt x="60084" y="67216"/>
                    <a:pt x="48494" y="72823"/>
                  </a:cubicBezTo>
                  <a:cubicBezTo>
                    <a:pt x="40422" y="74814"/>
                    <a:pt x="38541" y="68400"/>
                    <a:pt x="40090" y="61101"/>
                  </a:cubicBezTo>
                  <a:cubicBezTo>
                    <a:pt x="40820" y="58082"/>
                    <a:pt x="41981" y="55174"/>
                    <a:pt x="43518" y="52475"/>
                  </a:cubicBezTo>
                  <a:cubicBezTo>
                    <a:pt x="34848" y="65005"/>
                    <a:pt x="23170" y="75156"/>
                    <a:pt x="9568" y="82002"/>
                  </a:cubicBezTo>
                  <a:cubicBezTo>
                    <a:pt x="2933" y="83660"/>
                    <a:pt x="-495" y="79016"/>
                    <a:pt x="58" y="73044"/>
                  </a:cubicBezTo>
                  <a:cubicBezTo>
                    <a:pt x="235" y="71551"/>
                    <a:pt x="522" y="70069"/>
                    <a:pt x="943" y="68621"/>
                  </a:cubicBezTo>
                  <a:cubicBezTo>
                    <a:pt x="6582" y="42633"/>
                    <a:pt x="41970" y="8020"/>
                    <a:pt x="59221" y="3818"/>
                  </a:cubicBezTo>
                  <a:cubicBezTo>
                    <a:pt x="65193" y="2380"/>
                    <a:pt x="67957" y="3818"/>
                    <a:pt x="68178" y="6804"/>
                  </a:cubicBezTo>
                  <a:cubicBezTo>
                    <a:pt x="71717" y="1717"/>
                    <a:pt x="73044" y="1053"/>
                    <a:pt x="76251" y="279"/>
                  </a:cubicBezTo>
                  <a:cubicBezTo>
                    <a:pt x="79458" y="-495"/>
                    <a:pt x="81891" y="279"/>
                    <a:pt x="81227" y="3376"/>
                  </a:cubicBezTo>
                  <a:cubicBezTo>
                    <a:pt x="80851" y="4802"/>
                    <a:pt x="80210" y="6151"/>
                    <a:pt x="79347" y="7357"/>
                  </a:cubicBezTo>
                  <a:cubicBezTo>
                    <a:pt x="69218" y="21390"/>
                    <a:pt x="60592" y="36430"/>
                    <a:pt x="53581" y="52254"/>
                  </a:cubicBezTo>
                  <a:cubicBezTo>
                    <a:pt x="53216" y="53072"/>
                    <a:pt x="52962" y="53924"/>
                    <a:pt x="52807" y="54798"/>
                  </a:cubicBezTo>
                  <a:cubicBezTo>
                    <a:pt x="52807" y="57009"/>
                    <a:pt x="52807" y="59442"/>
                    <a:pt x="54245" y="59000"/>
                  </a:cubicBezTo>
                  <a:cubicBezTo>
                    <a:pt x="60437" y="57452"/>
                    <a:pt x="74813" y="39316"/>
                    <a:pt x="76362" y="37768"/>
                  </a:cubicBezTo>
                  <a:cubicBezTo>
                    <a:pt x="76870" y="37226"/>
                    <a:pt x="77523" y="36839"/>
                    <a:pt x="78242" y="36662"/>
                  </a:cubicBezTo>
                  <a:cubicBezTo>
                    <a:pt x="79126" y="36662"/>
                    <a:pt x="79679" y="36662"/>
                    <a:pt x="79458" y="37878"/>
                  </a:cubicBezTo>
                  <a:cubicBezTo>
                    <a:pt x="79292" y="39968"/>
                    <a:pt x="78927" y="42047"/>
                    <a:pt x="78352" y="44071"/>
                  </a:cubicBezTo>
                  <a:close/>
                  <a:moveTo>
                    <a:pt x="32349" y="35998"/>
                  </a:moveTo>
                  <a:cubicBezTo>
                    <a:pt x="24309" y="44779"/>
                    <a:pt x="17763" y="54831"/>
                    <a:pt x="12996" y="65746"/>
                  </a:cubicBezTo>
                  <a:cubicBezTo>
                    <a:pt x="12996" y="67183"/>
                    <a:pt x="12996" y="67847"/>
                    <a:pt x="14102" y="67515"/>
                  </a:cubicBezTo>
                  <a:cubicBezTo>
                    <a:pt x="25913" y="58016"/>
                    <a:pt x="36695" y="47300"/>
                    <a:pt x="46283" y="35556"/>
                  </a:cubicBezTo>
                  <a:cubicBezTo>
                    <a:pt x="50927" y="29695"/>
                    <a:pt x="58115" y="19963"/>
                    <a:pt x="63534" y="12775"/>
                  </a:cubicBezTo>
                  <a:cubicBezTo>
                    <a:pt x="50960" y="17221"/>
                    <a:pt x="39990" y="25305"/>
                    <a:pt x="32017" y="35998"/>
                  </a:cubicBezTo>
                  <a:close/>
                </a:path>
              </a:pathLst>
            </a:custGeom>
            <a:solidFill>
              <a:srgbClr val="FF725E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AFBC0716-A0C4-BB69-1B18-C6EF509D2716}"/>
                </a:ext>
              </a:extLst>
            </p:cNvPr>
            <p:cNvSpPr/>
            <p:nvPr/>
          </p:nvSpPr>
          <p:spPr>
            <a:xfrm>
              <a:off x="6211091" y="2768106"/>
              <a:ext cx="86449" cy="125551"/>
            </a:xfrm>
            <a:custGeom>
              <a:avLst/>
              <a:gdLst>
                <a:gd name="connsiteX0" fmla="*/ 44298 w 86449"/>
                <a:gd name="connsiteY0" fmla="*/ 39626 h 125551"/>
                <a:gd name="connsiteX1" fmla="*/ 30475 w 86449"/>
                <a:gd name="connsiteY1" fmla="*/ 44492 h 125551"/>
                <a:gd name="connsiteX2" fmla="*/ 29812 w 86449"/>
                <a:gd name="connsiteY2" fmla="*/ 44492 h 125551"/>
                <a:gd name="connsiteX3" fmla="*/ 24283 w 86449"/>
                <a:gd name="connsiteY3" fmla="*/ 41838 h 125551"/>
                <a:gd name="connsiteX4" fmla="*/ 27711 w 86449"/>
                <a:gd name="connsiteY4" fmla="*/ 36972 h 125551"/>
                <a:gd name="connsiteX5" fmla="*/ 38769 w 86449"/>
                <a:gd name="connsiteY5" fmla="*/ 27794 h 125551"/>
                <a:gd name="connsiteX6" fmla="*/ 48943 w 86449"/>
                <a:gd name="connsiteY6" fmla="*/ 24808 h 125551"/>
                <a:gd name="connsiteX7" fmla="*/ 56020 w 86449"/>
                <a:gd name="connsiteY7" fmla="*/ 22707 h 125551"/>
                <a:gd name="connsiteX8" fmla="*/ 70286 w 86449"/>
                <a:gd name="connsiteY8" fmla="*/ 4018 h 125551"/>
                <a:gd name="connsiteX9" fmla="*/ 73382 w 86449"/>
                <a:gd name="connsiteY9" fmla="*/ 1585 h 125551"/>
                <a:gd name="connsiteX10" fmla="*/ 77142 w 86449"/>
                <a:gd name="connsiteY10" fmla="*/ 147 h 125551"/>
                <a:gd name="connsiteX11" fmla="*/ 80128 w 86449"/>
                <a:gd name="connsiteY11" fmla="*/ 147 h 125551"/>
                <a:gd name="connsiteX12" fmla="*/ 81455 w 86449"/>
                <a:gd name="connsiteY12" fmla="*/ 2027 h 125551"/>
                <a:gd name="connsiteX13" fmla="*/ 70397 w 86449"/>
                <a:gd name="connsiteY13" fmla="*/ 18836 h 125551"/>
                <a:gd name="connsiteX14" fmla="*/ 78248 w 86449"/>
                <a:gd name="connsiteY14" fmla="*/ 16403 h 125551"/>
                <a:gd name="connsiteX15" fmla="*/ 82450 w 86449"/>
                <a:gd name="connsiteY15" fmla="*/ 15740 h 125551"/>
                <a:gd name="connsiteX16" fmla="*/ 85547 w 86449"/>
                <a:gd name="connsiteY16" fmla="*/ 19279 h 125551"/>
                <a:gd name="connsiteX17" fmla="*/ 86321 w 86449"/>
                <a:gd name="connsiteY17" fmla="*/ 21490 h 125551"/>
                <a:gd name="connsiteX18" fmla="*/ 79022 w 86449"/>
                <a:gd name="connsiteY18" fmla="*/ 28125 h 125551"/>
                <a:gd name="connsiteX19" fmla="*/ 58564 w 86449"/>
                <a:gd name="connsiteY19" fmla="*/ 35203 h 125551"/>
                <a:gd name="connsiteX20" fmla="*/ 15215 w 86449"/>
                <a:gd name="connsiteY20" fmla="*/ 104761 h 125551"/>
                <a:gd name="connsiteX21" fmla="*/ 14109 w 86449"/>
                <a:gd name="connsiteY21" fmla="*/ 108189 h 125551"/>
                <a:gd name="connsiteX22" fmla="*/ 16984 w 86449"/>
                <a:gd name="connsiteY22" fmla="*/ 111507 h 125551"/>
                <a:gd name="connsiteX23" fmla="*/ 43856 w 86449"/>
                <a:gd name="connsiteY23" fmla="*/ 88505 h 125551"/>
                <a:gd name="connsiteX24" fmla="*/ 43856 w 86449"/>
                <a:gd name="connsiteY24" fmla="*/ 95804 h 125551"/>
                <a:gd name="connsiteX25" fmla="*/ 38659 w 86449"/>
                <a:gd name="connsiteY25" fmla="*/ 104319 h 125551"/>
                <a:gd name="connsiteX26" fmla="*/ 11344 w 86449"/>
                <a:gd name="connsiteY26" fmla="*/ 125551 h 125551"/>
                <a:gd name="connsiteX27" fmla="*/ 9243 w 86449"/>
                <a:gd name="connsiteY27" fmla="*/ 125551 h 125551"/>
                <a:gd name="connsiteX28" fmla="*/ 949 w 86449"/>
                <a:gd name="connsiteY28" fmla="*/ 111507 h 125551"/>
                <a:gd name="connsiteX29" fmla="*/ 44298 w 86449"/>
                <a:gd name="connsiteY29" fmla="*/ 39626 h 125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6449" h="125551">
                  <a:moveTo>
                    <a:pt x="44298" y="39626"/>
                  </a:moveTo>
                  <a:cubicBezTo>
                    <a:pt x="44298" y="39626"/>
                    <a:pt x="32245" y="44050"/>
                    <a:pt x="30475" y="44492"/>
                  </a:cubicBezTo>
                  <a:lnTo>
                    <a:pt x="29812" y="44492"/>
                  </a:lnTo>
                  <a:cubicBezTo>
                    <a:pt x="27600" y="45045"/>
                    <a:pt x="23508" y="45266"/>
                    <a:pt x="24283" y="41838"/>
                  </a:cubicBezTo>
                  <a:cubicBezTo>
                    <a:pt x="24283" y="40511"/>
                    <a:pt x="26715" y="38852"/>
                    <a:pt x="27711" y="36972"/>
                  </a:cubicBezTo>
                  <a:cubicBezTo>
                    <a:pt x="30619" y="33080"/>
                    <a:pt x="34412" y="29928"/>
                    <a:pt x="38769" y="27794"/>
                  </a:cubicBezTo>
                  <a:lnTo>
                    <a:pt x="48943" y="24808"/>
                  </a:lnTo>
                  <a:lnTo>
                    <a:pt x="56020" y="22707"/>
                  </a:lnTo>
                  <a:cubicBezTo>
                    <a:pt x="60555" y="16514"/>
                    <a:pt x="65199" y="9879"/>
                    <a:pt x="70286" y="4018"/>
                  </a:cubicBezTo>
                  <a:cubicBezTo>
                    <a:pt x="71503" y="2359"/>
                    <a:pt x="71724" y="2027"/>
                    <a:pt x="73382" y="1585"/>
                  </a:cubicBezTo>
                  <a:cubicBezTo>
                    <a:pt x="75041" y="1143"/>
                    <a:pt x="75926" y="479"/>
                    <a:pt x="77142" y="147"/>
                  </a:cubicBezTo>
                  <a:cubicBezTo>
                    <a:pt x="78359" y="-184"/>
                    <a:pt x="78912" y="147"/>
                    <a:pt x="80128" y="147"/>
                  </a:cubicBezTo>
                  <a:cubicBezTo>
                    <a:pt x="81345" y="147"/>
                    <a:pt x="81676" y="1143"/>
                    <a:pt x="81455" y="2027"/>
                  </a:cubicBezTo>
                  <a:cubicBezTo>
                    <a:pt x="81234" y="2912"/>
                    <a:pt x="71945" y="16293"/>
                    <a:pt x="70397" y="18836"/>
                  </a:cubicBezTo>
                  <a:cubicBezTo>
                    <a:pt x="71392" y="18836"/>
                    <a:pt x="76368" y="16846"/>
                    <a:pt x="78248" y="16403"/>
                  </a:cubicBezTo>
                  <a:cubicBezTo>
                    <a:pt x="79619" y="16005"/>
                    <a:pt x="81024" y="15784"/>
                    <a:pt x="82450" y="15740"/>
                  </a:cubicBezTo>
                  <a:cubicBezTo>
                    <a:pt x="84109" y="15740"/>
                    <a:pt x="84109" y="18283"/>
                    <a:pt x="85547" y="19279"/>
                  </a:cubicBezTo>
                  <a:cubicBezTo>
                    <a:pt x="86321" y="19710"/>
                    <a:pt x="86653" y="20661"/>
                    <a:pt x="86321" y="21490"/>
                  </a:cubicBezTo>
                  <a:cubicBezTo>
                    <a:pt x="85060" y="24719"/>
                    <a:pt x="82362" y="27185"/>
                    <a:pt x="79022" y="28125"/>
                  </a:cubicBezTo>
                  <a:cubicBezTo>
                    <a:pt x="71613" y="30669"/>
                    <a:pt x="65863" y="32991"/>
                    <a:pt x="58564" y="35203"/>
                  </a:cubicBezTo>
                  <a:cubicBezTo>
                    <a:pt x="42861" y="57585"/>
                    <a:pt x="28385" y="80797"/>
                    <a:pt x="15215" y="104761"/>
                  </a:cubicBezTo>
                  <a:cubicBezTo>
                    <a:pt x="15215" y="106088"/>
                    <a:pt x="14330" y="107305"/>
                    <a:pt x="14109" y="108189"/>
                  </a:cubicBezTo>
                  <a:cubicBezTo>
                    <a:pt x="13445" y="111617"/>
                    <a:pt x="14109" y="112170"/>
                    <a:pt x="16984" y="111507"/>
                  </a:cubicBezTo>
                  <a:cubicBezTo>
                    <a:pt x="24504" y="109737"/>
                    <a:pt x="41866" y="89390"/>
                    <a:pt x="43856" y="88505"/>
                  </a:cubicBezTo>
                  <a:cubicBezTo>
                    <a:pt x="45847" y="87620"/>
                    <a:pt x="44409" y="94255"/>
                    <a:pt x="43856" y="95804"/>
                  </a:cubicBezTo>
                  <a:cubicBezTo>
                    <a:pt x="43115" y="99143"/>
                    <a:pt x="41291" y="102140"/>
                    <a:pt x="38659" y="104319"/>
                  </a:cubicBezTo>
                  <a:cubicBezTo>
                    <a:pt x="31172" y="113265"/>
                    <a:pt x="21861" y="120508"/>
                    <a:pt x="11344" y="125551"/>
                  </a:cubicBezTo>
                  <a:lnTo>
                    <a:pt x="9243" y="125551"/>
                  </a:lnTo>
                  <a:cubicBezTo>
                    <a:pt x="1613" y="125551"/>
                    <a:pt x="-1816" y="122786"/>
                    <a:pt x="949" y="111507"/>
                  </a:cubicBezTo>
                  <a:cubicBezTo>
                    <a:pt x="4709" y="98237"/>
                    <a:pt x="35120" y="53449"/>
                    <a:pt x="44298" y="39626"/>
                  </a:cubicBezTo>
                  <a:close/>
                </a:path>
              </a:pathLst>
            </a:custGeom>
            <a:solidFill>
              <a:srgbClr val="FF725E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D62825F4-82DF-4C17-9C80-47595D39B062}"/>
                </a:ext>
              </a:extLst>
            </p:cNvPr>
            <p:cNvSpPr/>
            <p:nvPr/>
          </p:nvSpPr>
          <p:spPr>
            <a:xfrm>
              <a:off x="6246967" y="2802608"/>
              <a:ext cx="69606" cy="81576"/>
            </a:xfrm>
            <a:custGeom>
              <a:avLst/>
              <a:gdLst>
                <a:gd name="connsiteX0" fmla="*/ 65816 w 69606"/>
                <a:gd name="connsiteY0" fmla="*/ 43166 h 81576"/>
                <a:gd name="connsiteX1" fmla="*/ 18486 w 69606"/>
                <a:gd name="connsiteY1" fmla="*/ 80765 h 81576"/>
                <a:gd name="connsiteX2" fmla="*/ 571 w 69606"/>
                <a:gd name="connsiteY2" fmla="*/ 64730 h 81576"/>
                <a:gd name="connsiteX3" fmla="*/ 60619 w 69606"/>
                <a:gd name="connsiteY3" fmla="*/ 370 h 81576"/>
                <a:gd name="connsiteX4" fmla="*/ 69355 w 69606"/>
                <a:gd name="connsiteY4" fmla="*/ 7558 h 81576"/>
                <a:gd name="connsiteX5" fmla="*/ 52767 w 69606"/>
                <a:gd name="connsiteY5" fmla="*/ 28790 h 81576"/>
                <a:gd name="connsiteX6" fmla="*/ 49007 w 69606"/>
                <a:gd name="connsiteY6" fmla="*/ 24588 h 81576"/>
                <a:gd name="connsiteX7" fmla="*/ 55864 w 69606"/>
                <a:gd name="connsiteY7" fmla="*/ 13529 h 81576"/>
                <a:gd name="connsiteX8" fmla="*/ 55200 w 69606"/>
                <a:gd name="connsiteY8" fmla="*/ 12866 h 81576"/>
                <a:gd name="connsiteX9" fmla="*/ 44142 w 69606"/>
                <a:gd name="connsiteY9" fmla="*/ 19169 h 81576"/>
                <a:gd name="connsiteX10" fmla="*/ 12846 w 69606"/>
                <a:gd name="connsiteY10" fmla="*/ 60086 h 81576"/>
                <a:gd name="connsiteX11" fmla="*/ 21029 w 69606"/>
                <a:gd name="connsiteY11" fmla="*/ 67937 h 81576"/>
                <a:gd name="connsiteX12" fmla="*/ 62609 w 69606"/>
                <a:gd name="connsiteY12" fmla="*/ 41950 h 81576"/>
                <a:gd name="connsiteX13" fmla="*/ 64268 w 69606"/>
                <a:gd name="connsiteY13" fmla="*/ 40733 h 81576"/>
                <a:gd name="connsiteX14" fmla="*/ 65706 w 69606"/>
                <a:gd name="connsiteY14" fmla="*/ 41950 h 81576"/>
                <a:gd name="connsiteX15" fmla="*/ 65816 w 69606"/>
                <a:gd name="connsiteY15" fmla="*/ 43166 h 8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9606" h="81576">
                  <a:moveTo>
                    <a:pt x="65816" y="43166"/>
                  </a:moveTo>
                  <a:cubicBezTo>
                    <a:pt x="62056" y="60417"/>
                    <a:pt x="27111" y="78664"/>
                    <a:pt x="18486" y="80765"/>
                  </a:cubicBezTo>
                  <a:cubicBezTo>
                    <a:pt x="5990" y="83862"/>
                    <a:pt x="-2304" y="78001"/>
                    <a:pt x="571" y="64730"/>
                  </a:cubicBezTo>
                  <a:cubicBezTo>
                    <a:pt x="6321" y="38522"/>
                    <a:pt x="36732" y="6231"/>
                    <a:pt x="60619" y="370"/>
                  </a:cubicBezTo>
                  <a:cubicBezTo>
                    <a:pt x="65816" y="-957"/>
                    <a:pt x="70793" y="1254"/>
                    <a:pt x="69355" y="7558"/>
                  </a:cubicBezTo>
                  <a:cubicBezTo>
                    <a:pt x="66557" y="16393"/>
                    <a:pt x="60663" y="23935"/>
                    <a:pt x="52767" y="28790"/>
                  </a:cubicBezTo>
                  <a:cubicBezTo>
                    <a:pt x="49560" y="29564"/>
                    <a:pt x="48233" y="28790"/>
                    <a:pt x="49007" y="24588"/>
                  </a:cubicBezTo>
                  <a:cubicBezTo>
                    <a:pt x="49782" y="20386"/>
                    <a:pt x="55200" y="16515"/>
                    <a:pt x="55864" y="13529"/>
                  </a:cubicBezTo>
                  <a:cubicBezTo>
                    <a:pt x="55864" y="12866"/>
                    <a:pt x="55864" y="12755"/>
                    <a:pt x="55200" y="12866"/>
                  </a:cubicBezTo>
                  <a:cubicBezTo>
                    <a:pt x="51142" y="14237"/>
                    <a:pt x="47382" y="16371"/>
                    <a:pt x="44142" y="19169"/>
                  </a:cubicBezTo>
                  <a:cubicBezTo>
                    <a:pt x="29843" y="29354"/>
                    <a:pt x="18939" y="43619"/>
                    <a:pt x="12846" y="60086"/>
                  </a:cubicBezTo>
                  <a:cubicBezTo>
                    <a:pt x="11851" y="64841"/>
                    <a:pt x="12846" y="69928"/>
                    <a:pt x="21029" y="67937"/>
                  </a:cubicBezTo>
                  <a:cubicBezTo>
                    <a:pt x="36909" y="63016"/>
                    <a:pt x="51230" y="54070"/>
                    <a:pt x="62609" y="41950"/>
                  </a:cubicBezTo>
                  <a:cubicBezTo>
                    <a:pt x="63063" y="41419"/>
                    <a:pt x="63627" y="40999"/>
                    <a:pt x="64268" y="40733"/>
                  </a:cubicBezTo>
                  <a:cubicBezTo>
                    <a:pt x="65153" y="40733"/>
                    <a:pt x="65706" y="40733"/>
                    <a:pt x="65706" y="41950"/>
                  </a:cubicBezTo>
                  <a:cubicBezTo>
                    <a:pt x="65783" y="42348"/>
                    <a:pt x="65827" y="42757"/>
                    <a:pt x="65816" y="43166"/>
                  </a:cubicBezTo>
                  <a:close/>
                </a:path>
              </a:pathLst>
            </a:custGeom>
            <a:solidFill>
              <a:srgbClr val="FF725E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BA1D6C4A-EA24-81FC-2755-9AFB86EDCDD5}"/>
                </a:ext>
              </a:extLst>
            </p:cNvPr>
            <p:cNvSpPr/>
            <p:nvPr/>
          </p:nvSpPr>
          <p:spPr>
            <a:xfrm>
              <a:off x="6294124" y="2723135"/>
              <a:ext cx="102586" cy="151059"/>
            </a:xfrm>
            <a:custGeom>
              <a:avLst/>
              <a:gdLst>
                <a:gd name="connsiteX0" fmla="*/ 82246 w 102586"/>
                <a:gd name="connsiteY0" fmla="*/ 111470 h 151059"/>
                <a:gd name="connsiteX1" fmla="*/ 80809 w 102586"/>
                <a:gd name="connsiteY1" fmla="*/ 115341 h 151059"/>
                <a:gd name="connsiteX2" fmla="*/ 49734 w 102586"/>
                <a:gd name="connsiteY2" fmla="*/ 140664 h 151059"/>
                <a:gd name="connsiteX3" fmla="*/ 39671 w 102586"/>
                <a:gd name="connsiteY3" fmla="*/ 131044 h 151059"/>
                <a:gd name="connsiteX4" fmla="*/ 67870 w 102586"/>
                <a:gd name="connsiteY4" fmla="*/ 80727 h 151059"/>
                <a:gd name="connsiteX5" fmla="*/ 10145 w 102586"/>
                <a:gd name="connsiteY5" fmla="*/ 147078 h 151059"/>
                <a:gd name="connsiteX6" fmla="*/ 4173 w 102586"/>
                <a:gd name="connsiteY6" fmla="*/ 151060 h 151059"/>
                <a:gd name="connsiteX7" fmla="*/ 855 w 102586"/>
                <a:gd name="connsiteY7" fmla="*/ 150507 h 151059"/>
                <a:gd name="connsiteX8" fmla="*/ 81 w 102586"/>
                <a:gd name="connsiteY8" fmla="*/ 149733 h 151059"/>
                <a:gd name="connsiteX9" fmla="*/ 745 w 102586"/>
                <a:gd name="connsiteY9" fmla="*/ 148184 h 151059"/>
                <a:gd name="connsiteX10" fmla="*/ 69750 w 102586"/>
                <a:gd name="connsiteY10" fmla="*/ 34834 h 151059"/>
                <a:gd name="connsiteX11" fmla="*/ 88328 w 102586"/>
                <a:gd name="connsiteY11" fmla="*/ 7852 h 151059"/>
                <a:gd name="connsiteX12" fmla="*/ 100935 w 102586"/>
                <a:gd name="connsiteY12" fmla="*/ 0 h 151059"/>
                <a:gd name="connsiteX13" fmla="*/ 102373 w 102586"/>
                <a:gd name="connsiteY13" fmla="*/ 2875 h 151059"/>
                <a:gd name="connsiteX14" fmla="*/ 101267 w 102586"/>
                <a:gd name="connsiteY14" fmla="*/ 5861 h 151059"/>
                <a:gd name="connsiteX15" fmla="*/ 36685 w 102586"/>
                <a:gd name="connsiteY15" fmla="*/ 103176 h 151059"/>
                <a:gd name="connsiteX16" fmla="*/ 78818 w 102586"/>
                <a:gd name="connsiteY16" fmla="*/ 63365 h 151059"/>
                <a:gd name="connsiteX17" fmla="*/ 84126 w 102586"/>
                <a:gd name="connsiteY17" fmla="*/ 63365 h 151059"/>
                <a:gd name="connsiteX18" fmla="*/ 85453 w 102586"/>
                <a:gd name="connsiteY18" fmla="*/ 68674 h 151059"/>
                <a:gd name="connsiteX19" fmla="*/ 54157 w 102586"/>
                <a:gd name="connsiteY19" fmla="*/ 123966 h 151059"/>
                <a:gd name="connsiteX20" fmla="*/ 56148 w 102586"/>
                <a:gd name="connsiteY20" fmla="*/ 126731 h 151059"/>
                <a:gd name="connsiteX21" fmla="*/ 58360 w 102586"/>
                <a:gd name="connsiteY21" fmla="*/ 125735 h 151059"/>
                <a:gd name="connsiteX22" fmla="*/ 79924 w 102586"/>
                <a:gd name="connsiteY22" fmla="*/ 104835 h 151059"/>
                <a:gd name="connsiteX23" fmla="*/ 81804 w 102586"/>
                <a:gd name="connsiteY23" fmla="*/ 103618 h 151059"/>
                <a:gd name="connsiteX24" fmla="*/ 83131 w 102586"/>
                <a:gd name="connsiteY24" fmla="*/ 104835 h 151059"/>
                <a:gd name="connsiteX25" fmla="*/ 82246 w 102586"/>
                <a:gd name="connsiteY25" fmla="*/ 111470 h 151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2586" h="151059">
                  <a:moveTo>
                    <a:pt x="82246" y="111470"/>
                  </a:moveTo>
                  <a:cubicBezTo>
                    <a:pt x="81981" y="112830"/>
                    <a:pt x="81494" y="114135"/>
                    <a:pt x="80809" y="115341"/>
                  </a:cubicBezTo>
                  <a:cubicBezTo>
                    <a:pt x="73200" y="126686"/>
                    <a:pt x="62385" y="135511"/>
                    <a:pt x="49734" y="140664"/>
                  </a:cubicBezTo>
                  <a:cubicBezTo>
                    <a:pt x="41993" y="142544"/>
                    <a:pt x="37680" y="140664"/>
                    <a:pt x="39671" y="131044"/>
                  </a:cubicBezTo>
                  <a:cubicBezTo>
                    <a:pt x="47135" y="113261"/>
                    <a:pt x="56601" y="96375"/>
                    <a:pt x="67870" y="80727"/>
                  </a:cubicBezTo>
                  <a:cubicBezTo>
                    <a:pt x="57696" y="89685"/>
                    <a:pt x="18881" y="136020"/>
                    <a:pt x="10145" y="147078"/>
                  </a:cubicBezTo>
                  <a:cubicBezTo>
                    <a:pt x="8530" y="148892"/>
                    <a:pt x="6473" y="150263"/>
                    <a:pt x="4173" y="151060"/>
                  </a:cubicBezTo>
                  <a:cubicBezTo>
                    <a:pt x="2514" y="151060"/>
                    <a:pt x="1629" y="150285"/>
                    <a:pt x="855" y="150507"/>
                  </a:cubicBezTo>
                  <a:cubicBezTo>
                    <a:pt x="81" y="150728"/>
                    <a:pt x="-140" y="150507"/>
                    <a:pt x="81" y="149733"/>
                  </a:cubicBezTo>
                  <a:cubicBezTo>
                    <a:pt x="236" y="149191"/>
                    <a:pt x="457" y="148671"/>
                    <a:pt x="745" y="148184"/>
                  </a:cubicBezTo>
                  <a:cubicBezTo>
                    <a:pt x="13794" y="124519"/>
                    <a:pt x="30271" y="95324"/>
                    <a:pt x="69750" y="34834"/>
                  </a:cubicBezTo>
                  <a:cubicBezTo>
                    <a:pt x="77933" y="22117"/>
                    <a:pt x="85896" y="10948"/>
                    <a:pt x="88328" y="7852"/>
                  </a:cubicBezTo>
                  <a:cubicBezTo>
                    <a:pt x="91535" y="3904"/>
                    <a:pt x="95970" y="1139"/>
                    <a:pt x="100935" y="0"/>
                  </a:cubicBezTo>
                  <a:cubicBezTo>
                    <a:pt x="102041" y="0"/>
                    <a:pt x="103036" y="0"/>
                    <a:pt x="102373" y="2875"/>
                  </a:cubicBezTo>
                  <a:cubicBezTo>
                    <a:pt x="102152" y="3915"/>
                    <a:pt x="101775" y="4921"/>
                    <a:pt x="101267" y="5861"/>
                  </a:cubicBezTo>
                  <a:cubicBezTo>
                    <a:pt x="99497" y="8847"/>
                    <a:pt x="60129" y="63918"/>
                    <a:pt x="36685" y="103176"/>
                  </a:cubicBezTo>
                  <a:cubicBezTo>
                    <a:pt x="47744" y="89353"/>
                    <a:pt x="68976" y="65798"/>
                    <a:pt x="78818" y="63365"/>
                  </a:cubicBezTo>
                  <a:cubicBezTo>
                    <a:pt x="80576" y="63034"/>
                    <a:pt x="82368" y="63034"/>
                    <a:pt x="84126" y="63365"/>
                  </a:cubicBezTo>
                  <a:cubicBezTo>
                    <a:pt x="86117" y="63365"/>
                    <a:pt x="86006" y="66130"/>
                    <a:pt x="85453" y="68674"/>
                  </a:cubicBezTo>
                  <a:cubicBezTo>
                    <a:pt x="84458" y="73097"/>
                    <a:pt x="55706" y="116999"/>
                    <a:pt x="54157" y="123966"/>
                  </a:cubicBezTo>
                  <a:cubicBezTo>
                    <a:pt x="54157" y="126288"/>
                    <a:pt x="54157" y="127173"/>
                    <a:pt x="56148" y="126731"/>
                  </a:cubicBezTo>
                  <a:cubicBezTo>
                    <a:pt x="56922" y="126476"/>
                    <a:pt x="57663" y="126145"/>
                    <a:pt x="58360" y="125735"/>
                  </a:cubicBezTo>
                  <a:cubicBezTo>
                    <a:pt x="66123" y="119388"/>
                    <a:pt x="73333" y="112399"/>
                    <a:pt x="79924" y="104835"/>
                  </a:cubicBezTo>
                  <a:cubicBezTo>
                    <a:pt x="80444" y="104282"/>
                    <a:pt x="81085" y="103873"/>
                    <a:pt x="81804" y="103618"/>
                  </a:cubicBezTo>
                  <a:cubicBezTo>
                    <a:pt x="82688" y="103618"/>
                    <a:pt x="83241" y="103618"/>
                    <a:pt x="83131" y="104835"/>
                  </a:cubicBezTo>
                  <a:cubicBezTo>
                    <a:pt x="83020" y="106051"/>
                    <a:pt x="82910" y="109148"/>
                    <a:pt x="82246" y="111470"/>
                  </a:cubicBezTo>
                  <a:close/>
                </a:path>
              </a:pathLst>
            </a:custGeom>
            <a:solidFill>
              <a:srgbClr val="FF725E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6DBCE07D-6561-E132-E263-3AFA87F254DB}"/>
                </a:ext>
              </a:extLst>
            </p:cNvPr>
            <p:cNvSpPr/>
            <p:nvPr/>
          </p:nvSpPr>
          <p:spPr>
            <a:xfrm>
              <a:off x="6363645" y="2773110"/>
              <a:ext cx="69207" cy="82567"/>
            </a:xfrm>
            <a:custGeom>
              <a:avLst/>
              <a:gdLst>
                <a:gd name="connsiteX0" fmla="*/ 53088 w 69207"/>
                <a:gd name="connsiteY0" fmla="*/ 22126 h 82567"/>
                <a:gd name="connsiteX1" fmla="*/ 51098 w 69207"/>
                <a:gd name="connsiteY1" fmla="*/ 18919 h 82567"/>
                <a:gd name="connsiteX2" fmla="*/ 51982 w 69207"/>
                <a:gd name="connsiteY2" fmla="*/ 16597 h 82567"/>
                <a:gd name="connsiteX3" fmla="*/ 44794 w 69207"/>
                <a:gd name="connsiteY3" fmla="*/ 21573 h 82567"/>
                <a:gd name="connsiteX4" fmla="*/ 28759 w 69207"/>
                <a:gd name="connsiteY4" fmla="*/ 37387 h 82567"/>
                <a:gd name="connsiteX5" fmla="*/ 30197 w 69207"/>
                <a:gd name="connsiteY5" fmla="*/ 37387 h 82567"/>
                <a:gd name="connsiteX6" fmla="*/ 42472 w 69207"/>
                <a:gd name="connsiteY6" fmla="*/ 31636 h 82567"/>
                <a:gd name="connsiteX7" fmla="*/ 44020 w 69207"/>
                <a:gd name="connsiteY7" fmla="*/ 31636 h 82567"/>
                <a:gd name="connsiteX8" fmla="*/ 46121 w 69207"/>
                <a:gd name="connsiteY8" fmla="*/ 36502 h 82567"/>
                <a:gd name="connsiteX9" fmla="*/ 42472 w 69207"/>
                <a:gd name="connsiteY9" fmla="*/ 41147 h 82567"/>
                <a:gd name="connsiteX10" fmla="*/ 34399 w 69207"/>
                <a:gd name="connsiteY10" fmla="*/ 46676 h 82567"/>
                <a:gd name="connsiteX11" fmla="*/ 14826 w 69207"/>
                <a:gd name="connsiteY11" fmla="*/ 64812 h 82567"/>
                <a:gd name="connsiteX12" fmla="*/ 23672 w 69207"/>
                <a:gd name="connsiteY12" fmla="*/ 69125 h 82567"/>
                <a:gd name="connsiteX13" fmla="*/ 56848 w 69207"/>
                <a:gd name="connsiteY13" fmla="*/ 43800 h 82567"/>
                <a:gd name="connsiteX14" fmla="*/ 58728 w 69207"/>
                <a:gd name="connsiteY14" fmla="*/ 42584 h 82567"/>
                <a:gd name="connsiteX15" fmla="*/ 58728 w 69207"/>
                <a:gd name="connsiteY15" fmla="*/ 48887 h 82567"/>
                <a:gd name="connsiteX16" fmla="*/ 57180 w 69207"/>
                <a:gd name="connsiteY16" fmla="*/ 53753 h 82567"/>
                <a:gd name="connsiteX17" fmla="*/ 53199 w 69207"/>
                <a:gd name="connsiteY17" fmla="*/ 58619 h 82567"/>
                <a:gd name="connsiteX18" fmla="*/ 18254 w 69207"/>
                <a:gd name="connsiteY18" fmla="*/ 81510 h 82567"/>
                <a:gd name="connsiteX19" fmla="*/ 450 w 69207"/>
                <a:gd name="connsiteY19" fmla="*/ 70452 h 82567"/>
                <a:gd name="connsiteX20" fmla="*/ 19249 w 69207"/>
                <a:gd name="connsiteY20" fmla="*/ 48335 h 82567"/>
                <a:gd name="connsiteX21" fmla="*/ 16816 w 69207"/>
                <a:gd name="connsiteY21" fmla="*/ 39267 h 82567"/>
                <a:gd name="connsiteX22" fmla="*/ 62377 w 69207"/>
                <a:gd name="connsiteY22" fmla="*/ 230 h 82567"/>
                <a:gd name="connsiteX23" fmla="*/ 69123 w 69207"/>
                <a:gd name="connsiteY23" fmla="*/ 3658 h 82567"/>
                <a:gd name="connsiteX24" fmla="*/ 53088 w 69207"/>
                <a:gd name="connsiteY24" fmla="*/ 22126 h 82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9207" h="82567">
                  <a:moveTo>
                    <a:pt x="53088" y="22126"/>
                  </a:moveTo>
                  <a:cubicBezTo>
                    <a:pt x="50545" y="22789"/>
                    <a:pt x="50545" y="21462"/>
                    <a:pt x="51098" y="18919"/>
                  </a:cubicBezTo>
                  <a:cubicBezTo>
                    <a:pt x="51330" y="18123"/>
                    <a:pt x="51617" y="17349"/>
                    <a:pt x="51982" y="16597"/>
                  </a:cubicBezTo>
                  <a:cubicBezTo>
                    <a:pt x="49494" y="18112"/>
                    <a:pt x="47095" y="19781"/>
                    <a:pt x="44794" y="21573"/>
                  </a:cubicBezTo>
                  <a:cubicBezTo>
                    <a:pt x="41919" y="23785"/>
                    <a:pt x="29534" y="34180"/>
                    <a:pt x="28759" y="37387"/>
                  </a:cubicBezTo>
                  <a:cubicBezTo>
                    <a:pt x="28759" y="38161"/>
                    <a:pt x="29865" y="37387"/>
                    <a:pt x="30197" y="37387"/>
                  </a:cubicBezTo>
                  <a:cubicBezTo>
                    <a:pt x="34399" y="36281"/>
                    <a:pt x="38601" y="32521"/>
                    <a:pt x="42472" y="31636"/>
                  </a:cubicBezTo>
                  <a:cubicBezTo>
                    <a:pt x="42981" y="31537"/>
                    <a:pt x="43511" y="31537"/>
                    <a:pt x="44020" y="31636"/>
                  </a:cubicBezTo>
                  <a:cubicBezTo>
                    <a:pt x="45458" y="32831"/>
                    <a:pt x="46232" y="34633"/>
                    <a:pt x="46121" y="36502"/>
                  </a:cubicBezTo>
                  <a:cubicBezTo>
                    <a:pt x="45314" y="38327"/>
                    <a:pt x="44053" y="39930"/>
                    <a:pt x="42472" y="41147"/>
                  </a:cubicBezTo>
                  <a:cubicBezTo>
                    <a:pt x="39928" y="43203"/>
                    <a:pt x="37230" y="45050"/>
                    <a:pt x="34399" y="46676"/>
                  </a:cubicBezTo>
                  <a:cubicBezTo>
                    <a:pt x="30750" y="49440"/>
                    <a:pt x="15710" y="60831"/>
                    <a:pt x="14826" y="64812"/>
                  </a:cubicBezTo>
                  <a:cubicBezTo>
                    <a:pt x="13499" y="70894"/>
                    <a:pt x="19581" y="70120"/>
                    <a:pt x="23672" y="69125"/>
                  </a:cubicBezTo>
                  <a:cubicBezTo>
                    <a:pt x="34731" y="66249"/>
                    <a:pt x="48554" y="51652"/>
                    <a:pt x="56848" y="43800"/>
                  </a:cubicBezTo>
                  <a:cubicBezTo>
                    <a:pt x="57379" y="43259"/>
                    <a:pt x="58020" y="42838"/>
                    <a:pt x="58728" y="42584"/>
                  </a:cubicBezTo>
                  <a:cubicBezTo>
                    <a:pt x="60829" y="42584"/>
                    <a:pt x="59613" y="47339"/>
                    <a:pt x="58728" y="48887"/>
                  </a:cubicBezTo>
                  <a:cubicBezTo>
                    <a:pt x="58463" y="50579"/>
                    <a:pt x="57943" y="52216"/>
                    <a:pt x="57180" y="53753"/>
                  </a:cubicBezTo>
                  <a:cubicBezTo>
                    <a:pt x="56074" y="55545"/>
                    <a:pt x="54736" y="57181"/>
                    <a:pt x="53199" y="58619"/>
                  </a:cubicBezTo>
                  <a:cubicBezTo>
                    <a:pt x="43511" y="68892"/>
                    <a:pt x="31535" y="76733"/>
                    <a:pt x="18254" y="81510"/>
                  </a:cubicBezTo>
                  <a:cubicBezTo>
                    <a:pt x="9075" y="83722"/>
                    <a:pt x="-2426" y="83501"/>
                    <a:pt x="450" y="70452"/>
                  </a:cubicBezTo>
                  <a:cubicBezTo>
                    <a:pt x="3513" y="60864"/>
                    <a:pt x="10281" y="52902"/>
                    <a:pt x="19249" y="48335"/>
                  </a:cubicBezTo>
                  <a:cubicBezTo>
                    <a:pt x="15489" y="47118"/>
                    <a:pt x="15821" y="43911"/>
                    <a:pt x="16816" y="39267"/>
                  </a:cubicBezTo>
                  <a:cubicBezTo>
                    <a:pt x="20576" y="22126"/>
                    <a:pt x="49218" y="3437"/>
                    <a:pt x="62377" y="230"/>
                  </a:cubicBezTo>
                  <a:cubicBezTo>
                    <a:pt x="65142" y="-434"/>
                    <a:pt x="69897" y="230"/>
                    <a:pt x="69123" y="3658"/>
                  </a:cubicBezTo>
                  <a:cubicBezTo>
                    <a:pt x="67121" y="12063"/>
                    <a:pt x="61128" y="18963"/>
                    <a:pt x="53088" y="22126"/>
                  </a:cubicBezTo>
                  <a:close/>
                </a:path>
              </a:pathLst>
            </a:custGeom>
            <a:solidFill>
              <a:srgbClr val="FF725E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E71BF899-94A3-869F-F729-F06045E75DE3}"/>
                </a:ext>
              </a:extLst>
            </p:cNvPr>
            <p:cNvSpPr/>
            <p:nvPr/>
          </p:nvSpPr>
          <p:spPr>
            <a:xfrm>
              <a:off x="6415867" y="2755760"/>
              <a:ext cx="78805" cy="88696"/>
            </a:xfrm>
            <a:custGeom>
              <a:avLst/>
              <a:gdLst>
                <a:gd name="connsiteX0" fmla="*/ 77170 w 78805"/>
                <a:gd name="connsiteY0" fmla="*/ 6080 h 88696"/>
                <a:gd name="connsiteX1" fmla="*/ 73742 w 78805"/>
                <a:gd name="connsiteY1" fmla="*/ 13932 h 88696"/>
                <a:gd name="connsiteX2" fmla="*/ 59808 w 78805"/>
                <a:gd name="connsiteY2" fmla="*/ 23663 h 88696"/>
                <a:gd name="connsiteX3" fmla="*/ 56712 w 78805"/>
                <a:gd name="connsiteY3" fmla="*/ 22446 h 88696"/>
                <a:gd name="connsiteX4" fmla="*/ 56712 w 78805"/>
                <a:gd name="connsiteY4" fmla="*/ 21009 h 88696"/>
                <a:gd name="connsiteX5" fmla="*/ 59477 w 78805"/>
                <a:gd name="connsiteY5" fmla="*/ 16364 h 88696"/>
                <a:gd name="connsiteX6" fmla="*/ 26301 w 78805"/>
                <a:gd name="connsiteY6" fmla="*/ 41135 h 88696"/>
                <a:gd name="connsiteX7" fmla="*/ 50741 w 78805"/>
                <a:gd name="connsiteY7" fmla="*/ 43900 h 88696"/>
                <a:gd name="connsiteX8" fmla="*/ 55496 w 78805"/>
                <a:gd name="connsiteY8" fmla="*/ 53189 h 88696"/>
                <a:gd name="connsiteX9" fmla="*/ 12699 w 78805"/>
                <a:gd name="connsiteY9" fmla="*/ 87913 h 88696"/>
                <a:gd name="connsiteX10" fmla="*/ 203 w 78805"/>
                <a:gd name="connsiteY10" fmla="*/ 81057 h 88696"/>
                <a:gd name="connsiteX11" fmla="*/ 9271 w 78805"/>
                <a:gd name="connsiteY11" fmla="*/ 67455 h 88696"/>
                <a:gd name="connsiteX12" fmla="*/ 12699 w 78805"/>
                <a:gd name="connsiteY12" fmla="*/ 68339 h 88696"/>
                <a:gd name="connsiteX13" fmla="*/ 12699 w 78805"/>
                <a:gd name="connsiteY13" fmla="*/ 69777 h 88696"/>
                <a:gd name="connsiteX14" fmla="*/ 15685 w 78805"/>
                <a:gd name="connsiteY14" fmla="*/ 73979 h 88696"/>
                <a:gd name="connsiteX15" fmla="*/ 41562 w 78805"/>
                <a:gd name="connsiteY15" fmla="*/ 58829 h 88696"/>
                <a:gd name="connsiteX16" fmla="*/ 22431 w 78805"/>
                <a:gd name="connsiteY16" fmla="*/ 55954 h 88696"/>
                <a:gd name="connsiteX17" fmla="*/ 14137 w 78805"/>
                <a:gd name="connsiteY17" fmla="*/ 46554 h 88696"/>
                <a:gd name="connsiteX18" fmla="*/ 68876 w 78805"/>
                <a:gd name="connsiteY18" fmla="*/ 772 h 88696"/>
                <a:gd name="connsiteX19" fmla="*/ 78497 w 78805"/>
                <a:gd name="connsiteY19" fmla="*/ 5416 h 88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8805" h="88696">
                  <a:moveTo>
                    <a:pt x="77170" y="6080"/>
                  </a:moveTo>
                  <a:cubicBezTo>
                    <a:pt x="76518" y="8889"/>
                    <a:pt x="75357" y="11543"/>
                    <a:pt x="73742" y="13932"/>
                  </a:cubicBezTo>
                  <a:cubicBezTo>
                    <a:pt x="70049" y="18366"/>
                    <a:pt x="65238" y="21728"/>
                    <a:pt x="59808" y="23663"/>
                  </a:cubicBezTo>
                  <a:cubicBezTo>
                    <a:pt x="57265" y="23663"/>
                    <a:pt x="57707" y="22778"/>
                    <a:pt x="56712" y="22446"/>
                  </a:cubicBezTo>
                  <a:cubicBezTo>
                    <a:pt x="55717" y="22115"/>
                    <a:pt x="56712" y="21672"/>
                    <a:pt x="56712" y="21009"/>
                  </a:cubicBezTo>
                  <a:cubicBezTo>
                    <a:pt x="56712" y="20345"/>
                    <a:pt x="58260" y="19018"/>
                    <a:pt x="59477" y="16364"/>
                  </a:cubicBezTo>
                  <a:cubicBezTo>
                    <a:pt x="46372" y="21451"/>
                    <a:pt x="34905" y="30022"/>
                    <a:pt x="26301" y="41135"/>
                  </a:cubicBezTo>
                  <a:cubicBezTo>
                    <a:pt x="25527" y="44453"/>
                    <a:pt x="38797" y="40251"/>
                    <a:pt x="50741" y="43900"/>
                  </a:cubicBezTo>
                  <a:cubicBezTo>
                    <a:pt x="54456" y="45338"/>
                    <a:pt x="56491" y="49330"/>
                    <a:pt x="55496" y="53189"/>
                  </a:cubicBezTo>
                  <a:cubicBezTo>
                    <a:pt x="52067" y="68892"/>
                    <a:pt x="25638" y="84706"/>
                    <a:pt x="12699" y="87913"/>
                  </a:cubicBezTo>
                  <a:cubicBezTo>
                    <a:pt x="1641" y="90678"/>
                    <a:pt x="-792" y="85591"/>
                    <a:pt x="203" y="81057"/>
                  </a:cubicBezTo>
                  <a:cubicBezTo>
                    <a:pt x="1530" y="74864"/>
                    <a:pt x="6064" y="68229"/>
                    <a:pt x="9271" y="67455"/>
                  </a:cubicBezTo>
                  <a:cubicBezTo>
                    <a:pt x="12478" y="66681"/>
                    <a:pt x="13031" y="66681"/>
                    <a:pt x="12699" y="68339"/>
                  </a:cubicBezTo>
                  <a:lnTo>
                    <a:pt x="12699" y="69777"/>
                  </a:lnTo>
                  <a:cubicBezTo>
                    <a:pt x="12036" y="72984"/>
                    <a:pt x="14358" y="74311"/>
                    <a:pt x="15685" y="73979"/>
                  </a:cubicBezTo>
                  <a:cubicBezTo>
                    <a:pt x="25859" y="72210"/>
                    <a:pt x="35048" y="66835"/>
                    <a:pt x="41562" y="58829"/>
                  </a:cubicBezTo>
                  <a:cubicBezTo>
                    <a:pt x="42225" y="55622"/>
                    <a:pt x="31830" y="56838"/>
                    <a:pt x="22431" y="55954"/>
                  </a:cubicBezTo>
                  <a:cubicBezTo>
                    <a:pt x="17565" y="55954"/>
                    <a:pt x="12367" y="54295"/>
                    <a:pt x="14137" y="46554"/>
                  </a:cubicBezTo>
                  <a:cubicBezTo>
                    <a:pt x="18781" y="25543"/>
                    <a:pt x="57044" y="3647"/>
                    <a:pt x="68876" y="772"/>
                  </a:cubicBezTo>
                  <a:cubicBezTo>
                    <a:pt x="80709" y="-2103"/>
                    <a:pt x="78829" y="3868"/>
                    <a:pt x="78497" y="5416"/>
                  </a:cubicBezTo>
                  <a:close/>
                </a:path>
              </a:pathLst>
            </a:custGeom>
            <a:solidFill>
              <a:srgbClr val="FF725E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B9D0887C-006B-EB1F-36CF-34F9A128DBB5}"/>
                </a:ext>
              </a:extLst>
            </p:cNvPr>
            <p:cNvSpPr/>
            <p:nvPr/>
          </p:nvSpPr>
          <p:spPr>
            <a:xfrm>
              <a:off x="6419590" y="1015587"/>
              <a:ext cx="857235" cy="857633"/>
            </a:xfrm>
            <a:custGeom>
              <a:avLst/>
              <a:gdLst>
                <a:gd name="connsiteX0" fmla="*/ 262880 w 857235"/>
                <a:gd name="connsiteY0" fmla="*/ 33398 h 857633"/>
                <a:gd name="connsiteX1" fmla="*/ 37618 w 857235"/>
                <a:gd name="connsiteY1" fmla="*/ 253573 h 857633"/>
                <a:gd name="connsiteX2" fmla="*/ 20256 w 857235"/>
                <a:gd name="connsiteY2" fmla="*/ 299355 h 857633"/>
                <a:gd name="connsiteX3" fmla="*/ 298710 w 857235"/>
                <a:gd name="connsiteY3" fmla="*/ 837430 h 857633"/>
                <a:gd name="connsiteX4" fmla="*/ 810609 w 857235"/>
                <a:gd name="connsiteY4" fmla="*/ 622928 h 857633"/>
                <a:gd name="connsiteX5" fmla="*/ 830182 w 857235"/>
                <a:gd name="connsiteY5" fmla="*/ 577919 h 857633"/>
                <a:gd name="connsiteX6" fmla="*/ 578225 w 857235"/>
                <a:gd name="connsiteY6" fmla="*/ 26936 h 857633"/>
                <a:gd name="connsiteX7" fmla="*/ 262880 w 857235"/>
                <a:gd name="connsiteY7" fmla="*/ 33398 h 857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7235" h="857633">
                  <a:moveTo>
                    <a:pt x="262880" y="33398"/>
                  </a:moveTo>
                  <a:cubicBezTo>
                    <a:pt x="162535" y="75482"/>
                    <a:pt x="81984" y="154212"/>
                    <a:pt x="37618" y="253573"/>
                  </a:cubicBezTo>
                  <a:lnTo>
                    <a:pt x="20256" y="299355"/>
                  </a:lnTo>
                  <a:cubicBezTo>
                    <a:pt x="-51436" y="524834"/>
                    <a:pt x="73226" y="765737"/>
                    <a:pt x="298710" y="837430"/>
                  </a:cubicBezTo>
                  <a:cubicBezTo>
                    <a:pt x="498858" y="901072"/>
                    <a:pt x="715627" y="810237"/>
                    <a:pt x="810609" y="622928"/>
                  </a:cubicBezTo>
                  <a:lnTo>
                    <a:pt x="830182" y="577919"/>
                  </a:lnTo>
                  <a:cubicBezTo>
                    <a:pt x="912756" y="356193"/>
                    <a:pt x="799948" y="109510"/>
                    <a:pt x="578225" y="26936"/>
                  </a:cubicBezTo>
                  <a:cubicBezTo>
                    <a:pt x="476110" y="-11091"/>
                    <a:pt x="363347" y="-8781"/>
                    <a:pt x="262880" y="33398"/>
                  </a:cubicBezTo>
                  <a:close/>
                </a:path>
              </a:pathLst>
            </a:custGeom>
            <a:solidFill>
              <a:srgbClr val="FFFFFF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746AD5F6-9F2A-CBEA-5280-9FE64E631201}"/>
                </a:ext>
              </a:extLst>
            </p:cNvPr>
            <p:cNvSpPr/>
            <p:nvPr/>
          </p:nvSpPr>
          <p:spPr>
            <a:xfrm>
              <a:off x="6283022" y="979302"/>
              <a:ext cx="1030446" cy="930357"/>
            </a:xfrm>
            <a:custGeom>
              <a:avLst/>
              <a:gdLst>
                <a:gd name="connsiteX0" fmla="*/ 385293 w 1030446"/>
                <a:gd name="connsiteY0" fmla="*/ 36285 h 930357"/>
                <a:gd name="connsiteX1" fmla="*/ 112369 w 1030446"/>
                <a:gd name="connsiteY1" fmla="*/ 571076 h 930357"/>
                <a:gd name="connsiteX2" fmla="*/ 8308 w 1030446"/>
                <a:gd name="connsiteY2" fmla="*/ 671266 h 930357"/>
                <a:gd name="connsiteX3" fmla="*/ 7512 w 1030446"/>
                <a:gd name="connsiteY3" fmla="*/ 709418 h 930357"/>
                <a:gd name="connsiteX4" fmla="*/ 27771 w 1030446"/>
                <a:gd name="connsiteY4" fmla="*/ 717712 h 930357"/>
                <a:gd name="connsiteX5" fmla="*/ 172196 w 1030446"/>
                <a:gd name="connsiteY5" fmla="*/ 713841 h 930357"/>
                <a:gd name="connsiteX6" fmla="*/ 813933 w 1030446"/>
                <a:gd name="connsiteY6" fmla="*/ 858243 h 930357"/>
                <a:gd name="connsiteX7" fmla="*/ 958335 w 1030446"/>
                <a:gd name="connsiteY7" fmla="*/ 216513 h 930357"/>
                <a:gd name="connsiteX8" fmla="*/ 385293 w 1030446"/>
                <a:gd name="connsiteY8" fmla="*/ 36285 h 930357"/>
                <a:gd name="connsiteX9" fmla="*/ 960337 w 1030446"/>
                <a:gd name="connsiteY9" fmla="*/ 299478 h 930357"/>
                <a:gd name="connsiteX10" fmla="*/ 966529 w 1030446"/>
                <a:gd name="connsiteY10" fmla="*/ 614204 h 930357"/>
                <a:gd name="connsiteX11" fmla="*/ 946956 w 1030446"/>
                <a:gd name="connsiteY11" fmla="*/ 659212 h 930357"/>
                <a:gd name="connsiteX12" fmla="*/ 371105 w 1030446"/>
                <a:gd name="connsiteY12" fmla="*/ 847539 h 930357"/>
                <a:gd name="connsiteX13" fmla="*/ 156603 w 1030446"/>
                <a:gd name="connsiteY13" fmla="*/ 335640 h 930357"/>
                <a:gd name="connsiteX14" fmla="*/ 173965 w 1030446"/>
                <a:gd name="connsiteY14" fmla="*/ 289857 h 930357"/>
                <a:gd name="connsiteX15" fmla="*/ 739907 w 1030446"/>
                <a:gd name="connsiteY15" fmla="*/ 73592 h 930357"/>
                <a:gd name="connsiteX16" fmla="*/ 960337 w 1030446"/>
                <a:gd name="connsiteY16" fmla="*/ 299478 h 93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30446" h="930357">
                  <a:moveTo>
                    <a:pt x="385293" y="36285"/>
                  </a:moveTo>
                  <a:cubicBezTo>
                    <a:pt x="176199" y="124276"/>
                    <a:pt x="60936" y="350131"/>
                    <a:pt x="112369" y="571076"/>
                  </a:cubicBezTo>
                  <a:lnTo>
                    <a:pt x="8308" y="671266"/>
                  </a:lnTo>
                  <a:cubicBezTo>
                    <a:pt x="-2452" y="681583"/>
                    <a:pt x="-2806" y="698658"/>
                    <a:pt x="7512" y="709418"/>
                  </a:cubicBezTo>
                  <a:cubicBezTo>
                    <a:pt x="12787" y="714925"/>
                    <a:pt x="20152" y="717933"/>
                    <a:pt x="27771" y="717712"/>
                  </a:cubicBezTo>
                  <a:lnTo>
                    <a:pt x="172196" y="713841"/>
                  </a:lnTo>
                  <a:cubicBezTo>
                    <a:pt x="309531" y="930931"/>
                    <a:pt x="596843" y="995579"/>
                    <a:pt x="813933" y="858243"/>
                  </a:cubicBezTo>
                  <a:cubicBezTo>
                    <a:pt x="1031012" y="720919"/>
                    <a:pt x="1095671" y="433599"/>
                    <a:pt x="958335" y="216513"/>
                  </a:cubicBezTo>
                  <a:cubicBezTo>
                    <a:pt x="836935" y="24603"/>
                    <a:pt x="594698" y="-51584"/>
                    <a:pt x="385293" y="36285"/>
                  </a:cubicBezTo>
                  <a:close/>
                  <a:moveTo>
                    <a:pt x="960337" y="299478"/>
                  </a:moveTo>
                  <a:cubicBezTo>
                    <a:pt x="1002525" y="399746"/>
                    <a:pt x="1004737" y="512355"/>
                    <a:pt x="966529" y="614204"/>
                  </a:cubicBezTo>
                  <a:lnTo>
                    <a:pt x="946956" y="659212"/>
                  </a:lnTo>
                  <a:cubicBezTo>
                    <a:pt x="839943" y="870231"/>
                    <a:pt x="582135" y="954552"/>
                    <a:pt x="371105" y="847539"/>
                  </a:cubicBezTo>
                  <a:cubicBezTo>
                    <a:pt x="183796" y="752557"/>
                    <a:pt x="92961" y="535784"/>
                    <a:pt x="156603" y="335640"/>
                  </a:cubicBezTo>
                  <a:lnTo>
                    <a:pt x="173965" y="289857"/>
                  </a:lnTo>
                  <a:cubicBezTo>
                    <a:pt x="270528" y="73855"/>
                    <a:pt x="523912" y="-22970"/>
                    <a:pt x="739907" y="73592"/>
                  </a:cubicBezTo>
                  <a:cubicBezTo>
                    <a:pt x="839456" y="118093"/>
                    <a:pt x="918281" y="198875"/>
                    <a:pt x="960337" y="299478"/>
                  </a:cubicBezTo>
                  <a:close/>
                </a:path>
              </a:pathLst>
            </a:custGeom>
            <a:solidFill>
              <a:srgbClr val="455A64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D64AB964-D28C-FA2F-C5BF-0CB4B79C1697}"/>
                </a:ext>
              </a:extLst>
            </p:cNvPr>
            <p:cNvSpPr/>
            <p:nvPr/>
          </p:nvSpPr>
          <p:spPr>
            <a:xfrm>
              <a:off x="6419642" y="1015487"/>
              <a:ext cx="857264" cy="857768"/>
            </a:xfrm>
            <a:custGeom>
              <a:avLst/>
              <a:gdLst>
                <a:gd name="connsiteX0" fmla="*/ 823937 w 857264"/>
                <a:gd name="connsiteY0" fmla="*/ 263294 h 857768"/>
                <a:gd name="connsiteX1" fmla="*/ 830130 w 857264"/>
                <a:gd name="connsiteY1" fmla="*/ 578020 h 857768"/>
                <a:gd name="connsiteX2" fmla="*/ 810556 w 857264"/>
                <a:gd name="connsiteY2" fmla="*/ 623028 h 857768"/>
                <a:gd name="connsiteX3" fmla="*/ 234706 w 857264"/>
                <a:gd name="connsiteY3" fmla="*/ 811355 h 857768"/>
                <a:gd name="connsiteX4" fmla="*/ 20203 w 857264"/>
                <a:gd name="connsiteY4" fmla="*/ 299456 h 857768"/>
                <a:gd name="connsiteX5" fmla="*/ 37565 w 857264"/>
                <a:gd name="connsiteY5" fmla="*/ 253673 h 857768"/>
                <a:gd name="connsiteX6" fmla="*/ 603508 w 857264"/>
                <a:gd name="connsiteY6" fmla="*/ 37408 h 857768"/>
                <a:gd name="connsiteX7" fmla="*/ 823937 w 857264"/>
                <a:gd name="connsiteY7" fmla="*/ 263294 h 857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7264" h="857768">
                  <a:moveTo>
                    <a:pt x="823937" y="263294"/>
                  </a:moveTo>
                  <a:cubicBezTo>
                    <a:pt x="866125" y="363562"/>
                    <a:pt x="868337" y="476171"/>
                    <a:pt x="830130" y="578020"/>
                  </a:cubicBezTo>
                  <a:lnTo>
                    <a:pt x="810556" y="623028"/>
                  </a:lnTo>
                  <a:cubicBezTo>
                    <a:pt x="703543" y="834047"/>
                    <a:pt x="445736" y="918368"/>
                    <a:pt x="234706" y="811355"/>
                  </a:cubicBezTo>
                  <a:cubicBezTo>
                    <a:pt x="47396" y="716373"/>
                    <a:pt x="-43438" y="499600"/>
                    <a:pt x="20203" y="299456"/>
                  </a:cubicBezTo>
                  <a:lnTo>
                    <a:pt x="37565" y="253673"/>
                  </a:lnTo>
                  <a:cubicBezTo>
                    <a:pt x="134128" y="37671"/>
                    <a:pt x="387512" y="-59154"/>
                    <a:pt x="603508" y="37408"/>
                  </a:cubicBezTo>
                  <a:cubicBezTo>
                    <a:pt x="703056" y="81909"/>
                    <a:pt x="781882" y="162691"/>
                    <a:pt x="823937" y="263294"/>
                  </a:cubicBez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07CAB486-D202-1612-4831-96A7415BA5E0}"/>
                </a:ext>
              </a:extLst>
            </p:cNvPr>
            <p:cNvSpPr/>
            <p:nvPr/>
          </p:nvSpPr>
          <p:spPr>
            <a:xfrm>
              <a:off x="6551287" y="1213789"/>
              <a:ext cx="593876" cy="513415"/>
            </a:xfrm>
            <a:custGeom>
              <a:avLst/>
              <a:gdLst>
                <a:gd name="connsiteX0" fmla="*/ 229051 w 593876"/>
                <a:gd name="connsiteY0" fmla="*/ 513415 h 513415"/>
                <a:gd name="connsiteX1" fmla="*/ 177850 w 593876"/>
                <a:gd name="connsiteY1" fmla="*/ 491298 h 513415"/>
                <a:gd name="connsiteX2" fmla="*/ 18939 w 593876"/>
                <a:gd name="connsiteY2" fmla="*/ 321660 h 513415"/>
                <a:gd name="connsiteX3" fmla="*/ 22201 w 593876"/>
                <a:gd name="connsiteY3" fmla="*/ 222521 h 513415"/>
                <a:gd name="connsiteX4" fmla="*/ 121340 w 593876"/>
                <a:gd name="connsiteY4" fmla="*/ 225783 h 513415"/>
                <a:gd name="connsiteX5" fmla="*/ 224517 w 593876"/>
                <a:gd name="connsiteY5" fmla="*/ 336368 h 513415"/>
                <a:gd name="connsiteX6" fmla="*/ 468689 w 593876"/>
                <a:gd name="connsiteY6" fmla="*/ 26729 h 513415"/>
                <a:gd name="connsiteX7" fmla="*/ 567154 w 593876"/>
                <a:gd name="connsiteY7" fmla="*/ 15038 h 513415"/>
                <a:gd name="connsiteX8" fmla="*/ 578843 w 593876"/>
                <a:gd name="connsiteY8" fmla="*/ 113499 h 513415"/>
                <a:gd name="connsiteX9" fmla="*/ 578721 w 593876"/>
                <a:gd name="connsiteY9" fmla="*/ 113649 h 513415"/>
                <a:gd name="connsiteX10" fmla="*/ 284011 w 593876"/>
                <a:gd name="connsiteY10" fmla="*/ 486764 h 513415"/>
                <a:gd name="connsiteX11" fmla="*/ 232036 w 593876"/>
                <a:gd name="connsiteY11" fmla="*/ 513415 h 513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876" h="513415">
                  <a:moveTo>
                    <a:pt x="229051" y="513415"/>
                  </a:moveTo>
                  <a:cubicBezTo>
                    <a:pt x="209665" y="513426"/>
                    <a:pt x="191131" y="505420"/>
                    <a:pt x="177850" y="491298"/>
                  </a:cubicBezTo>
                  <a:lnTo>
                    <a:pt x="18939" y="321660"/>
                  </a:lnTo>
                  <a:cubicBezTo>
                    <a:pt x="-7535" y="293382"/>
                    <a:pt x="-6076" y="248997"/>
                    <a:pt x="22201" y="222521"/>
                  </a:cubicBezTo>
                  <a:cubicBezTo>
                    <a:pt x="50478" y="196044"/>
                    <a:pt x="94866" y="197505"/>
                    <a:pt x="121340" y="225783"/>
                  </a:cubicBezTo>
                  <a:lnTo>
                    <a:pt x="224517" y="336368"/>
                  </a:lnTo>
                  <a:lnTo>
                    <a:pt x="468689" y="26729"/>
                  </a:lnTo>
                  <a:cubicBezTo>
                    <a:pt x="492653" y="-3688"/>
                    <a:pt x="536732" y="-8922"/>
                    <a:pt x="567154" y="15038"/>
                  </a:cubicBezTo>
                  <a:cubicBezTo>
                    <a:pt x="597565" y="39000"/>
                    <a:pt x="602796" y="83081"/>
                    <a:pt x="578843" y="113499"/>
                  </a:cubicBezTo>
                  <a:cubicBezTo>
                    <a:pt x="578798" y="113549"/>
                    <a:pt x="578765" y="113600"/>
                    <a:pt x="578721" y="113649"/>
                  </a:cubicBezTo>
                  <a:lnTo>
                    <a:pt x="284011" y="486764"/>
                  </a:lnTo>
                  <a:cubicBezTo>
                    <a:pt x="271394" y="502799"/>
                    <a:pt x="252417" y="512530"/>
                    <a:pt x="232036" y="513415"/>
                  </a:cubicBezTo>
                  <a:close/>
                </a:path>
              </a:pathLst>
            </a:custGeom>
            <a:solidFill>
              <a:schemeClr val="accent1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67C314EF-CF18-812E-1DC5-6AF78EF9A80B}"/>
                </a:ext>
              </a:extLst>
            </p:cNvPr>
            <p:cNvSpPr/>
            <p:nvPr/>
          </p:nvSpPr>
          <p:spPr>
            <a:xfrm>
              <a:off x="6793719" y="4029478"/>
              <a:ext cx="1496439" cy="1696046"/>
            </a:xfrm>
            <a:custGeom>
              <a:avLst/>
              <a:gdLst>
                <a:gd name="connsiteX0" fmla="*/ 0 w 1496439"/>
                <a:gd name="connsiteY0" fmla="*/ 864003 h 1696046"/>
                <a:gd name="connsiteX1" fmla="*/ 1496440 w 1496439"/>
                <a:gd name="connsiteY1" fmla="*/ 0 h 1696046"/>
                <a:gd name="connsiteX2" fmla="*/ 1496440 w 1496439"/>
                <a:gd name="connsiteY2" fmla="*/ 832043 h 1696046"/>
                <a:gd name="connsiteX3" fmla="*/ 0 w 1496439"/>
                <a:gd name="connsiteY3" fmla="*/ 1696046 h 1696046"/>
                <a:gd name="connsiteX4" fmla="*/ 0 w 1496439"/>
                <a:gd name="connsiteY4" fmla="*/ 864003 h 169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6439" h="1696046">
                  <a:moveTo>
                    <a:pt x="0" y="864003"/>
                  </a:moveTo>
                  <a:lnTo>
                    <a:pt x="1496440" y="0"/>
                  </a:lnTo>
                  <a:lnTo>
                    <a:pt x="1496440" y="832043"/>
                  </a:lnTo>
                  <a:lnTo>
                    <a:pt x="0" y="1696046"/>
                  </a:lnTo>
                  <a:lnTo>
                    <a:pt x="0" y="864003"/>
                  </a:lnTo>
                  <a:close/>
                </a:path>
              </a:pathLst>
            </a:custGeom>
            <a:solidFill>
              <a:srgbClr val="37474F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F78149EA-AE3E-53A0-0784-5AD7B68CEC3B}"/>
                </a:ext>
              </a:extLst>
            </p:cNvPr>
            <p:cNvSpPr/>
            <p:nvPr/>
          </p:nvSpPr>
          <p:spPr>
            <a:xfrm>
              <a:off x="5658340" y="4237932"/>
              <a:ext cx="1135378" cy="1487592"/>
            </a:xfrm>
            <a:custGeom>
              <a:avLst/>
              <a:gdLst>
                <a:gd name="connsiteX0" fmla="*/ 1135379 w 1135378"/>
                <a:gd name="connsiteY0" fmla="*/ 655549 h 1487592"/>
                <a:gd name="connsiteX1" fmla="*/ 0 w 1135378"/>
                <a:gd name="connsiteY1" fmla="*/ 0 h 1487592"/>
                <a:gd name="connsiteX2" fmla="*/ 0 w 1135378"/>
                <a:gd name="connsiteY2" fmla="*/ 832043 h 1487592"/>
                <a:gd name="connsiteX3" fmla="*/ 1135379 w 1135378"/>
                <a:gd name="connsiteY3" fmla="*/ 1487593 h 1487592"/>
                <a:gd name="connsiteX4" fmla="*/ 1135379 w 1135378"/>
                <a:gd name="connsiteY4" fmla="*/ 655549 h 1487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378" h="1487592">
                  <a:moveTo>
                    <a:pt x="1135379" y="655549"/>
                  </a:moveTo>
                  <a:lnTo>
                    <a:pt x="0" y="0"/>
                  </a:lnTo>
                  <a:lnTo>
                    <a:pt x="0" y="832043"/>
                  </a:lnTo>
                  <a:lnTo>
                    <a:pt x="1135379" y="1487593"/>
                  </a:lnTo>
                  <a:lnTo>
                    <a:pt x="1135379" y="655549"/>
                  </a:lnTo>
                  <a:close/>
                </a:path>
              </a:pathLst>
            </a:custGeom>
            <a:solidFill>
              <a:srgbClr val="263238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E1608B7B-E463-C976-820B-91E7FB614672}"/>
                </a:ext>
              </a:extLst>
            </p:cNvPr>
            <p:cNvSpPr/>
            <p:nvPr/>
          </p:nvSpPr>
          <p:spPr>
            <a:xfrm>
              <a:off x="5658340" y="4029478"/>
              <a:ext cx="2631818" cy="1228159"/>
            </a:xfrm>
            <a:custGeom>
              <a:avLst/>
              <a:gdLst>
                <a:gd name="connsiteX0" fmla="*/ 1135379 w 2631818"/>
                <a:gd name="connsiteY0" fmla="*/ 1228160 h 1228159"/>
                <a:gd name="connsiteX1" fmla="*/ 2631819 w 2631818"/>
                <a:gd name="connsiteY1" fmla="*/ 364268 h 1228159"/>
                <a:gd name="connsiteX2" fmla="*/ 2631819 w 2631818"/>
                <a:gd name="connsiteY2" fmla="*/ 0 h 1228159"/>
                <a:gd name="connsiteX3" fmla="*/ 1135379 w 2631818"/>
                <a:gd name="connsiteY3" fmla="*/ 864003 h 1228159"/>
                <a:gd name="connsiteX4" fmla="*/ 0 w 2631818"/>
                <a:gd name="connsiteY4" fmla="*/ 208453 h 1228159"/>
                <a:gd name="connsiteX5" fmla="*/ 0 w 2631818"/>
                <a:gd name="connsiteY5" fmla="*/ 572610 h 1228159"/>
                <a:gd name="connsiteX6" fmla="*/ 1135379 w 2631818"/>
                <a:gd name="connsiteY6" fmla="*/ 1228160 h 1228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1818" h="1228159">
                  <a:moveTo>
                    <a:pt x="1135379" y="1228160"/>
                  </a:moveTo>
                  <a:lnTo>
                    <a:pt x="2631819" y="364268"/>
                  </a:lnTo>
                  <a:lnTo>
                    <a:pt x="2631819" y="0"/>
                  </a:lnTo>
                  <a:lnTo>
                    <a:pt x="1135379" y="864003"/>
                  </a:lnTo>
                  <a:lnTo>
                    <a:pt x="0" y="208453"/>
                  </a:lnTo>
                  <a:lnTo>
                    <a:pt x="0" y="572610"/>
                  </a:lnTo>
                  <a:lnTo>
                    <a:pt x="1135379" y="122816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0796179A-09DC-1FE9-E7EA-1CF38C1F4388}"/>
                </a:ext>
              </a:extLst>
            </p:cNvPr>
            <p:cNvSpPr/>
            <p:nvPr/>
          </p:nvSpPr>
          <p:spPr>
            <a:xfrm>
              <a:off x="4908793" y="2881382"/>
              <a:ext cx="4166078" cy="2405671"/>
            </a:xfrm>
            <a:custGeom>
              <a:avLst/>
              <a:gdLst>
                <a:gd name="connsiteX0" fmla="*/ 0 w 4166078"/>
                <a:gd name="connsiteY0" fmla="*/ 1535476 h 2405671"/>
                <a:gd name="connsiteX1" fmla="*/ 2658802 w 4166078"/>
                <a:gd name="connsiteY1" fmla="*/ 0 h 2405671"/>
                <a:gd name="connsiteX2" fmla="*/ 4166078 w 4166078"/>
                <a:gd name="connsiteY2" fmla="*/ 870195 h 2405671"/>
                <a:gd name="connsiteX3" fmla="*/ 1507167 w 4166078"/>
                <a:gd name="connsiteY3" fmla="*/ 2405672 h 2405671"/>
                <a:gd name="connsiteX4" fmla="*/ 0 w 4166078"/>
                <a:gd name="connsiteY4" fmla="*/ 1535476 h 240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6078" h="2405671">
                  <a:moveTo>
                    <a:pt x="0" y="1535476"/>
                  </a:moveTo>
                  <a:lnTo>
                    <a:pt x="2658802" y="0"/>
                  </a:lnTo>
                  <a:lnTo>
                    <a:pt x="4166078" y="870195"/>
                  </a:lnTo>
                  <a:lnTo>
                    <a:pt x="1507167" y="2405672"/>
                  </a:lnTo>
                  <a:lnTo>
                    <a:pt x="0" y="1535476"/>
                  </a:lnTo>
                  <a:close/>
                </a:path>
              </a:pathLst>
            </a:custGeom>
            <a:solidFill>
              <a:srgbClr val="FF725E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E99EF2AE-E948-082D-AB73-48A6934A3B3C}"/>
                </a:ext>
              </a:extLst>
            </p:cNvPr>
            <p:cNvSpPr/>
            <p:nvPr/>
          </p:nvSpPr>
          <p:spPr>
            <a:xfrm>
              <a:off x="4908793" y="2881382"/>
              <a:ext cx="4166078" cy="2405671"/>
            </a:xfrm>
            <a:custGeom>
              <a:avLst/>
              <a:gdLst>
                <a:gd name="connsiteX0" fmla="*/ 0 w 4166078"/>
                <a:gd name="connsiteY0" fmla="*/ 1535476 h 2405671"/>
                <a:gd name="connsiteX1" fmla="*/ 2658802 w 4166078"/>
                <a:gd name="connsiteY1" fmla="*/ 0 h 2405671"/>
                <a:gd name="connsiteX2" fmla="*/ 4166078 w 4166078"/>
                <a:gd name="connsiteY2" fmla="*/ 870195 h 2405671"/>
                <a:gd name="connsiteX3" fmla="*/ 1507167 w 4166078"/>
                <a:gd name="connsiteY3" fmla="*/ 2405672 h 2405671"/>
                <a:gd name="connsiteX4" fmla="*/ 0 w 4166078"/>
                <a:gd name="connsiteY4" fmla="*/ 1535476 h 240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6078" h="2405671">
                  <a:moveTo>
                    <a:pt x="0" y="1535476"/>
                  </a:moveTo>
                  <a:lnTo>
                    <a:pt x="2658802" y="0"/>
                  </a:lnTo>
                  <a:lnTo>
                    <a:pt x="4166078" y="870195"/>
                  </a:lnTo>
                  <a:lnTo>
                    <a:pt x="1507167" y="2405672"/>
                  </a:lnTo>
                  <a:lnTo>
                    <a:pt x="0" y="1535476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  <a:alpha val="90000"/>
              </a:schemeClr>
            </a:solidFill>
            <a:ln w="11049" cap="flat">
              <a:solidFill>
                <a:schemeClr val="accent2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7D06F17B-8648-0D27-5C5A-7F17BF256DB8}"/>
                </a:ext>
              </a:extLst>
            </p:cNvPr>
            <p:cNvSpPr/>
            <p:nvPr/>
          </p:nvSpPr>
          <p:spPr>
            <a:xfrm>
              <a:off x="4908793" y="2881382"/>
              <a:ext cx="4166520" cy="2405671"/>
            </a:xfrm>
            <a:custGeom>
              <a:avLst/>
              <a:gdLst>
                <a:gd name="connsiteX0" fmla="*/ 2658802 w 4166520"/>
                <a:gd name="connsiteY0" fmla="*/ 11501 h 2405671"/>
                <a:gd name="connsiteX1" fmla="*/ 4146173 w 4166520"/>
                <a:gd name="connsiteY1" fmla="*/ 870195 h 2405671"/>
                <a:gd name="connsiteX2" fmla="*/ 1507167 w 4166520"/>
                <a:gd name="connsiteY2" fmla="*/ 2394171 h 2405671"/>
                <a:gd name="connsiteX3" fmla="*/ 19574 w 4166520"/>
                <a:gd name="connsiteY3" fmla="*/ 1535476 h 2405671"/>
                <a:gd name="connsiteX4" fmla="*/ 2658802 w 4166520"/>
                <a:gd name="connsiteY4" fmla="*/ 11501 h 2405671"/>
                <a:gd name="connsiteX5" fmla="*/ 2658802 w 4166520"/>
                <a:gd name="connsiteY5" fmla="*/ 442 h 2405671"/>
                <a:gd name="connsiteX6" fmla="*/ 0 w 4166520"/>
                <a:gd name="connsiteY6" fmla="*/ 1535476 h 2405671"/>
                <a:gd name="connsiteX7" fmla="*/ 1507167 w 4166520"/>
                <a:gd name="connsiteY7" fmla="*/ 2405672 h 2405671"/>
                <a:gd name="connsiteX8" fmla="*/ 4166521 w 4166520"/>
                <a:gd name="connsiteY8" fmla="*/ 870195 h 2405671"/>
                <a:gd name="connsiteX9" fmla="*/ 2659244 w 4166520"/>
                <a:gd name="connsiteY9" fmla="*/ 0 h 240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66520" h="2405671">
                  <a:moveTo>
                    <a:pt x="2658802" y="11501"/>
                  </a:moveTo>
                  <a:lnTo>
                    <a:pt x="4146173" y="870195"/>
                  </a:lnTo>
                  <a:lnTo>
                    <a:pt x="1507167" y="2394171"/>
                  </a:lnTo>
                  <a:lnTo>
                    <a:pt x="19574" y="1535476"/>
                  </a:lnTo>
                  <a:lnTo>
                    <a:pt x="2658802" y="11501"/>
                  </a:lnTo>
                  <a:moveTo>
                    <a:pt x="2658802" y="442"/>
                  </a:moveTo>
                  <a:lnTo>
                    <a:pt x="0" y="1535476"/>
                  </a:lnTo>
                  <a:lnTo>
                    <a:pt x="1507167" y="2405672"/>
                  </a:lnTo>
                  <a:lnTo>
                    <a:pt x="4166521" y="870195"/>
                  </a:lnTo>
                  <a:lnTo>
                    <a:pt x="2659244" y="0"/>
                  </a:lnTo>
                  <a:close/>
                </a:path>
              </a:pathLst>
            </a:custGeom>
            <a:solidFill>
              <a:srgbClr val="FF725E"/>
            </a:solidFill>
            <a:ln w="11049" cap="flat">
              <a:solidFill>
                <a:schemeClr val="accent2">
                  <a:lumMod val="60000"/>
                  <a:lumOff val="4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4DDA5A44-BFFC-CD56-FF2D-C7B2E0B9D617}"/>
                </a:ext>
              </a:extLst>
            </p:cNvPr>
            <p:cNvSpPr/>
            <p:nvPr/>
          </p:nvSpPr>
          <p:spPr>
            <a:xfrm>
              <a:off x="4908793" y="4416859"/>
              <a:ext cx="1507166" cy="957225"/>
            </a:xfrm>
            <a:custGeom>
              <a:avLst/>
              <a:gdLst>
                <a:gd name="connsiteX0" fmla="*/ 1507167 w 1507166"/>
                <a:gd name="connsiteY0" fmla="*/ 957226 h 957225"/>
                <a:gd name="connsiteX1" fmla="*/ 1507167 w 1507166"/>
                <a:gd name="connsiteY1" fmla="*/ 870195 h 957225"/>
                <a:gd name="connsiteX2" fmla="*/ 0 w 1507166"/>
                <a:gd name="connsiteY2" fmla="*/ 0 h 957225"/>
                <a:gd name="connsiteX3" fmla="*/ 0 w 1507166"/>
                <a:gd name="connsiteY3" fmla="*/ 87031 h 957225"/>
                <a:gd name="connsiteX4" fmla="*/ 1507167 w 1507166"/>
                <a:gd name="connsiteY4" fmla="*/ 957226 h 9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166" h="957225">
                  <a:moveTo>
                    <a:pt x="1507167" y="957226"/>
                  </a:moveTo>
                  <a:lnTo>
                    <a:pt x="1507167" y="870195"/>
                  </a:lnTo>
                  <a:lnTo>
                    <a:pt x="0" y="0"/>
                  </a:lnTo>
                  <a:lnTo>
                    <a:pt x="0" y="87031"/>
                  </a:lnTo>
                  <a:lnTo>
                    <a:pt x="1507167" y="957226"/>
                  </a:lnTo>
                  <a:close/>
                </a:path>
              </a:pathLst>
            </a:custGeom>
            <a:solidFill>
              <a:srgbClr val="FF725E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FDA78EF9-3AE9-E34A-F689-6D64D66D7C7B}"/>
                </a:ext>
              </a:extLst>
            </p:cNvPr>
            <p:cNvSpPr/>
            <p:nvPr/>
          </p:nvSpPr>
          <p:spPr>
            <a:xfrm>
              <a:off x="4908793" y="4416859"/>
              <a:ext cx="1507166" cy="957225"/>
            </a:xfrm>
            <a:custGeom>
              <a:avLst/>
              <a:gdLst>
                <a:gd name="connsiteX0" fmla="*/ 1507167 w 1507166"/>
                <a:gd name="connsiteY0" fmla="*/ 957226 h 957225"/>
                <a:gd name="connsiteX1" fmla="*/ 1507167 w 1507166"/>
                <a:gd name="connsiteY1" fmla="*/ 870195 h 957225"/>
                <a:gd name="connsiteX2" fmla="*/ 0 w 1507166"/>
                <a:gd name="connsiteY2" fmla="*/ 0 h 957225"/>
                <a:gd name="connsiteX3" fmla="*/ 0 w 1507166"/>
                <a:gd name="connsiteY3" fmla="*/ 87031 h 957225"/>
                <a:gd name="connsiteX4" fmla="*/ 1507167 w 1507166"/>
                <a:gd name="connsiteY4" fmla="*/ 957226 h 9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166" h="957225">
                  <a:moveTo>
                    <a:pt x="1507167" y="957226"/>
                  </a:moveTo>
                  <a:lnTo>
                    <a:pt x="1507167" y="870195"/>
                  </a:lnTo>
                  <a:lnTo>
                    <a:pt x="0" y="0"/>
                  </a:lnTo>
                  <a:lnTo>
                    <a:pt x="0" y="87031"/>
                  </a:lnTo>
                  <a:lnTo>
                    <a:pt x="1507167" y="957226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  <a:alpha val="50000"/>
              </a:scheme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4870CCC6-82BB-8CF6-5B83-3695A211FF02}"/>
                </a:ext>
              </a:extLst>
            </p:cNvPr>
            <p:cNvSpPr/>
            <p:nvPr/>
          </p:nvSpPr>
          <p:spPr>
            <a:xfrm>
              <a:off x="6415959" y="3751578"/>
              <a:ext cx="2658911" cy="1622506"/>
            </a:xfrm>
            <a:custGeom>
              <a:avLst/>
              <a:gdLst>
                <a:gd name="connsiteX0" fmla="*/ 2658912 w 2658911"/>
                <a:gd name="connsiteY0" fmla="*/ 0 h 1622506"/>
                <a:gd name="connsiteX1" fmla="*/ 2658912 w 2658911"/>
                <a:gd name="connsiteY1" fmla="*/ 87031 h 1622506"/>
                <a:gd name="connsiteX2" fmla="*/ 0 w 2658911"/>
                <a:gd name="connsiteY2" fmla="*/ 1622507 h 1622506"/>
                <a:gd name="connsiteX3" fmla="*/ 0 w 2658911"/>
                <a:gd name="connsiteY3" fmla="*/ 1535476 h 1622506"/>
                <a:gd name="connsiteX4" fmla="*/ 2658912 w 2658911"/>
                <a:gd name="connsiteY4" fmla="*/ 0 h 1622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8911" h="1622506">
                  <a:moveTo>
                    <a:pt x="2658912" y="0"/>
                  </a:moveTo>
                  <a:lnTo>
                    <a:pt x="2658912" y="87031"/>
                  </a:lnTo>
                  <a:lnTo>
                    <a:pt x="0" y="1622507"/>
                  </a:lnTo>
                  <a:lnTo>
                    <a:pt x="0" y="1535476"/>
                  </a:lnTo>
                  <a:lnTo>
                    <a:pt x="2658912" y="0"/>
                  </a:lnTo>
                  <a:close/>
                </a:path>
              </a:pathLst>
            </a:custGeom>
            <a:solidFill>
              <a:srgbClr val="FF725E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43E87C3D-079F-09C4-608F-ECA421E98318}"/>
                </a:ext>
              </a:extLst>
            </p:cNvPr>
            <p:cNvSpPr/>
            <p:nvPr/>
          </p:nvSpPr>
          <p:spPr>
            <a:xfrm>
              <a:off x="6415959" y="3751578"/>
              <a:ext cx="2658911" cy="1622506"/>
            </a:xfrm>
            <a:custGeom>
              <a:avLst/>
              <a:gdLst>
                <a:gd name="connsiteX0" fmla="*/ 2658912 w 2658911"/>
                <a:gd name="connsiteY0" fmla="*/ 0 h 1622506"/>
                <a:gd name="connsiteX1" fmla="*/ 2658912 w 2658911"/>
                <a:gd name="connsiteY1" fmla="*/ 87031 h 1622506"/>
                <a:gd name="connsiteX2" fmla="*/ 0 w 2658911"/>
                <a:gd name="connsiteY2" fmla="*/ 1622507 h 1622506"/>
                <a:gd name="connsiteX3" fmla="*/ 0 w 2658911"/>
                <a:gd name="connsiteY3" fmla="*/ 1535476 h 1622506"/>
                <a:gd name="connsiteX4" fmla="*/ 2658912 w 2658911"/>
                <a:gd name="connsiteY4" fmla="*/ 0 h 1622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8911" h="1622506">
                  <a:moveTo>
                    <a:pt x="2658912" y="0"/>
                  </a:moveTo>
                  <a:lnTo>
                    <a:pt x="2658912" y="87031"/>
                  </a:lnTo>
                  <a:lnTo>
                    <a:pt x="0" y="1622507"/>
                  </a:lnTo>
                  <a:lnTo>
                    <a:pt x="0" y="1535476"/>
                  </a:lnTo>
                  <a:lnTo>
                    <a:pt x="2658912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  <a:alpha val="70000"/>
              </a:scheme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348A7383-0799-20F7-0E40-62530E979CAC}"/>
                </a:ext>
              </a:extLst>
            </p:cNvPr>
            <p:cNvSpPr/>
            <p:nvPr/>
          </p:nvSpPr>
          <p:spPr>
            <a:xfrm>
              <a:off x="6365145" y="3653378"/>
              <a:ext cx="1443386" cy="811032"/>
            </a:xfrm>
            <a:custGeom>
              <a:avLst/>
              <a:gdLst>
                <a:gd name="connsiteX0" fmla="*/ 1409133 w 1443386"/>
                <a:gd name="connsiteY0" fmla="*/ 663401 h 811032"/>
                <a:gd name="connsiteX1" fmla="*/ 1246241 w 1443386"/>
                <a:gd name="connsiteY1" fmla="*/ 662295 h 811032"/>
                <a:gd name="connsiteX2" fmla="*/ 1199242 w 1443386"/>
                <a:gd name="connsiteY2" fmla="*/ 118769 h 811032"/>
                <a:gd name="connsiteX3" fmla="*/ 205854 w 1443386"/>
                <a:gd name="connsiteY3" fmla="*/ 118769 h 811032"/>
                <a:gd name="connsiteX4" fmla="*/ 205854 w 1443386"/>
                <a:gd name="connsiteY4" fmla="*/ 692264 h 811032"/>
                <a:gd name="connsiteX5" fmla="*/ 1199242 w 1443386"/>
                <a:gd name="connsiteY5" fmla="*/ 692264 h 811032"/>
                <a:gd name="connsiteX6" fmla="*/ 1229210 w 1443386"/>
                <a:gd name="connsiteY6" fmla="*/ 673685 h 811032"/>
                <a:gd name="connsiteX7" fmla="*/ 1243918 w 1443386"/>
                <a:gd name="connsiteY7" fmla="*/ 758836 h 811032"/>
                <a:gd name="connsiteX8" fmla="*/ 1409133 w 1443386"/>
                <a:gd name="connsiteY8" fmla="*/ 758836 h 811032"/>
                <a:gd name="connsiteX9" fmla="*/ 1409133 w 1443386"/>
                <a:gd name="connsiteY9" fmla="*/ 663401 h 811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43386" h="811032">
                  <a:moveTo>
                    <a:pt x="1409133" y="663401"/>
                  </a:moveTo>
                  <a:cubicBezTo>
                    <a:pt x="1357998" y="637557"/>
                    <a:pt x="1297718" y="637148"/>
                    <a:pt x="1246241" y="662295"/>
                  </a:cubicBezTo>
                  <a:cubicBezTo>
                    <a:pt x="1472498" y="502942"/>
                    <a:pt x="1456353" y="267506"/>
                    <a:pt x="1199242" y="118769"/>
                  </a:cubicBezTo>
                  <a:cubicBezTo>
                    <a:pt x="924880" y="-39590"/>
                    <a:pt x="480438" y="-39590"/>
                    <a:pt x="205854" y="118769"/>
                  </a:cubicBezTo>
                  <a:cubicBezTo>
                    <a:pt x="-68729" y="277126"/>
                    <a:pt x="-68508" y="533905"/>
                    <a:pt x="205854" y="692264"/>
                  </a:cubicBezTo>
                  <a:cubicBezTo>
                    <a:pt x="480217" y="850622"/>
                    <a:pt x="924659" y="850622"/>
                    <a:pt x="1199242" y="692264"/>
                  </a:cubicBezTo>
                  <a:cubicBezTo>
                    <a:pt x="1209637" y="686292"/>
                    <a:pt x="1219590" y="679989"/>
                    <a:pt x="1229210" y="673685"/>
                  </a:cubicBezTo>
                  <a:cubicBezTo>
                    <a:pt x="1199021" y="699894"/>
                    <a:pt x="1203887" y="735724"/>
                    <a:pt x="1243918" y="758836"/>
                  </a:cubicBezTo>
                  <a:cubicBezTo>
                    <a:pt x="1295849" y="785155"/>
                    <a:pt x="1357202" y="785155"/>
                    <a:pt x="1409133" y="758836"/>
                  </a:cubicBezTo>
                  <a:cubicBezTo>
                    <a:pt x="1454805" y="732406"/>
                    <a:pt x="1454805" y="689720"/>
                    <a:pt x="1409133" y="663401"/>
                  </a:cubicBezTo>
                  <a:close/>
                </a:path>
              </a:pathLst>
            </a:custGeom>
            <a:solidFill>
              <a:srgbClr val="FF725E">
                <a:alpha val="20000"/>
              </a:srgb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E60B42ED-5DE1-F89A-A0E6-EBD36746C851}"/>
                </a:ext>
              </a:extLst>
            </p:cNvPr>
            <p:cNvSpPr/>
            <p:nvPr/>
          </p:nvSpPr>
          <p:spPr>
            <a:xfrm>
              <a:off x="6396054" y="3855415"/>
              <a:ext cx="1343389" cy="420890"/>
            </a:xfrm>
            <a:custGeom>
              <a:avLst/>
              <a:gdLst>
                <a:gd name="connsiteX0" fmla="*/ 1000576 w 1343389"/>
                <a:gd name="connsiteY0" fmla="*/ 310415 h 420890"/>
                <a:gd name="connsiteX1" fmla="*/ 1343390 w 1343389"/>
                <a:gd name="connsiteY1" fmla="*/ 24442 h 420890"/>
                <a:gd name="connsiteX2" fmla="*/ 846198 w 1343389"/>
                <a:gd name="connsiteY2" fmla="*/ 24442 h 420890"/>
                <a:gd name="connsiteX3" fmla="*/ 497081 w 1343389"/>
                <a:gd name="connsiteY3" fmla="*/ 24442 h 420890"/>
                <a:gd name="connsiteX4" fmla="*/ 0 w 1343389"/>
                <a:gd name="connsiteY4" fmla="*/ 24442 h 420890"/>
                <a:gd name="connsiteX5" fmla="*/ 342814 w 1343389"/>
                <a:gd name="connsiteY5" fmla="*/ 310415 h 420890"/>
                <a:gd name="connsiteX6" fmla="*/ 345579 w 1343389"/>
                <a:gd name="connsiteY6" fmla="*/ 313180 h 420890"/>
                <a:gd name="connsiteX7" fmla="*/ 351329 w 1343389"/>
                <a:gd name="connsiteY7" fmla="*/ 318820 h 420890"/>
                <a:gd name="connsiteX8" fmla="*/ 351329 w 1343389"/>
                <a:gd name="connsiteY8" fmla="*/ 318820 h 420890"/>
                <a:gd name="connsiteX9" fmla="*/ 672027 w 1343389"/>
                <a:gd name="connsiteY9" fmla="*/ 420890 h 420890"/>
                <a:gd name="connsiteX10" fmla="*/ 992724 w 1343389"/>
                <a:gd name="connsiteY10" fmla="*/ 318820 h 420890"/>
                <a:gd name="connsiteX11" fmla="*/ 992724 w 1343389"/>
                <a:gd name="connsiteY11" fmla="*/ 318820 h 420890"/>
                <a:gd name="connsiteX12" fmla="*/ 998364 w 1343389"/>
                <a:gd name="connsiteY12" fmla="*/ 313291 h 420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3389" h="420890">
                  <a:moveTo>
                    <a:pt x="1000576" y="310415"/>
                  </a:moveTo>
                  <a:cubicBezTo>
                    <a:pt x="1035520" y="275692"/>
                    <a:pt x="1134605" y="176607"/>
                    <a:pt x="1343390" y="24442"/>
                  </a:cubicBezTo>
                  <a:lnTo>
                    <a:pt x="846198" y="24442"/>
                  </a:lnTo>
                  <a:cubicBezTo>
                    <a:pt x="732108" y="-8147"/>
                    <a:pt x="611172" y="-8147"/>
                    <a:pt x="497081" y="24442"/>
                  </a:cubicBezTo>
                  <a:lnTo>
                    <a:pt x="0" y="24442"/>
                  </a:lnTo>
                  <a:cubicBezTo>
                    <a:pt x="208674" y="176607"/>
                    <a:pt x="307759" y="275692"/>
                    <a:pt x="342814" y="310415"/>
                  </a:cubicBezTo>
                  <a:lnTo>
                    <a:pt x="345579" y="313180"/>
                  </a:lnTo>
                  <a:lnTo>
                    <a:pt x="351329" y="318820"/>
                  </a:lnTo>
                  <a:lnTo>
                    <a:pt x="351329" y="318820"/>
                  </a:lnTo>
                  <a:cubicBezTo>
                    <a:pt x="416685" y="379974"/>
                    <a:pt x="535786" y="420890"/>
                    <a:pt x="672027" y="420890"/>
                  </a:cubicBezTo>
                  <a:cubicBezTo>
                    <a:pt x="808268" y="420890"/>
                    <a:pt x="927036" y="379974"/>
                    <a:pt x="992724" y="318820"/>
                  </a:cubicBezTo>
                  <a:lnTo>
                    <a:pt x="992724" y="318820"/>
                  </a:lnTo>
                  <a:lnTo>
                    <a:pt x="998364" y="313291"/>
                  </a:ln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058A00B6-9F6D-DAF1-96EC-1E1CEE984E64}"/>
                </a:ext>
              </a:extLst>
            </p:cNvPr>
            <p:cNvSpPr/>
            <p:nvPr/>
          </p:nvSpPr>
          <p:spPr>
            <a:xfrm>
              <a:off x="6396054" y="3855415"/>
              <a:ext cx="1343389" cy="420890"/>
            </a:xfrm>
            <a:custGeom>
              <a:avLst/>
              <a:gdLst>
                <a:gd name="connsiteX0" fmla="*/ 1000576 w 1343389"/>
                <a:gd name="connsiteY0" fmla="*/ 310415 h 420890"/>
                <a:gd name="connsiteX1" fmla="*/ 1343390 w 1343389"/>
                <a:gd name="connsiteY1" fmla="*/ 24442 h 420890"/>
                <a:gd name="connsiteX2" fmla="*/ 846198 w 1343389"/>
                <a:gd name="connsiteY2" fmla="*/ 24442 h 420890"/>
                <a:gd name="connsiteX3" fmla="*/ 497081 w 1343389"/>
                <a:gd name="connsiteY3" fmla="*/ 24442 h 420890"/>
                <a:gd name="connsiteX4" fmla="*/ 0 w 1343389"/>
                <a:gd name="connsiteY4" fmla="*/ 24442 h 420890"/>
                <a:gd name="connsiteX5" fmla="*/ 342814 w 1343389"/>
                <a:gd name="connsiteY5" fmla="*/ 310415 h 420890"/>
                <a:gd name="connsiteX6" fmla="*/ 345579 w 1343389"/>
                <a:gd name="connsiteY6" fmla="*/ 313180 h 420890"/>
                <a:gd name="connsiteX7" fmla="*/ 351329 w 1343389"/>
                <a:gd name="connsiteY7" fmla="*/ 318820 h 420890"/>
                <a:gd name="connsiteX8" fmla="*/ 351329 w 1343389"/>
                <a:gd name="connsiteY8" fmla="*/ 318820 h 420890"/>
                <a:gd name="connsiteX9" fmla="*/ 672027 w 1343389"/>
                <a:gd name="connsiteY9" fmla="*/ 420890 h 420890"/>
                <a:gd name="connsiteX10" fmla="*/ 992724 w 1343389"/>
                <a:gd name="connsiteY10" fmla="*/ 318820 h 420890"/>
                <a:gd name="connsiteX11" fmla="*/ 992724 w 1343389"/>
                <a:gd name="connsiteY11" fmla="*/ 318820 h 420890"/>
                <a:gd name="connsiteX12" fmla="*/ 998364 w 1343389"/>
                <a:gd name="connsiteY12" fmla="*/ 313291 h 420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3389" h="420890">
                  <a:moveTo>
                    <a:pt x="1000576" y="310415"/>
                  </a:moveTo>
                  <a:cubicBezTo>
                    <a:pt x="1035520" y="275692"/>
                    <a:pt x="1134605" y="176607"/>
                    <a:pt x="1343390" y="24442"/>
                  </a:cubicBezTo>
                  <a:lnTo>
                    <a:pt x="846198" y="24442"/>
                  </a:lnTo>
                  <a:cubicBezTo>
                    <a:pt x="732108" y="-8147"/>
                    <a:pt x="611172" y="-8147"/>
                    <a:pt x="497081" y="24442"/>
                  </a:cubicBezTo>
                  <a:lnTo>
                    <a:pt x="0" y="24442"/>
                  </a:lnTo>
                  <a:cubicBezTo>
                    <a:pt x="208674" y="176607"/>
                    <a:pt x="307759" y="275692"/>
                    <a:pt x="342814" y="310415"/>
                  </a:cubicBezTo>
                  <a:lnTo>
                    <a:pt x="345579" y="313180"/>
                  </a:lnTo>
                  <a:lnTo>
                    <a:pt x="351329" y="318820"/>
                  </a:lnTo>
                  <a:lnTo>
                    <a:pt x="351329" y="318820"/>
                  </a:lnTo>
                  <a:cubicBezTo>
                    <a:pt x="416685" y="379974"/>
                    <a:pt x="535786" y="420890"/>
                    <a:pt x="672027" y="420890"/>
                  </a:cubicBezTo>
                  <a:cubicBezTo>
                    <a:pt x="808268" y="420890"/>
                    <a:pt x="927036" y="379974"/>
                    <a:pt x="992724" y="318820"/>
                  </a:cubicBezTo>
                  <a:lnTo>
                    <a:pt x="992724" y="318820"/>
                  </a:lnTo>
                  <a:lnTo>
                    <a:pt x="998364" y="313291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E0D66677-4E92-49AE-58E2-2828368B7BF3}"/>
                </a:ext>
              </a:extLst>
            </p:cNvPr>
            <p:cNvSpPr/>
            <p:nvPr/>
          </p:nvSpPr>
          <p:spPr>
            <a:xfrm>
              <a:off x="6220113" y="3111510"/>
              <a:ext cx="1695050" cy="954350"/>
            </a:xfrm>
            <a:custGeom>
              <a:avLst/>
              <a:gdLst>
                <a:gd name="connsiteX0" fmla="*/ 1695051 w 1695050"/>
                <a:gd name="connsiteY0" fmla="*/ 477175 h 954350"/>
                <a:gd name="connsiteX1" fmla="*/ 847525 w 1695050"/>
                <a:gd name="connsiteY1" fmla="*/ 954351 h 954350"/>
                <a:gd name="connsiteX2" fmla="*/ 0 w 1695050"/>
                <a:gd name="connsiteY2" fmla="*/ 477175 h 954350"/>
                <a:gd name="connsiteX3" fmla="*/ 847525 w 1695050"/>
                <a:gd name="connsiteY3" fmla="*/ 0 h 954350"/>
                <a:gd name="connsiteX4" fmla="*/ 1695051 w 1695050"/>
                <a:gd name="connsiteY4" fmla="*/ 477175 h 95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050" h="954350">
                  <a:moveTo>
                    <a:pt x="1695051" y="477175"/>
                  </a:moveTo>
                  <a:cubicBezTo>
                    <a:pt x="1695051" y="740712"/>
                    <a:pt x="1315601" y="954351"/>
                    <a:pt x="847525" y="954351"/>
                  </a:cubicBezTo>
                  <a:cubicBezTo>
                    <a:pt x="379450" y="954351"/>
                    <a:pt x="0" y="740712"/>
                    <a:pt x="0" y="477175"/>
                  </a:cubicBezTo>
                  <a:cubicBezTo>
                    <a:pt x="0" y="213639"/>
                    <a:pt x="379450" y="0"/>
                    <a:pt x="847525" y="0"/>
                  </a:cubicBezTo>
                  <a:cubicBezTo>
                    <a:pt x="1315601" y="0"/>
                    <a:pt x="1695051" y="213639"/>
                    <a:pt x="1695051" y="477175"/>
                  </a:cubicBezTo>
                  <a:close/>
                </a:path>
              </a:pathLst>
            </a:custGeom>
            <a:solidFill>
              <a:srgbClr val="FFFFFF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3260E57C-9520-BDFB-08BE-91837194A25F}"/>
                </a:ext>
              </a:extLst>
            </p:cNvPr>
            <p:cNvSpPr/>
            <p:nvPr/>
          </p:nvSpPr>
          <p:spPr>
            <a:xfrm>
              <a:off x="6289339" y="3149441"/>
              <a:ext cx="1556598" cy="847746"/>
            </a:xfrm>
            <a:custGeom>
              <a:avLst/>
              <a:gdLst>
                <a:gd name="connsiteX0" fmla="*/ 1556598 w 1556598"/>
                <a:gd name="connsiteY0" fmla="*/ 423873 h 847746"/>
                <a:gd name="connsiteX1" fmla="*/ 778299 w 1556598"/>
                <a:gd name="connsiteY1" fmla="*/ 847747 h 847746"/>
                <a:gd name="connsiteX2" fmla="*/ 0 w 1556598"/>
                <a:gd name="connsiteY2" fmla="*/ 423873 h 847746"/>
                <a:gd name="connsiteX3" fmla="*/ 778299 w 1556598"/>
                <a:gd name="connsiteY3" fmla="*/ 0 h 847746"/>
                <a:gd name="connsiteX4" fmla="*/ 1556598 w 1556598"/>
                <a:gd name="connsiteY4" fmla="*/ 423873 h 84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6598" h="847746">
                  <a:moveTo>
                    <a:pt x="1556598" y="423873"/>
                  </a:moveTo>
                  <a:cubicBezTo>
                    <a:pt x="1556598" y="657972"/>
                    <a:pt x="1208142" y="847747"/>
                    <a:pt x="778299" y="847747"/>
                  </a:cubicBezTo>
                  <a:cubicBezTo>
                    <a:pt x="348456" y="847747"/>
                    <a:pt x="0" y="657972"/>
                    <a:pt x="0" y="423873"/>
                  </a:cubicBezTo>
                  <a:cubicBezTo>
                    <a:pt x="0" y="189775"/>
                    <a:pt x="348456" y="0"/>
                    <a:pt x="778299" y="0"/>
                  </a:cubicBezTo>
                  <a:cubicBezTo>
                    <a:pt x="1208142" y="0"/>
                    <a:pt x="1556598" y="189775"/>
                    <a:pt x="1556598" y="423873"/>
                  </a:cubicBezTo>
                  <a:close/>
                </a:path>
              </a:pathLst>
            </a:custGeom>
            <a:solidFill>
              <a:srgbClr val="EBEBEB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8C826472-5D85-F895-662F-38C20C771E99}"/>
                </a:ext>
              </a:extLst>
            </p:cNvPr>
            <p:cNvSpPr/>
            <p:nvPr/>
          </p:nvSpPr>
          <p:spPr>
            <a:xfrm>
              <a:off x="6745614" y="3855417"/>
              <a:ext cx="644158" cy="141777"/>
            </a:xfrm>
            <a:custGeom>
              <a:avLst/>
              <a:gdLst>
                <a:gd name="connsiteX0" fmla="*/ 322024 w 644158"/>
                <a:gd name="connsiteY0" fmla="*/ 141770 h 141777"/>
                <a:gd name="connsiteX1" fmla="*/ 644159 w 644158"/>
                <a:gd name="connsiteY1" fmla="*/ 103729 h 141777"/>
                <a:gd name="connsiteX2" fmla="*/ 322024 w 644158"/>
                <a:gd name="connsiteY2" fmla="*/ 0 h 141777"/>
                <a:gd name="connsiteX3" fmla="*/ 0 w 644158"/>
                <a:gd name="connsiteY3" fmla="*/ 103729 h 141777"/>
                <a:gd name="connsiteX4" fmla="*/ 322024 w 644158"/>
                <a:gd name="connsiteY4" fmla="*/ 141770 h 141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158" h="141777">
                  <a:moveTo>
                    <a:pt x="322024" y="141770"/>
                  </a:moveTo>
                  <a:cubicBezTo>
                    <a:pt x="430542" y="142113"/>
                    <a:pt x="538705" y="129340"/>
                    <a:pt x="644159" y="103729"/>
                  </a:cubicBezTo>
                  <a:cubicBezTo>
                    <a:pt x="579135" y="41691"/>
                    <a:pt x="459260" y="0"/>
                    <a:pt x="322024" y="0"/>
                  </a:cubicBezTo>
                  <a:cubicBezTo>
                    <a:pt x="184788" y="0"/>
                    <a:pt x="65024" y="41691"/>
                    <a:pt x="0" y="103729"/>
                  </a:cubicBezTo>
                  <a:cubicBezTo>
                    <a:pt x="105410" y="129340"/>
                    <a:pt x="213540" y="142124"/>
                    <a:pt x="322024" y="141770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5F7F908F-BC5D-2458-1EC2-8C416F272557}"/>
                </a:ext>
              </a:extLst>
            </p:cNvPr>
            <p:cNvSpPr/>
            <p:nvPr/>
          </p:nvSpPr>
          <p:spPr>
            <a:xfrm>
              <a:off x="7307719" y="3497895"/>
              <a:ext cx="431945" cy="249480"/>
            </a:xfrm>
            <a:custGeom>
              <a:avLst/>
              <a:gdLst>
                <a:gd name="connsiteX0" fmla="*/ 335958 w 431945"/>
                <a:gd name="connsiteY0" fmla="*/ 249480 h 249480"/>
                <a:gd name="connsiteX1" fmla="*/ 0 w 431945"/>
                <a:gd name="connsiteY1" fmla="*/ 55403 h 249480"/>
                <a:gd name="connsiteX2" fmla="*/ 95988 w 431945"/>
                <a:gd name="connsiteY2" fmla="*/ 0 h 249480"/>
                <a:gd name="connsiteX3" fmla="*/ 431946 w 431945"/>
                <a:gd name="connsiteY3" fmla="*/ 193967 h 249480"/>
                <a:gd name="connsiteX4" fmla="*/ 335958 w 431945"/>
                <a:gd name="connsiteY4" fmla="*/ 249480 h 249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945" h="249480">
                  <a:moveTo>
                    <a:pt x="335958" y="249480"/>
                  </a:moveTo>
                  <a:lnTo>
                    <a:pt x="0" y="55403"/>
                  </a:lnTo>
                  <a:lnTo>
                    <a:pt x="95988" y="0"/>
                  </a:lnTo>
                  <a:lnTo>
                    <a:pt x="431946" y="193967"/>
                  </a:lnTo>
                  <a:lnTo>
                    <a:pt x="335958" y="249480"/>
                  </a:lnTo>
                  <a:close/>
                </a:path>
              </a:pathLst>
            </a:custGeom>
            <a:solidFill>
              <a:srgbClr val="455A64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82C2A5E3-851B-20F5-E261-A04CF715C3F3}"/>
                </a:ext>
              </a:extLst>
            </p:cNvPr>
            <p:cNvSpPr/>
            <p:nvPr/>
          </p:nvSpPr>
          <p:spPr>
            <a:xfrm>
              <a:off x="7583187" y="3657027"/>
              <a:ext cx="156478" cy="90347"/>
            </a:xfrm>
            <a:custGeom>
              <a:avLst/>
              <a:gdLst>
                <a:gd name="connsiteX0" fmla="*/ 60490 w 156478"/>
                <a:gd name="connsiteY0" fmla="*/ 90348 h 90347"/>
                <a:gd name="connsiteX1" fmla="*/ 156478 w 156478"/>
                <a:gd name="connsiteY1" fmla="*/ 34834 h 90347"/>
                <a:gd name="connsiteX2" fmla="*/ 95988 w 156478"/>
                <a:gd name="connsiteY2" fmla="*/ 0 h 90347"/>
                <a:gd name="connsiteX3" fmla="*/ 0 w 156478"/>
                <a:gd name="connsiteY3" fmla="*/ 55403 h 90347"/>
                <a:gd name="connsiteX4" fmla="*/ 60490 w 156478"/>
                <a:gd name="connsiteY4" fmla="*/ 90348 h 90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478" h="90347">
                  <a:moveTo>
                    <a:pt x="60490" y="90348"/>
                  </a:moveTo>
                  <a:lnTo>
                    <a:pt x="156478" y="34834"/>
                  </a:lnTo>
                  <a:lnTo>
                    <a:pt x="95988" y="0"/>
                  </a:lnTo>
                  <a:lnTo>
                    <a:pt x="0" y="55403"/>
                  </a:lnTo>
                  <a:lnTo>
                    <a:pt x="60490" y="90348"/>
                  </a:ln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8CF43281-9364-85BC-C0D9-E206E0C9D61E}"/>
                </a:ext>
              </a:extLst>
            </p:cNvPr>
            <p:cNvSpPr/>
            <p:nvPr/>
          </p:nvSpPr>
          <p:spPr>
            <a:xfrm>
              <a:off x="7163626" y="3497895"/>
              <a:ext cx="240080" cy="83159"/>
            </a:xfrm>
            <a:custGeom>
              <a:avLst/>
              <a:gdLst>
                <a:gd name="connsiteX0" fmla="*/ 144093 w 240080"/>
                <a:gd name="connsiteY0" fmla="*/ 55403 h 83159"/>
                <a:gd name="connsiteX1" fmla="*/ 0 w 240080"/>
                <a:gd name="connsiteY1" fmla="*/ 83160 h 83159"/>
                <a:gd name="connsiteX2" fmla="*/ 96099 w 240080"/>
                <a:gd name="connsiteY2" fmla="*/ 27757 h 83159"/>
                <a:gd name="connsiteX3" fmla="*/ 240081 w 240080"/>
                <a:gd name="connsiteY3" fmla="*/ 0 h 83159"/>
                <a:gd name="connsiteX4" fmla="*/ 144093 w 240080"/>
                <a:gd name="connsiteY4" fmla="*/ 55403 h 83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080" h="83159">
                  <a:moveTo>
                    <a:pt x="144093" y="55403"/>
                  </a:moveTo>
                  <a:lnTo>
                    <a:pt x="0" y="83160"/>
                  </a:lnTo>
                  <a:lnTo>
                    <a:pt x="96099" y="27757"/>
                  </a:lnTo>
                  <a:lnTo>
                    <a:pt x="240081" y="0"/>
                  </a:lnTo>
                  <a:lnTo>
                    <a:pt x="144093" y="55403"/>
                  </a:lnTo>
                  <a:close/>
                </a:path>
              </a:pathLst>
            </a:custGeom>
            <a:solidFill>
              <a:srgbClr val="37474F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6B601BB3-40EE-4614-90F2-5187DEC0894B}"/>
                </a:ext>
              </a:extLst>
            </p:cNvPr>
            <p:cNvSpPr/>
            <p:nvPr/>
          </p:nvSpPr>
          <p:spPr>
            <a:xfrm>
              <a:off x="7163626" y="3553298"/>
              <a:ext cx="480050" cy="249480"/>
            </a:xfrm>
            <a:custGeom>
              <a:avLst/>
              <a:gdLst>
                <a:gd name="connsiteX0" fmla="*/ 0 w 480050"/>
                <a:gd name="connsiteY0" fmla="*/ 83160 h 249480"/>
                <a:gd name="connsiteX1" fmla="*/ 144093 w 480050"/>
                <a:gd name="connsiteY1" fmla="*/ 55514 h 249480"/>
                <a:gd name="connsiteX2" fmla="*/ 480051 w 480050"/>
                <a:gd name="connsiteY2" fmla="*/ 249480 h 249480"/>
                <a:gd name="connsiteX3" fmla="*/ 480051 w 480050"/>
                <a:gd name="connsiteY3" fmla="*/ 194077 h 249480"/>
                <a:gd name="connsiteX4" fmla="*/ 144093 w 480050"/>
                <a:gd name="connsiteY4" fmla="*/ 0 h 249480"/>
                <a:gd name="connsiteX5" fmla="*/ 0 w 480050"/>
                <a:gd name="connsiteY5" fmla="*/ 27757 h 249480"/>
                <a:gd name="connsiteX6" fmla="*/ 0 w 480050"/>
                <a:gd name="connsiteY6" fmla="*/ 83160 h 249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0050" h="249480">
                  <a:moveTo>
                    <a:pt x="0" y="83160"/>
                  </a:moveTo>
                  <a:lnTo>
                    <a:pt x="144093" y="55514"/>
                  </a:lnTo>
                  <a:lnTo>
                    <a:pt x="480051" y="249480"/>
                  </a:lnTo>
                  <a:lnTo>
                    <a:pt x="480051" y="194077"/>
                  </a:lnTo>
                  <a:lnTo>
                    <a:pt x="144093" y="0"/>
                  </a:lnTo>
                  <a:lnTo>
                    <a:pt x="0" y="27757"/>
                  </a:lnTo>
                  <a:lnTo>
                    <a:pt x="0" y="83160"/>
                  </a:lnTo>
                  <a:close/>
                </a:path>
              </a:pathLst>
            </a:custGeom>
            <a:solidFill>
              <a:srgbClr val="263238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AD5E3A10-8970-F422-9A6D-88307721C5DC}"/>
                </a:ext>
              </a:extLst>
            </p:cNvPr>
            <p:cNvSpPr/>
            <p:nvPr/>
          </p:nvSpPr>
          <p:spPr>
            <a:xfrm>
              <a:off x="7583187" y="3712430"/>
              <a:ext cx="60490" cy="90348"/>
            </a:xfrm>
            <a:custGeom>
              <a:avLst/>
              <a:gdLst>
                <a:gd name="connsiteX0" fmla="*/ 0 w 60490"/>
                <a:gd name="connsiteY0" fmla="*/ 55403 h 90348"/>
                <a:gd name="connsiteX1" fmla="*/ 60490 w 60490"/>
                <a:gd name="connsiteY1" fmla="*/ 90348 h 90348"/>
                <a:gd name="connsiteX2" fmla="*/ 60490 w 60490"/>
                <a:gd name="connsiteY2" fmla="*/ 34945 h 90348"/>
                <a:gd name="connsiteX3" fmla="*/ 0 w 60490"/>
                <a:gd name="connsiteY3" fmla="*/ 0 h 90348"/>
                <a:gd name="connsiteX4" fmla="*/ 0 w 60490"/>
                <a:gd name="connsiteY4" fmla="*/ 55403 h 90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90" h="90348">
                  <a:moveTo>
                    <a:pt x="0" y="55403"/>
                  </a:moveTo>
                  <a:lnTo>
                    <a:pt x="60490" y="90348"/>
                  </a:lnTo>
                  <a:lnTo>
                    <a:pt x="60490" y="34945"/>
                  </a:lnTo>
                  <a:lnTo>
                    <a:pt x="0" y="0"/>
                  </a:lnTo>
                  <a:lnTo>
                    <a:pt x="0" y="55403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17048CE7-40BE-4411-5941-127BE9DBC839}"/>
                </a:ext>
              </a:extLst>
            </p:cNvPr>
            <p:cNvSpPr/>
            <p:nvPr/>
          </p:nvSpPr>
          <p:spPr>
            <a:xfrm>
              <a:off x="7613266" y="3520233"/>
              <a:ext cx="157141" cy="881723"/>
            </a:xfrm>
            <a:custGeom>
              <a:avLst/>
              <a:gdLst>
                <a:gd name="connsiteX0" fmla="*/ 157142 w 157141"/>
                <a:gd name="connsiteY0" fmla="*/ 836467 h 881723"/>
                <a:gd name="connsiteX1" fmla="*/ 157142 w 157141"/>
                <a:gd name="connsiteY1" fmla="*/ 0 h 881723"/>
                <a:gd name="connsiteX2" fmla="*/ 0 w 157141"/>
                <a:gd name="connsiteY2" fmla="*/ 0 h 881723"/>
                <a:gd name="connsiteX3" fmla="*/ 0 w 157141"/>
                <a:gd name="connsiteY3" fmla="*/ 836467 h 881723"/>
                <a:gd name="connsiteX4" fmla="*/ 0 w 157141"/>
                <a:gd name="connsiteY4" fmla="*/ 836467 h 881723"/>
                <a:gd name="connsiteX5" fmla="*/ 23002 w 157141"/>
                <a:gd name="connsiteY5" fmla="*/ 868537 h 881723"/>
                <a:gd name="connsiteX6" fmla="*/ 133587 w 157141"/>
                <a:gd name="connsiteY6" fmla="*/ 868537 h 881723"/>
                <a:gd name="connsiteX7" fmla="*/ 157142 w 157141"/>
                <a:gd name="connsiteY7" fmla="*/ 836467 h 881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41" h="881723">
                  <a:moveTo>
                    <a:pt x="157142" y="836467"/>
                  </a:moveTo>
                  <a:lnTo>
                    <a:pt x="157142" y="0"/>
                  </a:lnTo>
                  <a:lnTo>
                    <a:pt x="0" y="0"/>
                  </a:lnTo>
                  <a:lnTo>
                    <a:pt x="0" y="836467"/>
                  </a:lnTo>
                  <a:lnTo>
                    <a:pt x="0" y="836467"/>
                  </a:lnTo>
                  <a:cubicBezTo>
                    <a:pt x="1283" y="850545"/>
                    <a:pt x="10085" y="862820"/>
                    <a:pt x="23002" y="868537"/>
                  </a:cubicBezTo>
                  <a:cubicBezTo>
                    <a:pt x="57770" y="886120"/>
                    <a:pt x="98819" y="886120"/>
                    <a:pt x="133587" y="868537"/>
                  </a:cubicBezTo>
                  <a:cubicBezTo>
                    <a:pt x="146702" y="862952"/>
                    <a:pt x="155737" y="850655"/>
                    <a:pt x="157142" y="836467"/>
                  </a:cubicBezTo>
                  <a:close/>
                </a:path>
              </a:pathLst>
            </a:custGeom>
            <a:solidFill>
              <a:srgbClr val="37474F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8156FE16-A7D7-C9ED-F930-CA758219556A}"/>
                </a:ext>
              </a:extLst>
            </p:cNvPr>
            <p:cNvSpPr/>
            <p:nvPr/>
          </p:nvSpPr>
          <p:spPr>
            <a:xfrm>
              <a:off x="7715115" y="3520233"/>
              <a:ext cx="55292" cy="879484"/>
            </a:xfrm>
            <a:custGeom>
              <a:avLst/>
              <a:gdLst>
                <a:gd name="connsiteX0" fmla="*/ 0 w 55292"/>
                <a:gd name="connsiteY0" fmla="*/ 879485 h 879484"/>
                <a:gd name="connsiteX1" fmla="*/ 31959 w 55292"/>
                <a:gd name="connsiteY1" fmla="*/ 868426 h 879484"/>
                <a:gd name="connsiteX2" fmla="*/ 55293 w 55292"/>
                <a:gd name="connsiteY2" fmla="*/ 836467 h 879484"/>
                <a:gd name="connsiteX3" fmla="*/ 55293 w 55292"/>
                <a:gd name="connsiteY3" fmla="*/ 0 h 879484"/>
                <a:gd name="connsiteX4" fmla="*/ 0 w 55292"/>
                <a:gd name="connsiteY4" fmla="*/ 0 h 87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2" h="879484">
                  <a:moveTo>
                    <a:pt x="0" y="879485"/>
                  </a:moveTo>
                  <a:cubicBezTo>
                    <a:pt x="11202" y="877616"/>
                    <a:pt x="22006" y="873878"/>
                    <a:pt x="31959" y="868426"/>
                  </a:cubicBezTo>
                  <a:cubicBezTo>
                    <a:pt x="44964" y="862798"/>
                    <a:pt x="53888" y="850567"/>
                    <a:pt x="55293" y="836467"/>
                  </a:cubicBezTo>
                  <a:lnTo>
                    <a:pt x="5529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2C1CB6AB-F02A-2FF0-30A6-A6305719CC1B}"/>
                </a:ext>
              </a:extLst>
            </p:cNvPr>
            <p:cNvSpPr/>
            <p:nvPr/>
          </p:nvSpPr>
          <p:spPr>
            <a:xfrm>
              <a:off x="7613211" y="3475128"/>
              <a:ext cx="156616" cy="90361"/>
            </a:xfrm>
            <a:custGeom>
              <a:avLst/>
              <a:gdLst>
                <a:gd name="connsiteX0" fmla="*/ 23057 w 156616"/>
                <a:gd name="connsiteY0" fmla="*/ 77175 h 90361"/>
                <a:gd name="connsiteX1" fmla="*/ 133642 w 156616"/>
                <a:gd name="connsiteY1" fmla="*/ 77175 h 90361"/>
                <a:gd name="connsiteX2" fmla="*/ 133642 w 156616"/>
                <a:gd name="connsiteY2" fmla="*/ 13146 h 90361"/>
                <a:gd name="connsiteX3" fmla="*/ 23057 w 156616"/>
                <a:gd name="connsiteY3" fmla="*/ 13146 h 90361"/>
                <a:gd name="connsiteX4" fmla="*/ 23057 w 156616"/>
                <a:gd name="connsiteY4" fmla="*/ 77175 h 9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616" h="90361">
                  <a:moveTo>
                    <a:pt x="23057" y="77175"/>
                  </a:moveTo>
                  <a:cubicBezTo>
                    <a:pt x="57825" y="94758"/>
                    <a:pt x="98874" y="94758"/>
                    <a:pt x="133642" y="77175"/>
                  </a:cubicBezTo>
                  <a:cubicBezTo>
                    <a:pt x="164275" y="59481"/>
                    <a:pt x="164275" y="30729"/>
                    <a:pt x="133642" y="13146"/>
                  </a:cubicBezTo>
                  <a:cubicBezTo>
                    <a:pt x="98863" y="-4382"/>
                    <a:pt x="57836" y="-4382"/>
                    <a:pt x="23057" y="13146"/>
                  </a:cubicBezTo>
                  <a:cubicBezTo>
                    <a:pt x="-7686" y="30729"/>
                    <a:pt x="-7686" y="59481"/>
                    <a:pt x="23057" y="77175"/>
                  </a:cubicBezTo>
                  <a:close/>
                </a:path>
              </a:pathLst>
            </a:custGeom>
            <a:solidFill>
              <a:srgbClr val="455A64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05EAC5D2-E954-410C-BBFC-01D42537370E}"/>
                </a:ext>
              </a:extLst>
            </p:cNvPr>
            <p:cNvSpPr/>
            <p:nvPr/>
          </p:nvSpPr>
          <p:spPr>
            <a:xfrm>
              <a:off x="7933520" y="3495351"/>
              <a:ext cx="899056" cy="576697"/>
            </a:xfrm>
            <a:custGeom>
              <a:avLst/>
              <a:gdLst>
                <a:gd name="connsiteX0" fmla="*/ 1 w 899056"/>
                <a:gd name="connsiteY0" fmla="*/ 253130 h 576697"/>
                <a:gd name="connsiteX1" fmla="*/ 1 w 899056"/>
                <a:gd name="connsiteY1" fmla="*/ 310966 h 576697"/>
                <a:gd name="connsiteX2" fmla="*/ 12608 w 899056"/>
                <a:gd name="connsiteY2" fmla="*/ 333083 h 576697"/>
                <a:gd name="connsiteX3" fmla="*/ 426418 w 899056"/>
                <a:gd name="connsiteY3" fmla="*/ 571947 h 576697"/>
                <a:gd name="connsiteX4" fmla="*/ 450857 w 899056"/>
                <a:gd name="connsiteY4" fmla="*/ 574601 h 576697"/>
                <a:gd name="connsiteX5" fmla="*/ 889991 w 899056"/>
                <a:gd name="connsiteY5" fmla="*/ 321029 h 576697"/>
                <a:gd name="connsiteX6" fmla="*/ 898949 w 899056"/>
                <a:gd name="connsiteY6" fmla="*/ 301566 h 576697"/>
                <a:gd name="connsiteX7" fmla="*/ 865773 w 899056"/>
                <a:gd name="connsiteY7" fmla="*/ 246274 h 576697"/>
                <a:gd name="connsiteX8" fmla="*/ 439356 w 899056"/>
                <a:gd name="connsiteY8" fmla="*/ 0 h 57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9056" h="576697">
                  <a:moveTo>
                    <a:pt x="1" y="253130"/>
                  </a:moveTo>
                  <a:lnTo>
                    <a:pt x="1" y="310966"/>
                  </a:lnTo>
                  <a:cubicBezTo>
                    <a:pt x="-76" y="320067"/>
                    <a:pt x="4734" y="328516"/>
                    <a:pt x="12608" y="333083"/>
                  </a:cubicBezTo>
                  <a:lnTo>
                    <a:pt x="426418" y="571947"/>
                  </a:lnTo>
                  <a:cubicBezTo>
                    <a:pt x="433506" y="577145"/>
                    <a:pt x="442817" y="578151"/>
                    <a:pt x="450857" y="574601"/>
                  </a:cubicBezTo>
                  <a:lnTo>
                    <a:pt x="889991" y="321029"/>
                  </a:lnTo>
                  <a:cubicBezTo>
                    <a:pt x="896294" y="316650"/>
                    <a:pt x="899722" y="309197"/>
                    <a:pt x="898949" y="301566"/>
                  </a:cubicBezTo>
                  <a:cubicBezTo>
                    <a:pt x="897279" y="278918"/>
                    <a:pt x="884971" y="258405"/>
                    <a:pt x="865773" y="246274"/>
                  </a:cubicBezTo>
                  <a:lnTo>
                    <a:pt x="439356" y="0"/>
                  </a:lnTo>
                  <a:close/>
                </a:path>
              </a:pathLst>
            </a:custGeom>
            <a:solidFill>
              <a:srgbClr val="FF725E">
                <a:alpha val="20000"/>
              </a:srgb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173FBB36-DA27-6BD1-DA35-CC575139C0D0}"/>
                </a:ext>
              </a:extLst>
            </p:cNvPr>
            <p:cNvSpPr/>
            <p:nvPr/>
          </p:nvSpPr>
          <p:spPr>
            <a:xfrm>
              <a:off x="7944690" y="3475004"/>
              <a:ext cx="876597" cy="562519"/>
            </a:xfrm>
            <a:custGeom>
              <a:avLst/>
              <a:gdLst>
                <a:gd name="connsiteX0" fmla="*/ 0 w 876597"/>
                <a:gd name="connsiteY0" fmla="*/ 247158 h 562519"/>
                <a:gd name="connsiteX1" fmla="*/ 0 w 876597"/>
                <a:gd name="connsiteY1" fmla="*/ 303446 h 562519"/>
                <a:gd name="connsiteX2" fmla="*/ 12385 w 876597"/>
                <a:gd name="connsiteY2" fmla="*/ 324900 h 562519"/>
                <a:gd name="connsiteX3" fmla="*/ 415911 w 876597"/>
                <a:gd name="connsiteY3" fmla="*/ 557903 h 562519"/>
                <a:gd name="connsiteX4" fmla="*/ 439687 w 876597"/>
                <a:gd name="connsiteY4" fmla="*/ 560446 h 562519"/>
                <a:gd name="connsiteX5" fmla="*/ 867763 w 876597"/>
                <a:gd name="connsiteY5" fmla="*/ 313178 h 562519"/>
                <a:gd name="connsiteX6" fmla="*/ 876499 w 876597"/>
                <a:gd name="connsiteY6" fmla="*/ 294268 h 562519"/>
                <a:gd name="connsiteX7" fmla="*/ 843986 w 876597"/>
                <a:gd name="connsiteY7" fmla="*/ 240081 h 562519"/>
                <a:gd name="connsiteX8" fmla="*/ 428075 w 876597"/>
                <a:gd name="connsiteY8" fmla="*/ 0 h 562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6597" h="562519">
                  <a:moveTo>
                    <a:pt x="0" y="247158"/>
                  </a:moveTo>
                  <a:lnTo>
                    <a:pt x="0" y="303446"/>
                  </a:lnTo>
                  <a:cubicBezTo>
                    <a:pt x="22" y="312293"/>
                    <a:pt x="4733" y="320454"/>
                    <a:pt x="12385" y="324900"/>
                  </a:cubicBezTo>
                  <a:lnTo>
                    <a:pt x="415911" y="557903"/>
                  </a:lnTo>
                  <a:cubicBezTo>
                    <a:pt x="422801" y="562968"/>
                    <a:pt x="431880" y="563941"/>
                    <a:pt x="439687" y="560446"/>
                  </a:cubicBezTo>
                  <a:lnTo>
                    <a:pt x="867763" y="313178"/>
                  </a:lnTo>
                  <a:cubicBezTo>
                    <a:pt x="873889" y="308920"/>
                    <a:pt x="877229" y="301688"/>
                    <a:pt x="876499" y="294268"/>
                  </a:cubicBezTo>
                  <a:cubicBezTo>
                    <a:pt x="874895" y="272062"/>
                    <a:pt x="862819" y="251947"/>
                    <a:pt x="843986" y="240081"/>
                  </a:cubicBezTo>
                  <a:lnTo>
                    <a:pt x="428075" y="0"/>
                  </a:lnTo>
                  <a:close/>
                </a:path>
              </a:pathLst>
            </a:custGeom>
            <a:solidFill>
              <a:srgbClr val="FF725E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598B2C0C-3409-D4C3-8CB6-EAF979CC83D7}"/>
                </a:ext>
              </a:extLst>
            </p:cNvPr>
            <p:cNvSpPr/>
            <p:nvPr/>
          </p:nvSpPr>
          <p:spPr>
            <a:xfrm>
              <a:off x="7944690" y="3475004"/>
              <a:ext cx="876597" cy="562519"/>
            </a:xfrm>
            <a:custGeom>
              <a:avLst/>
              <a:gdLst>
                <a:gd name="connsiteX0" fmla="*/ 0 w 876597"/>
                <a:gd name="connsiteY0" fmla="*/ 247158 h 562519"/>
                <a:gd name="connsiteX1" fmla="*/ 0 w 876597"/>
                <a:gd name="connsiteY1" fmla="*/ 303446 h 562519"/>
                <a:gd name="connsiteX2" fmla="*/ 12385 w 876597"/>
                <a:gd name="connsiteY2" fmla="*/ 324900 h 562519"/>
                <a:gd name="connsiteX3" fmla="*/ 415911 w 876597"/>
                <a:gd name="connsiteY3" fmla="*/ 557903 h 562519"/>
                <a:gd name="connsiteX4" fmla="*/ 439687 w 876597"/>
                <a:gd name="connsiteY4" fmla="*/ 560446 h 562519"/>
                <a:gd name="connsiteX5" fmla="*/ 867763 w 876597"/>
                <a:gd name="connsiteY5" fmla="*/ 313178 h 562519"/>
                <a:gd name="connsiteX6" fmla="*/ 876499 w 876597"/>
                <a:gd name="connsiteY6" fmla="*/ 294268 h 562519"/>
                <a:gd name="connsiteX7" fmla="*/ 843986 w 876597"/>
                <a:gd name="connsiteY7" fmla="*/ 240081 h 562519"/>
                <a:gd name="connsiteX8" fmla="*/ 428075 w 876597"/>
                <a:gd name="connsiteY8" fmla="*/ 0 h 562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6597" h="562519">
                  <a:moveTo>
                    <a:pt x="0" y="247158"/>
                  </a:moveTo>
                  <a:lnTo>
                    <a:pt x="0" y="303446"/>
                  </a:lnTo>
                  <a:cubicBezTo>
                    <a:pt x="22" y="312293"/>
                    <a:pt x="4733" y="320454"/>
                    <a:pt x="12385" y="324900"/>
                  </a:cubicBezTo>
                  <a:lnTo>
                    <a:pt x="415911" y="557903"/>
                  </a:lnTo>
                  <a:cubicBezTo>
                    <a:pt x="422801" y="562968"/>
                    <a:pt x="431880" y="563941"/>
                    <a:pt x="439687" y="560446"/>
                  </a:cubicBezTo>
                  <a:lnTo>
                    <a:pt x="867763" y="313178"/>
                  </a:lnTo>
                  <a:cubicBezTo>
                    <a:pt x="873889" y="308920"/>
                    <a:pt x="877229" y="301688"/>
                    <a:pt x="876499" y="294268"/>
                  </a:cubicBezTo>
                  <a:cubicBezTo>
                    <a:pt x="874895" y="272062"/>
                    <a:pt x="862819" y="251947"/>
                    <a:pt x="843986" y="240081"/>
                  </a:cubicBezTo>
                  <a:lnTo>
                    <a:pt x="428075" y="0"/>
                  </a:lnTo>
                  <a:close/>
                </a:path>
              </a:pathLst>
            </a:custGeom>
            <a:solidFill>
              <a:srgbClr val="FFFFFF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F7F7EDD0-989B-C15E-7449-B96A1BC21718}"/>
                </a:ext>
              </a:extLst>
            </p:cNvPr>
            <p:cNvSpPr/>
            <p:nvPr/>
          </p:nvSpPr>
          <p:spPr>
            <a:xfrm>
              <a:off x="8029841" y="3524104"/>
              <a:ext cx="505706" cy="292055"/>
            </a:xfrm>
            <a:custGeom>
              <a:avLst/>
              <a:gdLst>
                <a:gd name="connsiteX0" fmla="*/ 505707 w 505706"/>
                <a:gd name="connsiteY0" fmla="*/ 44898 h 292055"/>
                <a:gd name="connsiteX1" fmla="*/ 77631 w 505706"/>
                <a:gd name="connsiteY1" fmla="*/ 292056 h 292055"/>
                <a:gd name="connsiteX2" fmla="*/ 0 w 505706"/>
                <a:gd name="connsiteY2" fmla="*/ 247158 h 292055"/>
                <a:gd name="connsiteX3" fmla="*/ 427965 w 505706"/>
                <a:gd name="connsiteY3" fmla="*/ 0 h 292055"/>
                <a:gd name="connsiteX4" fmla="*/ 505707 w 505706"/>
                <a:gd name="connsiteY4" fmla="*/ 44898 h 29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06" h="292055">
                  <a:moveTo>
                    <a:pt x="505707" y="44898"/>
                  </a:moveTo>
                  <a:lnTo>
                    <a:pt x="77631" y="292056"/>
                  </a:lnTo>
                  <a:lnTo>
                    <a:pt x="0" y="247158"/>
                  </a:lnTo>
                  <a:lnTo>
                    <a:pt x="427965" y="0"/>
                  </a:lnTo>
                  <a:lnTo>
                    <a:pt x="505707" y="44898"/>
                  </a:lnTo>
                  <a:close/>
                </a:path>
              </a:pathLst>
            </a:custGeom>
            <a:solidFill>
              <a:srgbClr val="455A64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2B709D09-2832-68FF-0966-4DD0A8AECB27}"/>
                </a:ext>
              </a:extLst>
            </p:cNvPr>
            <p:cNvSpPr/>
            <p:nvPr/>
          </p:nvSpPr>
          <p:spPr>
            <a:xfrm>
              <a:off x="7944690" y="3722162"/>
              <a:ext cx="448423" cy="315447"/>
            </a:xfrm>
            <a:custGeom>
              <a:avLst/>
              <a:gdLst>
                <a:gd name="connsiteX0" fmla="*/ 415911 w 448423"/>
                <a:gd name="connsiteY0" fmla="*/ 240081 h 315447"/>
                <a:gd name="connsiteX1" fmla="*/ 0 w 448423"/>
                <a:gd name="connsiteY1" fmla="*/ 0 h 315447"/>
                <a:gd name="connsiteX2" fmla="*/ 0 w 448423"/>
                <a:gd name="connsiteY2" fmla="*/ 56288 h 315447"/>
                <a:gd name="connsiteX3" fmla="*/ 12385 w 448423"/>
                <a:gd name="connsiteY3" fmla="*/ 77741 h 315447"/>
                <a:gd name="connsiteX4" fmla="*/ 415911 w 448423"/>
                <a:gd name="connsiteY4" fmla="*/ 310745 h 315447"/>
                <a:gd name="connsiteX5" fmla="*/ 448423 w 448423"/>
                <a:gd name="connsiteY5" fmla="*/ 294157 h 315447"/>
                <a:gd name="connsiteX6" fmla="*/ 415911 w 448423"/>
                <a:gd name="connsiteY6" fmla="*/ 240081 h 315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8423" h="315447">
                  <a:moveTo>
                    <a:pt x="415911" y="240081"/>
                  </a:moveTo>
                  <a:lnTo>
                    <a:pt x="0" y="0"/>
                  </a:lnTo>
                  <a:lnTo>
                    <a:pt x="0" y="56288"/>
                  </a:lnTo>
                  <a:cubicBezTo>
                    <a:pt x="22" y="65135"/>
                    <a:pt x="4733" y="73296"/>
                    <a:pt x="12385" y="77741"/>
                  </a:cubicBezTo>
                  <a:lnTo>
                    <a:pt x="415911" y="310745"/>
                  </a:lnTo>
                  <a:cubicBezTo>
                    <a:pt x="433826" y="321140"/>
                    <a:pt x="448423" y="313730"/>
                    <a:pt x="448423" y="294157"/>
                  </a:cubicBezTo>
                  <a:cubicBezTo>
                    <a:pt x="446786" y="271996"/>
                    <a:pt x="434722" y="251924"/>
                    <a:pt x="415911" y="240081"/>
                  </a:cubicBezTo>
                  <a:close/>
                </a:path>
              </a:pathLst>
            </a:custGeom>
            <a:solidFill>
              <a:srgbClr val="FF725E">
                <a:alpha val="60000"/>
              </a:srgb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0811E80A-F46B-E367-97AE-DEA58E4D20DE}"/>
                </a:ext>
              </a:extLst>
            </p:cNvPr>
            <p:cNvSpPr/>
            <p:nvPr/>
          </p:nvSpPr>
          <p:spPr>
            <a:xfrm>
              <a:off x="7944690" y="3745717"/>
              <a:ext cx="407838" cy="254180"/>
            </a:xfrm>
            <a:custGeom>
              <a:avLst/>
              <a:gdLst>
                <a:gd name="connsiteX0" fmla="*/ 396780 w 407838"/>
                <a:gd name="connsiteY0" fmla="*/ 229022 h 254180"/>
                <a:gd name="connsiteX1" fmla="*/ 407839 w 407838"/>
                <a:gd name="connsiteY1" fmla="*/ 247158 h 254180"/>
                <a:gd name="connsiteX2" fmla="*/ 396780 w 407838"/>
                <a:gd name="connsiteY2" fmla="*/ 252577 h 254180"/>
                <a:gd name="connsiteX3" fmla="*/ 0 w 407838"/>
                <a:gd name="connsiteY3" fmla="*/ 23555 h 254180"/>
                <a:gd name="connsiteX4" fmla="*/ 0 w 407838"/>
                <a:gd name="connsiteY4" fmla="*/ 0 h 25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838" h="254180">
                  <a:moveTo>
                    <a:pt x="396780" y="229022"/>
                  </a:moveTo>
                  <a:cubicBezTo>
                    <a:pt x="403150" y="232959"/>
                    <a:pt x="407263" y="239693"/>
                    <a:pt x="407839" y="247158"/>
                  </a:cubicBezTo>
                  <a:cubicBezTo>
                    <a:pt x="407839" y="253572"/>
                    <a:pt x="402973" y="256116"/>
                    <a:pt x="396780" y="252577"/>
                  </a:cubicBezTo>
                  <a:lnTo>
                    <a:pt x="0" y="235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5C29496B-397B-BD92-9C35-EBD006B032A6}"/>
                </a:ext>
              </a:extLst>
            </p:cNvPr>
            <p:cNvSpPr/>
            <p:nvPr/>
          </p:nvSpPr>
          <p:spPr>
            <a:xfrm>
              <a:off x="6196779" y="4481613"/>
              <a:ext cx="814482" cy="537437"/>
            </a:xfrm>
            <a:custGeom>
              <a:avLst/>
              <a:gdLst>
                <a:gd name="connsiteX0" fmla="*/ 789468 w 814482"/>
                <a:gd name="connsiteY0" fmla="*/ 184062 h 537437"/>
                <a:gd name="connsiteX1" fmla="*/ 441346 w 814482"/>
                <a:gd name="connsiteY1" fmla="*/ 48 h 537437"/>
                <a:gd name="connsiteX2" fmla="*/ 316053 w 814482"/>
                <a:gd name="connsiteY2" fmla="*/ 192577 h 537437"/>
                <a:gd name="connsiteX3" fmla="*/ 335626 w 814482"/>
                <a:gd name="connsiteY3" fmla="*/ 220666 h 537437"/>
                <a:gd name="connsiteX4" fmla="*/ 81280 w 814482"/>
                <a:gd name="connsiteY4" fmla="*/ 263905 h 537437"/>
                <a:gd name="connsiteX5" fmla="*/ 81280 w 814482"/>
                <a:gd name="connsiteY5" fmla="*/ 490494 h 537437"/>
                <a:gd name="connsiteX6" fmla="*/ 473858 w 814482"/>
                <a:gd name="connsiteY6" fmla="*/ 490494 h 537437"/>
                <a:gd name="connsiteX7" fmla="*/ 553590 w 814482"/>
                <a:gd name="connsiteY7" fmla="*/ 360556 h 537437"/>
                <a:gd name="connsiteX8" fmla="*/ 664175 w 814482"/>
                <a:gd name="connsiteY8" fmla="*/ 376701 h 537437"/>
                <a:gd name="connsiteX9" fmla="*/ 789468 w 814482"/>
                <a:gd name="connsiteY9" fmla="*/ 184062 h 53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4482" h="537437">
                  <a:moveTo>
                    <a:pt x="789468" y="184062"/>
                  </a:moveTo>
                  <a:cubicBezTo>
                    <a:pt x="727872" y="80112"/>
                    <a:pt x="572057" y="-2274"/>
                    <a:pt x="441346" y="48"/>
                  </a:cubicBezTo>
                  <a:cubicBezTo>
                    <a:pt x="310634" y="2370"/>
                    <a:pt x="254567" y="88516"/>
                    <a:pt x="316053" y="192577"/>
                  </a:cubicBezTo>
                  <a:cubicBezTo>
                    <a:pt x="321980" y="202342"/>
                    <a:pt x="328516" y="211719"/>
                    <a:pt x="335626" y="220666"/>
                  </a:cubicBezTo>
                  <a:cubicBezTo>
                    <a:pt x="247158" y="209607"/>
                    <a:pt x="150396" y="223983"/>
                    <a:pt x="81280" y="263905"/>
                  </a:cubicBezTo>
                  <a:cubicBezTo>
                    <a:pt x="-27093" y="326496"/>
                    <a:pt x="-27093" y="427902"/>
                    <a:pt x="81280" y="490494"/>
                  </a:cubicBezTo>
                  <a:cubicBezTo>
                    <a:pt x="189654" y="553085"/>
                    <a:pt x="365484" y="553085"/>
                    <a:pt x="473858" y="490494"/>
                  </a:cubicBezTo>
                  <a:cubicBezTo>
                    <a:pt x="535343" y="454996"/>
                    <a:pt x="562326" y="407002"/>
                    <a:pt x="553590" y="360556"/>
                  </a:cubicBezTo>
                  <a:cubicBezTo>
                    <a:pt x="589453" y="371382"/>
                    <a:pt x="626720" y="376823"/>
                    <a:pt x="664175" y="376701"/>
                  </a:cubicBezTo>
                  <a:cubicBezTo>
                    <a:pt x="794997" y="374269"/>
                    <a:pt x="851064" y="288123"/>
                    <a:pt x="789468" y="184062"/>
                  </a:cubicBezTo>
                  <a:close/>
                </a:path>
              </a:pathLst>
            </a:custGeom>
            <a:solidFill>
              <a:srgbClr val="FF725E">
                <a:alpha val="30000"/>
              </a:srgb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3" name="图形 4">
              <a:extLst>
                <a:ext uri="{FF2B5EF4-FFF2-40B4-BE49-F238E27FC236}">
                  <a16:creationId xmlns:a16="http://schemas.microsoft.com/office/drawing/2014/main" id="{7397613E-4CD7-31EA-C16E-99A49E32B62A}"/>
                </a:ext>
              </a:extLst>
            </p:cNvPr>
            <p:cNvGrpSpPr/>
            <p:nvPr/>
          </p:nvGrpSpPr>
          <p:grpSpPr>
            <a:xfrm>
              <a:off x="6211045" y="4412587"/>
              <a:ext cx="522197" cy="561891"/>
              <a:chOff x="6211045" y="4412587"/>
              <a:chExt cx="522197" cy="561891"/>
            </a:xfrm>
          </p:grpSpPr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85B2EEFB-67BB-8A12-B400-F8AE8C2A1675}"/>
                  </a:ext>
                </a:extLst>
              </p:cNvPr>
              <p:cNvSpPr/>
              <p:nvPr/>
            </p:nvSpPr>
            <p:spPr>
              <a:xfrm>
                <a:off x="6211598" y="4619340"/>
                <a:ext cx="520885" cy="355138"/>
              </a:xfrm>
              <a:custGeom>
                <a:avLst/>
                <a:gdLst>
                  <a:gd name="connsiteX0" fmla="*/ 477618 w 520885"/>
                  <a:gd name="connsiteY0" fmla="*/ 83823 h 355138"/>
                  <a:gd name="connsiteX1" fmla="*/ 445216 w 520885"/>
                  <a:gd name="connsiteY1" fmla="*/ 106494 h 355138"/>
                  <a:gd name="connsiteX2" fmla="*/ 168753 w 520885"/>
                  <a:gd name="connsiteY2" fmla="*/ 140886 h 355138"/>
                  <a:gd name="connsiteX3" fmla="*/ 131154 w 520885"/>
                  <a:gd name="connsiteY3" fmla="*/ 130601 h 355138"/>
                  <a:gd name="connsiteX4" fmla="*/ 100190 w 520885"/>
                  <a:gd name="connsiteY4" fmla="*/ 118658 h 355138"/>
                  <a:gd name="connsiteX5" fmla="*/ 76304 w 520885"/>
                  <a:gd name="connsiteY5" fmla="*/ 106494 h 355138"/>
                  <a:gd name="connsiteX6" fmla="*/ 34945 w 520885"/>
                  <a:gd name="connsiteY6" fmla="*/ 75309 h 355138"/>
                  <a:gd name="connsiteX7" fmla="*/ 0 w 520885"/>
                  <a:gd name="connsiteY7" fmla="*/ 0 h 355138"/>
                  <a:gd name="connsiteX8" fmla="*/ 0 w 520885"/>
                  <a:gd name="connsiteY8" fmla="*/ 204804 h 355138"/>
                  <a:gd name="connsiteX9" fmla="*/ 29858 w 520885"/>
                  <a:gd name="connsiteY9" fmla="*/ 274915 h 355138"/>
                  <a:gd name="connsiteX10" fmla="*/ 29858 w 520885"/>
                  <a:gd name="connsiteY10" fmla="*/ 274915 h 355138"/>
                  <a:gd name="connsiteX11" fmla="*/ 32844 w 520885"/>
                  <a:gd name="connsiteY11" fmla="*/ 278233 h 355138"/>
                  <a:gd name="connsiteX12" fmla="*/ 39479 w 520885"/>
                  <a:gd name="connsiteY12" fmla="*/ 284425 h 355138"/>
                  <a:gd name="connsiteX13" fmla="*/ 44677 w 520885"/>
                  <a:gd name="connsiteY13" fmla="*/ 289180 h 355138"/>
                  <a:gd name="connsiteX14" fmla="*/ 50427 w 520885"/>
                  <a:gd name="connsiteY14" fmla="*/ 293935 h 355138"/>
                  <a:gd name="connsiteX15" fmla="*/ 53413 w 520885"/>
                  <a:gd name="connsiteY15" fmla="*/ 296037 h 355138"/>
                  <a:gd name="connsiteX16" fmla="*/ 54850 w 520885"/>
                  <a:gd name="connsiteY16" fmla="*/ 297253 h 355138"/>
                  <a:gd name="connsiteX17" fmla="*/ 56288 w 520885"/>
                  <a:gd name="connsiteY17" fmla="*/ 298359 h 355138"/>
                  <a:gd name="connsiteX18" fmla="*/ 57283 w 520885"/>
                  <a:gd name="connsiteY18" fmla="*/ 299023 h 355138"/>
                  <a:gd name="connsiteX19" fmla="*/ 58721 w 520885"/>
                  <a:gd name="connsiteY19" fmla="*/ 300018 h 355138"/>
                  <a:gd name="connsiteX20" fmla="*/ 76193 w 520885"/>
                  <a:gd name="connsiteY20" fmla="*/ 311076 h 355138"/>
                  <a:gd name="connsiteX21" fmla="*/ 87915 w 520885"/>
                  <a:gd name="connsiteY21" fmla="*/ 317490 h 355138"/>
                  <a:gd name="connsiteX22" fmla="*/ 100080 w 520885"/>
                  <a:gd name="connsiteY22" fmla="*/ 323241 h 355138"/>
                  <a:gd name="connsiteX23" fmla="*/ 131044 w 520885"/>
                  <a:gd name="connsiteY23" fmla="*/ 335184 h 355138"/>
                  <a:gd name="connsiteX24" fmla="*/ 168643 w 520885"/>
                  <a:gd name="connsiteY24" fmla="*/ 345468 h 355138"/>
                  <a:gd name="connsiteX25" fmla="*/ 346132 w 520885"/>
                  <a:gd name="connsiteY25" fmla="*/ 346795 h 355138"/>
                  <a:gd name="connsiteX26" fmla="*/ 347017 w 520885"/>
                  <a:gd name="connsiteY26" fmla="*/ 346795 h 355138"/>
                  <a:gd name="connsiteX27" fmla="*/ 372894 w 520885"/>
                  <a:gd name="connsiteY27" fmla="*/ 340824 h 355138"/>
                  <a:gd name="connsiteX28" fmla="*/ 398549 w 520885"/>
                  <a:gd name="connsiteY28" fmla="*/ 332751 h 355138"/>
                  <a:gd name="connsiteX29" fmla="*/ 410493 w 520885"/>
                  <a:gd name="connsiteY29" fmla="*/ 328217 h 355138"/>
                  <a:gd name="connsiteX30" fmla="*/ 411267 w 520885"/>
                  <a:gd name="connsiteY30" fmla="*/ 328217 h 355138"/>
                  <a:gd name="connsiteX31" fmla="*/ 422325 w 520885"/>
                  <a:gd name="connsiteY31" fmla="*/ 323241 h 355138"/>
                  <a:gd name="connsiteX32" fmla="*/ 433384 w 520885"/>
                  <a:gd name="connsiteY32" fmla="*/ 317712 h 355138"/>
                  <a:gd name="connsiteX33" fmla="*/ 444442 w 520885"/>
                  <a:gd name="connsiteY33" fmla="*/ 311629 h 355138"/>
                  <a:gd name="connsiteX34" fmla="*/ 520857 w 520885"/>
                  <a:gd name="connsiteY34" fmla="*/ 205136 h 355138"/>
                  <a:gd name="connsiteX35" fmla="*/ 520857 w 520885"/>
                  <a:gd name="connsiteY35" fmla="*/ 0 h 355138"/>
                  <a:gd name="connsiteX36" fmla="*/ 477618 w 520885"/>
                  <a:gd name="connsiteY36" fmla="*/ 83823 h 355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20885" h="355138">
                    <a:moveTo>
                      <a:pt x="477618" y="83823"/>
                    </a:moveTo>
                    <a:cubicBezTo>
                      <a:pt x="467510" y="92328"/>
                      <a:pt x="456673" y="99914"/>
                      <a:pt x="445216" y="106494"/>
                    </a:cubicBezTo>
                    <a:cubicBezTo>
                      <a:pt x="370350" y="149622"/>
                      <a:pt x="261534" y="161123"/>
                      <a:pt x="168753" y="140886"/>
                    </a:cubicBezTo>
                    <a:cubicBezTo>
                      <a:pt x="156036" y="138187"/>
                      <a:pt x="143473" y="134759"/>
                      <a:pt x="131154" y="130601"/>
                    </a:cubicBezTo>
                    <a:cubicBezTo>
                      <a:pt x="120626" y="127184"/>
                      <a:pt x="110287" y="123203"/>
                      <a:pt x="100190" y="118658"/>
                    </a:cubicBezTo>
                    <a:cubicBezTo>
                      <a:pt x="91896" y="114898"/>
                      <a:pt x="83934" y="110806"/>
                      <a:pt x="76304" y="106494"/>
                    </a:cubicBezTo>
                    <a:cubicBezTo>
                      <a:pt x="61198" y="97978"/>
                      <a:pt x="47286" y="87495"/>
                      <a:pt x="34945" y="75309"/>
                    </a:cubicBezTo>
                    <a:cubicBezTo>
                      <a:pt x="13591" y="55967"/>
                      <a:pt x="984" y="28796"/>
                      <a:pt x="0" y="0"/>
                    </a:cubicBezTo>
                    <a:lnTo>
                      <a:pt x="0" y="204804"/>
                    </a:lnTo>
                    <a:cubicBezTo>
                      <a:pt x="774" y="231101"/>
                      <a:pt x="11435" y="256137"/>
                      <a:pt x="29858" y="274915"/>
                    </a:cubicBezTo>
                    <a:lnTo>
                      <a:pt x="29858" y="274915"/>
                    </a:lnTo>
                    <a:lnTo>
                      <a:pt x="32844" y="278233"/>
                    </a:lnTo>
                    <a:cubicBezTo>
                      <a:pt x="35056" y="280334"/>
                      <a:pt x="37157" y="282435"/>
                      <a:pt x="39479" y="284425"/>
                    </a:cubicBezTo>
                    <a:cubicBezTo>
                      <a:pt x="41801" y="286416"/>
                      <a:pt x="42907" y="287632"/>
                      <a:pt x="44677" y="289180"/>
                    </a:cubicBezTo>
                    <a:lnTo>
                      <a:pt x="50427" y="293935"/>
                    </a:lnTo>
                    <a:cubicBezTo>
                      <a:pt x="51367" y="294710"/>
                      <a:pt x="52362" y="295407"/>
                      <a:pt x="53413" y="296037"/>
                    </a:cubicBezTo>
                    <a:cubicBezTo>
                      <a:pt x="53844" y="296501"/>
                      <a:pt x="54320" y="296910"/>
                      <a:pt x="54850" y="297253"/>
                    </a:cubicBezTo>
                    <a:lnTo>
                      <a:pt x="56288" y="298359"/>
                    </a:lnTo>
                    <a:lnTo>
                      <a:pt x="57283" y="299023"/>
                    </a:lnTo>
                    <a:lnTo>
                      <a:pt x="58721" y="300018"/>
                    </a:lnTo>
                    <a:cubicBezTo>
                      <a:pt x="64250" y="303888"/>
                      <a:pt x="69779" y="307538"/>
                      <a:pt x="76193" y="311076"/>
                    </a:cubicBezTo>
                    <a:lnTo>
                      <a:pt x="87915" y="317490"/>
                    </a:lnTo>
                    <a:lnTo>
                      <a:pt x="100080" y="323241"/>
                    </a:lnTo>
                    <a:cubicBezTo>
                      <a:pt x="110165" y="327808"/>
                      <a:pt x="120505" y="331800"/>
                      <a:pt x="131044" y="335184"/>
                    </a:cubicBezTo>
                    <a:cubicBezTo>
                      <a:pt x="143352" y="339375"/>
                      <a:pt x="155914" y="342814"/>
                      <a:pt x="168643" y="345468"/>
                    </a:cubicBezTo>
                    <a:cubicBezTo>
                      <a:pt x="227109" y="357898"/>
                      <a:pt x="287489" y="358352"/>
                      <a:pt x="346132" y="346795"/>
                    </a:cubicBezTo>
                    <a:lnTo>
                      <a:pt x="347017" y="346795"/>
                    </a:lnTo>
                    <a:cubicBezTo>
                      <a:pt x="355863" y="345026"/>
                      <a:pt x="364489" y="343035"/>
                      <a:pt x="372894" y="340824"/>
                    </a:cubicBezTo>
                    <a:cubicBezTo>
                      <a:pt x="381630" y="338501"/>
                      <a:pt x="390255" y="335737"/>
                      <a:pt x="398549" y="332751"/>
                    </a:cubicBezTo>
                    <a:cubicBezTo>
                      <a:pt x="402641" y="331203"/>
                      <a:pt x="406512" y="329876"/>
                      <a:pt x="410493" y="328217"/>
                    </a:cubicBezTo>
                    <a:lnTo>
                      <a:pt x="411267" y="328217"/>
                    </a:lnTo>
                    <a:cubicBezTo>
                      <a:pt x="415137" y="326669"/>
                      <a:pt x="419008" y="325010"/>
                      <a:pt x="422325" y="323241"/>
                    </a:cubicBezTo>
                    <a:lnTo>
                      <a:pt x="433384" y="317712"/>
                    </a:lnTo>
                    <a:cubicBezTo>
                      <a:pt x="437144" y="315831"/>
                      <a:pt x="440793" y="313730"/>
                      <a:pt x="444442" y="311629"/>
                    </a:cubicBezTo>
                    <a:cubicBezTo>
                      <a:pt x="495311" y="282324"/>
                      <a:pt x="520857" y="243730"/>
                      <a:pt x="520857" y="205136"/>
                    </a:cubicBezTo>
                    <a:lnTo>
                      <a:pt x="520857" y="0"/>
                    </a:lnTo>
                    <a:cubicBezTo>
                      <a:pt x="521631" y="29195"/>
                      <a:pt x="507034" y="58057"/>
                      <a:pt x="477618" y="83823"/>
                    </a:cubicBezTo>
                    <a:close/>
                  </a:path>
                </a:pathLst>
              </a:custGeom>
              <a:solidFill>
                <a:srgbClr val="FF725E"/>
              </a:solidFill>
              <a:ln w="11049" cap="flat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74DE609A-F97E-AF95-E9E7-5292F42ED0DB}"/>
                  </a:ext>
                </a:extLst>
              </p:cNvPr>
              <p:cNvSpPr/>
              <p:nvPr/>
            </p:nvSpPr>
            <p:spPr>
              <a:xfrm>
                <a:off x="6211598" y="4619340"/>
                <a:ext cx="520885" cy="355138"/>
              </a:xfrm>
              <a:custGeom>
                <a:avLst/>
                <a:gdLst>
                  <a:gd name="connsiteX0" fmla="*/ 477618 w 520885"/>
                  <a:gd name="connsiteY0" fmla="*/ 83823 h 355138"/>
                  <a:gd name="connsiteX1" fmla="*/ 445216 w 520885"/>
                  <a:gd name="connsiteY1" fmla="*/ 106494 h 355138"/>
                  <a:gd name="connsiteX2" fmla="*/ 168753 w 520885"/>
                  <a:gd name="connsiteY2" fmla="*/ 140886 h 355138"/>
                  <a:gd name="connsiteX3" fmla="*/ 131154 w 520885"/>
                  <a:gd name="connsiteY3" fmla="*/ 130601 h 355138"/>
                  <a:gd name="connsiteX4" fmla="*/ 100190 w 520885"/>
                  <a:gd name="connsiteY4" fmla="*/ 118658 h 355138"/>
                  <a:gd name="connsiteX5" fmla="*/ 76304 w 520885"/>
                  <a:gd name="connsiteY5" fmla="*/ 106494 h 355138"/>
                  <a:gd name="connsiteX6" fmla="*/ 34945 w 520885"/>
                  <a:gd name="connsiteY6" fmla="*/ 75309 h 355138"/>
                  <a:gd name="connsiteX7" fmla="*/ 0 w 520885"/>
                  <a:gd name="connsiteY7" fmla="*/ 0 h 355138"/>
                  <a:gd name="connsiteX8" fmla="*/ 0 w 520885"/>
                  <a:gd name="connsiteY8" fmla="*/ 204804 h 355138"/>
                  <a:gd name="connsiteX9" fmla="*/ 29858 w 520885"/>
                  <a:gd name="connsiteY9" fmla="*/ 274915 h 355138"/>
                  <a:gd name="connsiteX10" fmla="*/ 29858 w 520885"/>
                  <a:gd name="connsiteY10" fmla="*/ 274915 h 355138"/>
                  <a:gd name="connsiteX11" fmla="*/ 32844 w 520885"/>
                  <a:gd name="connsiteY11" fmla="*/ 278233 h 355138"/>
                  <a:gd name="connsiteX12" fmla="*/ 39479 w 520885"/>
                  <a:gd name="connsiteY12" fmla="*/ 284425 h 355138"/>
                  <a:gd name="connsiteX13" fmla="*/ 44677 w 520885"/>
                  <a:gd name="connsiteY13" fmla="*/ 289180 h 355138"/>
                  <a:gd name="connsiteX14" fmla="*/ 50427 w 520885"/>
                  <a:gd name="connsiteY14" fmla="*/ 293935 h 355138"/>
                  <a:gd name="connsiteX15" fmla="*/ 53413 w 520885"/>
                  <a:gd name="connsiteY15" fmla="*/ 296037 h 355138"/>
                  <a:gd name="connsiteX16" fmla="*/ 54850 w 520885"/>
                  <a:gd name="connsiteY16" fmla="*/ 297253 h 355138"/>
                  <a:gd name="connsiteX17" fmla="*/ 56288 w 520885"/>
                  <a:gd name="connsiteY17" fmla="*/ 298359 h 355138"/>
                  <a:gd name="connsiteX18" fmla="*/ 57283 w 520885"/>
                  <a:gd name="connsiteY18" fmla="*/ 299023 h 355138"/>
                  <a:gd name="connsiteX19" fmla="*/ 58721 w 520885"/>
                  <a:gd name="connsiteY19" fmla="*/ 300018 h 355138"/>
                  <a:gd name="connsiteX20" fmla="*/ 76193 w 520885"/>
                  <a:gd name="connsiteY20" fmla="*/ 311076 h 355138"/>
                  <a:gd name="connsiteX21" fmla="*/ 87915 w 520885"/>
                  <a:gd name="connsiteY21" fmla="*/ 317490 h 355138"/>
                  <a:gd name="connsiteX22" fmla="*/ 100080 w 520885"/>
                  <a:gd name="connsiteY22" fmla="*/ 323241 h 355138"/>
                  <a:gd name="connsiteX23" fmla="*/ 131044 w 520885"/>
                  <a:gd name="connsiteY23" fmla="*/ 335184 h 355138"/>
                  <a:gd name="connsiteX24" fmla="*/ 168643 w 520885"/>
                  <a:gd name="connsiteY24" fmla="*/ 345468 h 355138"/>
                  <a:gd name="connsiteX25" fmla="*/ 346132 w 520885"/>
                  <a:gd name="connsiteY25" fmla="*/ 346795 h 355138"/>
                  <a:gd name="connsiteX26" fmla="*/ 347017 w 520885"/>
                  <a:gd name="connsiteY26" fmla="*/ 346795 h 355138"/>
                  <a:gd name="connsiteX27" fmla="*/ 372894 w 520885"/>
                  <a:gd name="connsiteY27" fmla="*/ 340824 h 355138"/>
                  <a:gd name="connsiteX28" fmla="*/ 398549 w 520885"/>
                  <a:gd name="connsiteY28" fmla="*/ 332751 h 355138"/>
                  <a:gd name="connsiteX29" fmla="*/ 410493 w 520885"/>
                  <a:gd name="connsiteY29" fmla="*/ 328217 h 355138"/>
                  <a:gd name="connsiteX30" fmla="*/ 411267 w 520885"/>
                  <a:gd name="connsiteY30" fmla="*/ 328217 h 355138"/>
                  <a:gd name="connsiteX31" fmla="*/ 422325 w 520885"/>
                  <a:gd name="connsiteY31" fmla="*/ 323241 h 355138"/>
                  <a:gd name="connsiteX32" fmla="*/ 433384 w 520885"/>
                  <a:gd name="connsiteY32" fmla="*/ 317712 h 355138"/>
                  <a:gd name="connsiteX33" fmla="*/ 444442 w 520885"/>
                  <a:gd name="connsiteY33" fmla="*/ 311629 h 355138"/>
                  <a:gd name="connsiteX34" fmla="*/ 520857 w 520885"/>
                  <a:gd name="connsiteY34" fmla="*/ 205136 h 355138"/>
                  <a:gd name="connsiteX35" fmla="*/ 520857 w 520885"/>
                  <a:gd name="connsiteY35" fmla="*/ 0 h 355138"/>
                  <a:gd name="connsiteX36" fmla="*/ 477618 w 520885"/>
                  <a:gd name="connsiteY36" fmla="*/ 83823 h 355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20885" h="355138">
                    <a:moveTo>
                      <a:pt x="477618" y="83823"/>
                    </a:moveTo>
                    <a:cubicBezTo>
                      <a:pt x="467510" y="92328"/>
                      <a:pt x="456673" y="99914"/>
                      <a:pt x="445216" y="106494"/>
                    </a:cubicBezTo>
                    <a:cubicBezTo>
                      <a:pt x="370350" y="149622"/>
                      <a:pt x="261534" y="161123"/>
                      <a:pt x="168753" y="140886"/>
                    </a:cubicBezTo>
                    <a:cubicBezTo>
                      <a:pt x="156036" y="138187"/>
                      <a:pt x="143473" y="134759"/>
                      <a:pt x="131154" y="130601"/>
                    </a:cubicBezTo>
                    <a:cubicBezTo>
                      <a:pt x="120626" y="127184"/>
                      <a:pt x="110287" y="123203"/>
                      <a:pt x="100190" y="118658"/>
                    </a:cubicBezTo>
                    <a:cubicBezTo>
                      <a:pt x="91896" y="114898"/>
                      <a:pt x="83934" y="110806"/>
                      <a:pt x="76304" y="106494"/>
                    </a:cubicBezTo>
                    <a:cubicBezTo>
                      <a:pt x="61198" y="97978"/>
                      <a:pt x="47286" y="87495"/>
                      <a:pt x="34945" y="75309"/>
                    </a:cubicBezTo>
                    <a:cubicBezTo>
                      <a:pt x="13591" y="55967"/>
                      <a:pt x="984" y="28796"/>
                      <a:pt x="0" y="0"/>
                    </a:cubicBezTo>
                    <a:lnTo>
                      <a:pt x="0" y="204804"/>
                    </a:lnTo>
                    <a:cubicBezTo>
                      <a:pt x="774" y="231101"/>
                      <a:pt x="11435" y="256137"/>
                      <a:pt x="29858" y="274915"/>
                    </a:cubicBezTo>
                    <a:lnTo>
                      <a:pt x="29858" y="274915"/>
                    </a:lnTo>
                    <a:lnTo>
                      <a:pt x="32844" y="278233"/>
                    </a:lnTo>
                    <a:cubicBezTo>
                      <a:pt x="35056" y="280334"/>
                      <a:pt x="37157" y="282435"/>
                      <a:pt x="39479" y="284425"/>
                    </a:cubicBezTo>
                    <a:cubicBezTo>
                      <a:pt x="41801" y="286416"/>
                      <a:pt x="42907" y="287632"/>
                      <a:pt x="44677" y="289180"/>
                    </a:cubicBezTo>
                    <a:lnTo>
                      <a:pt x="50427" y="293935"/>
                    </a:lnTo>
                    <a:cubicBezTo>
                      <a:pt x="51367" y="294710"/>
                      <a:pt x="52362" y="295407"/>
                      <a:pt x="53413" y="296037"/>
                    </a:cubicBezTo>
                    <a:cubicBezTo>
                      <a:pt x="53844" y="296501"/>
                      <a:pt x="54320" y="296910"/>
                      <a:pt x="54850" y="297253"/>
                    </a:cubicBezTo>
                    <a:lnTo>
                      <a:pt x="56288" y="298359"/>
                    </a:lnTo>
                    <a:lnTo>
                      <a:pt x="57283" y="299023"/>
                    </a:lnTo>
                    <a:lnTo>
                      <a:pt x="58721" y="300018"/>
                    </a:lnTo>
                    <a:cubicBezTo>
                      <a:pt x="64250" y="303888"/>
                      <a:pt x="69779" y="307538"/>
                      <a:pt x="76193" y="311076"/>
                    </a:cubicBezTo>
                    <a:lnTo>
                      <a:pt x="87915" y="317490"/>
                    </a:lnTo>
                    <a:lnTo>
                      <a:pt x="100080" y="323241"/>
                    </a:lnTo>
                    <a:cubicBezTo>
                      <a:pt x="110165" y="327808"/>
                      <a:pt x="120505" y="331800"/>
                      <a:pt x="131044" y="335184"/>
                    </a:cubicBezTo>
                    <a:cubicBezTo>
                      <a:pt x="143352" y="339375"/>
                      <a:pt x="155914" y="342814"/>
                      <a:pt x="168643" y="345468"/>
                    </a:cubicBezTo>
                    <a:cubicBezTo>
                      <a:pt x="227109" y="357898"/>
                      <a:pt x="287489" y="358352"/>
                      <a:pt x="346132" y="346795"/>
                    </a:cubicBezTo>
                    <a:lnTo>
                      <a:pt x="347017" y="346795"/>
                    </a:lnTo>
                    <a:cubicBezTo>
                      <a:pt x="355863" y="345026"/>
                      <a:pt x="364489" y="343035"/>
                      <a:pt x="372894" y="340824"/>
                    </a:cubicBezTo>
                    <a:cubicBezTo>
                      <a:pt x="381630" y="338501"/>
                      <a:pt x="390255" y="335737"/>
                      <a:pt x="398549" y="332751"/>
                    </a:cubicBezTo>
                    <a:cubicBezTo>
                      <a:pt x="402641" y="331203"/>
                      <a:pt x="406512" y="329876"/>
                      <a:pt x="410493" y="328217"/>
                    </a:cubicBezTo>
                    <a:lnTo>
                      <a:pt x="411267" y="328217"/>
                    </a:lnTo>
                    <a:cubicBezTo>
                      <a:pt x="415137" y="326669"/>
                      <a:pt x="419008" y="325010"/>
                      <a:pt x="422325" y="323241"/>
                    </a:cubicBezTo>
                    <a:lnTo>
                      <a:pt x="433384" y="317712"/>
                    </a:lnTo>
                    <a:cubicBezTo>
                      <a:pt x="437144" y="315831"/>
                      <a:pt x="440793" y="313730"/>
                      <a:pt x="444442" y="311629"/>
                    </a:cubicBezTo>
                    <a:cubicBezTo>
                      <a:pt x="495311" y="282324"/>
                      <a:pt x="520857" y="243730"/>
                      <a:pt x="520857" y="205136"/>
                    </a:cubicBezTo>
                    <a:lnTo>
                      <a:pt x="520857" y="0"/>
                    </a:lnTo>
                    <a:cubicBezTo>
                      <a:pt x="521631" y="29195"/>
                      <a:pt x="507034" y="58057"/>
                      <a:pt x="477618" y="8382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1049" cap="flat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32019C1B-7F7A-B262-5E1C-468AB86BFF34}"/>
                  </a:ext>
                </a:extLst>
              </p:cNvPr>
              <p:cNvSpPr/>
              <p:nvPr/>
            </p:nvSpPr>
            <p:spPr>
              <a:xfrm>
                <a:off x="6246321" y="4694759"/>
                <a:ext cx="65245" cy="248042"/>
              </a:xfrm>
              <a:custGeom>
                <a:avLst/>
                <a:gdLst>
                  <a:gd name="connsiteX0" fmla="*/ 41359 w 65245"/>
                  <a:gd name="connsiteY0" fmla="*/ 31074 h 248042"/>
                  <a:gd name="connsiteX1" fmla="*/ 65245 w 65245"/>
                  <a:gd name="connsiteY1" fmla="*/ 43239 h 248042"/>
                  <a:gd name="connsiteX2" fmla="*/ 65245 w 65245"/>
                  <a:gd name="connsiteY2" fmla="*/ 248043 h 248042"/>
                  <a:gd name="connsiteX3" fmla="*/ 53081 w 65245"/>
                  <a:gd name="connsiteY3" fmla="*/ 242292 h 248042"/>
                  <a:gd name="connsiteX4" fmla="*/ 41359 w 65245"/>
                  <a:gd name="connsiteY4" fmla="*/ 235878 h 248042"/>
                  <a:gd name="connsiteX5" fmla="*/ 23886 w 65245"/>
                  <a:gd name="connsiteY5" fmla="*/ 224820 h 248042"/>
                  <a:gd name="connsiteX6" fmla="*/ 22449 w 65245"/>
                  <a:gd name="connsiteY6" fmla="*/ 223824 h 248042"/>
                  <a:gd name="connsiteX7" fmla="*/ 18578 w 65245"/>
                  <a:gd name="connsiteY7" fmla="*/ 220839 h 248042"/>
                  <a:gd name="connsiteX8" fmla="*/ 0 w 65245"/>
                  <a:gd name="connsiteY8" fmla="*/ 204583 h 248042"/>
                  <a:gd name="connsiteX9" fmla="*/ 0 w 65245"/>
                  <a:gd name="connsiteY9" fmla="*/ 0 h 248042"/>
                  <a:gd name="connsiteX10" fmla="*/ 41359 w 65245"/>
                  <a:gd name="connsiteY10" fmla="*/ 31074 h 248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5245" h="248042">
                    <a:moveTo>
                      <a:pt x="41359" y="31074"/>
                    </a:moveTo>
                    <a:cubicBezTo>
                      <a:pt x="48989" y="35387"/>
                      <a:pt x="56952" y="39479"/>
                      <a:pt x="65245" y="43239"/>
                    </a:cubicBezTo>
                    <a:lnTo>
                      <a:pt x="65245" y="248043"/>
                    </a:lnTo>
                    <a:lnTo>
                      <a:pt x="53081" y="242292"/>
                    </a:lnTo>
                    <a:lnTo>
                      <a:pt x="41359" y="235878"/>
                    </a:lnTo>
                    <a:cubicBezTo>
                      <a:pt x="35166" y="232229"/>
                      <a:pt x="29416" y="228580"/>
                      <a:pt x="23886" y="224820"/>
                    </a:cubicBezTo>
                    <a:lnTo>
                      <a:pt x="22449" y="223824"/>
                    </a:lnTo>
                    <a:lnTo>
                      <a:pt x="18578" y="220839"/>
                    </a:lnTo>
                    <a:cubicBezTo>
                      <a:pt x="12043" y="215818"/>
                      <a:pt x="5839" y="210388"/>
                      <a:pt x="0" y="204583"/>
                    </a:cubicBezTo>
                    <a:lnTo>
                      <a:pt x="0" y="0"/>
                    </a:lnTo>
                    <a:cubicBezTo>
                      <a:pt x="12352" y="12142"/>
                      <a:pt x="26253" y="22593"/>
                      <a:pt x="41359" y="31074"/>
                    </a:cubicBez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 w="11049" cap="flat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E3F35D14-7AAD-245D-0DB2-3741A614674F}"/>
                  </a:ext>
                </a:extLst>
              </p:cNvPr>
              <p:cNvSpPr/>
              <p:nvPr/>
            </p:nvSpPr>
            <p:spPr>
              <a:xfrm>
                <a:off x="6342531" y="4749941"/>
                <a:ext cx="37598" cy="214977"/>
              </a:xfrm>
              <a:custGeom>
                <a:avLst/>
                <a:gdLst>
                  <a:gd name="connsiteX0" fmla="*/ 37599 w 37598"/>
                  <a:gd name="connsiteY0" fmla="*/ 10284 h 214977"/>
                  <a:gd name="connsiteX1" fmla="*/ 37599 w 37598"/>
                  <a:gd name="connsiteY1" fmla="*/ 214978 h 214977"/>
                  <a:gd name="connsiteX2" fmla="*/ 0 w 37598"/>
                  <a:gd name="connsiteY2" fmla="*/ 204693 h 214977"/>
                  <a:gd name="connsiteX3" fmla="*/ 0 w 37598"/>
                  <a:gd name="connsiteY3" fmla="*/ 0 h 214977"/>
                  <a:gd name="connsiteX4" fmla="*/ 37599 w 37598"/>
                  <a:gd name="connsiteY4" fmla="*/ 10284 h 214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598" h="214977">
                    <a:moveTo>
                      <a:pt x="37599" y="10284"/>
                    </a:moveTo>
                    <a:lnTo>
                      <a:pt x="37599" y="214978"/>
                    </a:lnTo>
                    <a:cubicBezTo>
                      <a:pt x="24660" y="212102"/>
                      <a:pt x="12164" y="208674"/>
                      <a:pt x="0" y="204693"/>
                    </a:cubicBezTo>
                    <a:lnTo>
                      <a:pt x="0" y="0"/>
                    </a:lnTo>
                    <a:cubicBezTo>
                      <a:pt x="12319" y="4158"/>
                      <a:pt x="24882" y="7586"/>
                      <a:pt x="37599" y="10284"/>
                    </a:cubicBez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 w="11049" cap="flat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72B60C6C-D244-F18E-8F4B-509C76B2F831}"/>
                  </a:ext>
                </a:extLst>
              </p:cNvPr>
              <p:cNvSpPr/>
              <p:nvPr/>
            </p:nvSpPr>
            <p:spPr>
              <a:xfrm>
                <a:off x="6211819" y="4618898"/>
                <a:ext cx="521409" cy="355249"/>
              </a:xfrm>
              <a:custGeom>
                <a:avLst/>
                <a:gdLst>
                  <a:gd name="connsiteX0" fmla="*/ 521410 w 521409"/>
                  <a:gd name="connsiteY0" fmla="*/ 442 h 355249"/>
                  <a:gd name="connsiteX1" fmla="*/ 521410 w 521409"/>
                  <a:gd name="connsiteY1" fmla="*/ 205246 h 355249"/>
                  <a:gd name="connsiteX2" fmla="*/ 444995 w 521409"/>
                  <a:gd name="connsiteY2" fmla="*/ 311740 h 355249"/>
                  <a:gd name="connsiteX3" fmla="*/ 433937 w 521409"/>
                  <a:gd name="connsiteY3" fmla="*/ 317822 h 355249"/>
                  <a:gd name="connsiteX4" fmla="*/ 422878 w 521409"/>
                  <a:gd name="connsiteY4" fmla="*/ 323352 h 355249"/>
                  <a:gd name="connsiteX5" fmla="*/ 411820 w 521409"/>
                  <a:gd name="connsiteY5" fmla="*/ 328328 h 355249"/>
                  <a:gd name="connsiteX6" fmla="*/ 411045 w 521409"/>
                  <a:gd name="connsiteY6" fmla="*/ 328328 h 355249"/>
                  <a:gd name="connsiteX7" fmla="*/ 399102 w 521409"/>
                  <a:gd name="connsiteY7" fmla="*/ 332862 h 355249"/>
                  <a:gd name="connsiteX8" fmla="*/ 373446 w 521409"/>
                  <a:gd name="connsiteY8" fmla="*/ 340935 h 355249"/>
                  <a:gd name="connsiteX9" fmla="*/ 347570 w 521409"/>
                  <a:gd name="connsiteY9" fmla="*/ 346906 h 355249"/>
                  <a:gd name="connsiteX10" fmla="*/ 346685 w 521409"/>
                  <a:gd name="connsiteY10" fmla="*/ 346906 h 355249"/>
                  <a:gd name="connsiteX11" fmla="*/ 169195 w 521409"/>
                  <a:gd name="connsiteY11" fmla="*/ 345579 h 355249"/>
                  <a:gd name="connsiteX12" fmla="*/ 131597 w 521409"/>
                  <a:gd name="connsiteY12" fmla="*/ 335295 h 355249"/>
                  <a:gd name="connsiteX13" fmla="*/ 100633 w 521409"/>
                  <a:gd name="connsiteY13" fmla="*/ 323352 h 355249"/>
                  <a:gd name="connsiteX14" fmla="*/ 88468 w 521409"/>
                  <a:gd name="connsiteY14" fmla="*/ 317601 h 355249"/>
                  <a:gd name="connsiteX15" fmla="*/ 76746 w 521409"/>
                  <a:gd name="connsiteY15" fmla="*/ 311187 h 355249"/>
                  <a:gd name="connsiteX16" fmla="*/ 59274 w 521409"/>
                  <a:gd name="connsiteY16" fmla="*/ 300129 h 355249"/>
                  <a:gd name="connsiteX17" fmla="*/ 57836 w 521409"/>
                  <a:gd name="connsiteY17" fmla="*/ 299133 h 355249"/>
                  <a:gd name="connsiteX18" fmla="*/ 56841 w 521409"/>
                  <a:gd name="connsiteY18" fmla="*/ 298470 h 355249"/>
                  <a:gd name="connsiteX19" fmla="*/ 55403 w 521409"/>
                  <a:gd name="connsiteY19" fmla="*/ 297364 h 355249"/>
                  <a:gd name="connsiteX20" fmla="*/ 50980 w 521409"/>
                  <a:gd name="connsiteY20" fmla="*/ 294046 h 355249"/>
                  <a:gd name="connsiteX21" fmla="*/ 45229 w 521409"/>
                  <a:gd name="connsiteY21" fmla="*/ 289291 h 355249"/>
                  <a:gd name="connsiteX22" fmla="*/ 40032 w 521409"/>
                  <a:gd name="connsiteY22" fmla="*/ 284536 h 355249"/>
                  <a:gd name="connsiteX23" fmla="*/ 33397 w 521409"/>
                  <a:gd name="connsiteY23" fmla="*/ 278343 h 355249"/>
                  <a:gd name="connsiteX24" fmla="*/ 30411 w 521409"/>
                  <a:gd name="connsiteY24" fmla="*/ 275026 h 355249"/>
                  <a:gd name="connsiteX25" fmla="*/ 35387 w 521409"/>
                  <a:gd name="connsiteY25" fmla="*/ 279338 h 355249"/>
                  <a:gd name="connsiteX26" fmla="*/ 100633 w 521409"/>
                  <a:gd name="connsiteY26" fmla="*/ 313288 h 355249"/>
                  <a:gd name="connsiteX27" fmla="*/ 131597 w 521409"/>
                  <a:gd name="connsiteY27" fmla="*/ 322024 h 355249"/>
                  <a:gd name="connsiteX28" fmla="*/ 169195 w 521409"/>
                  <a:gd name="connsiteY28" fmla="*/ 329102 h 355249"/>
                  <a:gd name="connsiteX29" fmla="*/ 289402 w 521409"/>
                  <a:gd name="connsiteY29" fmla="*/ 327554 h 355249"/>
                  <a:gd name="connsiteX30" fmla="*/ 433162 w 521409"/>
                  <a:gd name="connsiteY30" fmla="*/ 211992 h 355249"/>
                  <a:gd name="connsiteX31" fmla="*/ 433162 w 521409"/>
                  <a:gd name="connsiteY31" fmla="*/ 134029 h 355249"/>
                  <a:gd name="connsiteX32" fmla="*/ 168753 w 521409"/>
                  <a:gd name="connsiteY32" fmla="*/ 159685 h 355249"/>
                  <a:gd name="connsiteX33" fmla="*/ 131154 w 521409"/>
                  <a:gd name="connsiteY33" fmla="*/ 150175 h 355249"/>
                  <a:gd name="connsiteX34" fmla="*/ 100190 w 521409"/>
                  <a:gd name="connsiteY34" fmla="*/ 139116 h 355249"/>
                  <a:gd name="connsiteX35" fmla="*/ 65135 w 521409"/>
                  <a:gd name="connsiteY35" fmla="*/ 121976 h 355249"/>
                  <a:gd name="connsiteX36" fmla="*/ 34945 w 521409"/>
                  <a:gd name="connsiteY36" fmla="*/ 101296 h 355249"/>
                  <a:gd name="connsiteX37" fmla="*/ 0 w 521409"/>
                  <a:gd name="connsiteY37" fmla="*/ 61928 h 355249"/>
                  <a:gd name="connsiteX38" fmla="*/ 0 w 521409"/>
                  <a:gd name="connsiteY38" fmla="*/ 0 h 355249"/>
                  <a:gd name="connsiteX39" fmla="*/ 34945 w 521409"/>
                  <a:gd name="connsiteY39" fmla="*/ 75309 h 355249"/>
                  <a:gd name="connsiteX40" fmla="*/ 76304 w 521409"/>
                  <a:gd name="connsiteY40" fmla="*/ 106494 h 355249"/>
                  <a:gd name="connsiteX41" fmla="*/ 100190 w 521409"/>
                  <a:gd name="connsiteY41" fmla="*/ 118658 h 355249"/>
                  <a:gd name="connsiteX42" fmla="*/ 131154 w 521409"/>
                  <a:gd name="connsiteY42" fmla="*/ 130601 h 355249"/>
                  <a:gd name="connsiteX43" fmla="*/ 168753 w 521409"/>
                  <a:gd name="connsiteY43" fmla="*/ 140886 h 355249"/>
                  <a:gd name="connsiteX44" fmla="*/ 445216 w 521409"/>
                  <a:gd name="connsiteY44" fmla="*/ 106494 h 355249"/>
                  <a:gd name="connsiteX45" fmla="*/ 477618 w 521409"/>
                  <a:gd name="connsiteY45" fmla="*/ 83824 h 355249"/>
                  <a:gd name="connsiteX46" fmla="*/ 521410 w 521409"/>
                  <a:gd name="connsiteY46" fmla="*/ 442 h 355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521409" h="355249">
                    <a:moveTo>
                      <a:pt x="521410" y="442"/>
                    </a:moveTo>
                    <a:lnTo>
                      <a:pt x="521410" y="205246"/>
                    </a:lnTo>
                    <a:cubicBezTo>
                      <a:pt x="521410" y="243841"/>
                      <a:pt x="495864" y="282656"/>
                      <a:pt x="444995" y="311740"/>
                    </a:cubicBezTo>
                    <a:cubicBezTo>
                      <a:pt x="441346" y="313841"/>
                      <a:pt x="437696" y="315942"/>
                      <a:pt x="433937" y="317822"/>
                    </a:cubicBezTo>
                    <a:lnTo>
                      <a:pt x="422878" y="323352"/>
                    </a:lnTo>
                    <a:cubicBezTo>
                      <a:pt x="419118" y="325121"/>
                      <a:pt x="415248" y="326780"/>
                      <a:pt x="411820" y="328328"/>
                    </a:cubicBezTo>
                    <a:lnTo>
                      <a:pt x="411045" y="328328"/>
                    </a:lnTo>
                    <a:cubicBezTo>
                      <a:pt x="407064" y="329986"/>
                      <a:pt x="403194" y="331314"/>
                      <a:pt x="399102" y="332862"/>
                    </a:cubicBezTo>
                    <a:cubicBezTo>
                      <a:pt x="390808" y="335847"/>
                      <a:pt x="382183" y="338612"/>
                      <a:pt x="373446" y="340935"/>
                    </a:cubicBezTo>
                    <a:cubicBezTo>
                      <a:pt x="364710" y="343257"/>
                      <a:pt x="356416" y="345137"/>
                      <a:pt x="347570" y="346906"/>
                    </a:cubicBezTo>
                    <a:lnTo>
                      <a:pt x="346685" y="346906"/>
                    </a:lnTo>
                    <a:cubicBezTo>
                      <a:pt x="288041" y="358462"/>
                      <a:pt x="227662" y="358009"/>
                      <a:pt x="169195" y="345579"/>
                    </a:cubicBezTo>
                    <a:cubicBezTo>
                      <a:pt x="156467" y="342925"/>
                      <a:pt x="143905" y="339486"/>
                      <a:pt x="131597" y="335295"/>
                    </a:cubicBezTo>
                    <a:cubicBezTo>
                      <a:pt x="121058" y="331911"/>
                      <a:pt x="110718" y="327919"/>
                      <a:pt x="100633" y="323352"/>
                    </a:cubicBezTo>
                    <a:lnTo>
                      <a:pt x="88468" y="317601"/>
                    </a:lnTo>
                    <a:lnTo>
                      <a:pt x="76746" y="311187"/>
                    </a:lnTo>
                    <a:cubicBezTo>
                      <a:pt x="70553" y="307538"/>
                      <a:pt x="64803" y="303888"/>
                      <a:pt x="59274" y="300129"/>
                    </a:cubicBezTo>
                    <a:lnTo>
                      <a:pt x="57836" y="299133"/>
                    </a:lnTo>
                    <a:lnTo>
                      <a:pt x="56841" y="298470"/>
                    </a:lnTo>
                    <a:lnTo>
                      <a:pt x="55403" y="297364"/>
                    </a:lnTo>
                    <a:lnTo>
                      <a:pt x="50980" y="294046"/>
                    </a:lnTo>
                    <a:lnTo>
                      <a:pt x="45229" y="289291"/>
                    </a:lnTo>
                    <a:cubicBezTo>
                      <a:pt x="43460" y="287743"/>
                      <a:pt x="41580" y="286195"/>
                      <a:pt x="40032" y="284536"/>
                    </a:cubicBezTo>
                    <a:cubicBezTo>
                      <a:pt x="38484" y="282877"/>
                      <a:pt x="35608" y="280444"/>
                      <a:pt x="33397" y="278343"/>
                    </a:cubicBezTo>
                    <a:lnTo>
                      <a:pt x="30411" y="275026"/>
                    </a:lnTo>
                    <a:cubicBezTo>
                      <a:pt x="31992" y="276552"/>
                      <a:pt x="33651" y="277989"/>
                      <a:pt x="35387" y="279338"/>
                    </a:cubicBezTo>
                    <a:cubicBezTo>
                      <a:pt x="54972" y="294400"/>
                      <a:pt x="77056" y="305901"/>
                      <a:pt x="100633" y="313288"/>
                    </a:cubicBezTo>
                    <a:cubicBezTo>
                      <a:pt x="110585" y="316495"/>
                      <a:pt x="120870" y="319370"/>
                      <a:pt x="131597" y="322024"/>
                    </a:cubicBezTo>
                    <a:cubicBezTo>
                      <a:pt x="142323" y="324679"/>
                      <a:pt x="156368" y="327332"/>
                      <a:pt x="169195" y="329102"/>
                    </a:cubicBezTo>
                    <a:cubicBezTo>
                      <a:pt x="209084" y="335140"/>
                      <a:pt x="249679" y="334609"/>
                      <a:pt x="289402" y="327554"/>
                    </a:cubicBezTo>
                    <a:cubicBezTo>
                      <a:pt x="379197" y="309860"/>
                      <a:pt x="433162" y="252577"/>
                      <a:pt x="433162" y="211992"/>
                    </a:cubicBezTo>
                    <a:lnTo>
                      <a:pt x="433162" y="134029"/>
                    </a:lnTo>
                    <a:cubicBezTo>
                      <a:pt x="357080" y="169085"/>
                      <a:pt x="256226" y="177711"/>
                      <a:pt x="168753" y="159685"/>
                    </a:cubicBezTo>
                    <a:cubicBezTo>
                      <a:pt x="156069" y="157164"/>
                      <a:pt x="143518" y="153990"/>
                      <a:pt x="131154" y="150175"/>
                    </a:cubicBezTo>
                    <a:cubicBezTo>
                      <a:pt x="120649" y="147023"/>
                      <a:pt x="110320" y="143330"/>
                      <a:pt x="100190" y="139116"/>
                    </a:cubicBezTo>
                    <a:cubicBezTo>
                      <a:pt x="88148" y="134162"/>
                      <a:pt x="76437" y="128434"/>
                      <a:pt x="65135" y="121976"/>
                    </a:cubicBezTo>
                    <a:cubicBezTo>
                      <a:pt x="54519" y="115927"/>
                      <a:pt x="44422" y="109004"/>
                      <a:pt x="34945" y="101296"/>
                    </a:cubicBezTo>
                    <a:cubicBezTo>
                      <a:pt x="21155" y="90238"/>
                      <a:pt x="9344" y="76934"/>
                      <a:pt x="0" y="61928"/>
                    </a:cubicBezTo>
                    <a:lnTo>
                      <a:pt x="0" y="0"/>
                    </a:lnTo>
                    <a:cubicBezTo>
                      <a:pt x="984" y="28796"/>
                      <a:pt x="13591" y="55967"/>
                      <a:pt x="34945" y="75309"/>
                    </a:cubicBezTo>
                    <a:cubicBezTo>
                      <a:pt x="47286" y="87495"/>
                      <a:pt x="61198" y="97979"/>
                      <a:pt x="76304" y="106494"/>
                    </a:cubicBezTo>
                    <a:cubicBezTo>
                      <a:pt x="83934" y="110807"/>
                      <a:pt x="91896" y="114898"/>
                      <a:pt x="100190" y="118658"/>
                    </a:cubicBezTo>
                    <a:cubicBezTo>
                      <a:pt x="110287" y="123203"/>
                      <a:pt x="120626" y="127184"/>
                      <a:pt x="131154" y="130601"/>
                    </a:cubicBezTo>
                    <a:cubicBezTo>
                      <a:pt x="143473" y="134759"/>
                      <a:pt x="156036" y="138187"/>
                      <a:pt x="168753" y="140886"/>
                    </a:cubicBezTo>
                    <a:cubicBezTo>
                      <a:pt x="261755" y="161123"/>
                      <a:pt x="370571" y="149622"/>
                      <a:pt x="445216" y="106494"/>
                    </a:cubicBezTo>
                    <a:cubicBezTo>
                      <a:pt x="456673" y="99914"/>
                      <a:pt x="467510" y="92328"/>
                      <a:pt x="477618" y="83824"/>
                    </a:cubicBezTo>
                    <a:cubicBezTo>
                      <a:pt x="506812" y="58500"/>
                      <a:pt x="521410" y="29637"/>
                      <a:pt x="521410" y="442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11049" cap="flat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46CE6746-C727-4C5F-DA0C-B1D446F315C4}"/>
                  </a:ext>
                </a:extLst>
              </p:cNvPr>
              <p:cNvSpPr/>
              <p:nvPr/>
            </p:nvSpPr>
            <p:spPr>
              <a:xfrm>
                <a:off x="6559388" y="4619340"/>
                <a:ext cx="173840" cy="346463"/>
              </a:xfrm>
              <a:custGeom>
                <a:avLst/>
                <a:gdLst>
                  <a:gd name="connsiteX0" fmla="*/ 173840 w 173840"/>
                  <a:gd name="connsiteY0" fmla="*/ 0 h 346463"/>
                  <a:gd name="connsiteX1" fmla="*/ 173840 w 173840"/>
                  <a:gd name="connsiteY1" fmla="*/ 204804 h 346463"/>
                  <a:gd name="connsiteX2" fmla="*/ 97426 w 173840"/>
                  <a:gd name="connsiteY2" fmla="*/ 311297 h 346463"/>
                  <a:gd name="connsiteX3" fmla="*/ 86367 w 173840"/>
                  <a:gd name="connsiteY3" fmla="*/ 317380 h 346463"/>
                  <a:gd name="connsiteX4" fmla="*/ 75309 w 173840"/>
                  <a:gd name="connsiteY4" fmla="*/ 322909 h 346463"/>
                  <a:gd name="connsiteX5" fmla="*/ 64250 w 173840"/>
                  <a:gd name="connsiteY5" fmla="*/ 327885 h 346463"/>
                  <a:gd name="connsiteX6" fmla="*/ 63476 w 173840"/>
                  <a:gd name="connsiteY6" fmla="*/ 327885 h 346463"/>
                  <a:gd name="connsiteX7" fmla="*/ 51533 w 173840"/>
                  <a:gd name="connsiteY7" fmla="*/ 332419 h 346463"/>
                  <a:gd name="connsiteX8" fmla="*/ 25877 w 173840"/>
                  <a:gd name="connsiteY8" fmla="*/ 340492 h 346463"/>
                  <a:gd name="connsiteX9" fmla="*/ 0 w 173840"/>
                  <a:gd name="connsiteY9" fmla="*/ 346463 h 346463"/>
                  <a:gd name="connsiteX10" fmla="*/ 130712 w 173840"/>
                  <a:gd name="connsiteY10" fmla="*/ 223161 h 346463"/>
                  <a:gd name="connsiteX11" fmla="*/ 130712 w 173840"/>
                  <a:gd name="connsiteY11" fmla="*/ 83823 h 346463"/>
                  <a:gd name="connsiteX12" fmla="*/ 173840 w 173840"/>
                  <a:gd name="connsiteY12" fmla="*/ 0 h 346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3840" h="346463">
                    <a:moveTo>
                      <a:pt x="173840" y="0"/>
                    </a:moveTo>
                    <a:lnTo>
                      <a:pt x="173840" y="204804"/>
                    </a:lnTo>
                    <a:cubicBezTo>
                      <a:pt x="173840" y="243398"/>
                      <a:pt x="148295" y="282213"/>
                      <a:pt x="97426" y="311297"/>
                    </a:cubicBezTo>
                    <a:cubicBezTo>
                      <a:pt x="93776" y="313399"/>
                      <a:pt x="90127" y="315500"/>
                      <a:pt x="86367" y="317380"/>
                    </a:cubicBezTo>
                    <a:lnTo>
                      <a:pt x="75309" y="322909"/>
                    </a:lnTo>
                    <a:cubicBezTo>
                      <a:pt x="71549" y="324678"/>
                      <a:pt x="67678" y="326337"/>
                      <a:pt x="64250" y="327885"/>
                    </a:cubicBezTo>
                    <a:lnTo>
                      <a:pt x="63476" y="327885"/>
                    </a:lnTo>
                    <a:cubicBezTo>
                      <a:pt x="59495" y="329544"/>
                      <a:pt x="55624" y="330871"/>
                      <a:pt x="51533" y="332419"/>
                    </a:cubicBezTo>
                    <a:cubicBezTo>
                      <a:pt x="43239" y="335405"/>
                      <a:pt x="34613" y="338059"/>
                      <a:pt x="25877" y="340492"/>
                    </a:cubicBezTo>
                    <a:cubicBezTo>
                      <a:pt x="17141" y="342925"/>
                      <a:pt x="8847" y="344694"/>
                      <a:pt x="0" y="346463"/>
                    </a:cubicBezTo>
                    <a:cubicBezTo>
                      <a:pt x="97536" y="319702"/>
                      <a:pt x="130712" y="253019"/>
                      <a:pt x="130712" y="223161"/>
                    </a:cubicBezTo>
                    <a:lnTo>
                      <a:pt x="130712" y="83823"/>
                    </a:lnTo>
                    <a:cubicBezTo>
                      <a:pt x="159243" y="58057"/>
                      <a:pt x="173840" y="29195"/>
                      <a:pt x="173840" y="0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11049" cap="flat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B6AF95EA-5339-958B-C89F-EF75F2B9D089}"/>
                  </a:ext>
                </a:extLst>
              </p:cNvPr>
              <p:cNvSpPr/>
              <p:nvPr/>
            </p:nvSpPr>
            <p:spPr>
              <a:xfrm>
                <a:off x="6232623" y="4713213"/>
                <a:ext cx="479359" cy="240923"/>
              </a:xfrm>
              <a:custGeom>
                <a:avLst/>
                <a:gdLst>
                  <a:gd name="connsiteX0" fmla="*/ 409152 w 479359"/>
                  <a:gd name="connsiteY0" fmla="*/ 205592 h 240923"/>
                  <a:gd name="connsiteX1" fmla="*/ 70208 w 479359"/>
                  <a:gd name="connsiteY1" fmla="*/ 205592 h 240923"/>
                  <a:gd name="connsiteX2" fmla="*/ 70208 w 479359"/>
                  <a:gd name="connsiteY2" fmla="*/ 35290 h 240923"/>
                  <a:gd name="connsiteX3" fmla="*/ 409152 w 479359"/>
                  <a:gd name="connsiteY3" fmla="*/ 35290 h 240923"/>
                  <a:gd name="connsiteX4" fmla="*/ 409152 w 479359"/>
                  <a:gd name="connsiteY4" fmla="*/ 205592 h 240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9359" h="240923">
                    <a:moveTo>
                      <a:pt x="409152" y="205592"/>
                    </a:moveTo>
                    <a:cubicBezTo>
                      <a:pt x="315596" y="252701"/>
                      <a:pt x="163763" y="252701"/>
                      <a:pt x="70208" y="205592"/>
                    </a:cubicBezTo>
                    <a:cubicBezTo>
                      <a:pt x="-23347" y="158483"/>
                      <a:pt x="-23458" y="82289"/>
                      <a:pt x="70208" y="35290"/>
                    </a:cubicBezTo>
                    <a:cubicBezTo>
                      <a:pt x="163873" y="-11708"/>
                      <a:pt x="315596" y="-11819"/>
                      <a:pt x="409152" y="35290"/>
                    </a:cubicBezTo>
                    <a:cubicBezTo>
                      <a:pt x="502707" y="82400"/>
                      <a:pt x="502817" y="158593"/>
                      <a:pt x="409152" y="205592"/>
                    </a:cubicBezTo>
                    <a:close/>
                  </a:path>
                </a:pathLst>
              </a:custGeom>
              <a:solidFill>
                <a:srgbClr val="FF725E">
                  <a:alpha val="30000"/>
                </a:srgbClr>
              </a:solidFill>
              <a:ln w="11049" cap="flat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E0E0AB7A-8A98-E8D8-0038-46943CADEA5D}"/>
                  </a:ext>
                </a:extLst>
              </p:cNvPr>
              <p:cNvSpPr/>
              <p:nvPr/>
            </p:nvSpPr>
            <p:spPr>
              <a:xfrm>
                <a:off x="6211045" y="4671426"/>
                <a:ext cx="386053" cy="247978"/>
              </a:xfrm>
              <a:custGeom>
                <a:avLst/>
                <a:gdLst>
                  <a:gd name="connsiteX0" fmla="*/ 386053 w 386053"/>
                  <a:gd name="connsiteY0" fmla="*/ 132260 h 247978"/>
                  <a:gd name="connsiteX1" fmla="*/ 76414 w 386053"/>
                  <a:gd name="connsiteY1" fmla="*/ 106604 h 247978"/>
                  <a:gd name="connsiteX2" fmla="*/ 0 w 386053"/>
                  <a:gd name="connsiteY2" fmla="*/ 0 h 247978"/>
                  <a:gd name="connsiteX3" fmla="*/ 0 w 386053"/>
                  <a:gd name="connsiteY3" fmla="*/ 97536 h 247978"/>
                  <a:gd name="connsiteX4" fmla="*/ 76414 w 386053"/>
                  <a:gd name="connsiteY4" fmla="*/ 204030 h 247978"/>
                  <a:gd name="connsiteX5" fmla="*/ 386053 w 386053"/>
                  <a:gd name="connsiteY5" fmla="*/ 229575 h 24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6053" h="247978">
                    <a:moveTo>
                      <a:pt x="386053" y="132260"/>
                    </a:moveTo>
                    <a:cubicBezTo>
                      <a:pt x="286526" y="163445"/>
                      <a:pt x="160570" y="154930"/>
                      <a:pt x="76414" y="106604"/>
                    </a:cubicBezTo>
                    <a:cubicBezTo>
                      <a:pt x="25434" y="77189"/>
                      <a:pt x="0" y="38594"/>
                      <a:pt x="0" y="0"/>
                    </a:cubicBezTo>
                    <a:lnTo>
                      <a:pt x="0" y="97536"/>
                    </a:lnTo>
                    <a:cubicBezTo>
                      <a:pt x="0" y="136020"/>
                      <a:pt x="25434" y="174946"/>
                      <a:pt x="76414" y="204030"/>
                    </a:cubicBezTo>
                    <a:cubicBezTo>
                      <a:pt x="160238" y="252356"/>
                      <a:pt x="286526" y="260760"/>
                      <a:pt x="386053" y="229575"/>
                    </a:cubicBezTo>
                    <a:close/>
                  </a:path>
                </a:pathLst>
              </a:custGeom>
              <a:solidFill>
                <a:srgbClr val="FAFAFA"/>
              </a:solidFill>
              <a:ln w="11049" cap="flat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96780D6E-1D75-66E2-2780-25E83804CE40}"/>
                  </a:ext>
                </a:extLst>
              </p:cNvPr>
              <p:cNvSpPr/>
              <p:nvPr/>
            </p:nvSpPr>
            <p:spPr>
              <a:xfrm>
                <a:off x="6211363" y="4468612"/>
                <a:ext cx="521879" cy="301344"/>
              </a:xfrm>
              <a:custGeom>
                <a:avLst/>
                <a:gdLst>
                  <a:gd name="connsiteX0" fmla="*/ 445451 w 521879"/>
                  <a:gd name="connsiteY0" fmla="*/ 257221 h 301344"/>
                  <a:gd name="connsiteX1" fmla="*/ 76428 w 521879"/>
                  <a:gd name="connsiteY1" fmla="*/ 257221 h 301344"/>
                  <a:gd name="connsiteX2" fmla="*/ 76428 w 521879"/>
                  <a:gd name="connsiteY2" fmla="*/ 44123 h 301344"/>
                  <a:gd name="connsiteX3" fmla="*/ 445451 w 521879"/>
                  <a:gd name="connsiteY3" fmla="*/ 44123 h 301344"/>
                  <a:gd name="connsiteX4" fmla="*/ 445451 w 521879"/>
                  <a:gd name="connsiteY4" fmla="*/ 257221 h 301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1879" h="301344">
                    <a:moveTo>
                      <a:pt x="445451" y="257221"/>
                    </a:moveTo>
                    <a:cubicBezTo>
                      <a:pt x="343492" y="316053"/>
                      <a:pt x="178277" y="316053"/>
                      <a:pt x="76428" y="257221"/>
                    </a:cubicBezTo>
                    <a:cubicBezTo>
                      <a:pt x="-25421" y="198390"/>
                      <a:pt x="-25531" y="102955"/>
                      <a:pt x="76428" y="44123"/>
                    </a:cubicBezTo>
                    <a:cubicBezTo>
                      <a:pt x="178388" y="-14708"/>
                      <a:pt x="343602" y="-14708"/>
                      <a:pt x="445451" y="44123"/>
                    </a:cubicBezTo>
                    <a:cubicBezTo>
                      <a:pt x="547300" y="102955"/>
                      <a:pt x="547411" y="198390"/>
                      <a:pt x="445451" y="257221"/>
                    </a:cubicBezTo>
                    <a:close/>
                  </a:path>
                </a:pathLst>
              </a:custGeom>
              <a:solidFill>
                <a:srgbClr val="FF725E"/>
              </a:solidFill>
              <a:ln w="11049" cap="flat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A5016EDC-A6CF-C414-5CCE-446989E896D6}"/>
                  </a:ext>
                </a:extLst>
              </p:cNvPr>
              <p:cNvSpPr/>
              <p:nvPr/>
            </p:nvSpPr>
            <p:spPr>
              <a:xfrm>
                <a:off x="6246985" y="4542705"/>
                <a:ext cx="450745" cy="190824"/>
              </a:xfrm>
              <a:custGeom>
                <a:avLst/>
                <a:gdLst>
                  <a:gd name="connsiteX0" fmla="*/ 412704 w 450745"/>
                  <a:gd name="connsiteY0" fmla="*/ 72433 h 190824"/>
                  <a:gd name="connsiteX1" fmla="*/ 384726 w 450745"/>
                  <a:gd name="connsiteY1" fmla="*/ 92007 h 190824"/>
                  <a:gd name="connsiteX2" fmla="*/ 145641 w 450745"/>
                  <a:gd name="connsiteY2" fmla="*/ 121754 h 190824"/>
                  <a:gd name="connsiteX3" fmla="*/ 113239 w 450745"/>
                  <a:gd name="connsiteY3" fmla="*/ 112797 h 190824"/>
                  <a:gd name="connsiteX4" fmla="*/ 65909 w 450745"/>
                  <a:gd name="connsiteY4" fmla="*/ 92007 h 190824"/>
                  <a:gd name="connsiteX5" fmla="*/ 30190 w 450745"/>
                  <a:gd name="connsiteY5" fmla="*/ 65135 h 190824"/>
                  <a:gd name="connsiteX6" fmla="*/ 0 w 450745"/>
                  <a:gd name="connsiteY6" fmla="*/ 0 h 190824"/>
                  <a:gd name="connsiteX7" fmla="*/ 0 w 450745"/>
                  <a:gd name="connsiteY7" fmla="*/ 60932 h 190824"/>
                  <a:gd name="connsiteX8" fmla="*/ 25766 w 450745"/>
                  <a:gd name="connsiteY8" fmla="*/ 121422 h 190824"/>
                  <a:gd name="connsiteX9" fmla="*/ 25766 w 450745"/>
                  <a:gd name="connsiteY9" fmla="*/ 121422 h 190824"/>
                  <a:gd name="connsiteX10" fmla="*/ 28310 w 450745"/>
                  <a:gd name="connsiteY10" fmla="*/ 124298 h 190824"/>
                  <a:gd name="connsiteX11" fmla="*/ 34060 w 450745"/>
                  <a:gd name="connsiteY11" fmla="*/ 129716 h 190824"/>
                  <a:gd name="connsiteX12" fmla="*/ 38594 w 450745"/>
                  <a:gd name="connsiteY12" fmla="*/ 133698 h 190824"/>
                  <a:gd name="connsiteX13" fmla="*/ 43460 w 450745"/>
                  <a:gd name="connsiteY13" fmla="*/ 137789 h 190824"/>
                  <a:gd name="connsiteX14" fmla="*/ 46114 w 450745"/>
                  <a:gd name="connsiteY14" fmla="*/ 139669 h 190824"/>
                  <a:gd name="connsiteX15" fmla="*/ 47330 w 450745"/>
                  <a:gd name="connsiteY15" fmla="*/ 140775 h 190824"/>
                  <a:gd name="connsiteX16" fmla="*/ 48657 w 450745"/>
                  <a:gd name="connsiteY16" fmla="*/ 141660 h 190824"/>
                  <a:gd name="connsiteX17" fmla="*/ 49432 w 450745"/>
                  <a:gd name="connsiteY17" fmla="*/ 142212 h 190824"/>
                  <a:gd name="connsiteX18" fmla="*/ 50648 w 450745"/>
                  <a:gd name="connsiteY18" fmla="*/ 143097 h 190824"/>
                  <a:gd name="connsiteX19" fmla="*/ 65798 w 450745"/>
                  <a:gd name="connsiteY19" fmla="*/ 152718 h 190824"/>
                  <a:gd name="connsiteX20" fmla="*/ 75972 w 450745"/>
                  <a:gd name="connsiteY20" fmla="*/ 158247 h 190824"/>
                  <a:gd name="connsiteX21" fmla="*/ 86478 w 450745"/>
                  <a:gd name="connsiteY21" fmla="*/ 163224 h 190824"/>
                  <a:gd name="connsiteX22" fmla="*/ 113129 w 450745"/>
                  <a:gd name="connsiteY22" fmla="*/ 173619 h 190824"/>
                  <a:gd name="connsiteX23" fmla="*/ 145530 w 450745"/>
                  <a:gd name="connsiteY23" fmla="*/ 182466 h 190824"/>
                  <a:gd name="connsiteX24" fmla="*/ 298912 w 450745"/>
                  <a:gd name="connsiteY24" fmla="*/ 183572 h 190824"/>
                  <a:gd name="connsiteX25" fmla="*/ 299686 w 450745"/>
                  <a:gd name="connsiteY25" fmla="*/ 183572 h 190824"/>
                  <a:gd name="connsiteX26" fmla="*/ 321803 w 450745"/>
                  <a:gd name="connsiteY26" fmla="*/ 178263 h 190824"/>
                  <a:gd name="connsiteX27" fmla="*/ 343920 w 450745"/>
                  <a:gd name="connsiteY27" fmla="*/ 171407 h 190824"/>
                  <a:gd name="connsiteX28" fmla="*/ 354315 w 450745"/>
                  <a:gd name="connsiteY28" fmla="*/ 167426 h 190824"/>
                  <a:gd name="connsiteX29" fmla="*/ 354979 w 450745"/>
                  <a:gd name="connsiteY29" fmla="*/ 167426 h 190824"/>
                  <a:gd name="connsiteX30" fmla="*/ 364821 w 450745"/>
                  <a:gd name="connsiteY30" fmla="*/ 163113 h 190824"/>
                  <a:gd name="connsiteX31" fmla="*/ 374773 w 450745"/>
                  <a:gd name="connsiteY31" fmla="*/ 158247 h 190824"/>
                  <a:gd name="connsiteX32" fmla="*/ 384394 w 450745"/>
                  <a:gd name="connsiteY32" fmla="*/ 153050 h 190824"/>
                  <a:gd name="connsiteX33" fmla="*/ 450745 w 450745"/>
                  <a:gd name="connsiteY33" fmla="*/ 61154 h 190824"/>
                  <a:gd name="connsiteX34" fmla="*/ 450745 w 450745"/>
                  <a:gd name="connsiteY34" fmla="*/ 221 h 190824"/>
                  <a:gd name="connsiteX35" fmla="*/ 412704 w 450745"/>
                  <a:gd name="connsiteY35" fmla="*/ 72433 h 190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50745" h="190824">
                    <a:moveTo>
                      <a:pt x="412704" y="72433"/>
                    </a:moveTo>
                    <a:cubicBezTo>
                      <a:pt x="403968" y="79765"/>
                      <a:pt x="394612" y="86312"/>
                      <a:pt x="384726" y="92007"/>
                    </a:cubicBezTo>
                    <a:cubicBezTo>
                      <a:pt x="320034" y="129274"/>
                      <a:pt x="226036" y="139227"/>
                      <a:pt x="145641" y="121754"/>
                    </a:cubicBezTo>
                    <a:cubicBezTo>
                      <a:pt x="134671" y="119421"/>
                      <a:pt x="123855" y="116435"/>
                      <a:pt x="113239" y="112797"/>
                    </a:cubicBezTo>
                    <a:cubicBezTo>
                      <a:pt x="96795" y="107489"/>
                      <a:pt x="80937" y="100522"/>
                      <a:pt x="65909" y="92007"/>
                    </a:cubicBezTo>
                    <a:cubicBezTo>
                      <a:pt x="52871" y="84653"/>
                      <a:pt x="40861" y="75618"/>
                      <a:pt x="30190" y="65135"/>
                    </a:cubicBezTo>
                    <a:cubicBezTo>
                      <a:pt x="11733" y="48403"/>
                      <a:pt x="840" y="24904"/>
                      <a:pt x="0" y="0"/>
                    </a:cubicBezTo>
                    <a:lnTo>
                      <a:pt x="0" y="60932"/>
                    </a:lnTo>
                    <a:cubicBezTo>
                      <a:pt x="697" y="83614"/>
                      <a:pt x="9897" y="105200"/>
                      <a:pt x="25766" y="121422"/>
                    </a:cubicBezTo>
                    <a:lnTo>
                      <a:pt x="25766" y="121422"/>
                    </a:lnTo>
                    <a:cubicBezTo>
                      <a:pt x="26651" y="122418"/>
                      <a:pt x="27536" y="123303"/>
                      <a:pt x="28310" y="124298"/>
                    </a:cubicBezTo>
                    <a:lnTo>
                      <a:pt x="34060" y="129716"/>
                    </a:lnTo>
                    <a:lnTo>
                      <a:pt x="38594" y="133698"/>
                    </a:lnTo>
                    <a:cubicBezTo>
                      <a:pt x="40142" y="135135"/>
                      <a:pt x="41801" y="136462"/>
                      <a:pt x="43460" y="137789"/>
                    </a:cubicBezTo>
                    <a:lnTo>
                      <a:pt x="46114" y="139669"/>
                    </a:lnTo>
                    <a:lnTo>
                      <a:pt x="47330" y="140775"/>
                    </a:lnTo>
                    <a:lnTo>
                      <a:pt x="48657" y="141660"/>
                    </a:lnTo>
                    <a:lnTo>
                      <a:pt x="49432" y="142212"/>
                    </a:lnTo>
                    <a:lnTo>
                      <a:pt x="50648" y="143097"/>
                    </a:lnTo>
                    <a:cubicBezTo>
                      <a:pt x="55403" y="146415"/>
                      <a:pt x="60379" y="149622"/>
                      <a:pt x="65798" y="152718"/>
                    </a:cubicBezTo>
                    <a:cubicBezTo>
                      <a:pt x="69116" y="154598"/>
                      <a:pt x="72433" y="156478"/>
                      <a:pt x="75972" y="158247"/>
                    </a:cubicBezTo>
                    <a:cubicBezTo>
                      <a:pt x="79511" y="160017"/>
                      <a:pt x="82939" y="161676"/>
                      <a:pt x="86478" y="163224"/>
                    </a:cubicBezTo>
                    <a:cubicBezTo>
                      <a:pt x="95159" y="167183"/>
                      <a:pt x="104061" y="170655"/>
                      <a:pt x="113129" y="173619"/>
                    </a:cubicBezTo>
                    <a:cubicBezTo>
                      <a:pt x="123745" y="177202"/>
                      <a:pt x="134560" y="180154"/>
                      <a:pt x="145530" y="182466"/>
                    </a:cubicBezTo>
                    <a:cubicBezTo>
                      <a:pt x="196056" y="193226"/>
                      <a:pt x="248242" y="193601"/>
                      <a:pt x="298912" y="183572"/>
                    </a:cubicBezTo>
                    <a:lnTo>
                      <a:pt x="299686" y="183572"/>
                    </a:lnTo>
                    <a:cubicBezTo>
                      <a:pt x="307316" y="182023"/>
                      <a:pt x="314726" y="180254"/>
                      <a:pt x="321803" y="178263"/>
                    </a:cubicBezTo>
                    <a:cubicBezTo>
                      <a:pt x="328880" y="176273"/>
                      <a:pt x="336732" y="173950"/>
                      <a:pt x="343920" y="171407"/>
                    </a:cubicBezTo>
                    <a:cubicBezTo>
                      <a:pt x="347459" y="170080"/>
                      <a:pt x="350887" y="168864"/>
                      <a:pt x="354315" y="167426"/>
                    </a:cubicBezTo>
                    <a:lnTo>
                      <a:pt x="354979" y="167426"/>
                    </a:lnTo>
                    <a:cubicBezTo>
                      <a:pt x="358296" y="166099"/>
                      <a:pt x="361614" y="164661"/>
                      <a:pt x="364821" y="163113"/>
                    </a:cubicBezTo>
                    <a:cubicBezTo>
                      <a:pt x="368028" y="161565"/>
                      <a:pt x="371566" y="160017"/>
                      <a:pt x="374773" y="158247"/>
                    </a:cubicBezTo>
                    <a:cubicBezTo>
                      <a:pt x="377980" y="156478"/>
                      <a:pt x="381187" y="154930"/>
                      <a:pt x="384394" y="153050"/>
                    </a:cubicBezTo>
                    <a:cubicBezTo>
                      <a:pt x="428628" y="127726"/>
                      <a:pt x="450745" y="94440"/>
                      <a:pt x="450745" y="61154"/>
                    </a:cubicBezTo>
                    <a:lnTo>
                      <a:pt x="450745" y="221"/>
                    </a:lnTo>
                    <a:cubicBezTo>
                      <a:pt x="449319" y="28719"/>
                      <a:pt x="435396" y="55138"/>
                      <a:pt x="412704" y="72433"/>
                    </a:cubicBezTo>
                    <a:close/>
                  </a:path>
                </a:pathLst>
              </a:custGeom>
              <a:solidFill>
                <a:srgbClr val="FF725E"/>
              </a:solidFill>
              <a:ln w="11049" cap="flat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843BDA78-D668-EE80-6418-07A0A070DA4B}"/>
                  </a:ext>
                </a:extLst>
              </p:cNvPr>
              <p:cNvSpPr/>
              <p:nvPr/>
            </p:nvSpPr>
            <p:spPr>
              <a:xfrm>
                <a:off x="6246985" y="4542705"/>
                <a:ext cx="450745" cy="190824"/>
              </a:xfrm>
              <a:custGeom>
                <a:avLst/>
                <a:gdLst>
                  <a:gd name="connsiteX0" fmla="*/ 412704 w 450745"/>
                  <a:gd name="connsiteY0" fmla="*/ 72433 h 190824"/>
                  <a:gd name="connsiteX1" fmla="*/ 384726 w 450745"/>
                  <a:gd name="connsiteY1" fmla="*/ 92007 h 190824"/>
                  <a:gd name="connsiteX2" fmla="*/ 145641 w 450745"/>
                  <a:gd name="connsiteY2" fmla="*/ 121754 h 190824"/>
                  <a:gd name="connsiteX3" fmla="*/ 113239 w 450745"/>
                  <a:gd name="connsiteY3" fmla="*/ 112797 h 190824"/>
                  <a:gd name="connsiteX4" fmla="*/ 65909 w 450745"/>
                  <a:gd name="connsiteY4" fmla="*/ 92007 h 190824"/>
                  <a:gd name="connsiteX5" fmla="*/ 30190 w 450745"/>
                  <a:gd name="connsiteY5" fmla="*/ 65135 h 190824"/>
                  <a:gd name="connsiteX6" fmla="*/ 0 w 450745"/>
                  <a:gd name="connsiteY6" fmla="*/ 0 h 190824"/>
                  <a:gd name="connsiteX7" fmla="*/ 0 w 450745"/>
                  <a:gd name="connsiteY7" fmla="*/ 60932 h 190824"/>
                  <a:gd name="connsiteX8" fmla="*/ 25766 w 450745"/>
                  <a:gd name="connsiteY8" fmla="*/ 121422 h 190824"/>
                  <a:gd name="connsiteX9" fmla="*/ 25766 w 450745"/>
                  <a:gd name="connsiteY9" fmla="*/ 121422 h 190824"/>
                  <a:gd name="connsiteX10" fmla="*/ 28310 w 450745"/>
                  <a:gd name="connsiteY10" fmla="*/ 124298 h 190824"/>
                  <a:gd name="connsiteX11" fmla="*/ 34060 w 450745"/>
                  <a:gd name="connsiteY11" fmla="*/ 129716 h 190824"/>
                  <a:gd name="connsiteX12" fmla="*/ 38594 w 450745"/>
                  <a:gd name="connsiteY12" fmla="*/ 133698 h 190824"/>
                  <a:gd name="connsiteX13" fmla="*/ 43460 w 450745"/>
                  <a:gd name="connsiteY13" fmla="*/ 137789 h 190824"/>
                  <a:gd name="connsiteX14" fmla="*/ 46114 w 450745"/>
                  <a:gd name="connsiteY14" fmla="*/ 139669 h 190824"/>
                  <a:gd name="connsiteX15" fmla="*/ 47330 w 450745"/>
                  <a:gd name="connsiteY15" fmla="*/ 140775 h 190824"/>
                  <a:gd name="connsiteX16" fmla="*/ 48657 w 450745"/>
                  <a:gd name="connsiteY16" fmla="*/ 141660 h 190824"/>
                  <a:gd name="connsiteX17" fmla="*/ 49432 w 450745"/>
                  <a:gd name="connsiteY17" fmla="*/ 142212 h 190824"/>
                  <a:gd name="connsiteX18" fmla="*/ 50648 w 450745"/>
                  <a:gd name="connsiteY18" fmla="*/ 143097 h 190824"/>
                  <a:gd name="connsiteX19" fmla="*/ 65798 w 450745"/>
                  <a:gd name="connsiteY19" fmla="*/ 152718 h 190824"/>
                  <a:gd name="connsiteX20" fmla="*/ 75972 w 450745"/>
                  <a:gd name="connsiteY20" fmla="*/ 158247 h 190824"/>
                  <a:gd name="connsiteX21" fmla="*/ 86478 w 450745"/>
                  <a:gd name="connsiteY21" fmla="*/ 163224 h 190824"/>
                  <a:gd name="connsiteX22" fmla="*/ 113129 w 450745"/>
                  <a:gd name="connsiteY22" fmla="*/ 173619 h 190824"/>
                  <a:gd name="connsiteX23" fmla="*/ 145530 w 450745"/>
                  <a:gd name="connsiteY23" fmla="*/ 182466 h 190824"/>
                  <a:gd name="connsiteX24" fmla="*/ 298912 w 450745"/>
                  <a:gd name="connsiteY24" fmla="*/ 183572 h 190824"/>
                  <a:gd name="connsiteX25" fmla="*/ 299686 w 450745"/>
                  <a:gd name="connsiteY25" fmla="*/ 183572 h 190824"/>
                  <a:gd name="connsiteX26" fmla="*/ 321803 w 450745"/>
                  <a:gd name="connsiteY26" fmla="*/ 178263 h 190824"/>
                  <a:gd name="connsiteX27" fmla="*/ 343920 w 450745"/>
                  <a:gd name="connsiteY27" fmla="*/ 171407 h 190824"/>
                  <a:gd name="connsiteX28" fmla="*/ 354315 w 450745"/>
                  <a:gd name="connsiteY28" fmla="*/ 167426 h 190824"/>
                  <a:gd name="connsiteX29" fmla="*/ 354979 w 450745"/>
                  <a:gd name="connsiteY29" fmla="*/ 167426 h 190824"/>
                  <a:gd name="connsiteX30" fmla="*/ 364821 w 450745"/>
                  <a:gd name="connsiteY30" fmla="*/ 163113 h 190824"/>
                  <a:gd name="connsiteX31" fmla="*/ 374773 w 450745"/>
                  <a:gd name="connsiteY31" fmla="*/ 158247 h 190824"/>
                  <a:gd name="connsiteX32" fmla="*/ 384394 w 450745"/>
                  <a:gd name="connsiteY32" fmla="*/ 153050 h 190824"/>
                  <a:gd name="connsiteX33" fmla="*/ 450745 w 450745"/>
                  <a:gd name="connsiteY33" fmla="*/ 61154 h 190824"/>
                  <a:gd name="connsiteX34" fmla="*/ 450745 w 450745"/>
                  <a:gd name="connsiteY34" fmla="*/ 221 h 190824"/>
                  <a:gd name="connsiteX35" fmla="*/ 412704 w 450745"/>
                  <a:gd name="connsiteY35" fmla="*/ 72433 h 190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50745" h="190824">
                    <a:moveTo>
                      <a:pt x="412704" y="72433"/>
                    </a:moveTo>
                    <a:cubicBezTo>
                      <a:pt x="403968" y="79765"/>
                      <a:pt x="394612" y="86312"/>
                      <a:pt x="384726" y="92007"/>
                    </a:cubicBezTo>
                    <a:cubicBezTo>
                      <a:pt x="320034" y="129274"/>
                      <a:pt x="226036" y="139227"/>
                      <a:pt x="145641" y="121754"/>
                    </a:cubicBezTo>
                    <a:cubicBezTo>
                      <a:pt x="134671" y="119421"/>
                      <a:pt x="123855" y="116435"/>
                      <a:pt x="113239" y="112797"/>
                    </a:cubicBezTo>
                    <a:cubicBezTo>
                      <a:pt x="96795" y="107489"/>
                      <a:pt x="80937" y="100522"/>
                      <a:pt x="65909" y="92007"/>
                    </a:cubicBezTo>
                    <a:cubicBezTo>
                      <a:pt x="52871" y="84653"/>
                      <a:pt x="40861" y="75618"/>
                      <a:pt x="30190" y="65135"/>
                    </a:cubicBezTo>
                    <a:cubicBezTo>
                      <a:pt x="11733" y="48403"/>
                      <a:pt x="840" y="24904"/>
                      <a:pt x="0" y="0"/>
                    </a:cubicBezTo>
                    <a:lnTo>
                      <a:pt x="0" y="60932"/>
                    </a:lnTo>
                    <a:cubicBezTo>
                      <a:pt x="697" y="83614"/>
                      <a:pt x="9897" y="105200"/>
                      <a:pt x="25766" y="121422"/>
                    </a:cubicBezTo>
                    <a:lnTo>
                      <a:pt x="25766" y="121422"/>
                    </a:lnTo>
                    <a:cubicBezTo>
                      <a:pt x="26651" y="122418"/>
                      <a:pt x="27536" y="123303"/>
                      <a:pt x="28310" y="124298"/>
                    </a:cubicBezTo>
                    <a:lnTo>
                      <a:pt x="34060" y="129716"/>
                    </a:lnTo>
                    <a:lnTo>
                      <a:pt x="38594" y="133698"/>
                    </a:lnTo>
                    <a:cubicBezTo>
                      <a:pt x="40142" y="135135"/>
                      <a:pt x="41801" y="136462"/>
                      <a:pt x="43460" y="137789"/>
                    </a:cubicBezTo>
                    <a:lnTo>
                      <a:pt x="46114" y="139669"/>
                    </a:lnTo>
                    <a:lnTo>
                      <a:pt x="47330" y="140775"/>
                    </a:lnTo>
                    <a:lnTo>
                      <a:pt x="48657" y="141660"/>
                    </a:lnTo>
                    <a:lnTo>
                      <a:pt x="49432" y="142212"/>
                    </a:lnTo>
                    <a:lnTo>
                      <a:pt x="50648" y="143097"/>
                    </a:lnTo>
                    <a:cubicBezTo>
                      <a:pt x="55403" y="146415"/>
                      <a:pt x="60379" y="149622"/>
                      <a:pt x="65798" y="152718"/>
                    </a:cubicBezTo>
                    <a:cubicBezTo>
                      <a:pt x="69116" y="154598"/>
                      <a:pt x="72433" y="156478"/>
                      <a:pt x="75972" y="158247"/>
                    </a:cubicBezTo>
                    <a:cubicBezTo>
                      <a:pt x="79511" y="160017"/>
                      <a:pt x="82939" y="161676"/>
                      <a:pt x="86478" y="163224"/>
                    </a:cubicBezTo>
                    <a:cubicBezTo>
                      <a:pt x="95159" y="167183"/>
                      <a:pt x="104061" y="170655"/>
                      <a:pt x="113129" y="173619"/>
                    </a:cubicBezTo>
                    <a:cubicBezTo>
                      <a:pt x="123745" y="177202"/>
                      <a:pt x="134560" y="180154"/>
                      <a:pt x="145530" y="182466"/>
                    </a:cubicBezTo>
                    <a:cubicBezTo>
                      <a:pt x="196056" y="193226"/>
                      <a:pt x="248242" y="193601"/>
                      <a:pt x="298912" y="183572"/>
                    </a:cubicBezTo>
                    <a:lnTo>
                      <a:pt x="299686" y="183572"/>
                    </a:lnTo>
                    <a:cubicBezTo>
                      <a:pt x="307316" y="182023"/>
                      <a:pt x="314726" y="180254"/>
                      <a:pt x="321803" y="178263"/>
                    </a:cubicBezTo>
                    <a:cubicBezTo>
                      <a:pt x="328880" y="176273"/>
                      <a:pt x="336732" y="173950"/>
                      <a:pt x="343920" y="171407"/>
                    </a:cubicBezTo>
                    <a:cubicBezTo>
                      <a:pt x="347459" y="170080"/>
                      <a:pt x="350887" y="168864"/>
                      <a:pt x="354315" y="167426"/>
                    </a:cubicBezTo>
                    <a:lnTo>
                      <a:pt x="354979" y="167426"/>
                    </a:lnTo>
                    <a:cubicBezTo>
                      <a:pt x="358296" y="166099"/>
                      <a:pt x="361614" y="164661"/>
                      <a:pt x="364821" y="163113"/>
                    </a:cubicBezTo>
                    <a:cubicBezTo>
                      <a:pt x="368028" y="161565"/>
                      <a:pt x="371566" y="160017"/>
                      <a:pt x="374773" y="158247"/>
                    </a:cubicBezTo>
                    <a:cubicBezTo>
                      <a:pt x="377980" y="156478"/>
                      <a:pt x="381187" y="154930"/>
                      <a:pt x="384394" y="153050"/>
                    </a:cubicBezTo>
                    <a:cubicBezTo>
                      <a:pt x="428628" y="127726"/>
                      <a:pt x="450745" y="94440"/>
                      <a:pt x="450745" y="61154"/>
                    </a:cubicBezTo>
                    <a:lnTo>
                      <a:pt x="450745" y="221"/>
                    </a:lnTo>
                    <a:cubicBezTo>
                      <a:pt x="449319" y="28719"/>
                      <a:pt x="435396" y="55138"/>
                      <a:pt x="412704" y="7243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1049" cap="flat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E59F0F6F-340F-C7C0-4B9F-2CC6034CC40F}"/>
                  </a:ext>
                </a:extLst>
              </p:cNvPr>
              <p:cNvSpPr/>
              <p:nvPr/>
            </p:nvSpPr>
            <p:spPr>
              <a:xfrm>
                <a:off x="6277175" y="4607839"/>
                <a:ext cx="56398" cy="98199"/>
              </a:xfrm>
              <a:custGeom>
                <a:avLst/>
                <a:gdLst>
                  <a:gd name="connsiteX0" fmla="*/ 35719 w 56398"/>
                  <a:gd name="connsiteY0" fmla="*/ 26872 h 98199"/>
                  <a:gd name="connsiteX1" fmla="*/ 56399 w 56398"/>
                  <a:gd name="connsiteY1" fmla="*/ 37378 h 98199"/>
                  <a:gd name="connsiteX2" fmla="*/ 56399 w 56398"/>
                  <a:gd name="connsiteY2" fmla="*/ 98200 h 98199"/>
                  <a:gd name="connsiteX3" fmla="*/ 45893 w 56398"/>
                  <a:gd name="connsiteY3" fmla="*/ 93224 h 98199"/>
                  <a:gd name="connsiteX4" fmla="*/ 35719 w 56398"/>
                  <a:gd name="connsiteY4" fmla="*/ 87694 h 98199"/>
                  <a:gd name="connsiteX5" fmla="*/ 20569 w 56398"/>
                  <a:gd name="connsiteY5" fmla="*/ 78073 h 98199"/>
                  <a:gd name="connsiteX6" fmla="*/ 19352 w 56398"/>
                  <a:gd name="connsiteY6" fmla="*/ 77189 h 98199"/>
                  <a:gd name="connsiteX7" fmla="*/ 16035 w 56398"/>
                  <a:gd name="connsiteY7" fmla="*/ 74645 h 98199"/>
                  <a:gd name="connsiteX8" fmla="*/ 0 w 56398"/>
                  <a:gd name="connsiteY8" fmla="*/ 60601 h 98199"/>
                  <a:gd name="connsiteX9" fmla="*/ 0 w 56398"/>
                  <a:gd name="connsiteY9" fmla="*/ 0 h 98199"/>
                  <a:gd name="connsiteX10" fmla="*/ 35719 w 56398"/>
                  <a:gd name="connsiteY10" fmla="*/ 26872 h 98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6398" h="98199">
                    <a:moveTo>
                      <a:pt x="35719" y="26872"/>
                    </a:moveTo>
                    <a:cubicBezTo>
                      <a:pt x="42432" y="30721"/>
                      <a:pt x="49332" y="34237"/>
                      <a:pt x="56399" y="37378"/>
                    </a:cubicBezTo>
                    <a:lnTo>
                      <a:pt x="56399" y="98200"/>
                    </a:lnTo>
                    <a:cubicBezTo>
                      <a:pt x="52860" y="96652"/>
                      <a:pt x="49321" y="94882"/>
                      <a:pt x="45893" y="93224"/>
                    </a:cubicBezTo>
                    <a:cubicBezTo>
                      <a:pt x="42465" y="91565"/>
                      <a:pt x="39037" y="89574"/>
                      <a:pt x="35719" y="87694"/>
                    </a:cubicBezTo>
                    <a:cubicBezTo>
                      <a:pt x="30300" y="84598"/>
                      <a:pt x="25324" y="81391"/>
                      <a:pt x="20569" y="78073"/>
                    </a:cubicBezTo>
                    <a:lnTo>
                      <a:pt x="19352" y="77189"/>
                    </a:lnTo>
                    <a:lnTo>
                      <a:pt x="16035" y="74645"/>
                    </a:lnTo>
                    <a:cubicBezTo>
                      <a:pt x="10373" y="70332"/>
                      <a:pt x="5021" y="65643"/>
                      <a:pt x="0" y="60601"/>
                    </a:cubicBezTo>
                    <a:lnTo>
                      <a:pt x="0" y="0"/>
                    </a:lnTo>
                    <a:cubicBezTo>
                      <a:pt x="10671" y="10483"/>
                      <a:pt x="22681" y="19530"/>
                      <a:pt x="35719" y="26872"/>
                    </a:cubicBez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 w="11049" cap="flat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D05B61A6-1DC8-6DF2-B545-73DBB6282F46}"/>
                  </a:ext>
                </a:extLst>
              </p:cNvPr>
              <p:cNvSpPr/>
              <p:nvPr/>
            </p:nvSpPr>
            <p:spPr>
              <a:xfrm>
                <a:off x="6360224" y="4655280"/>
                <a:ext cx="32401" cy="70000"/>
              </a:xfrm>
              <a:custGeom>
                <a:avLst/>
                <a:gdLst>
                  <a:gd name="connsiteX0" fmla="*/ 32402 w 32401"/>
                  <a:gd name="connsiteY0" fmla="*/ 9178 h 70000"/>
                  <a:gd name="connsiteX1" fmla="*/ 32402 w 32401"/>
                  <a:gd name="connsiteY1" fmla="*/ 70000 h 70000"/>
                  <a:gd name="connsiteX2" fmla="*/ 0 w 32401"/>
                  <a:gd name="connsiteY2" fmla="*/ 61154 h 70000"/>
                  <a:gd name="connsiteX3" fmla="*/ 0 w 32401"/>
                  <a:gd name="connsiteY3" fmla="*/ 0 h 70000"/>
                  <a:gd name="connsiteX4" fmla="*/ 32402 w 32401"/>
                  <a:gd name="connsiteY4" fmla="*/ 9178 h 7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401" h="70000">
                    <a:moveTo>
                      <a:pt x="32402" y="9178"/>
                    </a:moveTo>
                    <a:lnTo>
                      <a:pt x="32402" y="70000"/>
                    </a:lnTo>
                    <a:cubicBezTo>
                      <a:pt x="21343" y="67567"/>
                      <a:pt x="10285" y="64471"/>
                      <a:pt x="0" y="61154"/>
                    </a:cubicBezTo>
                    <a:lnTo>
                      <a:pt x="0" y="0"/>
                    </a:lnTo>
                    <a:cubicBezTo>
                      <a:pt x="10605" y="3705"/>
                      <a:pt x="21431" y="6768"/>
                      <a:pt x="32402" y="9178"/>
                    </a:cubicBez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 w="11049" cap="flat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E9EDE32F-B767-DA3F-5A8B-99E1828AD8E5}"/>
                  </a:ext>
                </a:extLst>
              </p:cNvPr>
              <p:cNvSpPr/>
              <p:nvPr/>
            </p:nvSpPr>
            <p:spPr>
              <a:xfrm>
                <a:off x="6247317" y="4542373"/>
                <a:ext cx="450413" cy="190935"/>
              </a:xfrm>
              <a:custGeom>
                <a:avLst/>
                <a:gdLst>
                  <a:gd name="connsiteX0" fmla="*/ 450414 w 450413"/>
                  <a:gd name="connsiteY0" fmla="*/ 332 h 190935"/>
                  <a:gd name="connsiteX1" fmla="*/ 450414 w 450413"/>
                  <a:gd name="connsiteY1" fmla="*/ 61264 h 190935"/>
                  <a:gd name="connsiteX2" fmla="*/ 384063 w 450413"/>
                  <a:gd name="connsiteY2" fmla="*/ 153161 h 190935"/>
                  <a:gd name="connsiteX3" fmla="*/ 374442 w 450413"/>
                  <a:gd name="connsiteY3" fmla="*/ 158358 h 190935"/>
                  <a:gd name="connsiteX4" fmla="*/ 364489 w 450413"/>
                  <a:gd name="connsiteY4" fmla="*/ 163224 h 190935"/>
                  <a:gd name="connsiteX5" fmla="*/ 354647 w 450413"/>
                  <a:gd name="connsiteY5" fmla="*/ 167537 h 190935"/>
                  <a:gd name="connsiteX6" fmla="*/ 353983 w 450413"/>
                  <a:gd name="connsiteY6" fmla="*/ 167537 h 190935"/>
                  <a:gd name="connsiteX7" fmla="*/ 343588 w 450413"/>
                  <a:gd name="connsiteY7" fmla="*/ 171518 h 190935"/>
                  <a:gd name="connsiteX8" fmla="*/ 321471 w 450413"/>
                  <a:gd name="connsiteY8" fmla="*/ 178374 h 190935"/>
                  <a:gd name="connsiteX9" fmla="*/ 299354 w 450413"/>
                  <a:gd name="connsiteY9" fmla="*/ 183682 h 190935"/>
                  <a:gd name="connsiteX10" fmla="*/ 298580 w 450413"/>
                  <a:gd name="connsiteY10" fmla="*/ 183682 h 190935"/>
                  <a:gd name="connsiteX11" fmla="*/ 145198 w 450413"/>
                  <a:gd name="connsiteY11" fmla="*/ 182576 h 190935"/>
                  <a:gd name="connsiteX12" fmla="*/ 112797 w 450413"/>
                  <a:gd name="connsiteY12" fmla="*/ 173729 h 190935"/>
                  <a:gd name="connsiteX13" fmla="*/ 86146 w 450413"/>
                  <a:gd name="connsiteY13" fmla="*/ 163334 h 190935"/>
                  <a:gd name="connsiteX14" fmla="*/ 75640 w 450413"/>
                  <a:gd name="connsiteY14" fmla="*/ 158358 h 190935"/>
                  <a:gd name="connsiteX15" fmla="*/ 65466 w 450413"/>
                  <a:gd name="connsiteY15" fmla="*/ 152829 h 190935"/>
                  <a:gd name="connsiteX16" fmla="*/ 50316 w 450413"/>
                  <a:gd name="connsiteY16" fmla="*/ 143208 h 190935"/>
                  <a:gd name="connsiteX17" fmla="*/ 49100 w 450413"/>
                  <a:gd name="connsiteY17" fmla="*/ 142323 h 190935"/>
                  <a:gd name="connsiteX18" fmla="*/ 48326 w 450413"/>
                  <a:gd name="connsiteY18" fmla="*/ 141770 h 190935"/>
                  <a:gd name="connsiteX19" fmla="*/ 46999 w 450413"/>
                  <a:gd name="connsiteY19" fmla="*/ 140886 h 190935"/>
                  <a:gd name="connsiteX20" fmla="*/ 43128 w 450413"/>
                  <a:gd name="connsiteY20" fmla="*/ 137900 h 190935"/>
                  <a:gd name="connsiteX21" fmla="*/ 38262 w 450413"/>
                  <a:gd name="connsiteY21" fmla="*/ 133808 h 190935"/>
                  <a:gd name="connsiteX22" fmla="*/ 33729 w 450413"/>
                  <a:gd name="connsiteY22" fmla="*/ 129827 h 190935"/>
                  <a:gd name="connsiteX23" fmla="*/ 27978 w 450413"/>
                  <a:gd name="connsiteY23" fmla="*/ 124408 h 190935"/>
                  <a:gd name="connsiteX24" fmla="*/ 25435 w 450413"/>
                  <a:gd name="connsiteY24" fmla="*/ 121533 h 190935"/>
                  <a:gd name="connsiteX25" fmla="*/ 29747 w 450413"/>
                  <a:gd name="connsiteY25" fmla="*/ 125293 h 190935"/>
                  <a:gd name="connsiteX26" fmla="*/ 86146 w 450413"/>
                  <a:gd name="connsiteY26" fmla="*/ 154598 h 190935"/>
                  <a:gd name="connsiteX27" fmla="*/ 112797 w 450413"/>
                  <a:gd name="connsiteY27" fmla="*/ 162118 h 190935"/>
                  <a:gd name="connsiteX28" fmla="*/ 145198 w 450413"/>
                  <a:gd name="connsiteY28" fmla="*/ 168200 h 190935"/>
                  <a:gd name="connsiteX29" fmla="*/ 263525 w 450413"/>
                  <a:gd name="connsiteY29" fmla="*/ 170412 h 190935"/>
                  <a:gd name="connsiteX30" fmla="*/ 374110 w 450413"/>
                  <a:gd name="connsiteY30" fmla="*/ 116115 h 190935"/>
                  <a:gd name="connsiteX31" fmla="*/ 374110 w 450413"/>
                  <a:gd name="connsiteY31" fmla="*/ 110917 h 190935"/>
                  <a:gd name="connsiteX32" fmla="*/ 145641 w 450413"/>
                  <a:gd name="connsiteY32" fmla="*/ 138010 h 190935"/>
                  <a:gd name="connsiteX33" fmla="*/ 113239 w 450413"/>
                  <a:gd name="connsiteY33" fmla="*/ 129716 h 190935"/>
                  <a:gd name="connsiteX34" fmla="*/ 86588 w 450413"/>
                  <a:gd name="connsiteY34" fmla="*/ 120206 h 190935"/>
                  <a:gd name="connsiteX35" fmla="*/ 56288 w 450413"/>
                  <a:gd name="connsiteY35" fmla="*/ 105388 h 190935"/>
                  <a:gd name="connsiteX36" fmla="*/ 30190 w 450413"/>
                  <a:gd name="connsiteY36" fmla="*/ 87583 h 190935"/>
                  <a:gd name="connsiteX37" fmla="*/ 0 w 450413"/>
                  <a:gd name="connsiteY37" fmla="*/ 53523 h 190935"/>
                  <a:gd name="connsiteX38" fmla="*/ 0 w 450413"/>
                  <a:gd name="connsiteY38" fmla="*/ 0 h 190935"/>
                  <a:gd name="connsiteX39" fmla="*/ 30190 w 450413"/>
                  <a:gd name="connsiteY39" fmla="*/ 65135 h 190935"/>
                  <a:gd name="connsiteX40" fmla="*/ 65909 w 450413"/>
                  <a:gd name="connsiteY40" fmla="*/ 92007 h 190935"/>
                  <a:gd name="connsiteX41" fmla="*/ 113239 w 450413"/>
                  <a:gd name="connsiteY41" fmla="*/ 112797 h 190935"/>
                  <a:gd name="connsiteX42" fmla="*/ 145641 w 450413"/>
                  <a:gd name="connsiteY42" fmla="*/ 121754 h 190935"/>
                  <a:gd name="connsiteX43" fmla="*/ 384726 w 450413"/>
                  <a:gd name="connsiteY43" fmla="*/ 92007 h 190935"/>
                  <a:gd name="connsiteX44" fmla="*/ 412704 w 450413"/>
                  <a:gd name="connsiteY44" fmla="*/ 72433 h 190935"/>
                  <a:gd name="connsiteX45" fmla="*/ 450414 w 450413"/>
                  <a:gd name="connsiteY45" fmla="*/ 332 h 190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450413" h="190935">
                    <a:moveTo>
                      <a:pt x="450414" y="332"/>
                    </a:moveTo>
                    <a:lnTo>
                      <a:pt x="450414" y="61264"/>
                    </a:lnTo>
                    <a:cubicBezTo>
                      <a:pt x="450414" y="94440"/>
                      <a:pt x="428297" y="127615"/>
                      <a:pt x="384063" y="153161"/>
                    </a:cubicBezTo>
                    <a:cubicBezTo>
                      <a:pt x="380856" y="155040"/>
                      <a:pt x="377759" y="156810"/>
                      <a:pt x="374442" y="158358"/>
                    </a:cubicBezTo>
                    <a:cubicBezTo>
                      <a:pt x="371124" y="159906"/>
                      <a:pt x="367917" y="161676"/>
                      <a:pt x="364489" y="163224"/>
                    </a:cubicBezTo>
                    <a:cubicBezTo>
                      <a:pt x="361061" y="164772"/>
                      <a:pt x="357964" y="166210"/>
                      <a:pt x="354647" y="167537"/>
                    </a:cubicBezTo>
                    <a:lnTo>
                      <a:pt x="353983" y="167537"/>
                    </a:lnTo>
                    <a:cubicBezTo>
                      <a:pt x="350555" y="168974"/>
                      <a:pt x="347127" y="170191"/>
                      <a:pt x="343588" y="171518"/>
                    </a:cubicBezTo>
                    <a:cubicBezTo>
                      <a:pt x="336400" y="174061"/>
                      <a:pt x="329102" y="176494"/>
                      <a:pt x="321471" y="178374"/>
                    </a:cubicBezTo>
                    <a:cubicBezTo>
                      <a:pt x="313841" y="180254"/>
                      <a:pt x="306763" y="182134"/>
                      <a:pt x="299354" y="183682"/>
                    </a:cubicBezTo>
                    <a:lnTo>
                      <a:pt x="298580" y="183682"/>
                    </a:lnTo>
                    <a:cubicBezTo>
                      <a:pt x="247910" y="193712"/>
                      <a:pt x="195725" y="193336"/>
                      <a:pt x="145198" y="182576"/>
                    </a:cubicBezTo>
                    <a:cubicBezTo>
                      <a:pt x="134228" y="180265"/>
                      <a:pt x="123413" y="177312"/>
                      <a:pt x="112797" y="173729"/>
                    </a:cubicBezTo>
                    <a:cubicBezTo>
                      <a:pt x="103729" y="170766"/>
                      <a:pt x="94827" y="167293"/>
                      <a:pt x="86146" y="163334"/>
                    </a:cubicBezTo>
                    <a:cubicBezTo>
                      <a:pt x="82607" y="161786"/>
                      <a:pt x="79068" y="160017"/>
                      <a:pt x="75640" y="158358"/>
                    </a:cubicBezTo>
                    <a:cubicBezTo>
                      <a:pt x="72212" y="156699"/>
                      <a:pt x="68784" y="154709"/>
                      <a:pt x="65466" y="152829"/>
                    </a:cubicBezTo>
                    <a:cubicBezTo>
                      <a:pt x="60048" y="149732"/>
                      <a:pt x="55071" y="146525"/>
                      <a:pt x="50316" y="143208"/>
                    </a:cubicBezTo>
                    <a:lnTo>
                      <a:pt x="49100" y="142323"/>
                    </a:lnTo>
                    <a:lnTo>
                      <a:pt x="48326" y="141770"/>
                    </a:lnTo>
                    <a:lnTo>
                      <a:pt x="46999" y="140886"/>
                    </a:lnTo>
                    <a:lnTo>
                      <a:pt x="43128" y="137900"/>
                    </a:lnTo>
                    <a:cubicBezTo>
                      <a:pt x="41469" y="136573"/>
                      <a:pt x="39811" y="135246"/>
                      <a:pt x="38262" y="133808"/>
                    </a:cubicBezTo>
                    <a:lnTo>
                      <a:pt x="33729" y="129827"/>
                    </a:lnTo>
                    <a:lnTo>
                      <a:pt x="27978" y="124408"/>
                    </a:lnTo>
                    <a:cubicBezTo>
                      <a:pt x="27204" y="123413"/>
                      <a:pt x="26319" y="122528"/>
                      <a:pt x="25435" y="121533"/>
                    </a:cubicBezTo>
                    <a:cubicBezTo>
                      <a:pt x="26762" y="122860"/>
                      <a:pt x="28199" y="123966"/>
                      <a:pt x="29747" y="125293"/>
                    </a:cubicBezTo>
                    <a:cubicBezTo>
                      <a:pt x="46656" y="138331"/>
                      <a:pt x="65754" y="148261"/>
                      <a:pt x="86146" y="154598"/>
                    </a:cubicBezTo>
                    <a:cubicBezTo>
                      <a:pt x="94661" y="157363"/>
                      <a:pt x="103508" y="159906"/>
                      <a:pt x="112797" y="162118"/>
                    </a:cubicBezTo>
                    <a:cubicBezTo>
                      <a:pt x="122086" y="164330"/>
                      <a:pt x="134140" y="166652"/>
                      <a:pt x="145198" y="168200"/>
                    </a:cubicBezTo>
                    <a:cubicBezTo>
                      <a:pt x="184368" y="174161"/>
                      <a:pt x="224156" y="174901"/>
                      <a:pt x="263525" y="170412"/>
                    </a:cubicBezTo>
                    <a:cubicBezTo>
                      <a:pt x="349671" y="155925"/>
                      <a:pt x="374110" y="132592"/>
                      <a:pt x="374110" y="116115"/>
                    </a:cubicBezTo>
                    <a:lnTo>
                      <a:pt x="374110" y="110917"/>
                    </a:lnTo>
                    <a:cubicBezTo>
                      <a:pt x="302462" y="142898"/>
                      <a:pt x="222785" y="152342"/>
                      <a:pt x="145641" y="138010"/>
                    </a:cubicBezTo>
                    <a:cubicBezTo>
                      <a:pt x="134582" y="135688"/>
                      <a:pt x="123524" y="133034"/>
                      <a:pt x="113239" y="129716"/>
                    </a:cubicBezTo>
                    <a:cubicBezTo>
                      <a:pt x="102955" y="126399"/>
                      <a:pt x="95214" y="123745"/>
                      <a:pt x="86588" y="120206"/>
                    </a:cubicBezTo>
                    <a:cubicBezTo>
                      <a:pt x="76149" y="115982"/>
                      <a:pt x="66030" y="111027"/>
                      <a:pt x="56288" y="105388"/>
                    </a:cubicBezTo>
                    <a:cubicBezTo>
                      <a:pt x="47143" y="100146"/>
                      <a:pt x="38417" y="94185"/>
                      <a:pt x="30190" y="87583"/>
                    </a:cubicBezTo>
                    <a:cubicBezTo>
                      <a:pt x="18302" y="77985"/>
                      <a:pt x="8106" y="66473"/>
                      <a:pt x="0" y="53523"/>
                    </a:cubicBezTo>
                    <a:lnTo>
                      <a:pt x="0" y="0"/>
                    </a:lnTo>
                    <a:cubicBezTo>
                      <a:pt x="840" y="24904"/>
                      <a:pt x="11733" y="48403"/>
                      <a:pt x="30190" y="65135"/>
                    </a:cubicBezTo>
                    <a:cubicBezTo>
                      <a:pt x="40861" y="75629"/>
                      <a:pt x="52871" y="84664"/>
                      <a:pt x="65909" y="92007"/>
                    </a:cubicBezTo>
                    <a:cubicBezTo>
                      <a:pt x="80937" y="100522"/>
                      <a:pt x="96795" y="107489"/>
                      <a:pt x="113239" y="112797"/>
                    </a:cubicBezTo>
                    <a:cubicBezTo>
                      <a:pt x="123855" y="116435"/>
                      <a:pt x="134671" y="119421"/>
                      <a:pt x="145641" y="121754"/>
                    </a:cubicBezTo>
                    <a:cubicBezTo>
                      <a:pt x="226036" y="139227"/>
                      <a:pt x="320034" y="129274"/>
                      <a:pt x="384726" y="92007"/>
                    </a:cubicBezTo>
                    <a:cubicBezTo>
                      <a:pt x="394612" y="86312"/>
                      <a:pt x="403968" y="79765"/>
                      <a:pt x="412704" y="72433"/>
                    </a:cubicBezTo>
                    <a:cubicBezTo>
                      <a:pt x="435252" y="55105"/>
                      <a:pt x="449031" y="28730"/>
                      <a:pt x="450414" y="332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11049" cap="flat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092C6E0C-7061-F28C-24FE-FAAF1696C744}"/>
                  </a:ext>
                </a:extLst>
              </p:cNvPr>
              <p:cNvSpPr/>
              <p:nvPr/>
            </p:nvSpPr>
            <p:spPr>
              <a:xfrm>
                <a:off x="6546671" y="4542705"/>
                <a:ext cx="151059" cy="183350"/>
              </a:xfrm>
              <a:custGeom>
                <a:avLst/>
                <a:gdLst>
                  <a:gd name="connsiteX0" fmla="*/ 151060 w 151059"/>
                  <a:gd name="connsiteY0" fmla="*/ 0 h 183350"/>
                  <a:gd name="connsiteX1" fmla="*/ 151060 w 151059"/>
                  <a:gd name="connsiteY1" fmla="*/ 60932 h 183350"/>
                  <a:gd name="connsiteX2" fmla="*/ 84708 w 151059"/>
                  <a:gd name="connsiteY2" fmla="*/ 152829 h 183350"/>
                  <a:gd name="connsiteX3" fmla="*/ 75087 w 151059"/>
                  <a:gd name="connsiteY3" fmla="*/ 158026 h 183350"/>
                  <a:gd name="connsiteX4" fmla="*/ 65135 w 151059"/>
                  <a:gd name="connsiteY4" fmla="*/ 162892 h 183350"/>
                  <a:gd name="connsiteX5" fmla="*/ 55293 w 151059"/>
                  <a:gd name="connsiteY5" fmla="*/ 167205 h 183350"/>
                  <a:gd name="connsiteX6" fmla="*/ 54629 w 151059"/>
                  <a:gd name="connsiteY6" fmla="*/ 167205 h 183350"/>
                  <a:gd name="connsiteX7" fmla="*/ 44234 w 151059"/>
                  <a:gd name="connsiteY7" fmla="*/ 171186 h 183350"/>
                  <a:gd name="connsiteX8" fmla="*/ 22117 w 151059"/>
                  <a:gd name="connsiteY8" fmla="*/ 178042 h 183350"/>
                  <a:gd name="connsiteX9" fmla="*/ 0 w 151059"/>
                  <a:gd name="connsiteY9" fmla="*/ 183350 h 183350"/>
                  <a:gd name="connsiteX10" fmla="*/ 112908 w 151059"/>
                  <a:gd name="connsiteY10" fmla="*/ 99305 h 183350"/>
                  <a:gd name="connsiteX11" fmla="*/ 112908 w 151059"/>
                  <a:gd name="connsiteY11" fmla="*/ 72212 h 183350"/>
                  <a:gd name="connsiteX12" fmla="*/ 151060 w 151059"/>
                  <a:gd name="connsiteY12" fmla="*/ 0 h 18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1059" h="183350">
                    <a:moveTo>
                      <a:pt x="151060" y="0"/>
                    </a:moveTo>
                    <a:lnTo>
                      <a:pt x="151060" y="60932"/>
                    </a:lnTo>
                    <a:cubicBezTo>
                      <a:pt x="151060" y="94108"/>
                      <a:pt x="128942" y="127283"/>
                      <a:pt x="84708" y="152829"/>
                    </a:cubicBezTo>
                    <a:cubicBezTo>
                      <a:pt x="81501" y="154709"/>
                      <a:pt x="78405" y="156478"/>
                      <a:pt x="75087" y="158026"/>
                    </a:cubicBezTo>
                    <a:cubicBezTo>
                      <a:pt x="71770" y="159574"/>
                      <a:pt x="68563" y="161344"/>
                      <a:pt x="65135" y="162892"/>
                    </a:cubicBezTo>
                    <a:cubicBezTo>
                      <a:pt x="61707" y="164440"/>
                      <a:pt x="58610" y="165878"/>
                      <a:pt x="55293" y="167205"/>
                    </a:cubicBezTo>
                    <a:lnTo>
                      <a:pt x="54629" y="167205"/>
                    </a:lnTo>
                    <a:cubicBezTo>
                      <a:pt x="51201" y="168643"/>
                      <a:pt x="47773" y="169859"/>
                      <a:pt x="44234" y="171186"/>
                    </a:cubicBezTo>
                    <a:cubicBezTo>
                      <a:pt x="37046" y="173729"/>
                      <a:pt x="29747" y="176052"/>
                      <a:pt x="22117" y="178042"/>
                    </a:cubicBezTo>
                    <a:cubicBezTo>
                      <a:pt x="14487" y="180033"/>
                      <a:pt x="7409" y="181802"/>
                      <a:pt x="0" y="183350"/>
                    </a:cubicBezTo>
                    <a:cubicBezTo>
                      <a:pt x="84266" y="160238"/>
                      <a:pt x="112908" y="125072"/>
                      <a:pt x="112908" y="99305"/>
                    </a:cubicBezTo>
                    <a:lnTo>
                      <a:pt x="112908" y="72212"/>
                    </a:lnTo>
                    <a:cubicBezTo>
                      <a:pt x="135644" y="54939"/>
                      <a:pt x="149611" y="28520"/>
                      <a:pt x="151060" y="0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11049" cap="flat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F6B4F28F-62CF-A4F6-C3F0-8F8DCE2BAFBE}"/>
                  </a:ext>
                </a:extLst>
              </p:cNvPr>
              <p:cNvSpPr/>
              <p:nvPr/>
            </p:nvSpPr>
            <p:spPr>
              <a:xfrm>
                <a:off x="6246377" y="4412587"/>
                <a:ext cx="451188" cy="260276"/>
              </a:xfrm>
              <a:custGeom>
                <a:avLst/>
                <a:gdLst>
                  <a:gd name="connsiteX0" fmla="*/ 385003 w 451188"/>
                  <a:gd name="connsiteY0" fmla="*/ 222125 h 260276"/>
                  <a:gd name="connsiteX1" fmla="*/ 66185 w 451188"/>
                  <a:gd name="connsiteY1" fmla="*/ 222125 h 260276"/>
                  <a:gd name="connsiteX2" fmla="*/ 66185 w 451188"/>
                  <a:gd name="connsiteY2" fmla="*/ 38110 h 260276"/>
                  <a:gd name="connsiteX3" fmla="*/ 385003 w 451188"/>
                  <a:gd name="connsiteY3" fmla="*/ 38110 h 260276"/>
                  <a:gd name="connsiteX4" fmla="*/ 385003 w 451188"/>
                  <a:gd name="connsiteY4" fmla="*/ 222125 h 260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1188" h="260276">
                    <a:moveTo>
                      <a:pt x="385003" y="222125"/>
                    </a:moveTo>
                    <a:cubicBezTo>
                      <a:pt x="296534" y="272993"/>
                      <a:pt x="154211" y="272993"/>
                      <a:pt x="66185" y="222125"/>
                    </a:cubicBezTo>
                    <a:cubicBezTo>
                      <a:pt x="-21840" y="171255"/>
                      <a:pt x="-22283" y="88869"/>
                      <a:pt x="66185" y="38110"/>
                    </a:cubicBezTo>
                    <a:cubicBezTo>
                      <a:pt x="154654" y="-12648"/>
                      <a:pt x="296977" y="-12759"/>
                      <a:pt x="385003" y="38110"/>
                    </a:cubicBezTo>
                    <a:cubicBezTo>
                      <a:pt x="473029" y="88980"/>
                      <a:pt x="473471" y="171366"/>
                      <a:pt x="385003" y="222125"/>
                    </a:cubicBezTo>
                    <a:close/>
                  </a:path>
                </a:pathLst>
              </a:custGeom>
              <a:solidFill>
                <a:srgbClr val="FF725E"/>
              </a:solidFill>
              <a:ln w="11049" cap="flat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797FED92-7F6C-58EF-6023-0B42715F1CFA}"/>
                  </a:ext>
                </a:extLst>
              </p:cNvPr>
              <p:cNvSpPr/>
              <p:nvPr/>
            </p:nvSpPr>
            <p:spPr>
              <a:xfrm>
                <a:off x="6298753" y="4442459"/>
                <a:ext cx="347099" cy="200491"/>
              </a:xfrm>
              <a:custGeom>
                <a:avLst/>
                <a:gdLst>
                  <a:gd name="connsiteX0" fmla="*/ 341805 w 347099"/>
                  <a:gd name="connsiteY0" fmla="*/ 124906 h 200491"/>
                  <a:gd name="connsiteX1" fmla="*/ 296244 w 347099"/>
                  <a:gd name="connsiteY1" fmla="*/ 171131 h 200491"/>
                  <a:gd name="connsiteX2" fmla="*/ 50856 w 347099"/>
                  <a:gd name="connsiteY2" fmla="*/ 171131 h 200491"/>
                  <a:gd name="connsiteX3" fmla="*/ 5294 w 347099"/>
                  <a:gd name="connsiteY3" fmla="*/ 124906 h 200491"/>
                  <a:gd name="connsiteX4" fmla="*/ 50856 w 347099"/>
                  <a:gd name="connsiteY4" fmla="*/ 29360 h 200491"/>
                  <a:gd name="connsiteX5" fmla="*/ 296244 w 347099"/>
                  <a:gd name="connsiteY5" fmla="*/ 29360 h 200491"/>
                  <a:gd name="connsiteX6" fmla="*/ 341805 w 347099"/>
                  <a:gd name="connsiteY6" fmla="*/ 124906 h 200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7099" h="200491">
                    <a:moveTo>
                      <a:pt x="341805" y="124906"/>
                    </a:moveTo>
                    <a:cubicBezTo>
                      <a:pt x="331919" y="144767"/>
                      <a:pt x="315962" y="160957"/>
                      <a:pt x="296244" y="171131"/>
                    </a:cubicBezTo>
                    <a:cubicBezTo>
                      <a:pt x="228566" y="210278"/>
                      <a:pt x="118534" y="210278"/>
                      <a:pt x="50856" y="171131"/>
                    </a:cubicBezTo>
                    <a:cubicBezTo>
                      <a:pt x="31138" y="160957"/>
                      <a:pt x="15181" y="144767"/>
                      <a:pt x="5294" y="124906"/>
                    </a:cubicBezTo>
                    <a:cubicBezTo>
                      <a:pt x="-9192" y="91730"/>
                      <a:pt x="6068" y="55237"/>
                      <a:pt x="50856" y="29360"/>
                    </a:cubicBezTo>
                    <a:cubicBezTo>
                      <a:pt x="118534" y="-9787"/>
                      <a:pt x="228566" y="-9787"/>
                      <a:pt x="296244" y="29360"/>
                    </a:cubicBezTo>
                    <a:cubicBezTo>
                      <a:pt x="341031" y="55237"/>
                      <a:pt x="356292" y="91730"/>
                      <a:pt x="341805" y="124906"/>
                    </a:cubicBezTo>
                    <a:close/>
                  </a:path>
                </a:pathLst>
              </a:custGeom>
              <a:solidFill>
                <a:srgbClr val="FF725E"/>
              </a:solidFill>
              <a:ln w="11049" cap="flat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B17B850E-F034-01A7-DD3E-CFCB61F93861}"/>
                  </a:ext>
                </a:extLst>
              </p:cNvPr>
              <p:cNvSpPr/>
              <p:nvPr/>
            </p:nvSpPr>
            <p:spPr>
              <a:xfrm>
                <a:off x="6298753" y="4442459"/>
                <a:ext cx="347099" cy="200491"/>
              </a:xfrm>
              <a:custGeom>
                <a:avLst/>
                <a:gdLst>
                  <a:gd name="connsiteX0" fmla="*/ 341805 w 347099"/>
                  <a:gd name="connsiteY0" fmla="*/ 124906 h 200491"/>
                  <a:gd name="connsiteX1" fmla="*/ 296244 w 347099"/>
                  <a:gd name="connsiteY1" fmla="*/ 171131 h 200491"/>
                  <a:gd name="connsiteX2" fmla="*/ 50856 w 347099"/>
                  <a:gd name="connsiteY2" fmla="*/ 171131 h 200491"/>
                  <a:gd name="connsiteX3" fmla="*/ 5294 w 347099"/>
                  <a:gd name="connsiteY3" fmla="*/ 124906 h 200491"/>
                  <a:gd name="connsiteX4" fmla="*/ 50856 w 347099"/>
                  <a:gd name="connsiteY4" fmla="*/ 29360 h 200491"/>
                  <a:gd name="connsiteX5" fmla="*/ 296244 w 347099"/>
                  <a:gd name="connsiteY5" fmla="*/ 29360 h 200491"/>
                  <a:gd name="connsiteX6" fmla="*/ 341805 w 347099"/>
                  <a:gd name="connsiteY6" fmla="*/ 124906 h 200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7099" h="200491">
                    <a:moveTo>
                      <a:pt x="341805" y="124906"/>
                    </a:moveTo>
                    <a:cubicBezTo>
                      <a:pt x="331919" y="144767"/>
                      <a:pt x="315962" y="160957"/>
                      <a:pt x="296244" y="171131"/>
                    </a:cubicBezTo>
                    <a:cubicBezTo>
                      <a:pt x="228566" y="210278"/>
                      <a:pt x="118534" y="210278"/>
                      <a:pt x="50856" y="171131"/>
                    </a:cubicBezTo>
                    <a:cubicBezTo>
                      <a:pt x="31138" y="160957"/>
                      <a:pt x="15181" y="144767"/>
                      <a:pt x="5294" y="124906"/>
                    </a:cubicBezTo>
                    <a:cubicBezTo>
                      <a:pt x="-9192" y="91730"/>
                      <a:pt x="6068" y="55237"/>
                      <a:pt x="50856" y="29360"/>
                    </a:cubicBezTo>
                    <a:cubicBezTo>
                      <a:pt x="118534" y="-9787"/>
                      <a:pt x="228566" y="-9787"/>
                      <a:pt x="296244" y="29360"/>
                    </a:cubicBezTo>
                    <a:cubicBezTo>
                      <a:pt x="341031" y="55237"/>
                      <a:pt x="356292" y="91730"/>
                      <a:pt x="341805" y="124906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11049" cap="flat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A1942D07-56A3-2B4A-1AE3-B6D3BAA3C798}"/>
                  </a:ext>
                </a:extLst>
              </p:cNvPr>
              <p:cNvSpPr/>
              <p:nvPr/>
            </p:nvSpPr>
            <p:spPr>
              <a:xfrm>
                <a:off x="6304047" y="4491752"/>
                <a:ext cx="336511" cy="151197"/>
              </a:xfrm>
              <a:custGeom>
                <a:avLst/>
                <a:gdLst>
                  <a:gd name="connsiteX0" fmla="*/ 336511 w 336511"/>
                  <a:gd name="connsiteY0" fmla="*/ 75613 h 151197"/>
                  <a:gd name="connsiteX1" fmla="*/ 290950 w 336511"/>
                  <a:gd name="connsiteY1" fmla="*/ 121838 h 151197"/>
                  <a:gd name="connsiteX2" fmla="*/ 45561 w 336511"/>
                  <a:gd name="connsiteY2" fmla="*/ 121838 h 151197"/>
                  <a:gd name="connsiteX3" fmla="*/ 0 w 336511"/>
                  <a:gd name="connsiteY3" fmla="*/ 75613 h 151197"/>
                  <a:gd name="connsiteX4" fmla="*/ 45561 w 336511"/>
                  <a:gd name="connsiteY4" fmla="*/ 29277 h 151197"/>
                  <a:gd name="connsiteX5" fmla="*/ 290950 w 336511"/>
                  <a:gd name="connsiteY5" fmla="*/ 29277 h 151197"/>
                  <a:gd name="connsiteX6" fmla="*/ 336511 w 336511"/>
                  <a:gd name="connsiteY6" fmla="*/ 75613 h 151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6511" h="151197">
                    <a:moveTo>
                      <a:pt x="336511" y="75613"/>
                    </a:moveTo>
                    <a:cubicBezTo>
                      <a:pt x="326625" y="95474"/>
                      <a:pt x="310667" y="111664"/>
                      <a:pt x="290950" y="121838"/>
                    </a:cubicBezTo>
                    <a:cubicBezTo>
                      <a:pt x="223272" y="160985"/>
                      <a:pt x="113239" y="160985"/>
                      <a:pt x="45561" y="121838"/>
                    </a:cubicBezTo>
                    <a:cubicBezTo>
                      <a:pt x="25844" y="111664"/>
                      <a:pt x="9886" y="95474"/>
                      <a:pt x="0" y="75613"/>
                    </a:cubicBezTo>
                    <a:cubicBezTo>
                      <a:pt x="9842" y="55696"/>
                      <a:pt x="25811" y="39463"/>
                      <a:pt x="45561" y="29277"/>
                    </a:cubicBezTo>
                    <a:cubicBezTo>
                      <a:pt x="113239" y="-9759"/>
                      <a:pt x="223272" y="-9759"/>
                      <a:pt x="290950" y="29277"/>
                    </a:cubicBezTo>
                    <a:cubicBezTo>
                      <a:pt x="310700" y="39451"/>
                      <a:pt x="326669" y="55696"/>
                      <a:pt x="336511" y="75613"/>
                    </a:cubicBezTo>
                    <a:close/>
                  </a:path>
                </a:pathLst>
              </a:custGeom>
              <a:solidFill>
                <a:srgbClr val="FF725E"/>
              </a:solidFill>
              <a:ln w="11049" cap="flat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FE8AB63D-4E6D-CCB6-B852-27ED926017E6}"/>
                  </a:ext>
                </a:extLst>
              </p:cNvPr>
              <p:cNvSpPr/>
              <p:nvPr/>
            </p:nvSpPr>
            <p:spPr>
              <a:xfrm>
                <a:off x="6304022" y="4448154"/>
                <a:ext cx="336535" cy="194795"/>
              </a:xfrm>
              <a:custGeom>
                <a:avLst/>
                <a:gdLst>
                  <a:gd name="connsiteX0" fmla="*/ 336536 w 336535"/>
                  <a:gd name="connsiteY0" fmla="*/ 119211 h 194795"/>
                  <a:gd name="connsiteX1" fmla="*/ 290975 w 336535"/>
                  <a:gd name="connsiteY1" fmla="*/ 165436 h 194795"/>
                  <a:gd name="connsiteX2" fmla="*/ 45586 w 336535"/>
                  <a:gd name="connsiteY2" fmla="*/ 165436 h 194795"/>
                  <a:gd name="connsiteX3" fmla="*/ 25 w 336535"/>
                  <a:gd name="connsiteY3" fmla="*/ 119211 h 194795"/>
                  <a:gd name="connsiteX4" fmla="*/ 25 w 336535"/>
                  <a:gd name="connsiteY4" fmla="*/ 118216 h 194795"/>
                  <a:gd name="connsiteX5" fmla="*/ 111384 w 336535"/>
                  <a:gd name="connsiteY5" fmla="*/ 61154 h 194795"/>
                  <a:gd name="connsiteX6" fmla="*/ 139362 w 336535"/>
                  <a:gd name="connsiteY6" fmla="*/ 44898 h 194795"/>
                  <a:gd name="connsiteX7" fmla="*/ 160263 w 336535"/>
                  <a:gd name="connsiteY7" fmla="*/ 0 h 194795"/>
                  <a:gd name="connsiteX8" fmla="*/ 196645 w 336535"/>
                  <a:gd name="connsiteY8" fmla="*/ 45008 h 194795"/>
                  <a:gd name="connsiteX9" fmla="*/ 198525 w 336535"/>
                  <a:gd name="connsiteY9" fmla="*/ 68563 h 194795"/>
                  <a:gd name="connsiteX10" fmla="*/ 334435 w 336535"/>
                  <a:gd name="connsiteY10" fmla="*/ 116115 h 194795"/>
                  <a:gd name="connsiteX11" fmla="*/ 336536 w 336535"/>
                  <a:gd name="connsiteY11" fmla="*/ 119211 h 194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6535" h="194795">
                    <a:moveTo>
                      <a:pt x="336536" y="119211"/>
                    </a:moveTo>
                    <a:cubicBezTo>
                      <a:pt x="326650" y="139072"/>
                      <a:pt x="310692" y="155262"/>
                      <a:pt x="290975" y="165436"/>
                    </a:cubicBezTo>
                    <a:cubicBezTo>
                      <a:pt x="223296" y="204583"/>
                      <a:pt x="113264" y="204583"/>
                      <a:pt x="45586" y="165436"/>
                    </a:cubicBezTo>
                    <a:cubicBezTo>
                      <a:pt x="25869" y="155262"/>
                      <a:pt x="9911" y="139072"/>
                      <a:pt x="25" y="119211"/>
                    </a:cubicBezTo>
                    <a:cubicBezTo>
                      <a:pt x="-8" y="118879"/>
                      <a:pt x="-8" y="118547"/>
                      <a:pt x="25" y="118216"/>
                    </a:cubicBezTo>
                    <a:cubicBezTo>
                      <a:pt x="30325" y="83271"/>
                      <a:pt x="68367" y="80506"/>
                      <a:pt x="111384" y="61154"/>
                    </a:cubicBezTo>
                    <a:cubicBezTo>
                      <a:pt x="121326" y="56874"/>
                      <a:pt x="130715" y="51411"/>
                      <a:pt x="139362" y="44898"/>
                    </a:cubicBezTo>
                    <a:cubicBezTo>
                      <a:pt x="153849" y="34735"/>
                      <a:pt x="161811" y="17628"/>
                      <a:pt x="160263" y="0"/>
                    </a:cubicBezTo>
                    <a:cubicBezTo>
                      <a:pt x="179206" y="7907"/>
                      <a:pt x="192886" y="24827"/>
                      <a:pt x="196645" y="45008"/>
                    </a:cubicBezTo>
                    <a:cubicBezTo>
                      <a:pt x="198437" y="52727"/>
                      <a:pt x="199078" y="60656"/>
                      <a:pt x="198525" y="68563"/>
                    </a:cubicBezTo>
                    <a:cubicBezTo>
                      <a:pt x="198525" y="68563"/>
                      <a:pt x="291749" y="72876"/>
                      <a:pt x="334435" y="116115"/>
                    </a:cubicBezTo>
                    <a:cubicBezTo>
                      <a:pt x="335209" y="117099"/>
                      <a:pt x="335905" y="118127"/>
                      <a:pt x="336536" y="119211"/>
                    </a:cubicBezTo>
                    <a:close/>
                  </a:path>
                </a:pathLst>
              </a:custGeom>
              <a:solidFill>
                <a:srgbClr val="FAFAFA"/>
              </a:solidFill>
              <a:ln w="11049" cap="flat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12FADA31-64CF-C06E-616E-A6C0F8AA5F30}"/>
                  </a:ext>
                </a:extLst>
              </p:cNvPr>
              <p:cNvSpPr/>
              <p:nvPr/>
            </p:nvSpPr>
            <p:spPr>
              <a:xfrm>
                <a:off x="6456896" y="4517270"/>
                <a:ext cx="84687" cy="77721"/>
              </a:xfrm>
              <a:custGeom>
                <a:avLst/>
                <a:gdLst>
                  <a:gd name="connsiteX0" fmla="*/ 84688 w 84687"/>
                  <a:gd name="connsiteY0" fmla="*/ 4534 h 77721"/>
                  <a:gd name="connsiteX1" fmla="*/ 48195 w 84687"/>
                  <a:gd name="connsiteY1" fmla="*/ 0 h 77721"/>
                  <a:gd name="connsiteX2" fmla="*/ 201 w 84687"/>
                  <a:gd name="connsiteY2" fmla="*/ 57615 h 77721"/>
                  <a:gd name="connsiteX3" fmla="*/ 56378 w 84687"/>
                  <a:gd name="connsiteY3" fmla="*/ 71770 h 77721"/>
                  <a:gd name="connsiteX4" fmla="*/ 19664 w 84687"/>
                  <a:gd name="connsiteY4" fmla="*/ 59937 h 77721"/>
                  <a:gd name="connsiteX5" fmla="*/ 84688 w 84687"/>
                  <a:gd name="connsiteY5" fmla="*/ 4534 h 7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687" h="77721">
                    <a:moveTo>
                      <a:pt x="84688" y="4534"/>
                    </a:moveTo>
                    <a:cubicBezTo>
                      <a:pt x="72623" y="2323"/>
                      <a:pt x="60436" y="807"/>
                      <a:pt x="48195" y="0"/>
                    </a:cubicBezTo>
                    <a:cubicBezTo>
                      <a:pt x="41891" y="37157"/>
                      <a:pt x="3961" y="37157"/>
                      <a:pt x="201" y="57615"/>
                    </a:cubicBezTo>
                    <a:cubicBezTo>
                      <a:pt x="-3559" y="78073"/>
                      <a:pt x="46646" y="83160"/>
                      <a:pt x="56378" y="71770"/>
                    </a:cubicBezTo>
                    <a:cubicBezTo>
                      <a:pt x="56378" y="71770"/>
                      <a:pt x="23202" y="77520"/>
                      <a:pt x="19664" y="59937"/>
                    </a:cubicBezTo>
                    <a:cubicBezTo>
                      <a:pt x="16125" y="42354"/>
                      <a:pt x="68100" y="39700"/>
                      <a:pt x="84688" y="4534"/>
                    </a:cubicBezTo>
                    <a:close/>
                  </a:path>
                </a:pathLst>
              </a:custGeom>
              <a:solidFill>
                <a:srgbClr val="E0E0E0"/>
              </a:solidFill>
              <a:ln w="11049" cap="flat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8B4F2184-FCE3-263B-4DC2-2031C95BC6C1}"/>
                </a:ext>
              </a:extLst>
            </p:cNvPr>
            <p:cNvSpPr/>
            <p:nvPr/>
          </p:nvSpPr>
          <p:spPr>
            <a:xfrm>
              <a:off x="6515164" y="4395359"/>
              <a:ext cx="543839" cy="434360"/>
            </a:xfrm>
            <a:custGeom>
              <a:avLst/>
              <a:gdLst>
                <a:gd name="connsiteX0" fmla="*/ 66231 w 543839"/>
                <a:gd name="connsiteY0" fmla="*/ 54786 h 434360"/>
                <a:gd name="connsiteX1" fmla="*/ 192962 w 543839"/>
                <a:gd name="connsiteY1" fmla="*/ 46 h 434360"/>
                <a:gd name="connsiteX2" fmla="*/ 520294 w 543839"/>
                <a:gd name="connsiteY2" fmla="*/ 173112 h 434360"/>
                <a:gd name="connsiteX3" fmla="*/ 529252 w 543839"/>
                <a:gd name="connsiteY3" fmla="*/ 299511 h 434360"/>
                <a:gd name="connsiteX4" fmla="*/ 529252 w 543839"/>
                <a:gd name="connsiteY4" fmla="*/ 299511 h 434360"/>
                <a:gd name="connsiteX5" fmla="*/ 477608 w 543839"/>
                <a:gd name="connsiteY5" fmla="*/ 379022 h 434360"/>
                <a:gd name="connsiteX6" fmla="*/ 477608 w 543839"/>
                <a:gd name="connsiteY6" fmla="*/ 379022 h 434360"/>
                <a:gd name="connsiteX7" fmla="*/ 350877 w 543839"/>
                <a:gd name="connsiteY7" fmla="*/ 434314 h 434360"/>
                <a:gd name="connsiteX8" fmla="*/ 23545 w 543839"/>
                <a:gd name="connsiteY8" fmla="*/ 261249 h 434360"/>
                <a:gd name="connsiteX9" fmla="*/ 14588 w 543839"/>
                <a:gd name="connsiteY9" fmla="*/ 134850 h 434360"/>
                <a:gd name="connsiteX10" fmla="*/ 14588 w 543839"/>
                <a:gd name="connsiteY10" fmla="*/ 134850 h 434360"/>
                <a:gd name="connsiteX11" fmla="*/ 66231 w 543839"/>
                <a:gd name="connsiteY11" fmla="*/ 55339 h 43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3839" h="434360">
                  <a:moveTo>
                    <a:pt x="66231" y="54786"/>
                  </a:moveTo>
                  <a:cubicBezTo>
                    <a:pt x="87574" y="21610"/>
                    <a:pt x="131476" y="1262"/>
                    <a:pt x="192962" y="46"/>
                  </a:cubicBezTo>
                  <a:cubicBezTo>
                    <a:pt x="315822" y="-2166"/>
                    <a:pt x="462458" y="75355"/>
                    <a:pt x="520294" y="173112"/>
                  </a:cubicBezTo>
                  <a:cubicBezTo>
                    <a:pt x="549267" y="221991"/>
                    <a:pt x="550594" y="266778"/>
                    <a:pt x="529252" y="299511"/>
                  </a:cubicBezTo>
                  <a:lnTo>
                    <a:pt x="529252" y="299511"/>
                  </a:lnTo>
                  <a:lnTo>
                    <a:pt x="477608" y="379022"/>
                  </a:lnTo>
                  <a:lnTo>
                    <a:pt x="477608" y="379022"/>
                  </a:lnTo>
                  <a:cubicBezTo>
                    <a:pt x="456265" y="412197"/>
                    <a:pt x="412363" y="432656"/>
                    <a:pt x="350877" y="434314"/>
                  </a:cubicBezTo>
                  <a:cubicBezTo>
                    <a:pt x="228017" y="436526"/>
                    <a:pt x="81381" y="359006"/>
                    <a:pt x="23545" y="261249"/>
                  </a:cubicBezTo>
                  <a:cubicBezTo>
                    <a:pt x="-5428" y="212370"/>
                    <a:pt x="-6755" y="167693"/>
                    <a:pt x="14588" y="134850"/>
                  </a:cubicBezTo>
                  <a:lnTo>
                    <a:pt x="14588" y="134850"/>
                  </a:lnTo>
                  <a:lnTo>
                    <a:pt x="66231" y="55339"/>
                  </a:ln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66" name="图形 4">
              <a:extLst>
                <a:ext uri="{FF2B5EF4-FFF2-40B4-BE49-F238E27FC236}">
                  <a16:creationId xmlns:a16="http://schemas.microsoft.com/office/drawing/2014/main" id="{F42E8FFF-568E-5ED9-EE68-B4BDB8602579}"/>
                </a:ext>
              </a:extLst>
            </p:cNvPr>
            <p:cNvGrpSpPr/>
            <p:nvPr/>
          </p:nvGrpSpPr>
          <p:grpSpPr>
            <a:xfrm>
              <a:off x="6516150" y="4441519"/>
              <a:ext cx="537554" cy="387932"/>
              <a:chOff x="6516150" y="4441519"/>
              <a:chExt cx="537554" cy="387932"/>
            </a:xfrm>
            <a:solidFill>
              <a:srgbClr val="000000"/>
            </a:solidFill>
          </p:grpSpPr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08F1C9BF-AA83-484E-8549-C67A513A3430}"/>
                  </a:ext>
                </a:extLst>
              </p:cNvPr>
              <p:cNvSpPr/>
              <p:nvPr/>
            </p:nvSpPr>
            <p:spPr>
              <a:xfrm>
                <a:off x="6811965" y="4712895"/>
                <a:ext cx="84155" cy="114013"/>
              </a:xfrm>
              <a:custGeom>
                <a:avLst/>
                <a:gdLst>
                  <a:gd name="connsiteX0" fmla="*/ 0 w 84155"/>
                  <a:gd name="connsiteY0" fmla="*/ 112244 h 114013"/>
                  <a:gd name="connsiteX1" fmla="*/ 13823 w 84155"/>
                  <a:gd name="connsiteY1" fmla="*/ 114013 h 114013"/>
                  <a:gd name="connsiteX2" fmla="*/ 84155 w 84155"/>
                  <a:gd name="connsiteY2" fmla="*/ 5861 h 114013"/>
                  <a:gd name="connsiteX3" fmla="*/ 73097 w 84155"/>
                  <a:gd name="connsiteY3" fmla="*/ 0 h 114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155" h="114013">
                    <a:moveTo>
                      <a:pt x="0" y="112244"/>
                    </a:moveTo>
                    <a:cubicBezTo>
                      <a:pt x="4645" y="112908"/>
                      <a:pt x="9179" y="113571"/>
                      <a:pt x="13823" y="114013"/>
                    </a:cubicBezTo>
                    <a:lnTo>
                      <a:pt x="84155" y="5861"/>
                    </a:lnTo>
                    <a:lnTo>
                      <a:pt x="73097" y="0"/>
                    </a:lnTo>
                    <a:close/>
                  </a:path>
                </a:pathLst>
              </a:custGeom>
              <a:solidFill>
                <a:srgbClr val="000000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222DCEE0-F1B7-0C7D-CC95-F130A92806A0}"/>
                  </a:ext>
                </a:extLst>
              </p:cNvPr>
              <p:cNvSpPr/>
              <p:nvPr/>
            </p:nvSpPr>
            <p:spPr>
              <a:xfrm>
                <a:off x="6917906" y="4704712"/>
                <a:ext cx="87251" cy="117220"/>
              </a:xfrm>
              <a:custGeom>
                <a:avLst/>
                <a:gdLst>
                  <a:gd name="connsiteX0" fmla="*/ 18578 w 87251"/>
                  <a:gd name="connsiteY0" fmla="*/ 111912 h 117220"/>
                  <a:gd name="connsiteX1" fmla="*/ 87252 w 87251"/>
                  <a:gd name="connsiteY1" fmla="*/ 5861 h 117220"/>
                  <a:gd name="connsiteX2" fmla="*/ 76193 w 87251"/>
                  <a:gd name="connsiteY2" fmla="*/ 0 h 117220"/>
                  <a:gd name="connsiteX3" fmla="*/ 0 w 87251"/>
                  <a:gd name="connsiteY3" fmla="*/ 117220 h 117220"/>
                  <a:gd name="connsiteX4" fmla="*/ 18578 w 87251"/>
                  <a:gd name="connsiteY4" fmla="*/ 111912 h 117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251" h="117220">
                    <a:moveTo>
                      <a:pt x="18578" y="111912"/>
                    </a:moveTo>
                    <a:lnTo>
                      <a:pt x="87252" y="5861"/>
                    </a:lnTo>
                    <a:lnTo>
                      <a:pt x="76193" y="0"/>
                    </a:lnTo>
                    <a:lnTo>
                      <a:pt x="0" y="117220"/>
                    </a:lnTo>
                    <a:cubicBezTo>
                      <a:pt x="6281" y="115794"/>
                      <a:pt x="12485" y="114025"/>
                      <a:pt x="18578" y="11191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E3232D07-D518-AF99-E317-35D2BD00A85C}"/>
                  </a:ext>
                </a:extLst>
              </p:cNvPr>
              <p:cNvSpPr/>
              <p:nvPr/>
            </p:nvSpPr>
            <p:spPr>
              <a:xfrm>
                <a:off x="6756341" y="4700841"/>
                <a:ext cx="83602" cy="115229"/>
              </a:xfrm>
              <a:custGeom>
                <a:avLst/>
                <a:gdLst>
                  <a:gd name="connsiteX0" fmla="*/ 0 w 83602"/>
                  <a:gd name="connsiteY0" fmla="*/ 111470 h 115229"/>
                  <a:gd name="connsiteX1" fmla="*/ 12496 w 83602"/>
                  <a:gd name="connsiteY1" fmla="*/ 115230 h 115229"/>
                  <a:gd name="connsiteX2" fmla="*/ 83602 w 83602"/>
                  <a:gd name="connsiteY2" fmla="*/ 5861 h 115229"/>
                  <a:gd name="connsiteX3" fmla="*/ 72544 w 83602"/>
                  <a:gd name="connsiteY3" fmla="*/ 0 h 115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602" h="115229">
                    <a:moveTo>
                      <a:pt x="0" y="111470"/>
                    </a:moveTo>
                    <a:lnTo>
                      <a:pt x="12496" y="115230"/>
                    </a:lnTo>
                    <a:lnTo>
                      <a:pt x="83602" y="5861"/>
                    </a:lnTo>
                    <a:lnTo>
                      <a:pt x="72544" y="0"/>
                    </a:lnTo>
                    <a:close/>
                  </a:path>
                </a:pathLst>
              </a:custGeom>
              <a:solidFill>
                <a:srgbClr val="000000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D5E25A12-F726-F35F-785A-7DA5C97FE8D5}"/>
                  </a:ext>
                </a:extLst>
              </p:cNvPr>
              <p:cNvSpPr/>
              <p:nvPr/>
            </p:nvSpPr>
            <p:spPr>
              <a:xfrm>
                <a:off x="6701490" y="4680162"/>
                <a:ext cx="83381" cy="116446"/>
              </a:xfrm>
              <a:custGeom>
                <a:avLst/>
                <a:gdLst>
                  <a:gd name="connsiteX0" fmla="*/ 0 w 83381"/>
                  <a:gd name="connsiteY0" fmla="*/ 111470 h 116446"/>
                  <a:gd name="connsiteX1" fmla="*/ 11722 w 83381"/>
                  <a:gd name="connsiteY1" fmla="*/ 116446 h 116446"/>
                  <a:gd name="connsiteX2" fmla="*/ 83381 w 83381"/>
                  <a:gd name="connsiteY2" fmla="*/ 5861 h 116446"/>
                  <a:gd name="connsiteX3" fmla="*/ 72323 w 83381"/>
                  <a:gd name="connsiteY3" fmla="*/ 0 h 116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381" h="116446">
                    <a:moveTo>
                      <a:pt x="0" y="111470"/>
                    </a:moveTo>
                    <a:cubicBezTo>
                      <a:pt x="3871" y="113239"/>
                      <a:pt x="7741" y="114788"/>
                      <a:pt x="11722" y="116446"/>
                    </a:cubicBezTo>
                    <a:lnTo>
                      <a:pt x="83381" y="5861"/>
                    </a:lnTo>
                    <a:lnTo>
                      <a:pt x="72323" y="0"/>
                    </a:lnTo>
                    <a:close/>
                  </a:path>
                </a:pathLst>
              </a:custGeom>
              <a:solidFill>
                <a:srgbClr val="000000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54092A84-0564-CFA6-8875-26B2EEF5A430}"/>
                  </a:ext>
                </a:extLst>
              </p:cNvPr>
              <p:cNvSpPr/>
              <p:nvPr/>
            </p:nvSpPr>
            <p:spPr>
              <a:xfrm>
                <a:off x="6867147" y="4715770"/>
                <a:ext cx="84929" cy="113681"/>
              </a:xfrm>
              <a:custGeom>
                <a:avLst/>
                <a:gdLst>
                  <a:gd name="connsiteX0" fmla="*/ 15814 w 84929"/>
                  <a:gd name="connsiteY0" fmla="*/ 112355 h 113681"/>
                  <a:gd name="connsiteX1" fmla="*/ 84929 w 84929"/>
                  <a:gd name="connsiteY1" fmla="*/ 5861 h 113681"/>
                  <a:gd name="connsiteX2" fmla="*/ 73871 w 84929"/>
                  <a:gd name="connsiteY2" fmla="*/ 0 h 113681"/>
                  <a:gd name="connsiteX3" fmla="*/ 0 w 84929"/>
                  <a:gd name="connsiteY3" fmla="*/ 113682 h 113681"/>
                  <a:gd name="connsiteX4" fmla="*/ 15814 w 84929"/>
                  <a:gd name="connsiteY4" fmla="*/ 112355 h 113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929" h="113681">
                    <a:moveTo>
                      <a:pt x="15814" y="112355"/>
                    </a:moveTo>
                    <a:lnTo>
                      <a:pt x="84929" y="5861"/>
                    </a:lnTo>
                    <a:lnTo>
                      <a:pt x="73871" y="0"/>
                    </a:lnTo>
                    <a:lnTo>
                      <a:pt x="0" y="113682"/>
                    </a:lnTo>
                    <a:cubicBezTo>
                      <a:pt x="5640" y="113129"/>
                      <a:pt x="10727" y="112686"/>
                      <a:pt x="15814" y="11235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6B9F0E87-26CB-0CA9-619A-B53B5D37C779}"/>
                  </a:ext>
                </a:extLst>
              </p:cNvPr>
              <p:cNvSpPr/>
              <p:nvPr/>
            </p:nvSpPr>
            <p:spPr>
              <a:xfrm>
                <a:off x="6969328" y="4673859"/>
                <a:ext cx="84376" cy="125182"/>
              </a:xfrm>
              <a:custGeom>
                <a:avLst/>
                <a:gdLst>
                  <a:gd name="connsiteX0" fmla="*/ 0 w 84376"/>
                  <a:gd name="connsiteY0" fmla="*/ 125183 h 125182"/>
                  <a:gd name="connsiteX1" fmla="*/ 23444 w 84376"/>
                  <a:gd name="connsiteY1" fmla="*/ 100633 h 125182"/>
                  <a:gd name="connsiteX2" fmla="*/ 23444 w 84376"/>
                  <a:gd name="connsiteY2" fmla="*/ 100633 h 125182"/>
                  <a:gd name="connsiteX3" fmla="*/ 75087 w 84376"/>
                  <a:gd name="connsiteY3" fmla="*/ 21122 h 125182"/>
                  <a:gd name="connsiteX4" fmla="*/ 75087 w 84376"/>
                  <a:gd name="connsiteY4" fmla="*/ 21122 h 125182"/>
                  <a:gd name="connsiteX5" fmla="*/ 84377 w 84376"/>
                  <a:gd name="connsiteY5" fmla="*/ 1548 h 125182"/>
                  <a:gd name="connsiteX6" fmla="*/ 81391 w 84376"/>
                  <a:gd name="connsiteY6" fmla="*/ 0 h 125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376" h="125182">
                    <a:moveTo>
                      <a:pt x="0" y="125183"/>
                    </a:moveTo>
                    <a:cubicBezTo>
                      <a:pt x="9179" y="118426"/>
                      <a:pt x="17108" y="110110"/>
                      <a:pt x="23444" y="100633"/>
                    </a:cubicBezTo>
                    <a:lnTo>
                      <a:pt x="23444" y="100633"/>
                    </a:lnTo>
                    <a:lnTo>
                      <a:pt x="75087" y="21122"/>
                    </a:lnTo>
                    <a:lnTo>
                      <a:pt x="75087" y="21122"/>
                    </a:lnTo>
                    <a:cubicBezTo>
                      <a:pt x="78958" y="14996"/>
                      <a:pt x="82076" y="8416"/>
                      <a:pt x="84377" y="1548"/>
                    </a:cubicBezTo>
                    <a:lnTo>
                      <a:pt x="81391" y="0"/>
                    </a:lnTo>
                    <a:close/>
                  </a:path>
                </a:pathLst>
              </a:custGeom>
              <a:solidFill>
                <a:srgbClr val="000000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79799BB9-3CFE-CD90-C51A-81BBD10BEEE2}"/>
                  </a:ext>
                </a:extLst>
              </p:cNvPr>
              <p:cNvSpPr/>
              <p:nvPr/>
            </p:nvSpPr>
            <p:spPr>
              <a:xfrm>
                <a:off x="6602959" y="4620114"/>
                <a:ext cx="82275" cy="117441"/>
              </a:xfrm>
              <a:custGeom>
                <a:avLst/>
                <a:gdLst>
                  <a:gd name="connsiteX0" fmla="*/ 0 w 82275"/>
                  <a:gd name="connsiteY0" fmla="*/ 109479 h 117441"/>
                  <a:gd name="connsiteX1" fmla="*/ 9732 w 82275"/>
                  <a:gd name="connsiteY1" fmla="*/ 117441 h 117441"/>
                  <a:gd name="connsiteX2" fmla="*/ 82275 w 82275"/>
                  <a:gd name="connsiteY2" fmla="*/ 5861 h 117441"/>
                  <a:gd name="connsiteX3" fmla="*/ 71217 w 82275"/>
                  <a:gd name="connsiteY3" fmla="*/ 0 h 117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275" h="117441">
                    <a:moveTo>
                      <a:pt x="0" y="109479"/>
                    </a:moveTo>
                    <a:lnTo>
                      <a:pt x="9732" y="117441"/>
                    </a:lnTo>
                    <a:lnTo>
                      <a:pt x="82275" y="5861"/>
                    </a:lnTo>
                    <a:lnTo>
                      <a:pt x="712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D88983F6-EE01-8EB0-E6CF-90797ED7888D}"/>
                  </a:ext>
                </a:extLst>
              </p:cNvPr>
              <p:cNvSpPr/>
              <p:nvPr/>
            </p:nvSpPr>
            <p:spPr>
              <a:xfrm>
                <a:off x="6563259" y="4582957"/>
                <a:ext cx="81169" cy="116999"/>
              </a:xfrm>
              <a:custGeom>
                <a:avLst/>
                <a:gdLst>
                  <a:gd name="connsiteX0" fmla="*/ 0 w 81169"/>
                  <a:gd name="connsiteY0" fmla="*/ 107379 h 116999"/>
                  <a:gd name="connsiteX1" fmla="*/ 8736 w 81169"/>
                  <a:gd name="connsiteY1" fmla="*/ 116999 h 116999"/>
                  <a:gd name="connsiteX2" fmla="*/ 81170 w 81169"/>
                  <a:gd name="connsiteY2" fmla="*/ 5972 h 116999"/>
                  <a:gd name="connsiteX3" fmla="*/ 70111 w 81169"/>
                  <a:gd name="connsiteY3" fmla="*/ 0 h 116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169" h="116999">
                    <a:moveTo>
                      <a:pt x="0" y="107379"/>
                    </a:moveTo>
                    <a:cubicBezTo>
                      <a:pt x="2765" y="110585"/>
                      <a:pt x="5750" y="113792"/>
                      <a:pt x="8736" y="116999"/>
                    </a:cubicBezTo>
                    <a:lnTo>
                      <a:pt x="81170" y="5972"/>
                    </a:lnTo>
                    <a:lnTo>
                      <a:pt x="701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EED4AF0E-773F-17C4-28A1-EA9B601C6795}"/>
                  </a:ext>
                </a:extLst>
              </p:cNvPr>
              <p:cNvSpPr/>
              <p:nvPr/>
            </p:nvSpPr>
            <p:spPr>
              <a:xfrm>
                <a:off x="6649737" y="4653622"/>
                <a:ext cx="83381" cy="116446"/>
              </a:xfrm>
              <a:custGeom>
                <a:avLst/>
                <a:gdLst>
                  <a:gd name="connsiteX0" fmla="*/ 0 w 83381"/>
                  <a:gd name="connsiteY0" fmla="*/ 109922 h 116446"/>
                  <a:gd name="connsiteX1" fmla="*/ 11059 w 83381"/>
                  <a:gd name="connsiteY1" fmla="*/ 116446 h 116446"/>
                  <a:gd name="connsiteX2" fmla="*/ 83381 w 83381"/>
                  <a:gd name="connsiteY2" fmla="*/ 5861 h 116446"/>
                  <a:gd name="connsiteX3" fmla="*/ 72323 w 83381"/>
                  <a:gd name="connsiteY3" fmla="*/ 0 h 116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381" h="116446">
                    <a:moveTo>
                      <a:pt x="0" y="109922"/>
                    </a:moveTo>
                    <a:lnTo>
                      <a:pt x="11059" y="116446"/>
                    </a:lnTo>
                    <a:lnTo>
                      <a:pt x="83381" y="5861"/>
                    </a:lnTo>
                    <a:lnTo>
                      <a:pt x="72323" y="0"/>
                    </a:lnTo>
                    <a:close/>
                  </a:path>
                </a:pathLst>
              </a:custGeom>
              <a:solidFill>
                <a:srgbClr val="000000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31D58716-27E0-3384-E72E-4C031D079991}"/>
                  </a:ext>
                </a:extLst>
              </p:cNvPr>
              <p:cNvSpPr/>
              <p:nvPr/>
            </p:nvSpPr>
            <p:spPr>
              <a:xfrm>
                <a:off x="6533290" y="4541599"/>
                <a:ext cx="78515" cy="116446"/>
              </a:xfrm>
              <a:custGeom>
                <a:avLst/>
                <a:gdLst>
                  <a:gd name="connsiteX0" fmla="*/ 6746 w 78515"/>
                  <a:gd name="connsiteY0" fmla="*/ 116446 h 116446"/>
                  <a:gd name="connsiteX1" fmla="*/ 78515 w 78515"/>
                  <a:gd name="connsiteY1" fmla="*/ 5861 h 116446"/>
                  <a:gd name="connsiteX2" fmla="*/ 67457 w 78515"/>
                  <a:gd name="connsiteY2" fmla="*/ 0 h 116446"/>
                  <a:gd name="connsiteX3" fmla="*/ 0 w 78515"/>
                  <a:gd name="connsiteY3" fmla="*/ 103839 h 116446"/>
                  <a:gd name="connsiteX4" fmla="*/ 5529 w 78515"/>
                  <a:gd name="connsiteY4" fmla="*/ 114345 h 116446"/>
                  <a:gd name="connsiteX5" fmla="*/ 6746 w 78515"/>
                  <a:gd name="connsiteY5" fmla="*/ 116446 h 116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515" h="116446">
                    <a:moveTo>
                      <a:pt x="6746" y="116446"/>
                    </a:moveTo>
                    <a:lnTo>
                      <a:pt x="78515" y="5861"/>
                    </a:lnTo>
                    <a:lnTo>
                      <a:pt x="67457" y="0"/>
                    </a:lnTo>
                    <a:lnTo>
                      <a:pt x="0" y="103839"/>
                    </a:lnTo>
                    <a:cubicBezTo>
                      <a:pt x="1769" y="107378"/>
                      <a:pt x="3428" y="110806"/>
                      <a:pt x="5529" y="114345"/>
                    </a:cubicBezTo>
                    <a:cubicBezTo>
                      <a:pt x="5894" y="115064"/>
                      <a:pt x="6303" y="115772"/>
                      <a:pt x="6746" y="11644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65B26505-9B24-2EDF-2A35-5007CF0A36C1}"/>
                  </a:ext>
                </a:extLst>
              </p:cNvPr>
              <p:cNvSpPr/>
              <p:nvPr/>
            </p:nvSpPr>
            <p:spPr>
              <a:xfrm>
                <a:off x="6516150" y="4492941"/>
                <a:ext cx="75529" cy="117109"/>
              </a:xfrm>
              <a:custGeom>
                <a:avLst/>
                <a:gdLst>
                  <a:gd name="connsiteX0" fmla="*/ 3207 w 75529"/>
                  <a:gd name="connsiteY0" fmla="*/ 117110 h 117109"/>
                  <a:gd name="connsiteX1" fmla="*/ 75530 w 75529"/>
                  <a:gd name="connsiteY1" fmla="*/ 5861 h 117109"/>
                  <a:gd name="connsiteX2" fmla="*/ 64471 w 75529"/>
                  <a:gd name="connsiteY2" fmla="*/ 0 h 117109"/>
                  <a:gd name="connsiteX3" fmla="*/ 0 w 75529"/>
                  <a:gd name="connsiteY3" fmla="*/ 99527 h 117109"/>
                  <a:gd name="connsiteX4" fmla="*/ 3207 w 75529"/>
                  <a:gd name="connsiteY4" fmla="*/ 117110 h 11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529" h="117109">
                    <a:moveTo>
                      <a:pt x="3207" y="117110"/>
                    </a:moveTo>
                    <a:lnTo>
                      <a:pt x="75530" y="5861"/>
                    </a:lnTo>
                    <a:lnTo>
                      <a:pt x="64471" y="0"/>
                    </a:lnTo>
                    <a:lnTo>
                      <a:pt x="0" y="99527"/>
                    </a:lnTo>
                    <a:cubicBezTo>
                      <a:pt x="697" y="105454"/>
                      <a:pt x="1769" y="111326"/>
                      <a:pt x="3207" y="1171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CDB1246F-32EC-C313-8E9D-FCEE559763DA}"/>
                  </a:ext>
                </a:extLst>
              </p:cNvPr>
              <p:cNvSpPr/>
              <p:nvPr/>
            </p:nvSpPr>
            <p:spPr>
              <a:xfrm>
                <a:off x="6517477" y="4441519"/>
                <a:ext cx="75419" cy="118547"/>
              </a:xfrm>
              <a:custGeom>
                <a:avLst/>
                <a:gdLst>
                  <a:gd name="connsiteX0" fmla="*/ 75419 w 75419"/>
                  <a:gd name="connsiteY0" fmla="*/ 2433 h 118547"/>
                  <a:gd name="connsiteX1" fmla="*/ 70664 w 75419"/>
                  <a:gd name="connsiteY1" fmla="*/ 0 h 118547"/>
                  <a:gd name="connsiteX2" fmla="*/ 63918 w 75419"/>
                  <a:gd name="connsiteY2" fmla="*/ 8626 h 118547"/>
                  <a:gd name="connsiteX3" fmla="*/ 12275 w 75419"/>
                  <a:gd name="connsiteY3" fmla="*/ 88136 h 118547"/>
                  <a:gd name="connsiteX4" fmla="*/ 0 w 75419"/>
                  <a:gd name="connsiteY4" fmla="*/ 118547 h 11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419" h="118547">
                    <a:moveTo>
                      <a:pt x="75419" y="2433"/>
                    </a:moveTo>
                    <a:lnTo>
                      <a:pt x="70664" y="0"/>
                    </a:lnTo>
                    <a:cubicBezTo>
                      <a:pt x="68264" y="2753"/>
                      <a:pt x="66008" y="5628"/>
                      <a:pt x="63918" y="8626"/>
                    </a:cubicBezTo>
                    <a:lnTo>
                      <a:pt x="12275" y="88136"/>
                    </a:lnTo>
                    <a:cubicBezTo>
                      <a:pt x="6359" y="97436"/>
                      <a:pt x="2201" y="107743"/>
                      <a:pt x="0" y="11854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10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AA331E18-85AC-EA0F-9DBE-FED44BDD34B6}"/>
                </a:ext>
              </a:extLst>
            </p:cNvPr>
            <p:cNvSpPr/>
            <p:nvPr/>
          </p:nvSpPr>
          <p:spPr>
            <a:xfrm>
              <a:off x="6625076" y="4621942"/>
              <a:ext cx="434117" cy="207748"/>
            </a:xfrm>
            <a:custGeom>
              <a:avLst/>
              <a:gdLst>
                <a:gd name="connsiteX0" fmla="*/ 0 w 434117"/>
                <a:gd name="connsiteY0" fmla="*/ 125013 h 207748"/>
                <a:gd name="connsiteX1" fmla="*/ 251250 w 434117"/>
                <a:gd name="connsiteY1" fmla="*/ 138173 h 207748"/>
                <a:gd name="connsiteX2" fmla="*/ 306542 w 434117"/>
                <a:gd name="connsiteY2" fmla="*/ 87082 h 207748"/>
                <a:gd name="connsiteX3" fmla="*/ 377096 w 434117"/>
                <a:gd name="connsiteY3" fmla="*/ 163 h 207748"/>
                <a:gd name="connsiteX4" fmla="*/ 433826 w 434117"/>
                <a:gd name="connsiteY4" fmla="*/ 15644 h 207748"/>
                <a:gd name="connsiteX5" fmla="*/ 419450 w 434117"/>
                <a:gd name="connsiteY5" fmla="*/ 72928 h 207748"/>
                <a:gd name="connsiteX6" fmla="*/ 419450 w 434117"/>
                <a:gd name="connsiteY6" fmla="*/ 72928 h 207748"/>
                <a:gd name="connsiteX7" fmla="*/ 367807 w 434117"/>
                <a:gd name="connsiteY7" fmla="*/ 152438 h 207748"/>
                <a:gd name="connsiteX8" fmla="*/ 367807 w 434117"/>
                <a:gd name="connsiteY8" fmla="*/ 152438 h 207748"/>
                <a:gd name="connsiteX9" fmla="*/ 241076 w 434117"/>
                <a:gd name="connsiteY9" fmla="*/ 207731 h 207748"/>
                <a:gd name="connsiteX10" fmla="*/ 0 w 434117"/>
                <a:gd name="connsiteY10" fmla="*/ 125013 h 207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4117" h="207748">
                  <a:moveTo>
                    <a:pt x="0" y="125013"/>
                  </a:moveTo>
                  <a:cubicBezTo>
                    <a:pt x="114235" y="186167"/>
                    <a:pt x="213983" y="157526"/>
                    <a:pt x="251250" y="138173"/>
                  </a:cubicBezTo>
                  <a:cubicBezTo>
                    <a:pt x="279560" y="123465"/>
                    <a:pt x="280223" y="127115"/>
                    <a:pt x="306542" y="87082"/>
                  </a:cubicBezTo>
                  <a:cubicBezTo>
                    <a:pt x="306542" y="87082"/>
                    <a:pt x="379418" y="1711"/>
                    <a:pt x="377096" y="163"/>
                  </a:cubicBezTo>
                  <a:cubicBezTo>
                    <a:pt x="374774" y="-1386"/>
                    <a:pt x="408613" y="8456"/>
                    <a:pt x="433826" y="15644"/>
                  </a:cubicBezTo>
                  <a:cubicBezTo>
                    <a:pt x="435429" y="35793"/>
                    <a:pt x="430376" y="55920"/>
                    <a:pt x="419450" y="72928"/>
                  </a:cubicBezTo>
                  <a:lnTo>
                    <a:pt x="419450" y="72928"/>
                  </a:lnTo>
                  <a:lnTo>
                    <a:pt x="367807" y="152438"/>
                  </a:lnTo>
                  <a:lnTo>
                    <a:pt x="367807" y="152438"/>
                  </a:lnTo>
                  <a:cubicBezTo>
                    <a:pt x="346464" y="185614"/>
                    <a:pt x="302561" y="206072"/>
                    <a:pt x="241076" y="207731"/>
                  </a:cubicBezTo>
                  <a:cubicBezTo>
                    <a:pt x="160238" y="208616"/>
                    <a:pt x="69337" y="175551"/>
                    <a:pt x="0" y="12501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CC30EC03-2D9B-B7FC-8206-0762FF6C5F7F}"/>
                </a:ext>
              </a:extLst>
            </p:cNvPr>
            <p:cNvSpPr/>
            <p:nvPr/>
          </p:nvSpPr>
          <p:spPr>
            <a:xfrm>
              <a:off x="6566819" y="4395359"/>
              <a:ext cx="492109" cy="354186"/>
            </a:xfrm>
            <a:custGeom>
              <a:avLst/>
              <a:gdLst>
                <a:gd name="connsiteX0" fmla="*/ 350977 w 492109"/>
                <a:gd name="connsiteY0" fmla="*/ 354140 h 354186"/>
                <a:gd name="connsiteX1" fmla="*/ 23534 w 492109"/>
                <a:gd name="connsiteY1" fmla="*/ 181185 h 354186"/>
                <a:gd name="connsiteX2" fmla="*/ 141307 w 492109"/>
                <a:gd name="connsiteY2" fmla="*/ 46 h 354186"/>
                <a:gd name="connsiteX3" fmla="*/ 468640 w 492109"/>
                <a:gd name="connsiteY3" fmla="*/ 173112 h 354186"/>
                <a:gd name="connsiteX4" fmla="*/ 350977 w 492109"/>
                <a:gd name="connsiteY4" fmla="*/ 354140 h 354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109" h="354186">
                  <a:moveTo>
                    <a:pt x="350977" y="354140"/>
                  </a:moveTo>
                  <a:cubicBezTo>
                    <a:pt x="228116" y="356352"/>
                    <a:pt x="81480" y="278942"/>
                    <a:pt x="23534" y="181185"/>
                  </a:cubicBezTo>
                  <a:cubicBezTo>
                    <a:pt x="-34413" y="83428"/>
                    <a:pt x="18336" y="2258"/>
                    <a:pt x="141307" y="46"/>
                  </a:cubicBezTo>
                  <a:cubicBezTo>
                    <a:pt x="264278" y="-2166"/>
                    <a:pt x="410803" y="75355"/>
                    <a:pt x="468640" y="173112"/>
                  </a:cubicBezTo>
                  <a:cubicBezTo>
                    <a:pt x="526475" y="270869"/>
                    <a:pt x="473726" y="351929"/>
                    <a:pt x="350977" y="354140"/>
                  </a:cubicBezTo>
                  <a:close/>
                </a:path>
              </a:pathLst>
            </a:custGeom>
            <a:solidFill>
              <a:srgbClr val="EBEBEB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B50D33BC-9991-13DB-02E1-9B41D713D13A}"/>
                </a:ext>
              </a:extLst>
            </p:cNvPr>
            <p:cNvSpPr/>
            <p:nvPr/>
          </p:nvSpPr>
          <p:spPr>
            <a:xfrm>
              <a:off x="6567091" y="4395405"/>
              <a:ext cx="409770" cy="290089"/>
            </a:xfrm>
            <a:custGeom>
              <a:avLst/>
              <a:gdLst>
                <a:gd name="connsiteX0" fmla="*/ 15852 w 409770"/>
                <a:gd name="connsiteY0" fmla="*/ 166873 h 290089"/>
                <a:gd name="connsiteX1" fmla="*/ 141035 w 409770"/>
                <a:gd name="connsiteY1" fmla="*/ 0 h 290089"/>
                <a:gd name="connsiteX2" fmla="*/ 324606 w 409770"/>
                <a:gd name="connsiteY2" fmla="*/ 46888 h 290089"/>
                <a:gd name="connsiteX3" fmla="*/ 390958 w 409770"/>
                <a:gd name="connsiteY3" fmla="*/ 119100 h 290089"/>
                <a:gd name="connsiteX4" fmla="*/ 279819 w 409770"/>
                <a:gd name="connsiteY4" fmla="*/ 290065 h 290089"/>
                <a:gd name="connsiteX5" fmla="*/ 15852 w 409770"/>
                <a:gd name="connsiteY5" fmla="*/ 166873 h 290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770" h="290089">
                  <a:moveTo>
                    <a:pt x="15852" y="166873"/>
                  </a:moveTo>
                  <a:cubicBezTo>
                    <a:pt x="-29045" y="75640"/>
                    <a:pt x="24146" y="2212"/>
                    <a:pt x="141035" y="0"/>
                  </a:cubicBezTo>
                  <a:cubicBezTo>
                    <a:pt x="205108" y="630"/>
                    <a:pt x="268086" y="16709"/>
                    <a:pt x="324606" y="46888"/>
                  </a:cubicBezTo>
                  <a:cubicBezTo>
                    <a:pt x="351003" y="66639"/>
                    <a:pt x="373507" y="91122"/>
                    <a:pt x="390958" y="119100"/>
                  </a:cubicBezTo>
                  <a:cubicBezTo>
                    <a:pt x="441384" y="203145"/>
                    <a:pt x="385760" y="288628"/>
                    <a:pt x="279819" y="290065"/>
                  </a:cubicBezTo>
                  <a:cubicBezTo>
                    <a:pt x="185932" y="291392"/>
                    <a:pt x="74352" y="237758"/>
                    <a:pt x="15852" y="166873"/>
                  </a:cubicBezTo>
                  <a:close/>
                </a:path>
              </a:pathLst>
            </a:custGeom>
            <a:solidFill>
              <a:srgbClr val="F5F5F5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3E74274A-1EAF-E33D-F55D-01F05839F58E}"/>
                </a:ext>
              </a:extLst>
            </p:cNvPr>
            <p:cNvSpPr/>
            <p:nvPr/>
          </p:nvSpPr>
          <p:spPr>
            <a:xfrm>
              <a:off x="6514597" y="4401708"/>
              <a:ext cx="480165" cy="348385"/>
            </a:xfrm>
            <a:custGeom>
              <a:avLst/>
              <a:gdLst>
                <a:gd name="connsiteX0" fmla="*/ 480166 w 480165"/>
                <a:gd name="connsiteY0" fmla="*/ 332972 h 348385"/>
                <a:gd name="connsiteX1" fmla="*/ 214761 w 480165"/>
                <a:gd name="connsiteY1" fmla="*/ 285089 h 348385"/>
                <a:gd name="connsiteX2" fmla="*/ 71000 w 480165"/>
                <a:gd name="connsiteY2" fmla="*/ 69890 h 348385"/>
                <a:gd name="connsiteX3" fmla="*/ 142770 w 480165"/>
                <a:gd name="connsiteY3" fmla="*/ 0 h 348385"/>
                <a:gd name="connsiteX4" fmla="*/ 67130 w 480165"/>
                <a:gd name="connsiteY4" fmla="*/ 48436 h 348385"/>
                <a:gd name="connsiteX5" fmla="*/ 15486 w 480165"/>
                <a:gd name="connsiteY5" fmla="*/ 127947 h 348385"/>
                <a:gd name="connsiteX6" fmla="*/ 9957 w 480165"/>
                <a:gd name="connsiteY6" fmla="*/ 224377 h 348385"/>
                <a:gd name="connsiteX7" fmla="*/ 21016 w 480165"/>
                <a:gd name="connsiteY7" fmla="*/ 150949 h 348385"/>
                <a:gd name="connsiteX8" fmla="*/ 52975 w 480165"/>
                <a:gd name="connsiteY8" fmla="*/ 101849 h 348385"/>
                <a:gd name="connsiteX9" fmla="*/ 209011 w 480165"/>
                <a:gd name="connsiteY9" fmla="*/ 295041 h 348385"/>
                <a:gd name="connsiteX10" fmla="*/ 480166 w 480165"/>
                <a:gd name="connsiteY10" fmla="*/ 332972 h 348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0165" h="348385">
                  <a:moveTo>
                    <a:pt x="480166" y="332972"/>
                  </a:moveTo>
                  <a:cubicBezTo>
                    <a:pt x="480166" y="332972"/>
                    <a:pt x="357748" y="366148"/>
                    <a:pt x="214761" y="285089"/>
                  </a:cubicBezTo>
                  <a:cubicBezTo>
                    <a:pt x="71774" y="204030"/>
                    <a:pt x="63149" y="97094"/>
                    <a:pt x="71000" y="69890"/>
                  </a:cubicBezTo>
                  <a:cubicBezTo>
                    <a:pt x="82391" y="36471"/>
                    <a:pt x="109064" y="10505"/>
                    <a:pt x="142770" y="0"/>
                  </a:cubicBezTo>
                  <a:cubicBezTo>
                    <a:pt x="112359" y="6038"/>
                    <a:pt x="85343" y="23344"/>
                    <a:pt x="67130" y="48436"/>
                  </a:cubicBezTo>
                  <a:lnTo>
                    <a:pt x="15486" y="127947"/>
                  </a:lnTo>
                  <a:cubicBezTo>
                    <a:pt x="10068" y="136241"/>
                    <a:pt x="-12934" y="162450"/>
                    <a:pt x="9957" y="224377"/>
                  </a:cubicBezTo>
                  <a:cubicBezTo>
                    <a:pt x="9957" y="224377"/>
                    <a:pt x="1884" y="180143"/>
                    <a:pt x="21016" y="150949"/>
                  </a:cubicBezTo>
                  <a:cubicBezTo>
                    <a:pt x="40147" y="121754"/>
                    <a:pt x="52975" y="101849"/>
                    <a:pt x="52975" y="101849"/>
                  </a:cubicBezTo>
                  <a:cubicBezTo>
                    <a:pt x="52975" y="101849"/>
                    <a:pt x="50874" y="211550"/>
                    <a:pt x="209011" y="295041"/>
                  </a:cubicBezTo>
                  <a:cubicBezTo>
                    <a:pt x="367148" y="378533"/>
                    <a:pt x="464242" y="341156"/>
                    <a:pt x="480166" y="332972"/>
                  </a:cubicBezTo>
                  <a:close/>
                </a:path>
              </a:pathLst>
            </a:custGeom>
            <a:solidFill>
              <a:srgbClr val="FFFFFF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F2DF94C1-7BBC-D44C-A2C0-28C4450362B5}"/>
                </a:ext>
              </a:extLst>
            </p:cNvPr>
            <p:cNvSpPr/>
            <p:nvPr/>
          </p:nvSpPr>
          <p:spPr>
            <a:xfrm>
              <a:off x="5182428" y="4026115"/>
              <a:ext cx="1251357" cy="649895"/>
            </a:xfrm>
            <a:custGeom>
              <a:avLst/>
              <a:gdLst>
                <a:gd name="connsiteX0" fmla="*/ 1238839 w 1251357"/>
                <a:gd name="connsiteY0" fmla="*/ 182290 h 649895"/>
                <a:gd name="connsiteX1" fmla="*/ 764871 w 1251357"/>
                <a:gd name="connsiteY1" fmla="*/ 3695 h 649895"/>
                <a:gd name="connsiteX2" fmla="*/ 732690 w 1251357"/>
                <a:gd name="connsiteY2" fmla="*/ 6902 h 649895"/>
                <a:gd name="connsiteX3" fmla="*/ 706482 w 1251357"/>
                <a:gd name="connsiteY3" fmla="*/ 33774 h 649895"/>
                <a:gd name="connsiteX4" fmla="*/ 655944 w 1251357"/>
                <a:gd name="connsiteY4" fmla="*/ 4579 h 649895"/>
                <a:gd name="connsiteX5" fmla="*/ 622769 w 1251357"/>
                <a:gd name="connsiteY5" fmla="*/ 3252 h 649895"/>
                <a:gd name="connsiteX6" fmla="*/ 5814 w 1251357"/>
                <a:gd name="connsiteY6" fmla="*/ 358784 h 649895"/>
                <a:gd name="connsiteX7" fmla="*/ 8246 w 1251357"/>
                <a:gd name="connsiteY7" fmla="*/ 378247 h 649895"/>
                <a:gd name="connsiteX8" fmla="*/ 411330 w 1251357"/>
                <a:gd name="connsiteY8" fmla="*/ 610476 h 649895"/>
                <a:gd name="connsiteX9" fmla="*/ 444505 w 1251357"/>
                <a:gd name="connsiteY9" fmla="*/ 611914 h 649895"/>
                <a:gd name="connsiteX10" fmla="*/ 542594 w 1251357"/>
                <a:gd name="connsiteY10" fmla="*/ 555294 h 649895"/>
                <a:gd name="connsiteX11" fmla="*/ 785440 w 1251357"/>
                <a:gd name="connsiteY11" fmla="*/ 647190 h 649895"/>
                <a:gd name="connsiteX12" fmla="*/ 817620 w 1251357"/>
                <a:gd name="connsiteY12" fmla="*/ 643873 h 649895"/>
                <a:gd name="connsiteX13" fmla="*/ 1248903 w 1251357"/>
                <a:gd name="connsiteY13" fmla="*/ 201532 h 649895"/>
                <a:gd name="connsiteX14" fmla="*/ 1238839 w 1251357"/>
                <a:gd name="connsiteY14" fmla="*/ 182290 h 649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51357" h="649895">
                  <a:moveTo>
                    <a:pt x="1238839" y="182290"/>
                  </a:moveTo>
                  <a:lnTo>
                    <a:pt x="764871" y="3695"/>
                  </a:lnTo>
                  <a:cubicBezTo>
                    <a:pt x="754310" y="-895"/>
                    <a:pt x="742134" y="322"/>
                    <a:pt x="732690" y="6902"/>
                  </a:cubicBezTo>
                  <a:lnTo>
                    <a:pt x="706482" y="33774"/>
                  </a:lnTo>
                  <a:lnTo>
                    <a:pt x="655944" y="4579"/>
                  </a:lnTo>
                  <a:cubicBezTo>
                    <a:pt x="645704" y="-1016"/>
                    <a:pt x="633429" y="-1514"/>
                    <a:pt x="622769" y="3252"/>
                  </a:cubicBezTo>
                  <a:lnTo>
                    <a:pt x="5814" y="358784"/>
                  </a:lnTo>
                  <a:cubicBezTo>
                    <a:pt x="-2812" y="363760"/>
                    <a:pt x="-1706" y="372497"/>
                    <a:pt x="8246" y="378247"/>
                  </a:cubicBezTo>
                  <a:lnTo>
                    <a:pt x="411330" y="610476"/>
                  </a:lnTo>
                  <a:cubicBezTo>
                    <a:pt x="421559" y="616116"/>
                    <a:pt x="433834" y="616647"/>
                    <a:pt x="444505" y="611914"/>
                  </a:cubicBezTo>
                  <a:lnTo>
                    <a:pt x="542594" y="555294"/>
                  </a:lnTo>
                  <a:lnTo>
                    <a:pt x="785440" y="647190"/>
                  </a:lnTo>
                  <a:cubicBezTo>
                    <a:pt x="796012" y="651746"/>
                    <a:pt x="808198" y="650486"/>
                    <a:pt x="817620" y="643873"/>
                  </a:cubicBezTo>
                  <a:lnTo>
                    <a:pt x="1248903" y="201532"/>
                  </a:lnTo>
                  <a:cubicBezTo>
                    <a:pt x="1254653" y="195339"/>
                    <a:pt x="1249898" y="186824"/>
                    <a:pt x="1238839" y="182290"/>
                  </a:cubicBezTo>
                  <a:close/>
                </a:path>
              </a:pathLst>
            </a:custGeom>
            <a:solidFill>
              <a:srgbClr val="FF725E">
                <a:alpha val="30000"/>
              </a:srgbClr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D5E721A0-7400-7A1A-46E7-F4FA94BF31A1}"/>
                </a:ext>
              </a:extLst>
            </p:cNvPr>
            <p:cNvSpPr/>
            <p:nvPr/>
          </p:nvSpPr>
          <p:spPr>
            <a:xfrm>
              <a:off x="5182871" y="3992497"/>
              <a:ext cx="1066278" cy="615119"/>
            </a:xfrm>
            <a:custGeom>
              <a:avLst/>
              <a:gdLst>
                <a:gd name="connsiteX0" fmla="*/ 1060465 w 1066278"/>
                <a:gd name="connsiteY0" fmla="*/ 256271 h 615119"/>
                <a:gd name="connsiteX1" fmla="*/ 444505 w 1066278"/>
                <a:gd name="connsiteY1" fmla="*/ 611914 h 615119"/>
                <a:gd name="connsiteX2" fmla="*/ 411330 w 1066278"/>
                <a:gd name="connsiteY2" fmla="*/ 610476 h 615119"/>
                <a:gd name="connsiteX3" fmla="*/ 8246 w 1066278"/>
                <a:gd name="connsiteY3" fmla="*/ 378247 h 615119"/>
                <a:gd name="connsiteX4" fmla="*/ 5814 w 1066278"/>
                <a:gd name="connsiteY4" fmla="*/ 358784 h 615119"/>
                <a:gd name="connsiteX5" fmla="*/ 621774 w 1066278"/>
                <a:gd name="connsiteY5" fmla="*/ 3252 h 615119"/>
                <a:gd name="connsiteX6" fmla="*/ 654949 w 1066278"/>
                <a:gd name="connsiteY6" fmla="*/ 4580 h 615119"/>
                <a:gd name="connsiteX7" fmla="*/ 1058032 w 1066278"/>
                <a:gd name="connsiteY7" fmla="*/ 237361 h 615119"/>
                <a:gd name="connsiteX8" fmla="*/ 1060465 w 1066278"/>
                <a:gd name="connsiteY8" fmla="*/ 256271 h 615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6278" h="615119">
                  <a:moveTo>
                    <a:pt x="1060465" y="256271"/>
                  </a:moveTo>
                  <a:lnTo>
                    <a:pt x="444505" y="611914"/>
                  </a:lnTo>
                  <a:cubicBezTo>
                    <a:pt x="433834" y="616647"/>
                    <a:pt x="421559" y="616116"/>
                    <a:pt x="411330" y="610476"/>
                  </a:cubicBezTo>
                  <a:lnTo>
                    <a:pt x="8246" y="378247"/>
                  </a:lnTo>
                  <a:cubicBezTo>
                    <a:pt x="-1706" y="372497"/>
                    <a:pt x="-2812" y="363760"/>
                    <a:pt x="5814" y="358784"/>
                  </a:cubicBezTo>
                  <a:lnTo>
                    <a:pt x="621774" y="3252"/>
                  </a:lnTo>
                  <a:cubicBezTo>
                    <a:pt x="632434" y="-1514"/>
                    <a:pt x="644709" y="-1016"/>
                    <a:pt x="654949" y="4580"/>
                  </a:cubicBezTo>
                  <a:lnTo>
                    <a:pt x="1058032" y="237361"/>
                  </a:lnTo>
                  <a:cubicBezTo>
                    <a:pt x="1067985" y="242559"/>
                    <a:pt x="1069091" y="251295"/>
                    <a:pt x="1060465" y="256271"/>
                  </a:cubicBezTo>
                  <a:close/>
                </a:path>
              </a:pathLst>
            </a:custGeom>
            <a:solidFill>
              <a:srgbClr val="FAFAFA"/>
            </a:solidFill>
            <a:ln w="11049" cap="flat">
              <a:solidFill>
                <a:schemeClr val="accent2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E99049A2-4AE4-9A4B-F3D1-48433B405842}"/>
                </a:ext>
              </a:extLst>
            </p:cNvPr>
            <p:cNvSpPr/>
            <p:nvPr/>
          </p:nvSpPr>
          <p:spPr>
            <a:xfrm>
              <a:off x="5179616" y="3989809"/>
              <a:ext cx="1072234" cy="621243"/>
            </a:xfrm>
            <a:custGeom>
              <a:avLst/>
              <a:gdLst>
                <a:gd name="connsiteX0" fmla="*/ 433052 w 1072234"/>
                <a:gd name="connsiteY0" fmla="*/ 621237 h 621243"/>
                <a:gd name="connsiteX1" fmla="*/ 412704 w 1072234"/>
                <a:gd name="connsiteY1" fmla="*/ 616039 h 621243"/>
                <a:gd name="connsiteX2" fmla="*/ 9621 w 1072234"/>
                <a:gd name="connsiteY2" fmla="*/ 383810 h 621243"/>
                <a:gd name="connsiteX3" fmla="*/ 0 w 1072234"/>
                <a:gd name="connsiteY3" fmla="*/ 370430 h 621243"/>
                <a:gd name="connsiteX4" fmla="*/ 7299 w 1072234"/>
                <a:gd name="connsiteY4" fmla="*/ 359371 h 621243"/>
                <a:gd name="connsiteX5" fmla="*/ 623148 w 1072234"/>
                <a:gd name="connsiteY5" fmla="*/ 3729 h 621243"/>
                <a:gd name="connsiteX6" fmla="*/ 659641 w 1072234"/>
                <a:gd name="connsiteY6" fmla="*/ 5167 h 621243"/>
                <a:gd name="connsiteX7" fmla="*/ 1062614 w 1072234"/>
                <a:gd name="connsiteY7" fmla="*/ 237396 h 621243"/>
                <a:gd name="connsiteX8" fmla="*/ 1072235 w 1072234"/>
                <a:gd name="connsiteY8" fmla="*/ 250776 h 621243"/>
                <a:gd name="connsiteX9" fmla="*/ 1065047 w 1072234"/>
                <a:gd name="connsiteY9" fmla="*/ 261835 h 621243"/>
                <a:gd name="connsiteX10" fmla="*/ 449087 w 1072234"/>
                <a:gd name="connsiteY10" fmla="*/ 617477 h 621243"/>
                <a:gd name="connsiteX11" fmla="*/ 433052 w 1072234"/>
                <a:gd name="connsiteY11" fmla="*/ 621237 h 621243"/>
                <a:gd name="connsiteX12" fmla="*/ 639072 w 1072234"/>
                <a:gd name="connsiteY12" fmla="*/ 5388 h 621243"/>
                <a:gd name="connsiteX13" fmla="*/ 625913 w 1072234"/>
                <a:gd name="connsiteY13" fmla="*/ 8263 h 621243"/>
                <a:gd name="connsiteX14" fmla="*/ 10063 w 1072234"/>
                <a:gd name="connsiteY14" fmla="*/ 363463 h 621243"/>
                <a:gd name="connsiteX15" fmla="*/ 5529 w 1072234"/>
                <a:gd name="connsiteY15" fmla="*/ 369545 h 621243"/>
                <a:gd name="connsiteX16" fmla="*/ 12385 w 1072234"/>
                <a:gd name="connsiteY16" fmla="*/ 378060 h 621243"/>
                <a:gd name="connsiteX17" fmla="*/ 415469 w 1072234"/>
                <a:gd name="connsiteY17" fmla="*/ 610842 h 621243"/>
                <a:gd name="connsiteX18" fmla="*/ 446322 w 1072234"/>
                <a:gd name="connsiteY18" fmla="*/ 612169 h 621243"/>
                <a:gd name="connsiteX19" fmla="*/ 1062282 w 1072234"/>
                <a:gd name="connsiteY19" fmla="*/ 256306 h 621243"/>
                <a:gd name="connsiteX20" fmla="*/ 1066705 w 1072234"/>
                <a:gd name="connsiteY20" fmla="*/ 250224 h 621243"/>
                <a:gd name="connsiteX21" fmla="*/ 1059849 w 1072234"/>
                <a:gd name="connsiteY21" fmla="*/ 241598 h 621243"/>
                <a:gd name="connsiteX22" fmla="*/ 656876 w 1072234"/>
                <a:gd name="connsiteY22" fmla="*/ 9369 h 621243"/>
                <a:gd name="connsiteX23" fmla="*/ 639072 w 1072234"/>
                <a:gd name="connsiteY23" fmla="*/ 4945 h 621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72234" h="621243">
                  <a:moveTo>
                    <a:pt x="433052" y="621237"/>
                  </a:moveTo>
                  <a:cubicBezTo>
                    <a:pt x="425941" y="621259"/>
                    <a:pt x="418941" y="619468"/>
                    <a:pt x="412704" y="616039"/>
                  </a:cubicBezTo>
                  <a:lnTo>
                    <a:pt x="9621" y="383810"/>
                  </a:lnTo>
                  <a:cubicBezTo>
                    <a:pt x="4269" y="381366"/>
                    <a:pt x="607" y="376280"/>
                    <a:pt x="0" y="370430"/>
                  </a:cubicBezTo>
                  <a:cubicBezTo>
                    <a:pt x="169" y="365663"/>
                    <a:pt x="2986" y="361395"/>
                    <a:pt x="7299" y="359371"/>
                  </a:cubicBezTo>
                  <a:lnTo>
                    <a:pt x="623148" y="3729"/>
                  </a:lnTo>
                  <a:cubicBezTo>
                    <a:pt x="634837" y="-1712"/>
                    <a:pt x="648417" y="-1170"/>
                    <a:pt x="659641" y="5167"/>
                  </a:cubicBezTo>
                  <a:lnTo>
                    <a:pt x="1062614" y="237396"/>
                  </a:lnTo>
                  <a:cubicBezTo>
                    <a:pt x="1067999" y="239795"/>
                    <a:pt x="1071671" y="244904"/>
                    <a:pt x="1072235" y="250776"/>
                  </a:cubicBezTo>
                  <a:cubicBezTo>
                    <a:pt x="1072113" y="255520"/>
                    <a:pt x="1069337" y="259800"/>
                    <a:pt x="1065047" y="261835"/>
                  </a:cubicBezTo>
                  <a:lnTo>
                    <a:pt x="449087" y="617477"/>
                  </a:lnTo>
                  <a:cubicBezTo>
                    <a:pt x="444144" y="620054"/>
                    <a:pt x="438625" y="621348"/>
                    <a:pt x="433052" y="621237"/>
                  </a:cubicBezTo>
                  <a:close/>
                  <a:moveTo>
                    <a:pt x="639072" y="5388"/>
                  </a:moveTo>
                  <a:cubicBezTo>
                    <a:pt x="634516" y="5211"/>
                    <a:pt x="629982" y="6206"/>
                    <a:pt x="625913" y="8263"/>
                  </a:cubicBezTo>
                  <a:lnTo>
                    <a:pt x="10063" y="363463"/>
                  </a:lnTo>
                  <a:cubicBezTo>
                    <a:pt x="7580" y="364546"/>
                    <a:pt x="5854" y="366858"/>
                    <a:pt x="5529" y="369545"/>
                  </a:cubicBezTo>
                  <a:cubicBezTo>
                    <a:pt x="5529" y="372420"/>
                    <a:pt x="8073" y="375627"/>
                    <a:pt x="12385" y="378060"/>
                  </a:cubicBezTo>
                  <a:lnTo>
                    <a:pt x="415469" y="610842"/>
                  </a:lnTo>
                  <a:cubicBezTo>
                    <a:pt x="424979" y="616106"/>
                    <a:pt x="436403" y="616592"/>
                    <a:pt x="446322" y="612169"/>
                  </a:cubicBezTo>
                  <a:lnTo>
                    <a:pt x="1062282" y="256306"/>
                  </a:lnTo>
                  <a:cubicBezTo>
                    <a:pt x="1064704" y="255178"/>
                    <a:pt x="1066385" y="252877"/>
                    <a:pt x="1066705" y="250224"/>
                  </a:cubicBezTo>
                  <a:cubicBezTo>
                    <a:pt x="1066705" y="247237"/>
                    <a:pt x="1064273" y="244141"/>
                    <a:pt x="1059849" y="241598"/>
                  </a:cubicBezTo>
                  <a:lnTo>
                    <a:pt x="656876" y="9369"/>
                  </a:lnTo>
                  <a:cubicBezTo>
                    <a:pt x="651402" y="6427"/>
                    <a:pt x="645287" y="4912"/>
                    <a:pt x="639072" y="4945"/>
                  </a:cubicBezTo>
                  <a:close/>
                </a:path>
              </a:pathLst>
            </a:custGeom>
            <a:solidFill>
              <a:srgbClr val="FF725E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1FEE5777-83E1-2CA2-B172-7853D880F412}"/>
                </a:ext>
              </a:extLst>
            </p:cNvPr>
            <p:cNvSpPr/>
            <p:nvPr/>
          </p:nvSpPr>
          <p:spPr>
            <a:xfrm rot="16617000">
              <a:off x="5431987" y="4385600"/>
              <a:ext cx="66572" cy="117883"/>
            </a:xfrm>
            <a:custGeom>
              <a:avLst/>
              <a:gdLst>
                <a:gd name="connsiteX0" fmla="*/ 66572 w 66572"/>
                <a:gd name="connsiteY0" fmla="*/ 58942 h 117883"/>
                <a:gd name="connsiteX1" fmla="*/ 33286 w 66572"/>
                <a:gd name="connsiteY1" fmla="*/ 117884 h 117883"/>
                <a:gd name="connsiteX2" fmla="*/ 0 w 66572"/>
                <a:gd name="connsiteY2" fmla="*/ 58942 h 117883"/>
                <a:gd name="connsiteX3" fmla="*/ 33286 w 66572"/>
                <a:gd name="connsiteY3" fmla="*/ 0 h 117883"/>
                <a:gd name="connsiteX4" fmla="*/ 66572 w 66572"/>
                <a:gd name="connsiteY4" fmla="*/ 58942 h 11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572" h="117883">
                  <a:moveTo>
                    <a:pt x="66572" y="58942"/>
                  </a:moveTo>
                  <a:cubicBezTo>
                    <a:pt x="66572" y="91495"/>
                    <a:pt x="51670" y="117884"/>
                    <a:pt x="33286" y="117884"/>
                  </a:cubicBezTo>
                  <a:cubicBezTo>
                    <a:pt x="14903" y="117884"/>
                    <a:pt x="0" y="91495"/>
                    <a:pt x="0" y="58942"/>
                  </a:cubicBezTo>
                  <a:cubicBezTo>
                    <a:pt x="0" y="26389"/>
                    <a:pt x="14903" y="0"/>
                    <a:pt x="33286" y="0"/>
                  </a:cubicBezTo>
                  <a:cubicBezTo>
                    <a:pt x="51670" y="0"/>
                    <a:pt x="66572" y="26389"/>
                    <a:pt x="66572" y="58942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B0F86C2A-702E-CF64-7688-E32B1DC56241}"/>
                </a:ext>
              </a:extLst>
            </p:cNvPr>
            <p:cNvSpPr/>
            <p:nvPr/>
          </p:nvSpPr>
          <p:spPr>
            <a:xfrm>
              <a:off x="5532241" y="4338194"/>
              <a:ext cx="117221" cy="67675"/>
            </a:xfrm>
            <a:custGeom>
              <a:avLst/>
              <a:gdLst>
                <a:gd name="connsiteX0" fmla="*/ 97015 w 117221"/>
                <a:gd name="connsiteY0" fmla="*/ 11650 h 67675"/>
                <a:gd name="connsiteX1" fmla="*/ 102876 w 117221"/>
                <a:gd name="connsiteY1" fmla="*/ 59312 h 67675"/>
                <a:gd name="connsiteX2" fmla="*/ 20269 w 117221"/>
                <a:gd name="connsiteY2" fmla="*/ 55995 h 67675"/>
                <a:gd name="connsiteX3" fmla="*/ 14297 w 117221"/>
                <a:gd name="connsiteY3" fmla="*/ 8222 h 67675"/>
                <a:gd name="connsiteX4" fmla="*/ 97015 w 117221"/>
                <a:gd name="connsiteY4" fmla="*/ 11650 h 6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221" h="67675">
                  <a:moveTo>
                    <a:pt x="97015" y="11650"/>
                  </a:moveTo>
                  <a:cubicBezTo>
                    <a:pt x="121455" y="25805"/>
                    <a:pt x="124109" y="47148"/>
                    <a:pt x="102876" y="59312"/>
                  </a:cubicBezTo>
                  <a:cubicBezTo>
                    <a:pt x="81644" y="71477"/>
                    <a:pt x="44708" y="70371"/>
                    <a:pt x="20269" y="55995"/>
                  </a:cubicBezTo>
                  <a:cubicBezTo>
                    <a:pt x="-4170" y="41619"/>
                    <a:pt x="-6935" y="20386"/>
                    <a:pt x="14297" y="8222"/>
                  </a:cubicBezTo>
                  <a:cubicBezTo>
                    <a:pt x="40849" y="-3843"/>
                    <a:pt x="71547" y="-2571"/>
                    <a:pt x="97015" y="11650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A62B8604-E814-AD55-F113-E67543D60BA9}"/>
                </a:ext>
              </a:extLst>
            </p:cNvPr>
            <p:cNvSpPr/>
            <p:nvPr/>
          </p:nvSpPr>
          <p:spPr>
            <a:xfrm>
              <a:off x="5657818" y="4265587"/>
              <a:ext cx="117258" cy="67666"/>
            </a:xfrm>
            <a:custGeom>
              <a:avLst/>
              <a:gdLst>
                <a:gd name="connsiteX0" fmla="*/ 96952 w 117258"/>
                <a:gd name="connsiteY0" fmla="*/ 11713 h 67666"/>
                <a:gd name="connsiteX1" fmla="*/ 102924 w 117258"/>
                <a:gd name="connsiteY1" fmla="*/ 59486 h 67666"/>
                <a:gd name="connsiteX2" fmla="*/ 20206 w 117258"/>
                <a:gd name="connsiteY2" fmla="*/ 56058 h 67666"/>
                <a:gd name="connsiteX3" fmla="*/ 14345 w 117258"/>
                <a:gd name="connsiteY3" fmla="*/ 8285 h 67666"/>
                <a:gd name="connsiteX4" fmla="*/ 96952 w 117258"/>
                <a:gd name="connsiteY4" fmla="*/ 11713 h 67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258" h="67666">
                  <a:moveTo>
                    <a:pt x="96952" y="11713"/>
                  </a:moveTo>
                  <a:cubicBezTo>
                    <a:pt x="121502" y="25868"/>
                    <a:pt x="124156" y="47211"/>
                    <a:pt x="102924" y="59486"/>
                  </a:cubicBezTo>
                  <a:cubicBezTo>
                    <a:pt x="76361" y="71496"/>
                    <a:pt x="45685" y="70224"/>
                    <a:pt x="20206" y="56058"/>
                  </a:cubicBezTo>
                  <a:cubicBezTo>
                    <a:pt x="-4233" y="41903"/>
                    <a:pt x="-6887" y="20560"/>
                    <a:pt x="14345" y="8285"/>
                  </a:cubicBezTo>
                  <a:cubicBezTo>
                    <a:pt x="35577" y="-3990"/>
                    <a:pt x="72513" y="-2442"/>
                    <a:pt x="96952" y="11713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7E3F0C22-EE3D-E546-A822-00EDC69F6BA5}"/>
                </a:ext>
              </a:extLst>
            </p:cNvPr>
            <p:cNvSpPr/>
            <p:nvPr/>
          </p:nvSpPr>
          <p:spPr>
            <a:xfrm>
              <a:off x="5783425" y="4193147"/>
              <a:ext cx="117239" cy="67603"/>
            </a:xfrm>
            <a:custGeom>
              <a:avLst/>
              <a:gdLst>
                <a:gd name="connsiteX0" fmla="*/ 96970 w 117239"/>
                <a:gd name="connsiteY0" fmla="*/ 11609 h 67603"/>
                <a:gd name="connsiteX1" fmla="*/ 102942 w 117239"/>
                <a:gd name="connsiteY1" fmla="*/ 59382 h 67603"/>
                <a:gd name="connsiteX2" fmla="*/ 20224 w 117239"/>
                <a:gd name="connsiteY2" fmla="*/ 55953 h 67603"/>
                <a:gd name="connsiteX3" fmla="*/ 14253 w 117239"/>
                <a:gd name="connsiteY3" fmla="*/ 8181 h 67603"/>
                <a:gd name="connsiteX4" fmla="*/ 96970 w 117239"/>
                <a:gd name="connsiteY4" fmla="*/ 11609 h 6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239" h="67603">
                  <a:moveTo>
                    <a:pt x="96970" y="11609"/>
                  </a:moveTo>
                  <a:cubicBezTo>
                    <a:pt x="121410" y="25764"/>
                    <a:pt x="124174" y="47107"/>
                    <a:pt x="102942" y="59382"/>
                  </a:cubicBezTo>
                  <a:cubicBezTo>
                    <a:pt x="76390" y="71446"/>
                    <a:pt x="45681" y="70175"/>
                    <a:pt x="20224" y="55953"/>
                  </a:cubicBezTo>
                  <a:cubicBezTo>
                    <a:pt x="-4215" y="41799"/>
                    <a:pt x="-6869" y="20456"/>
                    <a:pt x="14253" y="8181"/>
                  </a:cubicBezTo>
                  <a:cubicBezTo>
                    <a:pt x="40815" y="-3829"/>
                    <a:pt x="71491" y="-2557"/>
                    <a:pt x="96970" y="11609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65347C91-9BF6-A031-23CC-7073A5311FDB}"/>
                </a:ext>
              </a:extLst>
            </p:cNvPr>
            <p:cNvSpPr/>
            <p:nvPr/>
          </p:nvSpPr>
          <p:spPr>
            <a:xfrm>
              <a:off x="5908967" y="4120673"/>
              <a:ext cx="117276" cy="67534"/>
            </a:xfrm>
            <a:custGeom>
              <a:avLst/>
              <a:gdLst>
                <a:gd name="connsiteX0" fmla="*/ 97052 w 117276"/>
                <a:gd name="connsiteY0" fmla="*/ 11650 h 67534"/>
                <a:gd name="connsiteX1" fmla="*/ 103024 w 117276"/>
                <a:gd name="connsiteY1" fmla="*/ 59312 h 67534"/>
                <a:gd name="connsiteX2" fmla="*/ 20306 w 117276"/>
                <a:gd name="connsiteY2" fmla="*/ 55884 h 67534"/>
                <a:gd name="connsiteX3" fmla="*/ 14335 w 117276"/>
                <a:gd name="connsiteY3" fmla="*/ 8222 h 67534"/>
                <a:gd name="connsiteX4" fmla="*/ 97052 w 117276"/>
                <a:gd name="connsiteY4" fmla="*/ 11650 h 67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276" h="67534">
                  <a:moveTo>
                    <a:pt x="97052" y="11650"/>
                  </a:moveTo>
                  <a:cubicBezTo>
                    <a:pt x="121492" y="25695"/>
                    <a:pt x="124146" y="47148"/>
                    <a:pt x="103024" y="59312"/>
                  </a:cubicBezTo>
                  <a:cubicBezTo>
                    <a:pt x="76473" y="71377"/>
                    <a:pt x="45763" y="70106"/>
                    <a:pt x="20306" y="55884"/>
                  </a:cubicBezTo>
                  <a:cubicBezTo>
                    <a:pt x="-4244" y="41840"/>
                    <a:pt x="-6898" y="20386"/>
                    <a:pt x="14335" y="8222"/>
                  </a:cubicBezTo>
                  <a:cubicBezTo>
                    <a:pt x="40886" y="-3843"/>
                    <a:pt x="71596" y="-2571"/>
                    <a:pt x="97052" y="11650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7E0F74F7-72FF-0312-65E4-8034C18A1B5F}"/>
                </a:ext>
              </a:extLst>
            </p:cNvPr>
            <p:cNvSpPr/>
            <p:nvPr/>
          </p:nvSpPr>
          <p:spPr>
            <a:xfrm rot="16617000">
              <a:off x="5297888" y="4308122"/>
              <a:ext cx="66572" cy="117883"/>
            </a:xfrm>
            <a:custGeom>
              <a:avLst/>
              <a:gdLst>
                <a:gd name="connsiteX0" fmla="*/ 66572 w 66572"/>
                <a:gd name="connsiteY0" fmla="*/ 58942 h 117883"/>
                <a:gd name="connsiteX1" fmla="*/ 33286 w 66572"/>
                <a:gd name="connsiteY1" fmla="*/ 117884 h 117883"/>
                <a:gd name="connsiteX2" fmla="*/ 0 w 66572"/>
                <a:gd name="connsiteY2" fmla="*/ 58942 h 117883"/>
                <a:gd name="connsiteX3" fmla="*/ 33286 w 66572"/>
                <a:gd name="connsiteY3" fmla="*/ 0 h 117883"/>
                <a:gd name="connsiteX4" fmla="*/ 66572 w 66572"/>
                <a:gd name="connsiteY4" fmla="*/ 58942 h 11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572" h="117883">
                  <a:moveTo>
                    <a:pt x="66572" y="58942"/>
                  </a:moveTo>
                  <a:cubicBezTo>
                    <a:pt x="66572" y="91495"/>
                    <a:pt x="51670" y="117884"/>
                    <a:pt x="33286" y="117884"/>
                  </a:cubicBezTo>
                  <a:cubicBezTo>
                    <a:pt x="14903" y="117884"/>
                    <a:pt x="0" y="91495"/>
                    <a:pt x="0" y="58942"/>
                  </a:cubicBezTo>
                  <a:cubicBezTo>
                    <a:pt x="0" y="26389"/>
                    <a:pt x="14903" y="0"/>
                    <a:pt x="33286" y="0"/>
                  </a:cubicBezTo>
                  <a:cubicBezTo>
                    <a:pt x="51670" y="0"/>
                    <a:pt x="66572" y="26389"/>
                    <a:pt x="66572" y="58942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3283F23C-59E6-425C-8BA0-75D9F70CC0FA}"/>
                </a:ext>
              </a:extLst>
            </p:cNvPr>
            <p:cNvSpPr/>
            <p:nvPr/>
          </p:nvSpPr>
          <p:spPr>
            <a:xfrm>
              <a:off x="5398101" y="4260756"/>
              <a:ext cx="117221" cy="67693"/>
            </a:xfrm>
            <a:custGeom>
              <a:avLst/>
              <a:gdLst>
                <a:gd name="connsiteX0" fmla="*/ 97015 w 117221"/>
                <a:gd name="connsiteY0" fmla="*/ 11568 h 67693"/>
                <a:gd name="connsiteX1" fmla="*/ 102876 w 117221"/>
                <a:gd name="connsiteY1" fmla="*/ 59341 h 67693"/>
                <a:gd name="connsiteX2" fmla="*/ 20269 w 117221"/>
                <a:gd name="connsiteY2" fmla="*/ 55913 h 67693"/>
                <a:gd name="connsiteX3" fmla="*/ 14297 w 117221"/>
                <a:gd name="connsiteY3" fmla="*/ 8140 h 67693"/>
                <a:gd name="connsiteX4" fmla="*/ 97015 w 117221"/>
                <a:gd name="connsiteY4" fmla="*/ 11568 h 67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221" h="67693">
                  <a:moveTo>
                    <a:pt x="97015" y="11568"/>
                  </a:moveTo>
                  <a:cubicBezTo>
                    <a:pt x="121455" y="25723"/>
                    <a:pt x="124109" y="47176"/>
                    <a:pt x="102876" y="59341"/>
                  </a:cubicBezTo>
                  <a:cubicBezTo>
                    <a:pt x="81644" y="71505"/>
                    <a:pt x="44708" y="70399"/>
                    <a:pt x="20269" y="55913"/>
                  </a:cubicBezTo>
                  <a:cubicBezTo>
                    <a:pt x="-4170" y="41426"/>
                    <a:pt x="-6935" y="20415"/>
                    <a:pt x="14297" y="8140"/>
                  </a:cubicBezTo>
                  <a:cubicBezTo>
                    <a:pt x="40871" y="-3815"/>
                    <a:pt x="71525" y="-2543"/>
                    <a:pt x="97015" y="11568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4417DFD2-0743-5E49-24A4-BA6B18D917E2}"/>
                </a:ext>
              </a:extLst>
            </p:cNvPr>
            <p:cNvSpPr/>
            <p:nvPr/>
          </p:nvSpPr>
          <p:spPr>
            <a:xfrm>
              <a:off x="5523641" y="4188222"/>
              <a:ext cx="117306" cy="67837"/>
            </a:xfrm>
            <a:custGeom>
              <a:avLst/>
              <a:gdLst>
                <a:gd name="connsiteX0" fmla="*/ 97100 w 117306"/>
                <a:gd name="connsiteY0" fmla="*/ 11668 h 67837"/>
                <a:gd name="connsiteX1" fmla="*/ 102961 w 117306"/>
                <a:gd name="connsiteY1" fmla="*/ 59441 h 67837"/>
                <a:gd name="connsiteX2" fmla="*/ 20243 w 117306"/>
                <a:gd name="connsiteY2" fmla="*/ 56013 h 67837"/>
                <a:gd name="connsiteX3" fmla="*/ 14382 w 117306"/>
                <a:gd name="connsiteY3" fmla="*/ 8240 h 67837"/>
                <a:gd name="connsiteX4" fmla="*/ 97100 w 117306"/>
                <a:gd name="connsiteY4" fmla="*/ 11668 h 67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06" h="67837">
                  <a:moveTo>
                    <a:pt x="97100" y="11668"/>
                  </a:moveTo>
                  <a:cubicBezTo>
                    <a:pt x="121540" y="25823"/>
                    <a:pt x="124193" y="47166"/>
                    <a:pt x="102961" y="59441"/>
                  </a:cubicBezTo>
                  <a:cubicBezTo>
                    <a:pt x="81729" y="71716"/>
                    <a:pt x="44793" y="70500"/>
                    <a:pt x="20243" y="56013"/>
                  </a:cubicBezTo>
                  <a:cubicBezTo>
                    <a:pt x="-4307" y="41526"/>
                    <a:pt x="-6850" y="20404"/>
                    <a:pt x="14382" y="8240"/>
                  </a:cubicBezTo>
                  <a:cubicBezTo>
                    <a:pt x="35615" y="-3925"/>
                    <a:pt x="72550" y="-2487"/>
                    <a:pt x="97100" y="11668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7C4A6501-54C8-A3A5-F1CA-6F8A0B4C4B3F}"/>
                </a:ext>
              </a:extLst>
            </p:cNvPr>
            <p:cNvSpPr/>
            <p:nvPr/>
          </p:nvSpPr>
          <p:spPr>
            <a:xfrm>
              <a:off x="5649727" y="4115696"/>
              <a:ext cx="117276" cy="67603"/>
            </a:xfrm>
            <a:custGeom>
              <a:avLst/>
              <a:gdLst>
                <a:gd name="connsiteX0" fmla="*/ 96970 w 117276"/>
                <a:gd name="connsiteY0" fmla="*/ 11650 h 67603"/>
                <a:gd name="connsiteX1" fmla="*/ 102942 w 117276"/>
                <a:gd name="connsiteY1" fmla="*/ 59423 h 67603"/>
                <a:gd name="connsiteX2" fmla="*/ 20224 w 117276"/>
                <a:gd name="connsiteY2" fmla="*/ 55995 h 67603"/>
                <a:gd name="connsiteX3" fmla="*/ 14253 w 117276"/>
                <a:gd name="connsiteY3" fmla="*/ 8222 h 67603"/>
                <a:gd name="connsiteX4" fmla="*/ 96970 w 117276"/>
                <a:gd name="connsiteY4" fmla="*/ 11650 h 6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276" h="67603">
                  <a:moveTo>
                    <a:pt x="96970" y="11650"/>
                  </a:moveTo>
                  <a:cubicBezTo>
                    <a:pt x="121520" y="25805"/>
                    <a:pt x="124174" y="47148"/>
                    <a:pt x="102942" y="59423"/>
                  </a:cubicBezTo>
                  <a:cubicBezTo>
                    <a:pt x="76379" y="71432"/>
                    <a:pt x="45703" y="70161"/>
                    <a:pt x="20224" y="55995"/>
                  </a:cubicBezTo>
                  <a:cubicBezTo>
                    <a:pt x="-4215" y="41840"/>
                    <a:pt x="-6869" y="20497"/>
                    <a:pt x="14253" y="8222"/>
                  </a:cubicBezTo>
                  <a:cubicBezTo>
                    <a:pt x="40804" y="-3843"/>
                    <a:pt x="71514" y="-2571"/>
                    <a:pt x="96970" y="11650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DFD61051-DDF5-65B2-ECBA-428770F7228B}"/>
                </a:ext>
              </a:extLst>
            </p:cNvPr>
            <p:cNvSpPr/>
            <p:nvPr/>
          </p:nvSpPr>
          <p:spPr>
            <a:xfrm>
              <a:off x="5774827" y="4043235"/>
              <a:ext cx="117276" cy="67562"/>
            </a:xfrm>
            <a:custGeom>
              <a:avLst/>
              <a:gdLst>
                <a:gd name="connsiteX0" fmla="*/ 97053 w 117276"/>
                <a:gd name="connsiteY0" fmla="*/ 11568 h 67562"/>
                <a:gd name="connsiteX1" fmla="*/ 103024 w 117276"/>
                <a:gd name="connsiteY1" fmla="*/ 59341 h 67562"/>
                <a:gd name="connsiteX2" fmla="*/ 20306 w 117276"/>
                <a:gd name="connsiteY2" fmla="*/ 55912 h 67562"/>
                <a:gd name="connsiteX3" fmla="*/ 14335 w 117276"/>
                <a:gd name="connsiteY3" fmla="*/ 8140 h 67562"/>
                <a:gd name="connsiteX4" fmla="*/ 97053 w 117276"/>
                <a:gd name="connsiteY4" fmla="*/ 11568 h 67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276" h="67562">
                  <a:moveTo>
                    <a:pt x="97053" y="11568"/>
                  </a:moveTo>
                  <a:cubicBezTo>
                    <a:pt x="121492" y="25723"/>
                    <a:pt x="124146" y="47066"/>
                    <a:pt x="103024" y="59341"/>
                  </a:cubicBezTo>
                  <a:cubicBezTo>
                    <a:pt x="76473" y="71405"/>
                    <a:pt x="45763" y="70134"/>
                    <a:pt x="20306" y="55912"/>
                  </a:cubicBezTo>
                  <a:cubicBezTo>
                    <a:pt x="-4244" y="41757"/>
                    <a:pt x="-6898" y="20415"/>
                    <a:pt x="14335" y="8140"/>
                  </a:cubicBezTo>
                  <a:cubicBezTo>
                    <a:pt x="40908" y="-3815"/>
                    <a:pt x="71563" y="-2543"/>
                    <a:pt x="97053" y="11568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1E9F80DB-0B83-3B4A-1E74-EBC8DAAC9AA2}"/>
                </a:ext>
              </a:extLst>
            </p:cNvPr>
            <p:cNvSpPr/>
            <p:nvPr/>
          </p:nvSpPr>
          <p:spPr>
            <a:xfrm>
              <a:off x="5540718" y="4488147"/>
              <a:ext cx="117276" cy="67534"/>
            </a:xfrm>
            <a:custGeom>
              <a:avLst/>
              <a:gdLst>
                <a:gd name="connsiteX0" fmla="*/ 97052 w 117276"/>
                <a:gd name="connsiteY0" fmla="*/ 11650 h 67534"/>
                <a:gd name="connsiteX1" fmla="*/ 14335 w 117276"/>
                <a:gd name="connsiteY1" fmla="*/ 8222 h 67534"/>
                <a:gd name="connsiteX2" fmla="*/ 20306 w 117276"/>
                <a:gd name="connsiteY2" fmla="*/ 55884 h 67534"/>
                <a:gd name="connsiteX3" fmla="*/ 103024 w 117276"/>
                <a:gd name="connsiteY3" fmla="*/ 59312 h 67534"/>
                <a:gd name="connsiteX4" fmla="*/ 97052 w 117276"/>
                <a:gd name="connsiteY4" fmla="*/ 11650 h 67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276" h="67534">
                  <a:moveTo>
                    <a:pt x="97052" y="11650"/>
                  </a:moveTo>
                  <a:cubicBezTo>
                    <a:pt x="71596" y="-2571"/>
                    <a:pt x="40886" y="-3843"/>
                    <a:pt x="14335" y="8222"/>
                  </a:cubicBezTo>
                  <a:cubicBezTo>
                    <a:pt x="-6898" y="20386"/>
                    <a:pt x="-4244" y="41398"/>
                    <a:pt x="20306" y="55884"/>
                  </a:cubicBezTo>
                  <a:cubicBezTo>
                    <a:pt x="45763" y="70106"/>
                    <a:pt x="76473" y="71377"/>
                    <a:pt x="103024" y="59312"/>
                  </a:cubicBezTo>
                  <a:cubicBezTo>
                    <a:pt x="124146" y="47148"/>
                    <a:pt x="121492" y="25694"/>
                    <a:pt x="97052" y="11650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AEE3E685-9EEC-FF79-8324-6C2D2CBF0D9C}"/>
                </a:ext>
              </a:extLst>
            </p:cNvPr>
            <p:cNvSpPr/>
            <p:nvPr/>
          </p:nvSpPr>
          <p:spPr>
            <a:xfrm>
              <a:off x="5666378" y="4415541"/>
              <a:ext cx="117403" cy="67666"/>
            </a:xfrm>
            <a:custGeom>
              <a:avLst/>
              <a:gdLst>
                <a:gd name="connsiteX0" fmla="*/ 97018 w 117403"/>
                <a:gd name="connsiteY0" fmla="*/ 11713 h 67666"/>
                <a:gd name="connsiteX1" fmla="*/ 14300 w 117403"/>
                <a:gd name="connsiteY1" fmla="*/ 8285 h 67666"/>
                <a:gd name="connsiteX2" fmla="*/ 20161 w 117403"/>
                <a:gd name="connsiteY2" fmla="*/ 56058 h 67666"/>
                <a:gd name="connsiteX3" fmla="*/ 102879 w 117403"/>
                <a:gd name="connsiteY3" fmla="*/ 59486 h 67666"/>
                <a:gd name="connsiteX4" fmla="*/ 97018 w 117403"/>
                <a:gd name="connsiteY4" fmla="*/ 11713 h 67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403" h="67666">
                  <a:moveTo>
                    <a:pt x="97018" y="11713"/>
                  </a:moveTo>
                  <a:cubicBezTo>
                    <a:pt x="72468" y="-2442"/>
                    <a:pt x="35422" y="-3990"/>
                    <a:pt x="14300" y="8285"/>
                  </a:cubicBezTo>
                  <a:cubicBezTo>
                    <a:pt x="-6822" y="20560"/>
                    <a:pt x="-4278" y="41461"/>
                    <a:pt x="20161" y="56058"/>
                  </a:cubicBezTo>
                  <a:cubicBezTo>
                    <a:pt x="45640" y="70224"/>
                    <a:pt x="76316" y="71496"/>
                    <a:pt x="102879" y="59486"/>
                  </a:cubicBezTo>
                  <a:cubicBezTo>
                    <a:pt x="124554" y="47211"/>
                    <a:pt x="121457" y="25868"/>
                    <a:pt x="97018" y="11713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FB4F63BF-C410-7505-976A-FDD4B54C9D39}"/>
                </a:ext>
              </a:extLst>
            </p:cNvPr>
            <p:cNvSpPr/>
            <p:nvPr/>
          </p:nvSpPr>
          <p:spPr>
            <a:xfrm rot="16617000">
              <a:off x="5817384" y="4318106"/>
              <a:ext cx="66572" cy="117883"/>
            </a:xfrm>
            <a:custGeom>
              <a:avLst/>
              <a:gdLst>
                <a:gd name="connsiteX0" fmla="*/ 66572 w 66572"/>
                <a:gd name="connsiteY0" fmla="*/ 58942 h 117883"/>
                <a:gd name="connsiteX1" fmla="*/ 33286 w 66572"/>
                <a:gd name="connsiteY1" fmla="*/ 117884 h 117883"/>
                <a:gd name="connsiteX2" fmla="*/ 0 w 66572"/>
                <a:gd name="connsiteY2" fmla="*/ 58942 h 117883"/>
                <a:gd name="connsiteX3" fmla="*/ 33286 w 66572"/>
                <a:gd name="connsiteY3" fmla="*/ 0 h 117883"/>
                <a:gd name="connsiteX4" fmla="*/ 66572 w 66572"/>
                <a:gd name="connsiteY4" fmla="*/ 58942 h 11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572" h="117883">
                  <a:moveTo>
                    <a:pt x="66572" y="58942"/>
                  </a:moveTo>
                  <a:cubicBezTo>
                    <a:pt x="66572" y="91494"/>
                    <a:pt x="51670" y="117884"/>
                    <a:pt x="33286" y="117884"/>
                  </a:cubicBezTo>
                  <a:cubicBezTo>
                    <a:pt x="14903" y="117884"/>
                    <a:pt x="0" y="91494"/>
                    <a:pt x="0" y="58942"/>
                  </a:cubicBezTo>
                  <a:cubicBezTo>
                    <a:pt x="0" y="26389"/>
                    <a:pt x="14903" y="0"/>
                    <a:pt x="33286" y="0"/>
                  </a:cubicBezTo>
                  <a:cubicBezTo>
                    <a:pt x="51670" y="0"/>
                    <a:pt x="66572" y="26389"/>
                    <a:pt x="66572" y="58942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76066CA5-4607-4CA7-6738-EC0D82159F8D}"/>
                </a:ext>
              </a:extLst>
            </p:cNvPr>
            <p:cNvSpPr/>
            <p:nvPr/>
          </p:nvSpPr>
          <p:spPr>
            <a:xfrm>
              <a:off x="5917520" y="4270626"/>
              <a:ext cx="117239" cy="67534"/>
            </a:xfrm>
            <a:custGeom>
              <a:avLst/>
              <a:gdLst>
                <a:gd name="connsiteX0" fmla="*/ 97015 w 117239"/>
                <a:gd name="connsiteY0" fmla="*/ 11650 h 67534"/>
                <a:gd name="connsiteX1" fmla="*/ 14297 w 117239"/>
                <a:gd name="connsiteY1" fmla="*/ 8222 h 67534"/>
                <a:gd name="connsiteX2" fmla="*/ 20269 w 117239"/>
                <a:gd name="connsiteY2" fmla="*/ 55884 h 67534"/>
                <a:gd name="connsiteX3" fmla="*/ 102987 w 117239"/>
                <a:gd name="connsiteY3" fmla="*/ 59312 h 67534"/>
                <a:gd name="connsiteX4" fmla="*/ 97015 w 117239"/>
                <a:gd name="connsiteY4" fmla="*/ 11650 h 67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239" h="67534">
                  <a:moveTo>
                    <a:pt x="97015" y="11650"/>
                  </a:moveTo>
                  <a:cubicBezTo>
                    <a:pt x="71558" y="-2571"/>
                    <a:pt x="40849" y="-3843"/>
                    <a:pt x="14297" y="8222"/>
                  </a:cubicBezTo>
                  <a:cubicBezTo>
                    <a:pt x="-6935" y="20386"/>
                    <a:pt x="-4170" y="41398"/>
                    <a:pt x="20269" y="55884"/>
                  </a:cubicBezTo>
                  <a:cubicBezTo>
                    <a:pt x="45726" y="70106"/>
                    <a:pt x="76435" y="71377"/>
                    <a:pt x="102987" y="59312"/>
                  </a:cubicBezTo>
                  <a:cubicBezTo>
                    <a:pt x="124109" y="47148"/>
                    <a:pt x="121454" y="25695"/>
                    <a:pt x="97015" y="11650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2BA7B630-F416-5AB3-EC22-8F4ACAB3A8BF}"/>
                </a:ext>
              </a:extLst>
            </p:cNvPr>
            <p:cNvSpPr/>
            <p:nvPr/>
          </p:nvSpPr>
          <p:spPr>
            <a:xfrm>
              <a:off x="6043107" y="4198082"/>
              <a:ext cx="117213" cy="67813"/>
            </a:xfrm>
            <a:custGeom>
              <a:avLst/>
              <a:gdLst>
                <a:gd name="connsiteX0" fmla="*/ 97053 w 117213"/>
                <a:gd name="connsiteY0" fmla="*/ 11650 h 67813"/>
                <a:gd name="connsiteX1" fmla="*/ 14335 w 117213"/>
                <a:gd name="connsiteY1" fmla="*/ 8222 h 67813"/>
                <a:gd name="connsiteX2" fmla="*/ 20306 w 117213"/>
                <a:gd name="connsiteY2" fmla="*/ 55995 h 67813"/>
                <a:gd name="connsiteX3" fmla="*/ 102914 w 117213"/>
                <a:gd name="connsiteY3" fmla="*/ 59423 h 67813"/>
                <a:gd name="connsiteX4" fmla="*/ 97053 w 117213"/>
                <a:gd name="connsiteY4" fmla="*/ 11650 h 6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213" h="67813">
                  <a:moveTo>
                    <a:pt x="97053" y="11650"/>
                  </a:moveTo>
                  <a:cubicBezTo>
                    <a:pt x="71596" y="-2571"/>
                    <a:pt x="40886" y="-3843"/>
                    <a:pt x="14335" y="8222"/>
                  </a:cubicBezTo>
                  <a:cubicBezTo>
                    <a:pt x="-6898" y="20497"/>
                    <a:pt x="-4244" y="41398"/>
                    <a:pt x="20306" y="55995"/>
                  </a:cubicBezTo>
                  <a:cubicBezTo>
                    <a:pt x="44856" y="70592"/>
                    <a:pt x="81792" y="71587"/>
                    <a:pt x="102914" y="59423"/>
                  </a:cubicBezTo>
                  <a:cubicBezTo>
                    <a:pt x="124035" y="47259"/>
                    <a:pt x="121492" y="25916"/>
                    <a:pt x="97053" y="11650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FCB82B33-7211-5EE1-12D6-ACA899696AA0}"/>
                </a:ext>
              </a:extLst>
            </p:cNvPr>
            <p:cNvSpPr/>
            <p:nvPr/>
          </p:nvSpPr>
          <p:spPr>
            <a:xfrm>
              <a:off x="5433502" y="4353549"/>
              <a:ext cx="57716" cy="33243"/>
            </a:xfrm>
            <a:custGeom>
              <a:avLst/>
              <a:gdLst>
                <a:gd name="connsiteX0" fmla="*/ 47791 w 57716"/>
                <a:gd name="connsiteY0" fmla="*/ 5694 h 33243"/>
                <a:gd name="connsiteX1" fmla="*/ 50666 w 57716"/>
                <a:gd name="connsiteY1" fmla="*/ 29249 h 33243"/>
                <a:gd name="connsiteX2" fmla="*/ 9971 w 57716"/>
                <a:gd name="connsiteY2" fmla="*/ 27590 h 33243"/>
                <a:gd name="connsiteX3" fmla="*/ 7095 w 57716"/>
                <a:gd name="connsiteY3" fmla="*/ 4035 h 33243"/>
                <a:gd name="connsiteX4" fmla="*/ 47791 w 57716"/>
                <a:gd name="connsiteY4" fmla="*/ 5694 h 33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716" h="33243">
                  <a:moveTo>
                    <a:pt x="47791" y="5694"/>
                  </a:moveTo>
                  <a:cubicBezTo>
                    <a:pt x="59845" y="12661"/>
                    <a:pt x="61061" y="23167"/>
                    <a:pt x="50666" y="29249"/>
                  </a:cubicBezTo>
                  <a:cubicBezTo>
                    <a:pt x="37595" y="35110"/>
                    <a:pt x="22522" y="34491"/>
                    <a:pt x="9971" y="27590"/>
                  </a:cubicBezTo>
                  <a:cubicBezTo>
                    <a:pt x="-2083" y="20623"/>
                    <a:pt x="-3410" y="10118"/>
                    <a:pt x="7095" y="4035"/>
                  </a:cubicBezTo>
                  <a:cubicBezTo>
                    <a:pt x="20156" y="-1881"/>
                    <a:pt x="35250" y="-1262"/>
                    <a:pt x="47791" y="5694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8E97F74C-3E1C-6D08-98AC-140C30456E3B}"/>
                </a:ext>
              </a:extLst>
            </p:cNvPr>
            <p:cNvSpPr/>
            <p:nvPr/>
          </p:nvSpPr>
          <p:spPr>
            <a:xfrm>
              <a:off x="5558888" y="4281055"/>
              <a:ext cx="57687" cy="33275"/>
            </a:xfrm>
            <a:custGeom>
              <a:avLst/>
              <a:gdLst>
                <a:gd name="connsiteX0" fmla="*/ 47698 w 57687"/>
                <a:gd name="connsiteY0" fmla="*/ 5755 h 33275"/>
                <a:gd name="connsiteX1" fmla="*/ 50684 w 57687"/>
                <a:gd name="connsiteY1" fmla="*/ 29199 h 33275"/>
                <a:gd name="connsiteX2" fmla="*/ 9989 w 57687"/>
                <a:gd name="connsiteY2" fmla="*/ 27540 h 33275"/>
                <a:gd name="connsiteX3" fmla="*/ 7003 w 57687"/>
                <a:gd name="connsiteY3" fmla="*/ 3985 h 33275"/>
                <a:gd name="connsiteX4" fmla="*/ 47698 w 57687"/>
                <a:gd name="connsiteY4" fmla="*/ 5755 h 3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87" h="33275">
                  <a:moveTo>
                    <a:pt x="47698" y="5755"/>
                  </a:moveTo>
                  <a:cubicBezTo>
                    <a:pt x="59752" y="12722"/>
                    <a:pt x="61079" y="23227"/>
                    <a:pt x="50684" y="29199"/>
                  </a:cubicBezTo>
                  <a:cubicBezTo>
                    <a:pt x="37635" y="35170"/>
                    <a:pt x="22518" y="34551"/>
                    <a:pt x="9989" y="27540"/>
                  </a:cubicBezTo>
                  <a:cubicBezTo>
                    <a:pt x="-2065" y="20573"/>
                    <a:pt x="-3392" y="10068"/>
                    <a:pt x="7003" y="3985"/>
                  </a:cubicBezTo>
                  <a:cubicBezTo>
                    <a:pt x="20085" y="-1898"/>
                    <a:pt x="35180" y="-1234"/>
                    <a:pt x="47698" y="5755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FA49267F-597A-E079-2B37-7AA3AB19A1CC}"/>
                </a:ext>
              </a:extLst>
            </p:cNvPr>
            <p:cNvSpPr/>
            <p:nvPr/>
          </p:nvSpPr>
          <p:spPr>
            <a:xfrm>
              <a:off x="5684512" y="4208531"/>
              <a:ext cx="57687" cy="33256"/>
            </a:xfrm>
            <a:custGeom>
              <a:avLst/>
              <a:gdLst>
                <a:gd name="connsiteX0" fmla="*/ 47698 w 57687"/>
                <a:gd name="connsiteY0" fmla="*/ 5735 h 33256"/>
                <a:gd name="connsiteX1" fmla="*/ 50684 w 57687"/>
                <a:gd name="connsiteY1" fmla="*/ 29179 h 33256"/>
                <a:gd name="connsiteX2" fmla="*/ 9989 w 57687"/>
                <a:gd name="connsiteY2" fmla="*/ 27521 h 33256"/>
                <a:gd name="connsiteX3" fmla="*/ 7003 w 57687"/>
                <a:gd name="connsiteY3" fmla="*/ 4077 h 33256"/>
                <a:gd name="connsiteX4" fmla="*/ 47698 w 57687"/>
                <a:gd name="connsiteY4" fmla="*/ 5735 h 33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87" h="33256">
                  <a:moveTo>
                    <a:pt x="47698" y="5735"/>
                  </a:moveTo>
                  <a:cubicBezTo>
                    <a:pt x="59752" y="12702"/>
                    <a:pt x="61079" y="23208"/>
                    <a:pt x="50684" y="29179"/>
                  </a:cubicBezTo>
                  <a:cubicBezTo>
                    <a:pt x="37635" y="35151"/>
                    <a:pt x="22518" y="34532"/>
                    <a:pt x="9989" y="27521"/>
                  </a:cubicBezTo>
                  <a:cubicBezTo>
                    <a:pt x="-2065" y="20554"/>
                    <a:pt x="-3392" y="10048"/>
                    <a:pt x="7003" y="4077"/>
                  </a:cubicBezTo>
                  <a:cubicBezTo>
                    <a:pt x="20052" y="-1895"/>
                    <a:pt x="35169" y="-1276"/>
                    <a:pt x="47698" y="5735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9C596242-C152-D552-9D6A-3BB9E73C24AB}"/>
                </a:ext>
              </a:extLst>
            </p:cNvPr>
            <p:cNvSpPr/>
            <p:nvPr/>
          </p:nvSpPr>
          <p:spPr>
            <a:xfrm>
              <a:off x="5810090" y="4135987"/>
              <a:ext cx="57716" cy="33275"/>
            </a:xfrm>
            <a:custGeom>
              <a:avLst/>
              <a:gdLst>
                <a:gd name="connsiteX0" fmla="*/ 47746 w 57716"/>
                <a:gd name="connsiteY0" fmla="*/ 5735 h 33275"/>
                <a:gd name="connsiteX1" fmla="*/ 50621 w 57716"/>
                <a:gd name="connsiteY1" fmla="*/ 29290 h 33275"/>
                <a:gd name="connsiteX2" fmla="*/ 9926 w 57716"/>
                <a:gd name="connsiteY2" fmla="*/ 27521 h 33275"/>
                <a:gd name="connsiteX3" fmla="*/ 7051 w 57716"/>
                <a:gd name="connsiteY3" fmla="*/ 4077 h 33275"/>
                <a:gd name="connsiteX4" fmla="*/ 47746 w 57716"/>
                <a:gd name="connsiteY4" fmla="*/ 5735 h 3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716" h="33275">
                  <a:moveTo>
                    <a:pt x="47746" y="5735"/>
                  </a:moveTo>
                  <a:cubicBezTo>
                    <a:pt x="59800" y="12702"/>
                    <a:pt x="61127" y="23208"/>
                    <a:pt x="50621" y="29290"/>
                  </a:cubicBezTo>
                  <a:cubicBezTo>
                    <a:pt x="37539" y="35173"/>
                    <a:pt x="22444" y="34510"/>
                    <a:pt x="9926" y="27521"/>
                  </a:cubicBezTo>
                  <a:cubicBezTo>
                    <a:pt x="-2128" y="20664"/>
                    <a:pt x="-3344" y="10048"/>
                    <a:pt x="7051" y="4077"/>
                  </a:cubicBezTo>
                  <a:cubicBezTo>
                    <a:pt x="20100" y="-1895"/>
                    <a:pt x="35217" y="-1276"/>
                    <a:pt x="47746" y="5735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ADE41714-D7EE-91D8-E165-932FB8ADD85E}"/>
                </a:ext>
              </a:extLst>
            </p:cNvPr>
            <p:cNvSpPr/>
            <p:nvPr/>
          </p:nvSpPr>
          <p:spPr>
            <a:xfrm>
              <a:off x="5566249" y="4430337"/>
              <a:ext cx="57716" cy="33243"/>
            </a:xfrm>
            <a:custGeom>
              <a:avLst/>
              <a:gdLst>
                <a:gd name="connsiteX0" fmla="*/ 47746 w 57716"/>
                <a:gd name="connsiteY0" fmla="*/ 5653 h 33243"/>
                <a:gd name="connsiteX1" fmla="*/ 50621 w 57716"/>
                <a:gd name="connsiteY1" fmla="*/ 29208 h 33243"/>
                <a:gd name="connsiteX2" fmla="*/ 9926 w 57716"/>
                <a:gd name="connsiteY2" fmla="*/ 27549 h 33243"/>
                <a:gd name="connsiteX3" fmla="*/ 7051 w 57716"/>
                <a:gd name="connsiteY3" fmla="*/ 3994 h 33243"/>
                <a:gd name="connsiteX4" fmla="*/ 47746 w 57716"/>
                <a:gd name="connsiteY4" fmla="*/ 5653 h 33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716" h="33243">
                  <a:moveTo>
                    <a:pt x="47746" y="5653"/>
                  </a:moveTo>
                  <a:cubicBezTo>
                    <a:pt x="59800" y="12620"/>
                    <a:pt x="61127" y="23236"/>
                    <a:pt x="50621" y="29208"/>
                  </a:cubicBezTo>
                  <a:cubicBezTo>
                    <a:pt x="37561" y="35124"/>
                    <a:pt x="22466" y="34505"/>
                    <a:pt x="9926" y="27549"/>
                  </a:cubicBezTo>
                  <a:cubicBezTo>
                    <a:pt x="-2128" y="20582"/>
                    <a:pt x="-3344" y="10077"/>
                    <a:pt x="7051" y="3994"/>
                  </a:cubicBezTo>
                  <a:cubicBezTo>
                    <a:pt x="20122" y="-1867"/>
                    <a:pt x="35194" y="-1247"/>
                    <a:pt x="47746" y="5653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8DF326E1-4934-D38C-A985-EB448E33B17F}"/>
                </a:ext>
              </a:extLst>
            </p:cNvPr>
            <p:cNvSpPr/>
            <p:nvPr/>
          </p:nvSpPr>
          <p:spPr>
            <a:xfrm>
              <a:off x="5691829" y="4357821"/>
              <a:ext cx="57716" cy="33256"/>
            </a:xfrm>
            <a:custGeom>
              <a:avLst/>
              <a:gdLst>
                <a:gd name="connsiteX0" fmla="*/ 47791 w 57716"/>
                <a:gd name="connsiteY0" fmla="*/ 5735 h 33256"/>
                <a:gd name="connsiteX1" fmla="*/ 50666 w 57716"/>
                <a:gd name="connsiteY1" fmla="*/ 29179 h 33256"/>
                <a:gd name="connsiteX2" fmla="*/ 9971 w 57716"/>
                <a:gd name="connsiteY2" fmla="*/ 27521 h 33256"/>
                <a:gd name="connsiteX3" fmla="*/ 7095 w 57716"/>
                <a:gd name="connsiteY3" fmla="*/ 4077 h 33256"/>
                <a:gd name="connsiteX4" fmla="*/ 47791 w 57716"/>
                <a:gd name="connsiteY4" fmla="*/ 5735 h 33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716" h="33256">
                  <a:moveTo>
                    <a:pt x="47791" y="5735"/>
                  </a:moveTo>
                  <a:cubicBezTo>
                    <a:pt x="59845" y="12702"/>
                    <a:pt x="61061" y="23208"/>
                    <a:pt x="50666" y="29179"/>
                  </a:cubicBezTo>
                  <a:cubicBezTo>
                    <a:pt x="37617" y="35151"/>
                    <a:pt x="22500" y="34532"/>
                    <a:pt x="9971" y="27521"/>
                  </a:cubicBezTo>
                  <a:cubicBezTo>
                    <a:pt x="-2083" y="20554"/>
                    <a:pt x="-3410" y="10048"/>
                    <a:pt x="7095" y="4077"/>
                  </a:cubicBezTo>
                  <a:cubicBezTo>
                    <a:pt x="20145" y="-1895"/>
                    <a:pt x="35262" y="-1276"/>
                    <a:pt x="47791" y="5735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378C4E01-32B4-061A-A260-561248CAB68B}"/>
                </a:ext>
              </a:extLst>
            </p:cNvPr>
            <p:cNvSpPr/>
            <p:nvPr/>
          </p:nvSpPr>
          <p:spPr>
            <a:xfrm>
              <a:off x="5817436" y="4285277"/>
              <a:ext cx="57687" cy="33275"/>
            </a:xfrm>
            <a:custGeom>
              <a:avLst/>
              <a:gdLst>
                <a:gd name="connsiteX0" fmla="*/ 47698 w 57687"/>
                <a:gd name="connsiteY0" fmla="*/ 5735 h 33275"/>
                <a:gd name="connsiteX1" fmla="*/ 50684 w 57687"/>
                <a:gd name="connsiteY1" fmla="*/ 29290 h 33275"/>
                <a:gd name="connsiteX2" fmla="*/ 9989 w 57687"/>
                <a:gd name="connsiteY2" fmla="*/ 27521 h 33275"/>
                <a:gd name="connsiteX3" fmla="*/ 7003 w 57687"/>
                <a:gd name="connsiteY3" fmla="*/ 4077 h 33275"/>
                <a:gd name="connsiteX4" fmla="*/ 47698 w 57687"/>
                <a:gd name="connsiteY4" fmla="*/ 5735 h 3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87" h="33275">
                  <a:moveTo>
                    <a:pt x="47698" y="5735"/>
                  </a:moveTo>
                  <a:cubicBezTo>
                    <a:pt x="59752" y="12702"/>
                    <a:pt x="61079" y="23208"/>
                    <a:pt x="50684" y="29290"/>
                  </a:cubicBezTo>
                  <a:cubicBezTo>
                    <a:pt x="37602" y="35173"/>
                    <a:pt x="22507" y="34510"/>
                    <a:pt x="9989" y="27521"/>
                  </a:cubicBezTo>
                  <a:cubicBezTo>
                    <a:pt x="-2065" y="20554"/>
                    <a:pt x="-3392" y="10048"/>
                    <a:pt x="7003" y="4077"/>
                  </a:cubicBezTo>
                  <a:cubicBezTo>
                    <a:pt x="20052" y="-1895"/>
                    <a:pt x="35169" y="-1276"/>
                    <a:pt x="47698" y="5735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A0344588-10E5-9F20-9109-DFAFD783C410}"/>
                </a:ext>
              </a:extLst>
            </p:cNvPr>
            <p:cNvSpPr/>
            <p:nvPr/>
          </p:nvSpPr>
          <p:spPr>
            <a:xfrm>
              <a:off x="5943061" y="4212774"/>
              <a:ext cx="57687" cy="33243"/>
            </a:xfrm>
            <a:custGeom>
              <a:avLst/>
              <a:gdLst>
                <a:gd name="connsiteX0" fmla="*/ 47698 w 57687"/>
                <a:gd name="connsiteY0" fmla="*/ 5694 h 33243"/>
                <a:gd name="connsiteX1" fmla="*/ 50684 w 57687"/>
                <a:gd name="connsiteY1" fmla="*/ 29249 h 33243"/>
                <a:gd name="connsiteX2" fmla="*/ 9989 w 57687"/>
                <a:gd name="connsiteY2" fmla="*/ 27590 h 33243"/>
                <a:gd name="connsiteX3" fmla="*/ 7003 w 57687"/>
                <a:gd name="connsiteY3" fmla="*/ 4035 h 33243"/>
                <a:gd name="connsiteX4" fmla="*/ 47698 w 57687"/>
                <a:gd name="connsiteY4" fmla="*/ 5694 h 33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87" h="33243">
                  <a:moveTo>
                    <a:pt x="47698" y="5694"/>
                  </a:moveTo>
                  <a:cubicBezTo>
                    <a:pt x="59752" y="12661"/>
                    <a:pt x="61079" y="23167"/>
                    <a:pt x="50684" y="29249"/>
                  </a:cubicBezTo>
                  <a:cubicBezTo>
                    <a:pt x="37613" y="35110"/>
                    <a:pt x="22540" y="34491"/>
                    <a:pt x="9989" y="27590"/>
                  </a:cubicBezTo>
                  <a:cubicBezTo>
                    <a:pt x="-2065" y="20623"/>
                    <a:pt x="-3392" y="10118"/>
                    <a:pt x="7003" y="4035"/>
                  </a:cubicBezTo>
                  <a:cubicBezTo>
                    <a:pt x="20063" y="-1881"/>
                    <a:pt x="35158" y="-1262"/>
                    <a:pt x="47698" y="5694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7FCC5056-33D1-5D01-D384-5188B25C5A9F}"/>
                </a:ext>
              </a:extLst>
            </p:cNvPr>
            <p:cNvSpPr/>
            <p:nvPr/>
          </p:nvSpPr>
          <p:spPr>
            <a:xfrm>
              <a:off x="5480607" y="3993112"/>
              <a:ext cx="953062" cy="648838"/>
            </a:xfrm>
            <a:custGeom>
              <a:avLst/>
              <a:gdLst>
                <a:gd name="connsiteX0" fmla="*/ 950392 w 953062"/>
                <a:gd name="connsiteY0" fmla="*/ 200475 h 648838"/>
                <a:gd name="connsiteX1" fmla="*/ 519110 w 953062"/>
                <a:gd name="connsiteY1" fmla="*/ 642816 h 648838"/>
                <a:gd name="connsiteX2" fmla="*/ 486929 w 953062"/>
                <a:gd name="connsiteY2" fmla="*/ 646134 h 648838"/>
                <a:gd name="connsiteX3" fmla="*/ 12961 w 953062"/>
                <a:gd name="connsiteY3" fmla="*/ 467428 h 648838"/>
                <a:gd name="connsiteX4" fmla="*/ 2676 w 953062"/>
                <a:gd name="connsiteY4" fmla="*/ 448297 h 648838"/>
                <a:gd name="connsiteX5" fmla="*/ 433959 w 953062"/>
                <a:gd name="connsiteY5" fmla="*/ 5956 h 648838"/>
                <a:gd name="connsiteX6" fmla="*/ 466139 w 953062"/>
                <a:gd name="connsiteY6" fmla="*/ 2749 h 648838"/>
                <a:gd name="connsiteX7" fmla="*/ 940661 w 953062"/>
                <a:gd name="connsiteY7" fmla="*/ 181234 h 648838"/>
                <a:gd name="connsiteX8" fmla="*/ 950392 w 953062"/>
                <a:gd name="connsiteY8" fmla="*/ 200475 h 648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3062" h="648838">
                  <a:moveTo>
                    <a:pt x="950392" y="200475"/>
                  </a:moveTo>
                  <a:lnTo>
                    <a:pt x="519110" y="642816"/>
                  </a:lnTo>
                  <a:cubicBezTo>
                    <a:pt x="509688" y="649429"/>
                    <a:pt x="497501" y="650690"/>
                    <a:pt x="486929" y="646134"/>
                  </a:cubicBezTo>
                  <a:lnTo>
                    <a:pt x="12961" y="467428"/>
                  </a:lnTo>
                  <a:cubicBezTo>
                    <a:pt x="1239" y="463005"/>
                    <a:pt x="-3406" y="454490"/>
                    <a:pt x="2676" y="448297"/>
                  </a:cubicBezTo>
                  <a:lnTo>
                    <a:pt x="433959" y="5956"/>
                  </a:lnTo>
                  <a:cubicBezTo>
                    <a:pt x="443403" y="-624"/>
                    <a:pt x="455578" y="-1841"/>
                    <a:pt x="466139" y="2749"/>
                  </a:cubicBezTo>
                  <a:lnTo>
                    <a:pt x="940661" y="181234"/>
                  </a:lnTo>
                  <a:cubicBezTo>
                    <a:pt x="951719" y="185657"/>
                    <a:pt x="956474" y="194283"/>
                    <a:pt x="950392" y="200475"/>
                  </a:cubicBezTo>
                  <a:close/>
                </a:path>
              </a:pathLst>
            </a:custGeom>
            <a:solidFill>
              <a:srgbClr val="FAFAFA"/>
            </a:solidFill>
            <a:ln w="11049" cap="flat">
              <a:solidFill>
                <a:schemeClr val="accent2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A642ECEF-D0DF-E4FE-EBC7-B242F21A9211}"/>
                </a:ext>
              </a:extLst>
            </p:cNvPr>
            <p:cNvSpPr/>
            <p:nvPr/>
          </p:nvSpPr>
          <p:spPr>
            <a:xfrm>
              <a:off x="5478294" y="3989886"/>
              <a:ext cx="957716" cy="654358"/>
            </a:xfrm>
            <a:custGeom>
              <a:avLst/>
              <a:gdLst>
                <a:gd name="connsiteX0" fmla="*/ 503950 w 957716"/>
                <a:gd name="connsiteY0" fmla="*/ 654336 h 654358"/>
                <a:gd name="connsiteX1" fmla="*/ 488690 w 957716"/>
                <a:gd name="connsiteY1" fmla="*/ 651571 h 654358"/>
                <a:gd name="connsiteX2" fmla="*/ 14721 w 957716"/>
                <a:gd name="connsiteY2" fmla="*/ 472976 h 654358"/>
                <a:gd name="connsiteX3" fmla="*/ 234 w 957716"/>
                <a:gd name="connsiteY3" fmla="*/ 459485 h 654358"/>
                <a:gd name="connsiteX4" fmla="*/ 3441 w 957716"/>
                <a:gd name="connsiteY4" fmla="*/ 449200 h 654358"/>
                <a:gd name="connsiteX5" fmla="*/ 434724 w 957716"/>
                <a:gd name="connsiteY5" fmla="*/ 6859 h 654358"/>
                <a:gd name="connsiteX6" fmla="*/ 469890 w 957716"/>
                <a:gd name="connsiteY6" fmla="*/ 2989 h 654358"/>
                <a:gd name="connsiteX7" fmla="*/ 942974 w 957716"/>
                <a:gd name="connsiteY7" fmla="*/ 181916 h 654358"/>
                <a:gd name="connsiteX8" fmla="*/ 957460 w 957716"/>
                <a:gd name="connsiteY8" fmla="*/ 195296 h 654358"/>
                <a:gd name="connsiteX9" fmla="*/ 954254 w 957716"/>
                <a:gd name="connsiteY9" fmla="*/ 205691 h 654358"/>
                <a:gd name="connsiteX10" fmla="*/ 522971 w 957716"/>
                <a:gd name="connsiteY10" fmla="*/ 648033 h 654358"/>
                <a:gd name="connsiteX11" fmla="*/ 503950 w 957716"/>
                <a:gd name="connsiteY11" fmla="*/ 654336 h 654358"/>
                <a:gd name="connsiteX12" fmla="*/ 454076 w 957716"/>
                <a:gd name="connsiteY12" fmla="*/ 5753 h 654358"/>
                <a:gd name="connsiteX13" fmla="*/ 438263 w 957716"/>
                <a:gd name="connsiteY13" fmla="*/ 10730 h 654358"/>
                <a:gd name="connsiteX14" fmla="*/ 6980 w 957716"/>
                <a:gd name="connsiteY14" fmla="*/ 453071 h 654358"/>
                <a:gd name="connsiteX15" fmla="*/ 5211 w 957716"/>
                <a:gd name="connsiteY15" fmla="*/ 458268 h 654358"/>
                <a:gd name="connsiteX16" fmla="*/ 16269 w 957716"/>
                <a:gd name="connsiteY16" fmla="*/ 467779 h 654358"/>
                <a:gd name="connsiteX17" fmla="*/ 490238 w 957716"/>
                <a:gd name="connsiteY17" fmla="*/ 646374 h 654358"/>
                <a:gd name="connsiteX18" fmla="*/ 519432 w 957716"/>
                <a:gd name="connsiteY18" fmla="*/ 643830 h 654358"/>
                <a:gd name="connsiteX19" fmla="*/ 950715 w 957716"/>
                <a:gd name="connsiteY19" fmla="*/ 201489 h 654358"/>
                <a:gd name="connsiteX20" fmla="*/ 952484 w 957716"/>
                <a:gd name="connsiteY20" fmla="*/ 196181 h 654358"/>
                <a:gd name="connsiteX21" fmla="*/ 941426 w 957716"/>
                <a:gd name="connsiteY21" fmla="*/ 186781 h 654358"/>
                <a:gd name="connsiteX22" fmla="*/ 467457 w 957716"/>
                <a:gd name="connsiteY22" fmla="*/ 8407 h 654358"/>
                <a:gd name="connsiteX23" fmla="*/ 454076 w 957716"/>
                <a:gd name="connsiteY23" fmla="*/ 6085 h 654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57716" h="654358">
                  <a:moveTo>
                    <a:pt x="503950" y="654336"/>
                  </a:moveTo>
                  <a:cubicBezTo>
                    <a:pt x="498742" y="654325"/>
                    <a:pt x="493577" y="653385"/>
                    <a:pt x="488690" y="651571"/>
                  </a:cubicBezTo>
                  <a:lnTo>
                    <a:pt x="14721" y="472976"/>
                  </a:lnTo>
                  <a:cubicBezTo>
                    <a:pt x="7975" y="471129"/>
                    <a:pt x="2557" y="466087"/>
                    <a:pt x="234" y="459485"/>
                  </a:cubicBezTo>
                  <a:cubicBezTo>
                    <a:pt x="-551" y="455736"/>
                    <a:pt x="666" y="451843"/>
                    <a:pt x="3441" y="449200"/>
                  </a:cubicBezTo>
                  <a:lnTo>
                    <a:pt x="434724" y="6859"/>
                  </a:lnTo>
                  <a:cubicBezTo>
                    <a:pt x="444909" y="-616"/>
                    <a:pt x="458323" y="-2098"/>
                    <a:pt x="469890" y="2989"/>
                  </a:cubicBezTo>
                  <a:lnTo>
                    <a:pt x="942974" y="181916"/>
                  </a:lnTo>
                  <a:cubicBezTo>
                    <a:pt x="949730" y="183696"/>
                    <a:pt x="955149" y="188706"/>
                    <a:pt x="957460" y="195296"/>
                  </a:cubicBezTo>
                  <a:cubicBezTo>
                    <a:pt x="958290" y="199079"/>
                    <a:pt x="957073" y="203026"/>
                    <a:pt x="954254" y="205691"/>
                  </a:cubicBezTo>
                  <a:lnTo>
                    <a:pt x="522971" y="648033"/>
                  </a:lnTo>
                  <a:cubicBezTo>
                    <a:pt x="517608" y="652379"/>
                    <a:pt x="510851" y="654612"/>
                    <a:pt x="503950" y="654336"/>
                  </a:cubicBezTo>
                  <a:close/>
                  <a:moveTo>
                    <a:pt x="454076" y="5753"/>
                  </a:moveTo>
                  <a:cubicBezTo>
                    <a:pt x="448359" y="5300"/>
                    <a:pt x="442686" y="7080"/>
                    <a:pt x="438263" y="10730"/>
                  </a:cubicBezTo>
                  <a:lnTo>
                    <a:pt x="6980" y="453071"/>
                  </a:lnTo>
                  <a:cubicBezTo>
                    <a:pt x="5509" y="454365"/>
                    <a:pt x="4835" y="456344"/>
                    <a:pt x="5211" y="458268"/>
                  </a:cubicBezTo>
                  <a:cubicBezTo>
                    <a:pt x="5985" y="461918"/>
                    <a:pt x="10187" y="465456"/>
                    <a:pt x="16269" y="467779"/>
                  </a:cubicBezTo>
                  <a:lnTo>
                    <a:pt x="490238" y="646374"/>
                  </a:lnTo>
                  <a:cubicBezTo>
                    <a:pt x="499770" y="650543"/>
                    <a:pt x="510762" y="649581"/>
                    <a:pt x="519432" y="643830"/>
                  </a:cubicBezTo>
                  <a:lnTo>
                    <a:pt x="950715" y="201489"/>
                  </a:lnTo>
                  <a:cubicBezTo>
                    <a:pt x="952208" y="200162"/>
                    <a:pt x="952871" y="198139"/>
                    <a:pt x="952484" y="196181"/>
                  </a:cubicBezTo>
                  <a:cubicBezTo>
                    <a:pt x="950483" y="191481"/>
                    <a:pt x="946380" y="188009"/>
                    <a:pt x="941426" y="186781"/>
                  </a:cubicBezTo>
                  <a:lnTo>
                    <a:pt x="467457" y="8407"/>
                  </a:lnTo>
                  <a:cubicBezTo>
                    <a:pt x="463166" y="6870"/>
                    <a:pt x="458632" y="6085"/>
                    <a:pt x="454076" y="6085"/>
                  </a:cubicBezTo>
                  <a:close/>
                </a:path>
              </a:pathLst>
            </a:custGeom>
            <a:solidFill>
              <a:srgbClr val="FF725E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5E9CFED7-DDBD-04F1-90D3-059AAFAABCA5}"/>
                </a:ext>
              </a:extLst>
            </p:cNvPr>
            <p:cNvSpPr/>
            <p:nvPr/>
          </p:nvSpPr>
          <p:spPr>
            <a:xfrm>
              <a:off x="5723455" y="4463582"/>
              <a:ext cx="117287" cy="67706"/>
            </a:xfrm>
            <a:custGeom>
              <a:avLst/>
              <a:gdLst>
                <a:gd name="connsiteX0" fmla="*/ 85502 w 117287"/>
                <a:gd name="connsiteY0" fmla="*/ 6247 h 67706"/>
                <a:gd name="connsiteX1" fmla="*/ 110715 w 117287"/>
                <a:gd name="connsiteY1" fmla="*/ 53466 h 67706"/>
                <a:gd name="connsiteX2" fmla="*/ 31757 w 117287"/>
                <a:gd name="connsiteY2" fmla="*/ 61429 h 67706"/>
                <a:gd name="connsiteX3" fmla="*/ 6544 w 117287"/>
                <a:gd name="connsiteY3" fmla="*/ 14209 h 67706"/>
                <a:gd name="connsiteX4" fmla="*/ 85502 w 117287"/>
                <a:gd name="connsiteY4" fmla="*/ 6247 h 6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287" h="67706">
                  <a:moveTo>
                    <a:pt x="85502" y="6247"/>
                  </a:moveTo>
                  <a:cubicBezTo>
                    <a:pt x="114254" y="17305"/>
                    <a:pt x="125644" y="38206"/>
                    <a:pt x="110715" y="53466"/>
                  </a:cubicBezTo>
                  <a:cubicBezTo>
                    <a:pt x="95786" y="68727"/>
                    <a:pt x="60620" y="72266"/>
                    <a:pt x="31757" y="61429"/>
                  </a:cubicBezTo>
                  <a:cubicBezTo>
                    <a:pt x="2895" y="50591"/>
                    <a:pt x="-8275" y="29359"/>
                    <a:pt x="6544" y="14209"/>
                  </a:cubicBezTo>
                  <a:cubicBezTo>
                    <a:pt x="21362" y="-942"/>
                    <a:pt x="56418" y="-4591"/>
                    <a:pt x="85502" y="6247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9A9AF553-C0E0-96B1-77D6-1B76A50BE0B6}"/>
                </a:ext>
              </a:extLst>
            </p:cNvPr>
            <p:cNvSpPr/>
            <p:nvPr/>
          </p:nvSpPr>
          <p:spPr>
            <a:xfrm>
              <a:off x="5811304" y="4373314"/>
              <a:ext cx="117301" cy="67705"/>
            </a:xfrm>
            <a:custGeom>
              <a:avLst/>
              <a:gdLst>
                <a:gd name="connsiteX0" fmla="*/ 85458 w 117301"/>
                <a:gd name="connsiteY0" fmla="*/ 6277 h 67705"/>
                <a:gd name="connsiteX1" fmla="*/ 110781 w 117301"/>
                <a:gd name="connsiteY1" fmla="*/ 53497 h 67705"/>
                <a:gd name="connsiteX2" fmla="*/ 31824 w 117301"/>
                <a:gd name="connsiteY2" fmla="*/ 61459 h 67705"/>
                <a:gd name="connsiteX3" fmla="*/ 6499 w 117301"/>
                <a:gd name="connsiteY3" fmla="*/ 14240 h 67705"/>
                <a:gd name="connsiteX4" fmla="*/ 85458 w 117301"/>
                <a:gd name="connsiteY4" fmla="*/ 6277 h 67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01" h="67705">
                  <a:moveTo>
                    <a:pt x="85458" y="6277"/>
                  </a:moveTo>
                  <a:cubicBezTo>
                    <a:pt x="114320" y="17336"/>
                    <a:pt x="125600" y="38347"/>
                    <a:pt x="110781" y="53497"/>
                  </a:cubicBezTo>
                  <a:cubicBezTo>
                    <a:pt x="95963" y="68647"/>
                    <a:pt x="60576" y="72297"/>
                    <a:pt x="31824" y="61459"/>
                  </a:cubicBezTo>
                  <a:cubicBezTo>
                    <a:pt x="3071" y="50622"/>
                    <a:pt x="-8319" y="29500"/>
                    <a:pt x="6499" y="14240"/>
                  </a:cubicBezTo>
                  <a:cubicBezTo>
                    <a:pt x="21318" y="-1021"/>
                    <a:pt x="57037" y="-4560"/>
                    <a:pt x="85458" y="6277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E6B25B0C-B0C2-2B69-5F5C-767E470944BF}"/>
                </a:ext>
              </a:extLst>
            </p:cNvPr>
            <p:cNvSpPr/>
            <p:nvPr/>
          </p:nvSpPr>
          <p:spPr>
            <a:xfrm>
              <a:off x="5899175" y="4283149"/>
              <a:ext cx="117325" cy="67701"/>
            </a:xfrm>
            <a:custGeom>
              <a:avLst/>
              <a:gdLst>
                <a:gd name="connsiteX0" fmla="*/ 85502 w 117325"/>
                <a:gd name="connsiteY0" fmla="*/ 6315 h 67701"/>
                <a:gd name="connsiteX1" fmla="*/ 110826 w 117325"/>
                <a:gd name="connsiteY1" fmla="*/ 53535 h 67701"/>
                <a:gd name="connsiteX2" fmla="*/ 31757 w 117325"/>
                <a:gd name="connsiteY2" fmla="*/ 61386 h 67701"/>
                <a:gd name="connsiteX3" fmla="*/ 6544 w 117325"/>
                <a:gd name="connsiteY3" fmla="*/ 14167 h 67701"/>
                <a:gd name="connsiteX4" fmla="*/ 85502 w 117325"/>
                <a:gd name="connsiteY4" fmla="*/ 6315 h 67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25" h="67701">
                  <a:moveTo>
                    <a:pt x="85502" y="6315"/>
                  </a:moveTo>
                  <a:cubicBezTo>
                    <a:pt x="114254" y="17374"/>
                    <a:pt x="125644" y="38274"/>
                    <a:pt x="110826" y="53535"/>
                  </a:cubicBezTo>
                  <a:cubicBezTo>
                    <a:pt x="96007" y="68796"/>
                    <a:pt x="60620" y="72224"/>
                    <a:pt x="31757" y="61386"/>
                  </a:cubicBezTo>
                  <a:cubicBezTo>
                    <a:pt x="2895" y="50549"/>
                    <a:pt x="-8275" y="29427"/>
                    <a:pt x="6544" y="14167"/>
                  </a:cubicBezTo>
                  <a:cubicBezTo>
                    <a:pt x="21362" y="-1094"/>
                    <a:pt x="56750" y="-4522"/>
                    <a:pt x="85502" y="6315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C9169889-F77E-AA22-5AAC-287F0C1C4F1E}"/>
                </a:ext>
              </a:extLst>
            </p:cNvPr>
            <p:cNvSpPr/>
            <p:nvPr/>
          </p:nvSpPr>
          <p:spPr>
            <a:xfrm>
              <a:off x="5982903" y="4188702"/>
              <a:ext cx="125585" cy="76321"/>
            </a:xfrm>
            <a:custGeom>
              <a:avLst/>
              <a:gdLst>
                <a:gd name="connsiteX0" fmla="*/ 71222 w 125585"/>
                <a:gd name="connsiteY0" fmla="*/ 76213 h 76321"/>
                <a:gd name="connsiteX1" fmla="*/ 34507 w 125585"/>
                <a:gd name="connsiteY1" fmla="*/ 69578 h 76321"/>
                <a:gd name="connsiteX2" fmla="*/ 558 w 125585"/>
                <a:gd name="connsiteY2" fmla="*/ 38503 h 76321"/>
                <a:gd name="connsiteX3" fmla="*/ 7635 w 125585"/>
                <a:gd name="connsiteY3" fmla="*/ 15501 h 76321"/>
                <a:gd name="connsiteX4" fmla="*/ 91127 w 125585"/>
                <a:gd name="connsiteY4" fmla="*/ 6655 h 76321"/>
                <a:gd name="connsiteX5" fmla="*/ 91127 w 125585"/>
                <a:gd name="connsiteY5" fmla="*/ 6655 h 76321"/>
                <a:gd name="connsiteX6" fmla="*/ 125076 w 125585"/>
                <a:gd name="connsiteY6" fmla="*/ 37729 h 76321"/>
                <a:gd name="connsiteX7" fmla="*/ 117889 w 125585"/>
                <a:gd name="connsiteY7" fmla="*/ 60620 h 76321"/>
                <a:gd name="connsiteX8" fmla="*/ 71222 w 125585"/>
                <a:gd name="connsiteY8" fmla="*/ 76213 h 76321"/>
                <a:gd name="connsiteX9" fmla="*/ 54191 w 125585"/>
                <a:gd name="connsiteY9" fmla="*/ 8313 h 76321"/>
                <a:gd name="connsiteX10" fmla="*/ 13607 w 125585"/>
                <a:gd name="connsiteY10" fmla="*/ 21362 h 76321"/>
                <a:gd name="connsiteX11" fmla="*/ 8741 w 125585"/>
                <a:gd name="connsiteY11" fmla="*/ 36623 h 76321"/>
                <a:gd name="connsiteX12" fmla="*/ 37382 w 125585"/>
                <a:gd name="connsiteY12" fmla="*/ 61726 h 76321"/>
                <a:gd name="connsiteX13" fmla="*/ 111917 w 125585"/>
                <a:gd name="connsiteY13" fmla="*/ 54759 h 76321"/>
                <a:gd name="connsiteX14" fmla="*/ 116893 w 125585"/>
                <a:gd name="connsiteY14" fmla="*/ 39498 h 76321"/>
                <a:gd name="connsiteX15" fmla="*/ 88141 w 125585"/>
                <a:gd name="connsiteY15" fmla="*/ 14395 h 76321"/>
                <a:gd name="connsiteX16" fmla="*/ 88141 w 125585"/>
                <a:gd name="connsiteY16" fmla="*/ 14395 h 76321"/>
                <a:gd name="connsiteX17" fmla="*/ 54191 w 125585"/>
                <a:gd name="connsiteY17" fmla="*/ 8313 h 76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5585" h="76321">
                  <a:moveTo>
                    <a:pt x="71222" y="76213"/>
                  </a:moveTo>
                  <a:cubicBezTo>
                    <a:pt x="58692" y="76191"/>
                    <a:pt x="46251" y="73946"/>
                    <a:pt x="34507" y="69578"/>
                  </a:cubicBezTo>
                  <a:cubicBezTo>
                    <a:pt x="18815" y="65342"/>
                    <a:pt x="6164" y="53753"/>
                    <a:pt x="558" y="38503"/>
                  </a:cubicBezTo>
                  <a:cubicBezTo>
                    <a:pt x="-1256" y="30132"/>
                    <a:pt x="1420" y="21407"/>
                    <a:pt x="7635" y="15501"/>
                  </a:cubicBezTo>
                  <a:cubicBezTo>
                    <a:pt x="23780" y="-976"/>
                    <a:pt x="60495" y="-4957"/>
                    <a:pt x="91127" y="6655"/>
                  </a:cubicBezTo>
                  <a:lnTo>
                    <a:pt x="91127" y="6655"/>
                  </a:lnTo>
                  <a:cubicBezTo>
                    <a:pt x="106808" y="10912"/>
                    <a:pt x="119459" y="22491"/>
                    <a:pt x="125076" y="37729"/>
                  </a:cubicBezTo>
                  <a:cubicBezTo>
                    <a:pt x="126802" y="46089"/>
                    <a:pt x="124081" y="54748"/>
                    <a:pt x="117889" y="60620"/>
                  </a:cubicBezTo>
                  <a:cubicBezTo>
                    <a:pt x="104906" y="71601"/>
                    <a:pt x="88196" y="77186"/>
                    <a:pt x="71222" y="76213"/>
                  </a:cubicBezTo>
                  <a:close/>
                  <a:moveTo>
                    <a:pt x="54191" y="8313"/>
                  </a:moveTo>
                  <a:cubicBezTo>
                    <a:pt x="39495" y="7362"/>
                    <a:pt x="24986" y="12029"/>
                    <a:pt x="13607" y="21362"/>
                  </a:cubicBezTo>
                  <a:cubicBezTo>
                    <a:pt x="9393" y="25233"/>
                    <a:pt x="7547" y="31039"/>
                    <a:pt x="8741" y="36623"/>
                  </a:cubicBezTo>
                  <a:cubicBezTo>
                    <a:pt x="13717" y="49097"/>
                    <a:pt x="24367" y="58431"/>
                    <a:pt x="37382" y="61726"/>
                  </a:cubicBezTo>
                  <a:cubicBezTo>
                    <a:pt x="64697" y="72011"/>
                    <a:pt x="98204" y="68914"/>
                    <a:pt x="111917" y="54759"/>
                  </a:cubicBezTo>
                  <a:cubicBezTo>
                    <a:pt x="116208" y="50944"/>
                    <a:pt x="118110" y="45116"/>
                    <a:pt x="116893" y="39498"/>
                  </a:cubicBezTo>
                  <a:cubicBezTo>
                    <a:pt x="111806" y="27058"/>
                    <a:pt x="101146" y="17757"/>
                    <a:pt x="88141" y="14395"/>
                  </a:cubicBezTo>
                  <a:lnTo>
                    <a:pt x="88141" y="14395"/>
                  </a:lnTo>
                  <a:cubicBezTo>
                    <a:pt x="77282" y="10359"/>
                    <a:pt x="65781" y="8302"/>
                    <a:pt x="54191" y="8313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F1582044-485E-332F-8450-3299C40B8029}"/>
                </a:ext>
              </a:extLst>
            </p:cNvPr>
            <p:cNvSpPr/>
            <p:nvPr/>
          </p:nvSpPr>
          <p:spPr>
            <a:xfrm>
              <a:off x="6074895" y="4102712"/>
              <a:ext cx="117325" cy="67736"/>
            </a:xfrm>
            <a:custGeom>
              <a:avLst/>
              <a:gdLst>
                <a:gd name="connsiteX0" fmla="*/ 85502 w 117325"/>
                <a:gd name="connsiteY0" fmla="*/ 6277 h 67736"/>
                <a:gd name="connsiteX1" fmla="*/ 110826 w 117325"/>
                <a:gd name="connsiteY1" fmla="*/ 53497 h 67736"/>
                <a:gd name="connsiteX2" fmla="*/ 31757 w 117325"/>
                <a:gd name="connsiteY2" fmla="*/ 61459 h 67736"/>
                <a:gd name="connsiteX3" fmla="*/ 6544 w 117325"/>
                <a:gd name="connsiteY3" fmla="*/ 14240 h 67736"/>
                <a:gd name="connsiteX4" fmla="*/ 85502 w 117325"/>
                <a:gd name="connsiteY4" fmla="*/ 6277 h 67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25" h="67736">
                  <a:moveTo>
                    <a:pt x="85502" y="6277"/>
                  </a:moveTo>
                  <a:cubicBezTo>
                    <a:pt x="114254" y="17336"/>
                    <a:pt x="125644" y="38236"/>
                    <a:pt x="110826" y="53497"/>
                  </a:cubicBezTo>
                  <a:cubicBezTo>
                    <a:pt x="96007" y="68758"/>
                    <a:pt x="60620" y="72297"/>
                    <a:pt x="31757" y="61459"/>
                  </a:cubicBezTo>
                  <a:cubicBezTo>
                    <a:pt x="2895" y="50622"/>
                    <a:pt x="-8275" y="29500"/>
                    <a:pt x="6544" y="14240"/>
                  </a:cubicBezTo>
                  <a:cubicBezTo>
                    <a:pt x="21362" y="-1021"/>
                    <a:pt x="56750" y="-4560"/>
                    <a:pt x="85502" y="6277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236BD376-3E60-5388-DA60-35F18840E342}"/>
                </a:ext>
              </a:extLst>
            </p:cNvPr>
            <p:cNvSpPr/>
            <p:nvPr/>
          </p:nvSpPr>
          <p:spPr>
            <a:xfrm>
              <a:off x="5565694" y="4404081"/>
              <a:ext cx="117304" cy="67681"/>
            </a:xfrm>
            <a:custGeom>
              <a:avLst/>
              <a:gdLst>
                <a:gd name="connsiteX0" fmla="*/ 85568 w 117304"/>
                <a:gd name="connsiteY0" fmla="*/ 6363 h 67681"/>
                <a:gd name="connsiteX1" fmla="*/ 110781 w 117304"/>
                <a:gd name="connsiteY1" fmla="*/ 53472 h 67681"/>
                <a:gd name="connsiteX2" fmla="*/ 31823 w 117304"/>
                <a:gd name="connsiteY2" fmla="*/ 61435 h 67681"/>
                <a:gd name="connsiteX3" fmla="*/ 6499 w 117304"/>
                <a:gd name="connsiteY3" fmla="*/ 14215 h 67681"/>
                <a:gd name="connsiteX4" fmla="*/ 85568 w 117304"/>
                <a:gd name="connsiteY4" fmla="*/ 6363 h 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04" h="67681">
                  <a:moveTo>
                    <a:pt x="85568" y="6363"/>
                  </a:moveTo>
                  <a:cubicBezTo>
                    <a:pt x="114320" y="17421"/>
                    <a:pt x="125600" y="38322"/>
                    <a:pt x="110781" y="53472"/>
                  </a:cubicBezTo>
                  <a:cubicBezTo>
                    <a:pt x="95963" y="68623"/>
                    <a:pt x="60576" y="72272"/>
                    <a:pt x="31823" y="61435"/>
                  </a:cubicBezTo>
                  <a:cubicBezTo>
                    <a:pt x="3071" y="50597"/>
                    <a:pt x="-8319" y="29476"/>
                    <a:pt x="6499" y="14215"/>
                  </a:cubicBezTo>
                  <a:cubicBezTo>
                    <a:pt x="21318" y="-1046"/>
                    <a:pt x="56705" y="-4585"/>
                    <a:pt x="85568" y="6363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E1B8A01B-DFFC-24D8-676C-85510E3981B7}"/>
                </a:ext>
              </a:extLst>
            </p:cNvPr>
            <p:cNvSpPr/>
            <p:nvPr/>
          </p:nvSpPr>
          <p:spPr>
            <a:xfrm>
              <a:off x="5653565" y="4313960"/>
              <a:ext cx="117325" cy="67681"/>
            </a:xfrm>
            <a:custGeom>
              <a:avLst/>
              <a:gdLst>
                <a:gd name="connsiteX0" fmla="*/ 85502 w 117325"/>
                <a:gd name="connsiteY0" fmla="*/ 6247 h 67681"/>
                <a:gd name="connsiteX1" fmla="*/ 110826 w 117325"/>
                <a:gd name="connsiteY1" fmla="*/ 53466 h 67681"/>
                <a:gd name="connsiteX2" fmla="*/ 31757 w 117325"/>
                <a:gd name="connsiteY2" fmla="*/ 61318 h 67681"/>
                <a:gd name="connsiteX3" fmla="*/ 6544 w 117325"/>
                <a:gd name="connsiteY3" fmla="*/ 14209 h 67681"/>
                <a:gd name="connsiteX4" fmla="*/ 85502 w 117325"/>
                <a:gd name="connsiteY4" fmla="*/ 6247 h 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25" h="67681">
                  <a:moveTo>
                    <a:pt x="85502" y="6247"/>
                  </a:moveTo>
                  <a:cubicBezTo>
                    <a:pt x="114254" y="17305"/>
                    <a:pt x="125644" y="38206"/>
                    <a:pt x="110826" y="53466"/>
                  </a:cubicBezTo>
                  <a:cubicBezTo>
                    <a:pt x="96007" y="68727"/>
                    <a:pt x="60620" y="72266"/>
                    <a:pt x="31757" y="61318"/>
                  </a:cubicBezTo>
                  <a:cubicBezTo>
                    <a:pt x="2895" y="50370"/>
                    <a:pt x="-8274" y="29359"/>
                    <a:pt x="6544" y="14209"/>
                  </a:cubicBezTo>
                  <a:cubicBezTo>
                    <a:pt x="21362" y="-942"/>
                    <a:pt x="56750" y="-4591"/>
                    <a:pt x="85502" y="6247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0E608B71-BC1A-B9B1-FC35-97A282A96FA4}"/>
                </a:ext>
              </a:extLst>
            </p:cNvPr>
            <p:cNvSpPr/>
            <p:nvPr/>
          </p:nvSpPr>
          <p:spPr>
            <a:xfrm>
              <a:off x="5741453" y="4223723"/>
              <a:ext cx="117266" cy="67705"/>
            </a:xfrm>
            <a:custGeom>
              <a:avLst/>
              <a:gdLst>
                <a:gd name="connsiteX0" fmla="*/ 85530 w 117266"/>
                <a:gd name="connsiteY0" fmla="*/ 6247 h 67705"/>
                <a:gd name="connsiteX1" fmla="*/ 110743 w 117266"/>
                <a:gd name="connsiteY1" fmla="*/ 53466 h 67705"/>
                <a:gd name="connsiteX2" fmla="*/ 31785 w 117266"/>
                <a:gd name="connsiteY2" fmla="*/ 61429 h 67705"/>
                <a:gd name="connsiteX3" fmla="*/ 6572 w 117266"/>
                <a:gd name="connsiteY3" fmla="*/ 14209 h 67705"/>
                <a:gd name="connsiteX4" fmla="*/ 85530 w 117266"/>
                <a:gd name="connsiteY4" fmla="*/ 6247 h 67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266" h="67705">
                  <a:moveTo>
                    <a:pt x="85530" y="6247"/>
                  </a:moveTo>
                  <a:cubicBezTo>
                    <a:pt x="114282" y="17305"/>
                    <a:pt x="125562" y="38206"/>
                    <a:pt x="110743" y="53466"/>
                  </a:cubicBezTo>
                  <a:cubicBezTo>
                    <a:pt x="95925" y="68727"/>
                    <a:pt x="60537" y="72266"/>
                    <a:pt x="31785" y="61429"/>
                  </a:cubicBezTo>
                  <a:cubicBezTo>
                    <a:pt x="3033" y="50591"/>
                    <a:pt x="-8357" y="29359"/>
                    <a:pt x="6572" y="14209"/>
                  </a:cubicBezTo>
                  <a:cubicBezTo>
                    <a:pt x="21501" y="-941"/>
                    <a:pt x="56667" y="-4591"/>
                    <a:pt x="85530" y="6247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F084F2CD-B8CD-32BD-6648-E8C01BD7CB9A}"/>
                </a:ext>
              </a:extLst>
            </p:cNvPr>
            <p:cNvSpPr/>
            <p:nvPr/>
          </p:nvSpPr>
          <p:spPr>
            <a:xfrm>
              <a:off x="5825204" y="4129213"/>
              <a:ext cx="125527" cy="76322"/>
            </a:xfrm>
            <a:custGeom>
              <a:avLst/>
              <a:gdLst>
                <a:gd name="connsiteX0" fmla="*/ 71226 w 125527"/>
                <a:gd name="connsiteY0" fmla="*/ 76206 h 76322"/>
                <a:gd name="connsiteX1" fmla="*/ 34401 w 125527"/>
                <a:gd name="connsiteY1" fmla="*/ 69571 h 76322"/>
                <a:gd name="connsiteX2" fmla="*/ 562 w 125527"/>
                <a:gd name="connsiteY2" fmla="*/ 38497 h 76322"/>
                <a:gd name="connsiteX3" fmla="*/ 7639 w 125527"/>
                <a:gd name="connsiteY3" fmla="*/ 15605 h 76322"/>
                <a:gd name="connsiteX4" fmla="*/ 91131 w 125527"/>
                <a:gd name="connsiteY4" fmla="*/ 6648 h 76322"/>
                <a:gd name="connsiteX5" fmla="*/ 124970 w 125527"/>
                <a:gd name="connsiteY5" fmla="*/ 37723 h 76322"/>
                <a:gd name="connsiteX6" fmla="*/ 117893 w 125527"/>
                <a:gd name="connsiteY6" fmla="*/ 60724 h 76322"/>
                <a:gd name="connsiteX7" fmla="*/ 71226 w 125527"/>
                <a:gd name="connsiteY7" fmla="*/ 76206 h 76322"/>
                <a:gd name="connsiteX8" fmla="*/ 54196 w 125527"/>
                <a:gd name="connsiteY8" fmla="*/ 8417 h 76322"/>
                <a:gd name="connsiteX9" fmla="*/ 13611 w 125527"/>
                <a:gd name="connsiteY9" fmla="*/ 21356 h 76322"/>
                <a:gd name="connsiteX10" fmla="*/ 8635 w 125527"/>
                <a:gd name="connsiteY10" fmla="*/ 36727 h 76322"/>
                <a:gd name="connsiteX11" fmla="*/ 37387 w 125527"/>
                <a:gd name="connsiteY11" fmla="*/ 61830 h 76322"/>
                <a:gd name="connsiteX12" fmla="*/ 111921 w 125527"/>
                <a:gd name="connsiteY12" fmla="*/ 54863 h 76322"/>
                <a:gd name="connsiteX13" fmla="*/ 116787 w 125527"/>
                <a:gd name="connsiteY13" fmla="*/ 39603 h 76322"/>
                <a:gd name="connsiteX14" fmla="*/ 88145 w 125527"/>
                <a:gd name="connsiteY14" fmla="*/ 14500 h 76322"/>
                <a:gd name="connsiteX15" fmla="*/ 54196 w 125527"/>
                <a:gd name="connsiteY15" fmla="*/ 8417 h 76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5527" h="76322">
                  <a:moveTo>
                    <a:pt x="71226" y="76206"/>
                  </a:moveTo>
                  <a:cubicBezTo>
                    <a:pt x="58652" y="76228"/>
                    <a:pt x="46178" y="73983"/>
                    <a:pt x="34401" y="69571"/>
                  </a:cubicBezTo>
                  <a:cubicBezTo>
                    <a:pt x="18742" y="65313"/>
                    <a:pt x="6135" y="53735"/>
                    <a:pt x="562" y="38497"/>
                  </a:cubicBezTo>
                  <a:cubicBezTo>
                    <a:pt x="-1263" y="30147"/>
                    <a:pt x="1424" y="21466"/>
                    <a:pt x="7639" y="15605"/>
                  </a:cubicBezTo>
                  <a:cubicBezTo>
                    <a:pt x="23785" y="-982"/>
                    <a:pt x="60388" y="-4963"/>
                    <a:pt x="91131" y="6648"/>
                  </a:cubicBezTo>
                  <a:cubicBezTo>
                    <a:pt x="106768" y="10939"/>
                    <a:pt x="119375" y="22506"/>
                    <a:pt x="124970" y="37723"/>
                  </a:cubicBezTo>
                  <a:cubicBezTo>
                    <a:pt x="126784" y="46105"/>
                    <a:pt x="124108" y="54819"/>
                    <a:pt x="117893" y="60724"/>
                  </a:cubicBezTo>
                  <a:cubicBezTo>
                    <a:pt x="104899" y="71672"/>
                    <a:pt x="88190" y="77213"/>
                    <a:pt x="71226" y="76206"/>
                  </a:cubicBezTo>
                  <a:close/>
                  <a:moveTo>
                    <a:pt x="54196" y="8417"/>
                  </a:moveTo>
                  <a:cubicBezTo>
                    <a:pt x="39521" y="7466"/>
                    <a:pt x="25023" y="12089"/>
                    <a:pt x="13611" y="21356"/>
                  </a:cubicBezTo>
                  <a:cubicBezTo>
                    <a:pt x="9342" y="25237"/>
                    <a:pt x="7451" y="31087"/>
                    <a:pt x="8635" y="36727"/>
                  </a:cubicBezTo>
                  <a:cubicBezTo>
                    <a:pt x="13721" y="49168"/>
                    <a:pt x="24382" y="58468"/>
                    <a:pt x="37387" y="61830"/>
                  </a:cubicBezTo>
                  <a:cubicBezTo>
                    <a:pt x="64701" y="72115"/>
                    <a:pt x="98098" y="69018"/>
                    <a:pt x="111921" y="54863"/>
                  </a:cubicBezTo>
                  <a:cubicBezTo>
                    <a:pt x="116135" y="50993"/>
                    <a:pt x="117981" y="45187"/>
                    <a:pt x="116787" y="39603"/>
                  </a:cubicBezTo>
                  <a:cubicBezTo>
                    <a:pt x="111777" y="27151"/>
                    <a:pt x="101150" y="17828"/>
                    <a:pt x="88145" y="14500"/>
                  </a:cubicBezTo>
                  <a:cubicBezTo>
                    <a:pt x="77275" y="10486"/>
                    <a:pt x="65785" y="8429"/>
                    <a:pt x="54196" y="8417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9E6A448B-9093-ED6F-8642-CBC29C70ADEF}"/>
                </a:ext>
              </a:extLst>
            </p:cNvPr>
            <p:cNvSpPr/>
            <p:nvPr/>
          </p:nvSpPr>
          <p:spPr>
            <a:xfrm>
              <a:off x="5913030" y="4039024"/>
              <a:ext cx="125568" cy="76377"/>
            </a:xfrm>
            <a:custGeom>
              <a:avLst/>
              <a:gdLst>
                <a:gd name="connsiteX0" fmla="*/ 71204 w 125568"/>
                <a:gd name="connsiteY0" fmla="*/ 76269 h 76377"/>
                <a:gd name="connsiteX1" fmla="*/ 34490 w 125568"/>
                <a:gd name="connsiteY1" fmla="*/ 69634 h 76377"/>
                <a:gd name="connsiteX2" fmla="*/ 540 w 125568"/>
                <a:gd name="connsiteY2" fmla="*/ 38559 h 76377"/>
                <a:gd name="connsiteX3" fmla="*/ 7728 w 125568"/>
                <a:gd name="connsiteY3" fmla="*/ 15557 h 76377"/>
                <a:gd name="connsiteX4" fmla="*/ 91110 w 125568"/>
                <a:gd name="connsiteY4" fmla="*/ 6600 h 76377"/>
                <a:gd name="connsiteX5" fmla="*/ 91110 w 125568"/>
                <a:gd name="connsiteY5" fmla="*/ 6600 h 76377"/>
                <a:gd name="connsiteX6" fmla="*/ 125059 w 125568"/>
                <a:gd name="connsiteY6" fmla="*/ 37674 h 76377"/>
                <a:gd name="connsiteX7" fmla="*/ 117871 w 125568"/>
                <a:gd name="connsiteY7" fmla="*/ 60676 h 76377"/>
                <a:gd name="connsiteX8" fmla="*/ 71204 w 125568"/>
                <a:gd name="connsiteY8" fmla="*/ 76269 h 76377"/>
                <a:gd name="connsiteX9" fmla="*/ 54838 w 125568"/>
                <a:gd name="connsiteY9" fmla="*/ 8038 h 76377"/>
                <a:gd name="connsiteX10" fmla="*/ 14253 w 125568"/>
                <a:gd name="connsiteY10" fmla="*/ 21087 h 76377"/>
                <a:gd name="connsiteX11" fmla="*/ 9277 w 125568"/>
                <a:gd name="connsiteY11" fmla="*/ 36347 h 76377"/>
                <a:gd name="connsiteX12" fmla="*/ 37918 w 125568"/>
                <a:gd name="connsiteY12" fmla="*/ 61450 h 76377"/>
                <a:gd name="connsiteX13" fmla="*/ 112453 w 125568"/>
                <a:gd name="connsiteY13" fmla="*/ 54484 h 76377"/>
                <a:gd name="connsiteX14" fmla="*/ 117429 w 125568"/>
                <a:gd name="connsiteY14" fmla="*/ 39223 h 76377"/>
                <a:gd name="connsiteX15" fmla="*/ 88677 w 125568"/>
                <a:gd name="connsiteY15" fmla="*/ 14120 h 76377"/>
                <a:gd name="connsiteX16" fmla="*/ 88677 w 125568"/>
                <a:gd name="connsiteY16" fmla="*/ 14120 h 76377"/>
                <a:gd name="connsiteX17" fmla="*/ 54838 w 125568"/>
                <a:gd name="connsiteY17" fmla="*/ 8038 h 76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5568" h="76377">
                  <a:moveTo>
                    <a:pt x="71204" y="76269"/>
                  </a:moveTo>
                  <a:cubicBezTo>
                    <a:pt x="58675" y="76235"/>
                    <a:pt x="46245" y="73991"/>
                    <a:pt x="34490" y="69634"/>
                  </a:cubicBezTo>
                  <a:cubicBezTo>
                    <a:pt x="18798" y="65398"/>
                    <a:pt x="6147" y="53809"/>
                    <a:pt x="540" y="38559"/>
                  </a:cubicBezTo>
                  <a:cubicBezTo>
                    <a:pt x="-1251" y="30166"/>
                    <a:pt x="1480" y="21441"/>
                    <a:pt x="7728" y="15557"/>
                  </a:cubicBezTo>
                  <a:cubicBezTo>
                    <a:pt x="23763" y="-1030"/>
                    <a:pt x="60477" y="-4901"/>
                    <a:pt x="91110" y="6600"/>
                  </a:cubicBezTo>
                  <a:lnTo>
                    <a:pt x="91110" y="6600"/>
                  </a:lnTo>
                  <a:cubicBezTo>
                    <a:pt x="106802" y="10835"/>
                    <a:pt x="119453" y="22425"/>
                    <a:pt x="125059" y="37674"/>
                  </a:cubicBezTo>
                  <a:cubicBezTo>
                    <a:pt x="126784" y="46068"/>
                    <a:pt x="124064" y="54760"/>
                    <a:pt x="117871" y="60676"/>
                  </a:cubicBezTo>
                  <a:cubicBezTo>
                    <a:pt x="104889" y="71657"/>
                    <a:pt x="88179" y="77242"/>
                    <a:pt x="71204" y="76269"/>
                  </a:cubicBezTo>
                  <a:close/>
                  <a:moveTo>
                    <a:pt x="54838" y="8038"/>
                  </a:moveTo>
                  <a:cubicBezTo>
                    <a:pt x="40141" y="7064"/>
                    <a:pt x="25621" y="11731"/>
                    <a:pt x="14253" y="21087"/>
                  </a:cubicBezTo>
                  <a:cubicBezTo>
                    <a:pt x="9984" y="24913"/>
                    <a:pt x="8082" y="30741"/>
                    <a:pt x="9277" y="36347"/>
                  </a:cubicBezTo>
                  <a:cubicBezTo>
                    <a:pt x="14341" y="48755"/>
                    <a:pt x="24958" y="58055"/>
                    <a:pt x="37918" y="61450"/>
                  </a:cubicBezTo>
                  <a:cubicBezTo>
                    <a:pt x="65343" y="71735"/>
                    <a:pt x="98740" y="68638"/>
                    <a:pt x="112453" y="54484"/>
                  </a:cubicBezTo>
                  <a:cubicBezTo>
                    <a:pt x="116721" y="50657"/>
                    <a:pt x="118623" y="44829"/>
                    <a:pt x="117429" y="39223"/>
                  </a:cubicBezTo>
                  <a:cubicBezTo>
                    <a:pt x="112342" y="26782"/>
                    <a:pt x="101682" y="17482"/>
                    <a:pt x="88677" y="14120"/>
                  </a:cubicBezTo>
                  <a:lnTo>
                    <a:pt x="88677" y="14120"/>
                  </a:lnTo>
                  <a:cubicBezTo>
                    <a:pt x="77850" y="10095"/>
                    <a:pt x="66394" y="8038"/>
                    <a:pt x="54838" y="8038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4B0F148B-1CB7-5464-8F1E-93EBAA32C922}"/>
                </a:ext>
              </a:extLst>
            </p:cNvPr>
            <p:cNvSpPr/>
            <p:nvPr/>
          </p:nvSpPr>
          <p:spPr>
            <a:xfrm>
              <a:off x="5881173" y="4522943"/>
              <a:ext cx="117322" cy="67735"/>
            </a:xfrm>
            <a:custGeom>
              <a:avLst/>
              <a:gdLst>
                <a:gd name="connsiteX0" fmla="*/ 85478 w 117322"/>
                <a:gd name="connsiteY0" fmla="*/ 6380 h 67735"/>
                <a:gd name="connsiteX1" fmla="*/ 6520 w 117322"/>
                <a:gd name="connsiteY1" fmla="*/ 14232 h 67735"/>
                <a:gd name="connsiteX2" fmla="*/ 31844 w 117322"/>
                <a:gd name="connsiteY2" fmla="*/ 61452 h 67735"/>
                <a:gd name="connsiteX3" fmla="*/ 110802 w 117322"/>
                <a:gd name="connsiteY3" fmla="*/ 53600 h 67735"/>
                <a:gd name="connsiteX4" fmla="*/ 85478 w 117322"/>
                <a:gd name="connsiteY4" fmla="*/ 6380 h 6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22" h="67735">
                  <a:moveTo>
                    <a:pt x="85478" y="6380"/>
                  </a:moveTo>
                  <a:cubicBezTo>
                    <a:pt x="56726" y="-4678"/>
                    <a:pt x="21339" y="-918"/>
                    <a:pt x="6520" y="14232"/>
                  </a:cubicBezTo>
                  <a:cubicBezTo>
                    <a:pt x="-8298" y="29382"/>
                    <a:pt x="2981" y="50614"/>
                    <a:pt x="31844" y="61452"/>
                  </a:cubicBezTo>
                  <a:cubicBezTo>
                    <a:pt x="60707" y="72289"/>
                    <a:pt x="95984" y="68750"/>
                    <a:pt x="110802" y="53600"/>
                  </a:cubicBezTo>
                  <a:cubicBezTo>
                    <a:pt x="125621" y="38450"/>
                    <a:pt x="114341" y="17218"/>
                    <a:pt x="85478" y="6380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94AF14AB-1C40-36F3-CCF7-81C4962D8D13}"/>
                </a:ext>
              </a:extLst>
            </p:cNvPr>
            <p:cNvSpPr/>
            <p:nvPr/>
          </p:nvSpPr>
          <p:spPr>
            <a:xfrm>
              <a:off x="5969086" y="4432713"/>
              <a:ext cx="117217" cy="67881"/>
            </a:xfrm>
            <a:custGeom>
              <a:avLst/>
              <a:gdLst>
                <a:gd name="connsiteX0" fmla="*/ 85481 w 117217"/>
                <a:gd name="connsiteY0" fmla="*/ 6374 h 67881"/>
                <a:gd name="connsiteX1" fmla="*/ 6523 w 117217"/>
                <a:gd name="connsiteY1" fmla="*/ 14336 h 67881"/>
                <a:gd name="connsiteX2" fmla="*/ 31737 w 117217"/>
                <a:gd name="connsiteY2" fmla="*/ 61556 h 67881"/>
                <a:gd name="connsiteX3" fmla="*/ 110694 w 117217"/>
                <a:gd name="connsiteY3" fmla="*/ 53593 h 67881"/>
                <a:gd name="connsiteX4" fmla="*/ 85481 w 117217"/>
                <a:gd name="connsiteY4" fmla="*/ 6374 h 67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217" h="67881">
                  <a:moveTo>
                    <a:pt x="85481" y="6374"/>
                  </a:moveTo>
                  <a:cubicBezTo>
                    <a:pt x="56729" y="-4685"/>
                    <a:pt x="21341" y="-925"/>
                    <a:pt x="6523" y="14336"/>
                  </a:cubicBezTo>
                  <a:cubicBezTo>
                    <a:pt x="-8295" y="29596"/>
                    <a:pt x="2984" y="50608"/>
                    <a:pt x="31737" y="61556"/>
                  </a:cubicBezTo>
                  <a:cubicBezTo>
                    <a:pt x="60489" y="72503"/>
                    <a:pt x="95876" y="68854"/>
                    <a:pt x="110694" y="53593"/>
                  </a:cubicBezTo>
                  <a:cubicBezTo>
                    <a:pt x="125513" y="38333"/>
                    <a:pt x="114233" y="17211"/>
                    <a:pt x="85481" y="6374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19AB8B70-8068-8A8B-ADA5-DF3143F90476}"/>
                </a:ext>
              </a:extLst>
            </p:cNvPr>
            <p:cNvSpPr/>
            <p:nvPr/>
          </p:nvSpPr>
          <p:spPr>
            <a:xfrm>
              <a:off x="6056893" y="4342475"/>
              <a:ext cx="117322" cy="67833"/>
            </a:xfrm>
            <a:custGeom>
              <a:avLst/>
              <a:gdLst>
                <a:gd name="connsiteX0" fmla="*/ 85478 w 117322"/>
                <a:gd name="connsiteY0" fmla="*/ 6374 h 67833"/>
                <a:gd name="connsiteX1" fmla="*/ 6520 w 117322"/>
                <a:gd name="connsiteY1" fmla="*/ 14336 h 67833"/>
                <a:gd name="connsiteX2" fmla="*/ 31844 w 117322"/>
                <a:gd name="connsiteY2" fmla="*/ 61556 h 67833"/>
                <a:gd name="connsiteX3" fmla="*/ 110802 w 117322"/>
                <a:gd name="connsiteY3" fmla="*/ 53593 h 67833"/>
                <a:gd name="connsiteX4" fmla="*/ 85478 w 117322"/>
                <a:gd name="connsiteY4" fmla="*/ 6374 h 6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22" h="67833">
                  <a:moveTo>
                    <a:pt x="85478" y="6374"/>
                  </a:moveTo>
                  <a:cubicBezTo>
                    <a:pt x="56726" y="-4685"/>
                    <a:pt x="21339" y="-925"/>
                    <a:pt x="6520" y="14336"/>
                  </a:cubicBezTo>
                  <a:cubicBezTo>
                    <a:pt x="-8298" y="29597"/>
                    <a:pt x="2981" y="50718"/>
                    <a:pt x="31844" y="61556"/>
                  </a:cubicBezTo>
                  <a:cubicBezTo>
                    <a:pt x="60707" y="72393"/>
                    <a:pt x="95984" y="68854"/>
                    <a:pt x="110802" y="53593"/>
                  </a:cubicBezTo>
                  <a:cubicBezTo>
                    <a:pt x="125621" y="38333"/>
                    <a:pt x="114341" y="17211"/>
                    <a:pt x="85478" y="6374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3BD25361-2B48-39B6-4C7C-AF80CC4A44FC}"/>
                </a:ext>
              </a:extLst>
            </p:cNvPr>
            <p:cNvSpPr/>
            <p:nvPr/>
          </p:nvSpPr>
          <p:spPr>
            <a:xfrm>
              <a:off x="6144806" y="4252342"/>
              <a:ext cx="117217" cy="67728"/>
            </a:xfrm>
            <a:custGeom>
              <a:avLst/>
              <a:gdLst>
                <a:gd name="connsiteX0" fmla="*/ 85481 w 117217"/>
                <a:gd name="connsiteY0" fmla="*/ 6380 h 67728"/>
                <a:gd name="connsiteX1" fmla="*/ 6523 w 117217"/>
                <a:gd name="connsiteY1" fmla="*/ 14232 h 67728"/>
                <a:gd name="connsiteX2" fmla="*/ 31737 w 117217"/>
                <a:gd name="connsiteY2" fmla="*/ 61451 h 67728"/>
                <a:gd name="connsiteX3" fmla="*/ 110694 w 117217"/>
                <a:gd name="connsiteY3" fmla="*/ 53489 h 67728"/>
                <a:gd name="connsiteX4" fmla="*/ 85481 w 117217"/>
                <a:gd name="connsiteY4" fmla="*/ 6380 h 67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217" h="67728">
                  <a:moveTo>
                    <a:pt x="85481" y="6380"/>
                  </a:moveTo>
                  <a:cubicBezTo>
                    <a:pt x="56729" y="-4678"/>
                    <a:pt x="21341" y="-918"/>
                    <a:pt x="6523" y="14232"/>
                  </a:cubicBezTo>
                  <a:cubicBezTo>
                    <a:pt x="-8295" y="29382"/>
                    <a:pt x="2984" y="50614"/>
                    <a:pt x="31737" y="61451"/>
                  </a:cubicBezTo>
                  <a:cubicBezTo>
                    <a:pt x="60489" y="72289"/>
                    <a:pt x="95876" y="68750"/>
                    <a:pt x="110694" y="53489"/>
                  </a:cubicBezTo>
                  <a:cubicBezTo>
                    <a:pt x="125513" y="38228"/>
                    <a:pt x="114233" y="17217"/>
                    <a:pt x="85481" y="6380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0AB36FF4-D4C0-202E-8085-1250263212AC}"/>
                </a:ext>
              </a:extLst>
            </p:cNvPr>
            <p:cNvSpPr/>
            <p:nvPr/>
          </p:nvSpPr>
          <p:spPr>
            <a:xfrm>
              <a:off x="6232613" y="4162325"/>
              <a:ext cx="117322" cy="67735"/>
            </a:xfrm>
            <a:custGeom>
              <a:avLst/>
              <a:gdLst>
                <a:gd name="connsiteX0" fmla="*/ 85478 w 117322"/>
                <a:gd name="connsiteY0" fmla="*/ 6380 h 67735"/>
                <a:gd name="connsiteX1" fmla="*/ 6520 w 117322"/>
                <a:gd name="connsiteY1" fmla="*/ 14232 h 67735"/>
                <a:gd name="connsiteX2" fmla="*/ 31844 w 117322"/>
                <a:gd name="connsiteY2" fmla="*/ 61452 h 67735"/>
                <a:gd name="connsiteX3" fmla="*/ 110802 w 117322"/>
                <a:gd name="connsiteY3" fmla="*/ 53600 h 67735"/>
                <a:gd name="connsiteX4" fmla="*/ 85478 w 117322"/>
                <a:gd name="connsiteY4" fmla="*/ 6380 h 6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22" h="67735">
                  <a:moveTo>
                    <a:pt x="85478" y="6380"/>
                  </a:moveTo>
                  <a:cubicBezTo>
                    <a:pt x="56726" y="-4678"/>
                    <a:pt x="21339" y="-918"/>
                    <a:pt x="6520" y="14232"/>
                  </a:cubicBezTo>
                  <a:cubicBezTo>
                    <a:pt x="-8298" y="29382"/>
                    <a:pt x="2981" y="50614"/>
                    <a:pt x="31844" y="61452"/>
                  </a:cubicBezTo>
                  <a:cubicBezTo>
                    <a:pt x="60707" y="72289"/>
                    <a:pt x="95984" y="68750"/>
                    <a:pt x="110802" y="53600"/>
                  </a:cubicBezTo>
                  <a:cubicBezTo>
                    <a:pt x="125621" y="38450"/>
                    <a:pt x="114341" y="17439"/>
                    <a:pt x="85478" y="6380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7EC8BD0A-5BBA-E242-913D-8C2D42EA9588}"/>
                </a:ext>
              </a:extLst>
            </p:cNvPr>
            <p:cNvSpPr/>
            <p:nvPr/>
          </p:nvSpPr>
          <p:spPr>
            <a:xfrm>
              <a:off x="5719703" y="4406234"/>
              <a:ext cx="57725" cy="33760"/>
            </a:xfrm>
            <a:custGeom>
              <a:avLst/>
              <a:gdLst>
                <a:gd name="connsiteX0" fmla="*/ 42034 w 57725"/>
                <a:gd name="connsiteY0" fmla="*/ 3326 h 33760"/>
                <a:gd name="connsiteX1" fmla="*/ 54530 w 57725"/>
                <a:gd name="connsiteY1" fmla="*/ 26549 h 33760"/>
                <a:gd name="connsiteX2" fmla="*/ 15604 w 57725"/>
                <a:gd name="connsiteY2" fmla="*/ 30419 h 33760"/>
                <a:gd name="connsiteX3" fmla="*/ 3219 w 57725"/>
                <a:gd name="connsiteY3" fmla="*/ 7196 h 33760"/>
                <a:gd name="connsiteX4" fmla="*/ 42034 w 57725"/>
                <a:gd name="connsiteY4" fmla="*/ 3326 h 33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725" h="33760">
                  <a:moveTo>
                    <a:pt x="42034" y="3326"/>
                  </a:moveTo>
                  <a:cubicBezTo>
                    <a:pt x="56189" y="8634"/>
                    <a:pt x="61829" y="19029"/>
                    <a:pt x="54530" y="26549"/>
                  </a:cubicBezTo>
                  <a:cubicBezTo>
                    <a:pt x="43107" y="34522"/>
                    <a:pt x="28366" y="35993"/>
                    <a:pt x="15604" y="30419"/>
                  </a:cubicBezTo>
                  <a:cubicBezTo>
                    <a:pt x="1449" y="25111"/>
                    <a:pt x="-4080" y="14716"/>
                    <a:pt x="3219" y="7196"/>
                  </a:cubicBezTo>
                  <a:cubicBezTo>
                    <a:pt x="14598" y="-755"/>
                    <a:pt x="29306" y="-2226"/>
                    <a:pt x="42034" y="3326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3FBF65AE-BD14-EFF2-FBDA-16C06582E213}"/>
                </a:ext>
              </a:extLst>
            </p:cNvPr>
            <p:cNvSpPr/>
            <p:nvPr/>
          </p:nvSpPr>
          <p:spPr>
            <a:xfrm>
              <a:off x="5807531" y="4316028"/>
              <a:ext cx="57725" cy="33760"/>
            </a:xfrm>
            <a:custGeom>
              <a:avLst/>
              <a:gdLst>
                <a:gd name="connsiteX0" fmla="*/ 42121 w 57725"/>
                <a:gd name="connsiteY0" fmla="*/ 3294 h 33760"/>
                <a:gd name="connsiteX1" fmla="*/ 54507 w 57725"/>
                <a:gd name="connsiteY1" fmla="*/ 26517 h 33760"/>
                <a:gd name="connsiteX2" fmla="*/ 15691 w 57725"/>
                <a:gd name="connsiteY2" fmla="*/ 30387 h 33760"/>
                <a:gd name="connsiteX3" fmla="*/ 3195 w 57725"/>
                <a:gd name="connsiteY3" fmla="*/ 7164 h 33760"/>
                <a:gd name="connsiteX4" fmla="*/ 42121 w 57725"/>
                <a:gd name="connsiteY4" fmla="*/ 3294 h 33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725" h="33760">
                  <a:moveTo>
                    <a:pt x="42121" y="3294"/>
                  </a:moveTo>
                  <a:cubicBezTo>
                    <a:pt x="56276" y="8602"/>
                    <a:pt x="61805" y="18997"/>
                    <a:pt x="54507" y="26517"/>
                  </a:cubicBezTo>
                  <a:cubicBezTo>
                    <a:pt x="43150" y="34534"/>
                    <a:pt x="28409" y="36005"/>
                    <a:pt x="15691" y="30387"/>
                  </a:cubicBezTo>
                  <a:cubicBezTo>
                    <a:pt x="1536" y="25079"/>
                    <a:pt x="-4103" y="14684"/>
                    <a:pt x="3195" y="7164"/>
                  </a:cubicBezTo>
                  <a:cubicBezTo>
                    <a:pt x="14641" y="-742"/>
                    <a:pt x="29348" y="-2213"/>
                    <a:pt x="42121" y="3294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90D82137-953A-E02C-F979-5D696153C9A8}"/>
                </a:ext>
              </a:extLst>
            </p:cNvPr>
            <p:cNvSpPr/>
            <p:nvPr/>
          </p:nvSpPr>
          <p:spPr>
            <a:xfrm>
              <a:off x="5895423" y="4225787"/>
              <a:ext cx="57725" cy="33799"/>
            </a:xfrm>
            <a:custGeom>
              <a:avLst/>
              <a:gdLst>
                <a:gd name="connsiteX0" fmla="*/ 42034 w 57725"/>
                <a:gd name="connsiteY0" fmla="*/ 3298 h 33799"/>
                <a:gd name="connsiteX1" fmla="*/ 54530 w 57725"/>
                <a:gd name="connsiteY1" fmla="*/ 26521 h 33799"/>
                <a:gd name="connsiteX2" fmla="*/ 15604 w 57725"/>
                <a:gd name="connsiteY2" fmla="*/ 30502 h 33799"/>
                <a:gd name="connsiteX3" fmla="*/ 3219 w 57725"/>
                <a:gd name="connsiteY3" fmla="*/ 7279 h 33799"/>
                <a:gd name="connsiteX4" fmla="*/ 42034 w 57725"/>
                <a:gd name="connsiteY4" fmla="*/ 3298 h 33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725" h="33799">
                  <a:moveTo>
                    <a:pt x="42034" y="3298"/>
                  </a:moveTo>
                  <a:cubicBezTo>
                    <a:pt x="56189" y="8717"/>
                    <a:pt x="61829" y="19112"/>
                    <a:pt x="54530" y="26521"/>
                  </a:cubicBezTo>
                  <a:cubicBezTo>
                    <a:pt x="43129" y="34527"/>
                    <a:pt x="28388" y="36042"/>
                    <a:pt x="15604" y="30502"/>
                  </a:cubicBezTo>
                  <a:cubicBezTo>
                    <a:pt x="1449" y="25083"/>
                    <a:pt x="-4080" y="14688"/>
                    <a:pt x="3219" y="7279"/>
                  </a:cubicBezTo>
                  <a:cubicBezTo>
                    <a:pt x="14576" y="-727"/>
                    <a:pt x="29284" y="-2242"/>
                    <a:pt x="42034" y="3298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C7C3E442-0C9A-8819-C7B7-BC68770B23C8}"/>
                </a:ext>
              </a:extLst>
            </p:cNvPr>
            <p:cNvSpPr/>
            <p:nvPr/>
          </p:nvSpPr>
          <p:spPr>
            <a:xfrm>
              <a:off x="5979135" y="4131457"/>
              <a:ext cx="66044" cy="41953"/>
            </a:xfrm>
            <a:custGeom>
              <a:avLst/>
              <a:gdLst>
                <a:gd name="connsiteX0" fmla="*/ 37059 w 66044"/>
                <a:gd name="connsiteY0" fmla="*/ 41893 h 41953"/>
                <a:gd name="connsiteX1" fmla="*/ 18259 w 66044"/>
                <a:gd name="connsiteY1" fmla="*/ 38464 h 41953"/>
                <a:gd name="connsiteX2" fmla="*/ 344 w 66044"/>
                <a:gd name="connsiteY2" fmla="*/ 21655 h 41953"/>
                <a:gd name="connsiteX3" fmla="*/ 4325 w 66044"/>
                <a:gd name="connsiteY3" fmla="*/ 8496 h 41953"/>
                <a:gd name="connsiteX4" fmla="*/ 47675 w 66044"/>
                <a:gd name="connsiteY4" fmla="*/ 3520 h 41953"/>
                <a:gd name="connsiteX5" fmla="*/ 47675 w 66044"/>
                <a:gd name="connsiteY5" fmla="*/ 3520 h 41953"/>
                <a:gd name="connsiteX6" fmla="*/ 65700 w 66044"/>
                <a:gd name="connsiteY6" fmla="*/ 20328 h 41953"/>
                <a:gd name="connsiteX7" fmla="*/ 61608 w 66044"/>
                <a:gd name="connsiteY7" fmla="*/ 33599 h 41953"/>
                <a:gd name="connsiteX8" fmla="*/ 37059 w 66044"/>
                <a:gd name="connsiteY8" fmla="*/ 41893 h 41953"/>
                <a:gd name="connsiteX9" fmla="*/ 28765 w 66044"/>
                <a:gd name="connsiteY9" fmla="*/ 8717 h 41953"/>
                <a:gd name="connsiteX10" fmla="*/ 10297 w 66044"/>
                <a:gd name="connsiteY10" fmla="*/ 14467 h 41953"/>
                <a:gd name="connsiteX11" fmla="*/ 8417 w 66044"/>
                <a:gd name="connsiteY11" fmla="*/ 20107 h 41953"/>
                <a:gd name="connsiteX12" fmla="*/ 21245 w 66044"/>
                <a:gd name="connsiteY12" fmla="*/ 31166 h 41953"/>
                <a:gd name="connsiteX13" fmla="*/ 55637 w 66044"/>
                <a:gd name="connsiteY13" fmla="*/ 28180 h 41953"/>
                <a:gd name="connsiteX14" fmla="*/ 57517 w 66044"/>
                <a:gd name="connsiteY14" fmla="*/ 22651 h 41953"/>
                <a:gd name="connsiteX15" fmla="*/ 44800 w 66044"/>
                <a:gd name="connsiteY15" fmla="*/ 11592 h 41953"/>
                <a:gd name="connsiteX16" fmla="*/ 44800 w 66044"/>
                <a:gd name="connsiteY16" fmla="*/ 11592 h 41953"/>
                <a:gd name="connsiteX17" fmla="*/ 28765 w 66044"/>
                <a:gd name="connsiteY17" fmla="*/ 8496 h 41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6044" h="41953">
                  <a:moveTo>
                    <a:pt x="37059" y="41893"/>
                  </a:moveTo>
                  <a:cubicBezTo>
                    <a:pt x="30634" y="41893"/>
                    <a:pt x="24264" y="40731"/>
                    <a:pt x="18259" y="38464"/>
                  </a:cubicBezTo>
                  <a:cubicBezTo>
                    <a:pt x="9855" y="36197"/>
                    <a:pt x="3142" y="29894"/>
                    <a:pt x="344" y="21655"/>
                  </a:cubicBezTo>
                  <a:cubicBezTo>
                    <a:pt x="-740" y="16878"/>
                    <a:pt x="776" y="11880"/>
                    <a:pt x="4325" y="8496"/>
                  </a:cubicBezTo>
                  <a:cubicBezTo>
                    <a:pt x="16899" y="-672"/>
                    <a:pt x="33354" y="-2563"/>
                    <a:pt x="47675" y="3520"/>
                  </a:cubicBezTo>
                  <a:lnTo>
                    <a:pt x="47675" y="3520"/>
                  </a:lnTo>
                  <a:cubicBezTo>
                    <a:pt x="56112" y="5775"/>
                    <a:pt x="62869" y="12079"/>
                    <a:pt x="65700" y="20328"/>
                  </a:cubicBezTo>
                  <a:cubicBezTo>
                    <a:pt x="66795" y="25161"/>
                    <a:pt x="65236" y="30215"/>
                    <a:pt x="61608" y="33599"/>
                  </a:cubicBezTo>
                  <a:cubicBezTo>
                    <a:pt x="54819" y="39449"/>
                    <a:pt x="46005" y="42423"/>
                    <a:pt x="37059" y="41893"/>
                  </a:cubicBezTo>
                  <a:close/>
                  <a:moveTo>
                    <a:pt x="28765" y="8717"/>
                  </a:moveTo>
                  <a:cubicBezTo>
                    <a:pt x="22107" y="8242"/>
                    <a:pt x="15506" y="10298"/>
                    <a:pt x="10297" y="14467"/>
                  </a:cubicBezTo>
                  <a:cubicBezTo>
                    <a:pt x="8727" y="15894"/>
                    <a:pt x="8019" y="18028"/>
                    <a:pt x="8417" y="20107"/>
                  </a:cubicBezTo>
                  <a:cubicBezTo>
                    <a:pt x="9191" y="23204"/>
                    <a:pt x="12951" y="27738"/>
                    <a:pt x="21245" y="31166"/>
                  </a:cubicBezTo>
                  <a:cubicBezTo>
                    <a:pt x="32480" y="36020"/>
                    <a:pt x="45408" y="34892"/>
                    <a:pt x="55637" y="28180"/>
                  </a:cubicBezTo>
                  <a:cubicBezTo>
                    <a:pt x="57240" y="26831"/>
                    <a:pt x="57970" y="24696"/>
                    <a:pt x="57517" y="22651"/>
                  </a:cubicBezTo>
                  <a:cubicBezTo>
                    <a:pt x="56853" y="19444"/>
                    <a:pt x="53093" y="15020"/>
                    <a:pt x="44800" y="11592"/>
                  </a:cubicBezTo>
                  <a:lnTo>
                    <a:pt x="44800" y="11592"/>
                  </a:lnTo>
                  <a:cubicBezTo>
                    <a:pt x="39679" y="9613"/>
                    <a:pt x="34250" y="8562"/>
                    <a:pt x="28765" y="8496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4E7CC25F-9137-4EE6-0D07-E844C540D0B6}"/>
                </a:ext>
              </a:extLst>
            </p:cNvPr>
            <p:cNvSpPr/>
            <p:nvPr/>
          </p:nvSpPr>
          <p:spPr>
            <a:xfrm>
              <a:off x="5876070" y="4465128"/>
              <a:ext cx="57638" cy="33792"/>
            </a:xfrm>
            <a:custGeom>
              <a:avLst/>
              <a:gdLst>
                <a:gd name="connsiteX0" fmla="*/ 42034 w 57638"/>
                <a:gd name="connsiteY0" fmla="*/ 3374 h 33792"/>
                <a:gd name="connsiteX1" fmla="*/ 54420 w 57638"/>
                <a:gd name="connsiteY1" fmla="*/ 26597 h 33792"/>
                <a:gd name="connsiteX2" fmla="*/ 15604 w 57638"/>
                <a:gd name="connsiteY2" fmla="*/ 30467 h 33792"/>
                <a:gd name="connsiteX3" fmla="*/ 3219 w 57638"/>
                <a:gd name="connsiteY3" fmla="*/ 7244 h 33792"/>
                <a:gd name="connsiteX4" fmla="*/ 42034 w 57638"/>
                <a:gd name="connsiteY4" fmla="*/ 3374 h 33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38" h="33792">
                  <a:moveTo>
                    <a:pt x="42034" y="3374"/>
                  </a:moveTo>
                  <a:cubicBezTo>
                    <a:pt x="56189" y="8682"/>
                    <a:pt x="61718" y="19077"/>
                    <a:pt x="54420" y="26597"/>
                  </a:cubicBezTo>
                  <a:cubicBezTo>
                    <a:pt x="43040" y="34548"/>
                    <a:pt x="28333" y="36019"/>
                    <a:pt x="15604" y="30467"/>
                  </a:cubicBezTo>
                  <a:cubicBezTo>
                    <a:pt x="1449" y="25159"/>
                    <a:pt x="-4080" y="14764"/>
                    <a:pt x="3219" y="7244"/>
                  </a:cubicBezTo>
                  <a:cubicBezTo>
                    <a:pt x="14576" y="-773"/>
                    <a:pt x="29317" y="-2244"/>
                    <a:pt x="42034" y="3374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7180004C-889B-B053-56F6-4938643F6C02}"/>
                </a:ext>
              </a:extLst>
            </p:cNvPr>
            <p:cNvSpPr/>
            <p:nvPr/>
          </p:nvSpPr>
          <p:spPr>
            <a:xfrm>
              <a:off x="5963878" y="4375475"/>
              <a:ext cx="57746" cy="33808"/>
            </a:xfrm>
            <a:custGeom>
              <a:avLst/>
              <a:gdLst>
                <a:gd name="connsiteX0" fmla="*/ 42142 w 57746"/>
                <a:gd name="connsiteY0" fmla="*/ 3342 h 33808"/>
                <a:gd name="connsiteX1" fmla="*/ 54527 w 57746"/>
                <a:gd name="connsiteY1" fmla="*/ 26565 h 33808"/>
                <a:gd name="connsiteX2" fmla="*/ 15712 w 57746"/>
                <a:gd name="connsiteY2" fmla="*/ 30435 h 33808"/>
                <a:gd name="connsiteX3" fmla="*/ 3216 w 57746"/>
                <a:gd name="connsiteY3" fmla="*/ 7212 h 33808"/>
                <a:gd name="connsiteX4" fmla="*/ 42142 w 57746"/>
                <a:gd name="connsiteY4" fmla="*/ 3342 h 3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746" h="33808">
                  <a:moveTo>
                    <a:pt x="42142" y="3342"/>
                  </a:moveTo>
                  <a:cubicBezTo>
                    <a:pt x="56297" y="8650"/>
                    <a:pt x="61826" y="19045"/>
                    <a:pt x="54527" y="26565"/>
                  </a:cubicBezTo>
                  <a:cubicBezTo>
                    <a:pt x="43170" y="34582"/>
                    <a:pt x="28429" y="36053"/>
                    <a:pt x="15712" y="30435"/>
                  </a:cubicBezTo>
                  <a:cubicBezTo>
                    <a:pt x="1446" y="25127"/>
                    <a:pt x="-4083" y="14732"/>
                    <a:pt x="3216" y="7212"/>
                  </a:cubicBezTo>
                  <a:cubicBezTo>
                    <a:pt x="14639" y="-761"/>
                    <a:pt x="29380" y="-2232"/>
                    <a:pt x="42142" y="3342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E18D0A18-1523-3D16-33A3-69DCA969F289}"/>
                </a:ext>
              </a:extLst>
            </p:cNvPr>
            <p:cNvSpPr/>
            <p:nvPr/>
          </p:nvSpPr>
          <p:spPr>
            <a:xfrm>
              <a:off x="6051790" y="4284730"/>
              <a:ext cx="57725" cy="33799"/>
            </a:xfrm>
            <a:custGeom>
              <a:avLst/>
              <a:gdLst>
                <a:gd name="connsiteX0" fmla="*/ 42034 w 57725"/>
                <a:gd name="connsiteY0" fmla="*/ 3297 h 33799"/>
                <a:gd name="connsiteX1" fmla="*/ 54530 w 57725"/>
                <a:gd name="connsiteY1" fmla="*/ 26520 h 33799"/>
                <a:gd name="connsiteX2" fmla="*/ 15604 w 57725"/>
                <a:gd name="connsiteY2" fmla="*/ 30501 h 33799"/>
                <a:gd name="connsiteX3" fmla="*/ 3219 w 57725"/>
                <a:gd name="connsiteY3" fmla="*/ 7168 h 33799"/>
                <a:gd name="connsiteX4" fmla="*/ 42034 w 57725"/>
                <a:gd name="connsiteY4" fmla="*/ 3297 h 33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725" h="33799">
                  <a:moveTo>
                    <a:pt x="42034" y="3297"/>
                  </a:moveTo>
                  <a:cubicBezTo>
                    <a:pt x="56189" y="8605"/>
                    <a:pt x="61829" y="19111"/>
                    <a:pt x="54530" y="26520"/>
                  </a:cubicBezTo>
                  <a:cubicBezTo>
                    <a:pt x="43129" y="34526"/>
                    <a:pt x="28388" y="36041"/>
                    <a:pt x="15604" y="30501"/>
                  </a:cubicBezTo>
                  <a:cubicBezTo>
                    <a:pt x="1449" y="25082"/>
                    <a:pt x="-4080" y="14687"/>
                    <a:pt x="3219" y="7168"/>
                  </a:cubicBezTo>
                  <a:cubicBezTo>
                    <a:pt x="14620" y="-750"/>
                    <a:pt x="29295" y="-2210"/>
                    <a:pt x="42034" y="3297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01E087A5-A6AC-6C97-0443-F28613058CD0}"/>
                </a:ext>
              </a:extLst>
            </p:cNvPr>
            <p:cNvSpPr/>
            <p:nvPr/>
          </p:nvSpPr>
          <p:spPr>
            <a:xfrm>
              <a:off x="6135444" y="4190357"/>
              <a:ext cx="66049" cy="41995"/>
            </a:xfrm>
            <a:custGeom>
              <a:avLst/>
              <a:gdLst>
                <a:gd name="connsiteX0" fmla="*/ 37117 w 66049"/>
                <a:gd name="connsiteY0" fmla="*/ 41935 h 41995"/>
                <a:gd name="connsiteX1" fmla="*/ 18318 w 66049"/>
                <a:gd name="connsiteY1" fmla="*/ 38507 h 41995"/>
                <a:gd name="connsiteX2" fmla="*/ 292 w 66049"/>
                <a:gd name="connsiteY2" fmla="*/ 21698 h 41995"/>
                <a:gd name="connsiteX3" fmla="*/ 4384 w 66049"/>
                <a:gd name="connsiteY3" fmla="*/ 8428 h 41995"/>
                <a:gd name="connsiteX4" fmla="*/ 47733 w 66049"/>
                <a:gd name="connsiteY4" fmla="*/ 3562 h 41995"/>
                <a:gd name="connsiteX5" fmla="*/ 65759 w 66049"/>
                <a:gd name="connsiteY5" fmla="*/ 20371 h 41995"/>
                <a:gd name="connsiteX6" fmla="*/ 61667 w 66049"/>
                <a:gd name="connsiteY6" fmla="*/ 33641 h 41995"/>
                <a:gd name="connsiteX7" fmla="*/ 37117 w 66049"/>
                <a:gd name="connsiteY7" fmla="*/ 41935 h 41995"/>
                <a:gd name="connsiteX8" fmla="*/ 28823 w 66049"/>
                <a:gd name="connsiteY8" fmla="*/ 8759 h 41995"/>
                <a:gd name="connsiteX9" fmla="*/ 10355 w 66049"/>
                <a:gd name="connsiteY9" fmla="*/ 14510 h 41995"/>
                <a:gd name="connsiteX10" fmla="*/ 8475 w 66049"/>
                <a:gd name="connsiteY10" fmla="*/ 20150 h 41995"/>
                <a:gd name="connsiteX11" fmla="*/ 21303 w 66049"/>
                <a:gd name="connsiteY11" fmla="*/ 31208 h 41995"/>
                <a:gd name="connsiteX12" fmla="*/ 55695 w 66049"/>
                <a:gd name="connsiteY12" fmla="*/ 28223 h 41995"/>
                <a:gd name="connsiteX13" fmla="*/ 57575 w 66049"/>
                <a:gd name="connsiteY13" fmla="*/ 22693 h 41995"/>
                <a:gd name="connsiteX14" fmla="*/ 44747 w 66049"/>
                <a:gd name="connsiteY14" fmla="*/ 11635 h 41995"/>
                <a:gd name="connsiteX15" fmla="*/ 28823 w 66049"/>
                <a:gd name="connsiteY15" fmla="*/ 8538 h 4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6049" h="41995">
                  <a:moveTo>
                    <a:pt x="37117" y="41935"/>
                  </a:moveTo>
                  <a:cubicBezTo>
                    <a:pt x="30692" y="41935"/>
                    <a:pt x="24322" y="40774"/>
                    <a:pt x="18318" y="38507"/>
                  </a:cubicBezTo>
                  <a:cubicBezTo>
                    <a:pt x="9913" y="36207"/>
                    <a:pt x="3178" y="29925"/>
                    <a:pt x="292" y="21698"/>
                  </a:cubicBezTo>
                  <a:cubicBezTo>
                    <a:pt x="-692" y="16865"/>
                    <a:pt x="845" y="11867"/>
                    <a:pt x="4384" y="8428"/>
                  </a:cubicBezTo>
                  <a:cubicBezTo>
                    <a:pt x="16968" y="-707"/>
                    <a:pt x="33435" y="-2554"/>
                    <a:pt x="47733" y="3562"/>
                  </a:cubicBezTo>
                  <a:cubicBezTo>
                    <a:pt x="56138" y="5862"/>
                    <a:pt x="62872" y="12143"/>
                    <a:pt x="65759" y="20371"/>
                  </a:cubicBezTo>
                  <a:cubicBezTo>
                    <a:pt x="66743" y="25203"/>
                    <a:pt x="65195" y="30202"/>
                    <a:pt x="61667" y="33641"/>
                  </a:cubicBezTo>
                  <a:cubicBezTo>
                    <a:pt x="54877" y="39491"/>
                    <a:pt x="46063" y="42466"/>
                    <a:pt x="37117" y="41935"/>
                  </a:cubicBezTo>
                  <a:close/>
                  <a:moveTo>
                    <a:pt x="28823" y="8759"/>
                  </a:moveTo>
                  <a:cubicBezTo>
                    <a:pt x="22166" y="8284"/>
                    <a:pt x="15564" y="10341"/>
                    <a:pt x="10355" y="14510"/>
                  </a:cubicBezTo>
                  <a:cubicBezTo>
                    <a:pt x="8785" y="15936"/>
                    <a:pt x="8077" y="18071"/>
                    <a:pt x="8475" y="20150"/>
                  </a:cubicBezTo>
                  <a:cubicBezTo>
                    <a:pt x="9250" y="23246"/>
                    <a:pt x="12899" y="27780"/>
                    <a:pt x="21303" y="31208"/>
                  </a:cubicBezTo>
                  <a:cubicBezTo>
                    <a:pt x="32539" y="36063"/>
                    <a:pt x="45466" y="34935"/>
                    <a:pt x="55695" y="28223"/>
                  </a:cubicBezTo>
                  <a:cubicBezTo>
                    <a:pt x="57266" y="26840"/>
                    <a:pt x="57973" y="24739"/>
                    <a:pt x="57575" y="22693"/>
                  </a:cubicBezTo>
                  <a:cubicBezTo>
                    <a:pt x="56912" y="19486"/>
                    <a:pt x="53152" y="14952"/>
                    <a:pt x="44747" y="11635"/>
                  </a:cubicBezTo>
                  <a:cubicBezTo>
                    <a:pt x="39661" y="9677"/>
                    <a:pt x="34275" y="8627"/>
                    <a:pt x="28823" y="8538"/>
                  </a:cubicBezTo>
                  <a:close/>
                </a:path>
              </a:pathLst>
            </a:custGeom>
            <a:solidFill>
              <a:srgbClr val="E0E0E0"/>
            </a:solidFill>
            <a:ln w="1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2879B878-BB58-8436-3FE6-AFE295B6DF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82040" y="1516698"/>
            <a:ext cx="1775460" cy="664797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None/>
              <a:defRPr sz="4800" b="1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目录</a:t>
            </a:r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02573078-7927-9A88-8890-0371838095D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82040" y="2301240"/>
            <a:ext cx="1958340" cy="387798"/>
          </a:xfrm>
          <a:prstGeom prst="rect">
            <a:avLst/>
          </a:prstGeom>
          <a:effectLst>
            <a:outerShdw blurRad="76200" dist="50800" dir="5400000" algn="tl" rotWithShape="0">
              <a:schemeClr val="accent2">
                <a:alpha val="20000"/>
              </a:schemeClr>
            </a:outerShdw>
          </a:effectLst>
        </p:spPr>
        <p:txBody>
          <a:bodyPr lIns="0" tIns="0" rIns="0" bIns="0">
            <a:spAutoFit/>
          </a:bodyPr>
          <a:lstStyle>
            <a:lvl1pPr marL="0" indent="0">
              <a:buNone/>
              <a:defRPr sz="2800">
                <a:gradFill>
                  <a:gsLst>
                    <a:gs pos="0">
                      <a:schemeClr val="accent2">
                        <a:alpha val="60000"/>
                      </a:schemeClr>
                    </a:gs>
                    <a:gs pos="60000">
                      <a:schemeClr val="accent2">
                        <a:lumMod val="40000"/>
                        <a:lumOff val="60000"/>
                        <a:alpha val="60000"/>
                      </a:schemeClr>
                    </a:gs>
                  </a:gsLst>
                  <a:lin ang="2700000" scaled="0"/>
                </a:gradFill>
                <a:latin typeface="+mj-lt"/>
              </a:defRPr>
            </a:lvl1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105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DA2A013B-EE8F-EAEB-4891-40B25F3113B9}"/>
              </a:ext>
            </a:extLst>
          </p:cNvPr>
          <p:cNvGrpSpPr/>
          <p:nvPr userDrawn="1"/>
        </p:nvGrpSpPr>
        <p:grpSpPr>
          <a:xfrm>
            <a:off x="2438826" y="0"/>
            <a:ext cx="7324926" cy="6858000"/>
            <a:chOff x="2438826" y="0"/>
            <a:chExt cx="7324926" cy="6858000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AF179826-4193-96D8-4B9D-1B5B62667F24}"/>
                </a:ext>
              </a:extLst>
            </p:cNvPr>
            <p:cNvSpPr/>
            <p:nvPr userDrawn="1"/>
          </p:nvSpPr>
          <p:spPr>
            <a:xfrm>
              <a:off x="2438826" y="0"/>
              <a:ext cx="7324926" cy="6858000"/>
            </a:xfrm>
            <a:custGeom>
              <a:avLst/>
              <a:gdLst>
                <a:gd name="connsiteX0" fmla="*/ 2326147 w 7324926"/>
                <a:gd name="connsiteY0" fmla="*/ 0 h 6858000"/>
                <a:gd name="connsiteX1" fmla="*/ 4998780 w 7324926"/>
                <a:gd name="connsiteY1" fmla="*/ 0 h 6858000"/>
                <a:gd name="connsiteX2" fmla="*/ 5088059 w 7324926"/>
                <a:gd name="connsiteY2" fmla="*/ 35202 h 6858000"/>
                <a:gd name="connsiteX3" fmla="*/ 7324926 w 7324926"/>
                <a:gd name="connsiteY3" fmla="*/ 3409850 h 6858000"/>
                <a:gd name="connsiteX4" fmla="*/ 4921740 w 7324926"/>
                <a:gd name="connsiteY4" fmla="*/ 6850076 h 6858000"/>
                <a:gd name="connsiteX5" fmla="*/ 4898322 w 7324926"/>
                <a:gd name="connsiteY5" fmla="*/ 6858000 h 6858000"/>
                <a:gd name="connsiteX6" fmla="*/ 2426605 w 7324926"/>
                <a:gd name="connsiteY6" fmla="*/ 6858000 h 6858000"/>
                <a:gd name="connsiteX7" fmla="*/ 2403186 w 7324926"/>
                <a:gd name="connsiteY7" fmla="*/ 6850076 h 6858000"/>
                <a:gd name="connsiteX8" fmla="*/ 0 w 7324926"/>
                <a:gd name="connsiteY8" fmla="*/ 3409850 h 6858000"/>
                <a:gd name="connsiteX9" fmla="*/ 2236867 w 7324926"/>
                <a:gd name="connsiteY9" fmla="*/ 35202 h 6858000"/>
                <a:gd name="connsiteX10" fmla="*/ 2326147 w 7324926"/>
                <a:gd name="connsiteY10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324926" h="6858000">
                  <a:moveTo>
                    <a:pt x="2326147" y="0"/>
                  </a:moveTo>
                  <a:lnTo>
                    <a:pt x="4998780" y="0"/>
                  </a:lnTo>
                  <a:lnTo>
                    <a:pt x="5088059" y="35202"/>
                  </a:lnTo>
                  <a:cubicBezTo>
                    <a:pt x="6402572" y="591194"/>
                    <a:pt x="7324926" y="1892809"/>
                    <a:pt x="7324926" y="3409850"/>
                  </a:cubicBezTo>
                  <a:cubicBezTo>
                    <a:pt x="7324926" y="4990102"/>
                    <a:pt x="6324108" y="6336600"/>
                    <a:pt x="4921740" y="6850076"/>
                  </a:cubicBezTo>
                  <a:lnTo>
                    <a:pt x="4898322" y="6858000"/>
                  </a:lnTo>
                  <a:lnTo>
                    <a:pt x="2426605" y="6858000"/>
                  </a:lnTo>
                  <a:lnTo>
                    <a:pt x="2403186" y="6850076"/>
                  </a:lnTo>
                  <a:cubicBezTo>
                    <a:pt x="1000819" y="6336600"/>
                    <a:pt x="0" y="4990102"/>
                    <a:pt x="0" y="3409850"/>
                  </a:cubicBezTo>
                  <a:cubicBezTo>
                    <a:pt x="0" y="1892809"/>
                    <a:pt x="922354" y="591194"/>
                    <a:pt x="2236867" y="35202"/>
                  </a:cubicBezTo>
                  <a:lnTo>
                    <a:pt x="2326147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20000"/>
                  </a:schemeClr>
                </a:gs>
                <a:gs pos="62000">
                  <a:schemeClr val="accent2">
                    <a:lumMod val="40000"/>
                    <a:lumOff val="60000"/>
                    <a:alpha val="2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76200" dist="50800" dir="5400000" algn="tl" rotWithShape="0">
                <a:schemeClr val="accent2">
                  <a:lumMod val="60000"/>
                  <a:lumOff val="4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91BCF4D6-4EBC-7567-CF48-CB0D91D4B6B0}"/>
                </a:ext>
              </a:extLst>
            </p:cNvPr>
            <p:cNvSpPr/>
            <p:nvPr userDrawn="1"/>
          </p:nvSpPr>
          <p:spPr>
            <a:xfrm>
              <a:off x="3081715" y="390275"/>
              <a:ext cx="6039149" cy="6039149"/>
            </a:xfrm>
            <a:prstGeom prst="ellipse">
              <a:avLst/>
            </a:prstGeom>
            <a:gradFill>
              <a:gsLst>
                <a:gs pos="0">
                  <a:schemeClr val="accent2">
                    <a:alpha val="40000"/>
                  </a:schemeClr>
                </a:gs>
                <a:gs pos="62000">
                  <a:schemeClr val="accent2">
                    <a:lumMod val="40000"/>
                    <a:lumOff val="60000"/>
                    <a:alpha val="4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76200" dist="50800" dir="5400000" algn="tl" rotWithShape="0">
                <a:schemeClr val="accent2">
                  <a:lumMod val="60000"/>
                  <a:lumOff val="4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EC91A2B1-04ED-120E-0331-66FF758C5629}"/>
                </a:ext>
              </a:extLst>
            </p:cNvPr>
            <p:cNvSpPr/>
            <p:nvPr userDrawn="1"/>
          </p:nvSpPr>
          <p:spPr>
            <a:xfrm>
              <a:off x="3752711" y="1061271"/>
              <a:ext cx="4697157" cy="4697157"/>
            </a:xfrm>
            <a:prstGeom prst="ellipse">
              <a:avLst/>
            </a:prstGeom>
            <a:gradFill>
              <a:gsLst>
                <a:gs pos="0">
                  <a:schemeClr val="accent2">
                    <a:alpha val="60000"/>
                  </a:schemeClr>
                </a:gs>
                <a:gs pos="62000">
                  <a:schemeClr val="accent2">
                    <a:lumMod val="40000"/>
                    <a:lumOff val="60000"/>
                    <a:alpha val="6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76200" dist="50800" dir="5400000" algn="tl" rotWithShape="0">
                <a:schemeClr val="accent2">
                  <a:lumMod val="60000"/>
                  <a:lumOff val="4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7" name="椭圆 6">
            <a:extLst>
              <a:ext uri="{FF2B5EF4-FFF2-40B4-BE49-F238E27FC236}">
                <a16:creationId xmlns:a16="http://schemas.microsoft.com/office/drawing/2014/main" id="{69E2FF3B-6102-28E7-4C37-31610BE5E5EA}"/>
              </a:ext>
            </a:extLst>
          </p:cNvPr>
          <p:cNvSpPr/>
          <p:nvPr userDrawn="1"/>
        </p:nvSpPr>
        <p:spPr>
          <a:xfrm flipH="1">
            <a:off x="7496897" y="6405295"/>
            <a:ext cx="292098" cy="29209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254000" dist="127000" algn="tl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1F852E00-173B-83EB-22B2-5D08EC93821F}"/>
              </a:ext>
            </a:extLst>
          </p:cNvPr>
          <p:cNvSpPr/>
          <p:nvPr userDrawn="1"/>
        </p:nvSpPr>
        <p:spPr>
          <a:xfrm>
            <a:off x="1919939" y="4111579"/>
            <a:ext cx="468613" cy="46861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254000" dist="127000" algn="tl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EEA9F147-3D1E-EAEB-93CD-46A7979330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19018" y="1880056"/>
            <a:ext cx="2123928" cy="10673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zh-CN" altLang="en-US" sz="7200" b="1" kern="1200" cap="none" spc="0" dirty="0">
                <a:ln w="47625">
                  <a:solidFill>
                    <a:srgbClr val="FFFFFF"/>
                  </a:solidFill>
                  <a:prstDash val="solid"/>
                </a:ln>
                <a:noFill/>
                <a:effectLst>
                  <a:outerShdw blurRad="381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A426D3FB-135D-5B7E-7302-D3309CC30F9D}"/>
              </a:ext>
            </a:extLst>
          </p:cNvPr>
          <p:cNvCxnSpPr>
            <a:cxnSpLocks/>
          </p:cNvCxnSpPr>
          <p:nvPr userDrawn="1"/>
        </p:nvCxnSpPr>
        <p:spPr>
          <a:xfrm>
            <a:off x="5699919" y="2827020"/>
            <a:ext cx="881063" cy="0"/>
          </a:xfrm>
          <a:prstGeom prst="line">
            <a:avLst/>
          </a:prstGeom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6D8B16C4-8C6A-2319-4CEC-5932EC64A2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33096" y="3340327"/>
            <a:ext cx="2123928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4000" b="1"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输入标题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43D60CF5-4664-310E-191A-609D4F3CF550}"/>
              </a:ext>
            </a:extLst>
          </p:cNvPr>
          <p:cNvSpPr/>
          <p:nvPr userDrawn="1"/>
        </p:nvSpPr>
        <p:spPr>
          <a:xfrm>
            <a:off x="9311339" y="1787479"/>
            <a:ext cx="468613" cy="46861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254000" dist="127000" algn="tl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id="{4A4027BE-387F-1BE2-42BD-C23AEDB3483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54880" y="4097276"/>
            <a:ext cx="3690938" cy="32280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altLang="zh-CN" dirty="0"/>
              <a:t>Click here to enter a title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03297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5FFA4EC6-F7C0-DC9D-C77E-C7AD48DD0172}"/>
              </a:ext>
            </a:extLst>
          </p:cNvPr>
          <p:cNvGrpSpPr/>
          <p:nvPr userDrawn="1"/>
        </p:nvGrpSpPr>
        <p:grpSpPr>
          <a:xfrm>
            <a:off x="658813" y="217743"/>
            <a:ext cx="866837" cy="798257"/>
            <a:chOff x="6832923" y="1274383"/>
            <a:chExt cx="866837" cy="798257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78A173C6-FEDF-4EA9-A902-4CDA14EC9352}"/>
                </a:ext>
              </a:extLst>
            </p:cNvPr>
            <p:cNvSpPr/>
            <p:nvPr userDrawn="1"/>
          </p:nvSpPr>
          <p:spPr>
            <a:xfrm>
              <a:off x="6832923" y="1274383"/>
              <a:ext cx="798257" cy="798257"/>
            </a:xfrm>
            <a:prstGeom prst="ellipse">
              <a:avLst/>
            </a:prstGeom>
            <a:gradFill>
              <a:gsLst>
                <a:gs pos="0">
                  <a:schemeClr val="accent2">
                    <a:alpha val="60000"/>
                  </a:schemeClr>
                </a:gs>
                <a:gs pos="62000">
                  <a:schemeClr val="accent2">
                    <a:lumMod val="40000"/>
                    <a:lumOff val="60000"/>
                    <a:alpha val="6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76200" dist="50800" dir="5400000" algn="tl" rotWithShape="0">
                <a:schemeClr val="accent2">
                  <a:lumMod val="60000"/>
                  <a:lumOff val="4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0E54C06B-9CB3-A91B-BC6A-1115E14EC2EB}"/>
                </a:ext>
              </a:extLst>
            </p:cNvPr>
            <p:cNvSpPr/>
            <p:nvPr userDrawn="1"/>
          </p:nvSpPr>
          <p:spPr>
            <a:xfrm>
              <a:off x="7408250" y="1781130"/>
              <a:ext cx="291510" cy="29151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254000" dist="127000" algn="tl" rotWithShape="0">
                <a:schemeClr val="accent2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BC93750B-27AD-A48F-DF21-2B7F4542BEB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733550" y="351759"/>
            <a:ext cx="2266950" cy="5302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输入标题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5349B26-8E29-F31C-98EC-1E050CF88A70}"/>
              </a:ext>
            </a:extLst>
          </p:cNvPr>
          <p:cNvSpPr/>
          <p:nvPr userDrawn="1"/>
        </p:nvSpPr>
        <p:spPr>
          <a:xfrm flipH="1">
            <a:off x="11142292" y="6321696"/>
            <a:ext cx="436568" cy="431968"/>
          </a:xfrm>
          <a:prstGeom prst="ellipse">
            <a:avLst/>
          </a:prstGeom>
          <a:gradFill>
            <a:gsLst>
              <a:gs pos="0">
                <a:schemeClr val="accent2">
                  <a:alpha val="60000"/>
                </a:schemeClr>
              </a:gs>
              <a:gs pos="62000">
                <a:schemeClr val="accent2">
                  <a:lumMod val="40000"/>
                  <a:lumOff val="60000"/>
                  <a:alpha val="60000"/>
                </a:schemeClr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schemeClr val="accent2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16216C58-4FCF-DEB4-7EE0-7CE83E78CE73}"/>
              </a:ext>
            </a:extLst>
          </p:cNvPr>
          <p:cNvSpPr/>
          <p:nvPr userDrawn="1"/>
        </p:nvSpPr>
        <p:spPr>
          <a:xfrm rot="15722853" flipH="1">
            <a:off x="11409555" y="6105168"/>
            <a:ext cx="703299" cy="710789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254000" dist="127000" algn="tl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76174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63373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流程图: 终止 9">
            <a:extLst>
              <a:ext uri="{FF2B5EF4-FFF2-40B4-BE49-F238E27FC236}">
                <a16:creationId xmlns:a16="http://schemas.microsoft.com/office/drawing/2014/main" id="{394AD691-1F80-07AE-D2F4-601FF1614A05}"/>
              </a:ext>
            </a:extLst>
          </p:cNvPr>
          <p:cNvSpPr/>
          <p:nvPr userDrawn="1"/>
        </p:nvSpPr>
        <p:spPr>
          <a:xfrm>
            <a:off x="3288611" y="4676951"/>
            <a:ext cx="1870235" cy="569283"/>
          </a:xfrm>
          <a:prstGeom prst="flowChartTerminator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流程图: 终止 10">
            <a:extLst>
              <a:ext uri="{FF2B5EF4-FFF2-40B4-BE49-F238E27FC236}">
                <a16:creationId xmlns:a16="http://schemas.microsoft.com/office/drawing/2014/main" id="{DAE19820-FC5B-1E04-171A-62D23FC9EE5C}"/>
              </a:ext>
            </a:extLst>
          </p:cNvPr>
          <p:cNvSpPr/>
          <p:nvPr userDrawn="1"/>
        </p:nvSpPr>
        <p:spPr>
          <a:xfrm>
            <a:off x="778622" y="4676951"/>
            <a:ext cx="1870235" cy="569283"/>
          </a:xfrm>
          <a:prstGeom prst="flowChartTerminator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2183ABA0-EC01-D04B-FA16-62F2512B2266}"/>
              </a:ext>
            </a:extLst>
          </p:cNvPr>
          <p:cNvSpPr/>
          <p:nvPr userDrawn="1"/>
        </p:nvSpPr>
        <p:spPr>
          <a:xfrm>
            <a:off x="6513837" y="0"/>
            <a:ext cx="5678163" cy="6858000"/>
          </a:xfrm>
          <a:custGeom>
            <a:avLst/>
            <a:gdLst>
              <a:gd name="connsiteX0" fmla="*/ 3432300 w 5678163"/>
              <a:gd name="connsiteY0" fmla="*/ 0 h 6858000"/>
              <a:gd name="connsiteX1" fmla="*/ 5615562 w 5678163"/>
              <a:gd name="connsiteY1" fmla="*/ 783770 h 6858000"/>
              <a:gd name="connsiteX2" fmla="*/ 5678163 w 5678163"/>
              <a:gd name="connsiteY2" fmla="*/ 840666 h 6858000"/>
              <a:gd name="connsiteX3" fmla="*/ 5678163 w 5678163"/>
              <a:gd name="connsiteY3" fmla="*/ 6023935 h 6858000"/>
              <a:gd name="connsiteX4" fmla="*/ 5615562 w 5678163"/>
              <a:gd name="connsiteY4" fmla="*/ 6080830 h 6858000"/>
              <a:gd name="connsiteX5" fmla="*/ 3783233 w 5678163"/>
              <a:gd name="connsiteY5" fmla="*/ 6846879 h 6858000"/>
              <a:gd name="connsiteX6" fmla="*/ 3636989 w 5678163"/>
              <a:gd name="connsiteY6" fmla="*/ 6858000 h 6858000"/>
              <a:gd name="connsiteX7" fmla="*/ 3227611 w 5678163"/>
              <a:gd name="connsiteY7" fmla="*/ 6858000 h 6858000"/>
              <a:gd name="connsiteX8" fmla="*/ 3081367 w 5678163"/>
              <a:gd name="connsiteY8" fmla="*/ 6846879 h 6858000"/>
              <a:gd name="connsiteX9" fmla="*/ 0 w 5678163"/>
              <a:gd name="connsiteY9" fmla="*/ 3432300 h 6858000"/>
              <a:gd name="connsiteX10" fmla="*/ 3432300 w 5678163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678163" h="6858000">
                <a:moveTo>
                  <a:pt x="3432300" y="0"/>
                </a:moveTo>
                <a:cubicBezTo>
                  <a:pt x="4261628" y="0"/>
                  <a:pt x="5022258" y="294133"/>
                  <a:pt x="5615562" y="783770"/>
                </a:cubicBezTo>
                <a:lnTo>
                  <a:pt x="5678163" y="840666"/>
                </a:lnTo>
                <a:lnTo>
                  <a:pt x="5678163" y="6023935"/>
                </a:lnTo>
                <a:lnTo>
                  <a:pt x="5615562" y="6080830"/>
                </a:lnTo>
                <a:cubicBezTo>
                  <a:pt x="5107015" y="6500519"/>
                  <a:pt x="4475536" y="6776572"/>
                  <a:pt x="3783233" y="6846879"/>
                </a:cubicBezTo>
                <a:lnTo>
                  <a:pt x="3636989" y="6858000"/>
                </a:lnTo>
                <a:lnTo>
                  <a:pt x="3227611" y="6858000"/>
                </a:lnTo>
                <a:lnTo>
                  <a:pt x="3081367" y="6846879"/>
                </a:lnTo>
                <a:cubicBezTo>
                  <a:pt x="1350609" y="6671112"/>
                  <a:pt x="0" y="5209432"/>
                  <a:pt x="0" y="3432300"/>
                </a:cubicBezTo>
                <a:cubicBezTo>
                  <a:pt x="0" y="1536693"/>
                  <a:pt x="1536693" y="0"/>
                  <a:pt x="3432300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60000"/>
                </a:schemeClr>
              </a:gs>
              <a:gs pos="62000">
                <a:schemeClr val="accent2">
                  <a:lumMod val="40000"/>
                  <a:lumOff val="60000"/>
                  <a:alpha val="60000"/>
                </a:schemeClr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schemeClr val="accent2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35CD0D41-34F8-C077-F891-946B54D71308}"/>
              </a:ext>
            </a:extLst>
          </p:cNvPr>
          <p:cNvSpPr/>
          <p:nvPr userDrawn="1"/>
        </p:nvSpPr>
        <p:spPr>
          <a:xfrm>
            <a:off x="9741448" y="6858000"/>
            <a:ext cx="409378" cy="6600"/>
          </a:xfrm>
          <a:custGeom>
            <a:avLst/>
            <a:gdLst>
              <a:gd name="connsiteX0" fmla="*/ 0 w 409378"/>
              <a:gd name="connsiteY0" fmla="*/ 0 h 6600"/>
              <a:gd name="connsiteX1" fmla="*/ 409378 w 409378"/>
              <a:gd name="connsiteY1" fmla="*/ 0 h 6600"/>
              <a:gd name="connsiteX2" fmla="*/ 381315 w 409378"/>
              <a:gd name="connsiteY2" fmla="*/ 2134 h 6600"/>
              <a:gd name="connsiteX3" fmla="*/ 204689 w 409378"/>
              <a:gd name="connsiteY3" fmla="*/ 6600 h 6600"/>
              <a:gd name="connsiteX4" fmla="*/ 28063 w 409378"/>
              <a:gd name="connsiteY4" fmla="*/ 2134 h 6600"/>
              <a:gd name="connsiteX5" fmla="*/ 0 w 409378"/>
              <a:gd name="connsiteY5" fmla="*/ 0 h 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9378" h="6600">
                <a:moveTo>
                  <a:pt x="0" y="0"/>
                </a:moveTo>
                <a:lnTo>
                  <a:pt x="409378" y="0"/>
                </a:lnTo>
                <a:lnTo>
                  <a:pt x="381315" y="2134"/>
                </a:lnTo>
                <a:cubicBezTo>
                  <a:pt x="322814" y="5100"/>
                  <a:pt x="263927" y="6600"/>
                  <a:pt x="204689" y="6600"/>
                </a:cubicBezTo>
                <a:cubicBezTo>
                  <a:pt x="145451" y="6600"/>
                  <a:pt x="86564" y="5100"/>
                  <a:pt x="28063" y="2134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60000"/>
                </a:schemeClr>
              </a:gs>
              <a:gs pos="62000">
                <a:schemeClr val="accent2">
                  <a:lumMod val="40000"/>
                  <a:lumOff val="60000"/>
                  <a:alpha val="60000"/>
                </a:schemeClr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schemeClr val="accent2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ADBEEBEF-7F10-2B45-A9AC-504EA1352BFD}"/>
              </a:ext>
            </a:extLst>
          </p:cNvPr>
          <p:cNvSpPr/>
          <p:nvPr userDrawn="1"/>
        </p:nvSpPr>
        <p:spPr>
          <a:xfrm>
            <a:off x="6615770" y="5491480"/>
            <a:ext cx="350520" cy="35052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254000" dist="127000" algn="tl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文本占位符 10">
            <a:extLst>
              <a:ext uri="{FF2B5EF4-FFF2-40B4-BE49-F238E27FC236}">
                <a16:creationId xmlns:a16="http://schemas.microsoft.com/office/drawing/2014/main" id="{C86D8A7C-3F1E-1FED-3FEF-C689E4CEF3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8622" y="1990296"/>
            <a:ext cx="3681096" cy="134703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None/>
              <a:defRPr sz="4400" b="1"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点击此处</a:t>
            </a:r>
            <a:endParaRPr lang="en-US" altLang="zh-CN" dirty="0"/>
          </a:p>
          <a:p>
            <a:pPr lvl="0"/>
            <a:r>
              <a:rPr lang="zh-CN" altLang="en-US" dirty="0"/>
              <a:t>输入结束语！</a:t>
            </a:r>
          </a:p>
        </p:txBody>
      </p:sp>
      <p:sp>
        <p:nvSpPr>
          <p:cNvPr id="16" name="文本占位符 13">
            <a:extLst>
              <a:ext uri="{FF2B5EF4-FFF2-40B4-BE49-F238E27FC236}">
                <a16:creationId xmlns:a16="http://schemas.microsoft.com/office/drawing/2014/main" id="{32DC7904-5A45-6B2E-22A8-D185B2B938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9172" y="3681070"/>
            <a:ext cx="3444557" cy="2769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altLang="zh-CN" dirty="0"/>
              <a:t>Click to enter the title content</a:t>
            </a:r>
            <a:endParaRPr lang="zh-CN" altLang="en-US" dirty="0"/>
          </a:p>
        </p:txBody>
      </p:sp>
      <p:sp>
        <p:nvSpPr>
          <p:cNvPr id="17" name="文本占位符 15">
            <a:extLst>
              <a:ext uri="{FF2B5EF4-FFF2-40B4-BE49-F238E27FC236}">
                <a16:creationId xmlns:a16="http://schemas.microsoft.com/office/drawing/2014/main" id="{99DE0589-C592-1037-78FB-314AC8642E2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33928" y="4776895"/>
            <a:ext cx="1538605" cy="3636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FFFFFF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汇报人：</a:t>
            </a:r>
            <a:r>
              <a:rPr lang="en-US" altLang="zh-CN" dirty="0"/>
              <a:t>XX</a:t>
            </a:r>
            <a:endParaRPr lang="zh-CN" altLang="en-US" dirty="0"/>
          </a:p>
        </p:txBody>
      </p:sp>
      <p:sp>
        <p:nvSpPr>
          <p:cNvPr id="18" name="文本占位符 15">
            <a:extLst>
              <a:ext uri="{FF2B5EF4-FFF2-40B4-BE49-F238E27FC236}">
                <a16:creationId xmlns:a16="http://schemas.microsoft.com/office/drawing/2014/main" id="{6615E2B8-A8CC-18CB-9065-5B72FE5745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50105" y="4776895"/>
            <a:ext cx="1608902" cy="3255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FFFFFF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时间：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F15883F-0062-7A41-091C-01989B9BD1CF}"/>
              </a:ext>
            </a:extLst>
          </p:cNvPr>
          <p:cNvGrpSpPr/>
          <p:nvPr userDrawn="1"/>
        </p:nvGrpSpPr>
        <p:grpSpPr>
          <a:xfrm>
            <a:off x="8347654" y="1866155"/>
            <a:ext cx="3124393" cy="3475364"/>
            <a:chOff x="7405469" y="1877880"/>
            <a:chExt cx="3124393" cy="3475364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1D2AAF1-B78F-61F2-C322-8A60E940BA05}"/>
                </a:ext>
              </a:extLst>
            </p:cNvPr>
            <p:cNvSpPr/>
            <p:nvPr/>
          </p:nvSpPr>
          <p:spPr>
            <a:xfrm>
              <a:off x="7405469" y="3550046"/>
              <a:ext cx="3124393" cy="1803198"/>
            </a:xfrm>
            <a:custGeom>
              <a:avLst/>
              <a:gdLst>
                <a:gd name="connsiteX0" fmla="*/ 656375 w 4481775"/>
                <a:gd name="connsiteY0" fmla="*/ 378711 h 2586591"/>
                <a:gd name="connsiteX1" fmla="*/ 656375 w 4481775"/>
                <a:gd name="connsiteY1" fmla="*/ 2207881 h 2586591"/>
                <a:gd name="connsiteX2" fmla="*/ 3825440 w 4481775"/>
                <a:gd name="connsiteY2" fmla="*/ 2207881 h 2586591"/>
                <a:gd name="connsiteX3" fmla="*/ 3825440 w 4481775"/>
                <a:gd name="connsiteY3" fmla="*/ 378711 h 2586591"/>
                <a:gd name="connsiteX4" fmla="*/ 656375 w 4481775"/>
                <a:gd name="connsiteY4" fmla="*/ 378711 h 2586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1775" h="2586591">
                  <a:moveTo>
                    <a:pt x="656375" y="378711"/>
                  </a:moveTo>
                  <a:cubicBezTo>
                    <a:pt x="-218845" y="884032"/>
                    <a:pt x="-218738" y="1703201"/>
                    <a:pt x="656375" y="2207881"/>
                  </a:cubicBezTo>
                  <a:cubicBezTo>
                    <a:pt x="1531489" y="2712561"/>
                    <a:pt x="2950327" y="2713096"/>
                    <a:pt x="3825440" y="2207881"/>
                  </a:cubicBezTo>
                  <a:cubicBezTo>
                    <a:pt x="4700554" y="1702666"/>
                    <a:pt x="4700554" y="883497"/>
                    <a:pt x="3825440" y="378711"/>
                  </a:cubicBezTo>
                  <a:cubicBezTo>
                    <a:pt x="2950327" y="-126076"/>
                    <a:pt x="1531489" y="-126397"/>
                    <a:pt x="656375" y="378711"/>
                  </a:cubicBezTo>
                  <a:close/>
                </a:path>
              </a:pathLst>
            </a:custGeom>
            <a:solidFill>
              <a:srgbClr val="FAFAFA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8DA79F6-C2CB-56A3-AF41-3CF11A49016E}"/>
                </a:ext>
              </a:extLst>
            </p:cNvPr>
            <p:cNvSpPr/>
            <p:nvPr/>
          </p:nvSpPr>
          <p:spPr>
            <a:xfrm>
              <a:off x="8846874" y="4115439"/>
              <a:ext cx="1645124" cy="949819"/>
            </a:xfrm>
            <a:custGeom>
              <a:avLst/>
              <a:gdLst>
                <a:gd name="connsiteX0" fmla="*/ 1715035 w 2359843"/>
                <a:gd name="connsiteY0" fmla="*/ 1351714 h 1362464"/>
                <a:gd name="connsiteX1" fmla="*/ 2341232 w 2359843"/>
                <a:gd name="connsiteY1" fmla="*/ 990266 h 1362464"/>
                <a:gd name="connsiteX2" fmla="*/ 2341232 w 2359843"/>
                <a:gd name="connsiteY2" fmla="*/ 938386 h 1362464"/>
                <a:gd name="connsiteX3" fmla="*/ 734556 w 2359843"/>
                <a:gd name="connsiteY3" fmla="*/ 10751 h 1362464"/>
                <a:gd name="connsiteX4" fmla="*/ 644809 w 2359843"/>
                <a:gd name="connsiteY4" fmla="*/ 10751 h 1362464"/>
                <a:gd name="connsiteX5" fmla="*/ 18613 w 2359843"/>
                <a:gd name="connsiteY5" fmla="*/ 372306 h 1362464"/>
                <a:gd name="connsiteX6" fmla="*/ 18613 w 2359843"/>
                <a:gd name="connsiteY6" fmla="*/ 424186 h 1362464"/>
                <a:gd name="connsiteX7" fmla="*/ 1625288 w 2359843"/>
                <a:gd name="connsiteY7" fmla="*/ 1351714 h 1362464"/>
                <a:gd name="connsiteX8" fmla="*/ 1715035 w 2359843"/>
                <a:gd name="connsiteY8" fmla="*/ 1351714 h 1362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59843" h="1362464">
                  <a:moveTo>
                    <a:pt x="1715035" y="1351714"/>
                  </a:moveTo>
                  <a:lnTo>
                    <a:pt x="2341232" y="990266"/>
                  </a:lnTo>
                  <a:cubicBezTo>
                    <a:pt x="2366048" y="975932"/>
                    <a:pt x="2366048" y="952720"/>
                    <a:pt x="2341232" y="938386"/>
                  </a:cubicBezTo>
                  <a:lnTo>
                    <a:pt x="734556" y="10751"/>
                  </a:lnTo>
                  <a:cubicBezTo>
                    <a:pt x="706360" y="-3584"/>
                    <a:pt x="673006" y="-3584"/>
                    <a:pt x="644809" y="10751"/>
                  </a:cubicBezTo>
                  <a:lnTo>
                    <a:pt x="18613" y="372306"/>
                  </a:lnTo>
                  <a:cubicBezTo>
                    <a:pt x="-6204" y="386640"/>
                    <a:pt x="-6204" y="409852"/>
                    <a:pt x="18613" y="424186"/>
                  </a:cubicBezTo>
                  <a:lnTo>
                    <a:pt x="1625288" y="1351714"/>
                  </a:lnTo>
                  <a:cubicBezTo>
                    <a:pt x="1653485" y="1366048"/>
                    <a:pt x="1686838" y="1366048"/>
                    <a:pt x="1715035" y="1351714"/>
                  </a:cubicBezTo>
                  <a:close/>
                </a:path>
              </a:pathLst>
            </a:custGeom>
            <a:solidFill>
              <a:srgbClr val="E0E0E0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778EB0C7-0F39-8A08-ED6C-2F8CE8801AB1}"/>
                </a:ext>
              </a:extLst>
            </p:cNvPr>
            <p:cNvSpPr/>
            <p:nvPr/>
          </p:nvSpPr>
          <p:spPr>
            <a:xfrm>
              <a:off x="7682139" y="4080249"/>
              <a:ext cx="1722633" cy="993053"/>
            </a:xfrm>
            <a:custGeom>
              <a:avLst/>
              <a:gdLst>
                <a:gd name="connsiteX0" fmla="*/ 1209820 w 2471025"/>
                <a:gd name="connsiteY0" fmla="*/ 1414708 h 1424481"/>
                <a:gd name="connsiteX1" fmla="*/ 17971 w 2471025"/>
                <a:gd name="connsiteY1" fmla="*/ 738985 h 1424481"/>
                <a:gd name="connsiteX2" fmla="*/ 17971 w 2471025"/>
                <a:gd name="connsiteY2" fmla="*/ 689137 h 1424481"/>
                <a:gd name="connsiteX3" fmla="*/ 1175269 w 2471025"/>
                <a:gd name="connsiteY3" fmla="*/ 10633 h 1424481"/>
                <a:gd name="connsiteX4" fmla="*/ 1261593 w 2471025"/>
                <a:gd name="connsiteY4" fmla="*/ 9991 h 1424481"/>
                <a:gd name="connsiteX5" fmla="*/ 2453014 w 2471025"/>
                <a:gd name="connsiteY5" fmla="*/ 685500 h 1424481"/>
                <a:gd name="connsiteX6" fmla="*/ 2453014 w 2471025"/>
                <a:gd name="connsiteY6" fmla="*/ 735241 h 1424481"/>
                <a:gd name="connsiteX7" fmla="*/ 1295609 w 2471025"/>
                <a:gd name="connsiteY7" fmla="*/ 1413853 h 1424481"/>
                <a:gd name="connsiteX8" fmla="*/ 1209820 w 2471025"/>
                <a:gd name="connsiteY8" fmla="*/ 1414708 h 1424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71025" h="1424481">
                  <a:moveTo>
                    <a:pt x="1209820" y="1414708"/>
                  </a:moveTo>
                  <a:lnTo>
                    <a:pt x="17971" y="738985"/>
                  </a:lnTo>
                  <a:cubicBezTo>
                    <a:pt x="-5883" y="725400"/>
                    <a:pt x="-6097" y="703043"/>
                    <a:pt x="17971" y="689137"/>
                  </a:cubicBezTo>
                  <a:lnTo>
                    <a:pt x="1175269" y="10633"/>
                  </a:lnTo>
                  <a:cubicBezTo>
                    <a:pt x="1202300" y="-3316"/>
                    <a:pt x="1234359" y="-3551"/>
                    <a:pt x="1261593" y="9991"/>
                  </a:cubicBezTo>
                  <a:lnTo>
                    <a:pt x="2453014" y="685500"/>
                  </a:lnTo>
                  <a:cubicBezTo>
                    <a:pt x="2476975" y="699085"/>
                    <a:pt x="2477082" y="721335"/>
                    <a:pt x="2453014" y="735241"/>
                  </a:cubicBezTo>
                  <a:lnTo>
                    <a:pt x="1295609" y="1413853"/>
                  </a:lnTo>
                  <a:cubicBezTo>
                    <a:pt x="1268760" y="1427716"/>
                    <a:pt x="1236937" y="1428037"/>
                    <a:pt x="1209820" y="1414708"/>
                  </a:cubicBezTo>
                  <a:close/>
                </a:path>
              </a:pathLst>
            </a:custGeom>
            <a:solidFill>
              <a:srgbClr val="E0E0E0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3" name="图形 18">
              <a:extLst>
                <a:ext uri="{FF2B5EF4-FFF2-40B4-BE49-F238E27FC236}">
                  <a16:creationId xmlns:a16="http://schemas.microsoft.com/office/drawing/2014/main" id="{25B9C3E5-B2B8-813B-FDBE-D653A0572F18}"/>
                </a:ext>
              </a:extLst>
            </p:cNvPr>
            <p:cNvGrpSpPr/>
            <p:nvPr/>
          </p:nvGrpSpPr>
          <p:grpSpPr>
            <a:xfrm>
              <a:off x="7582886" y="3715640"/>
              <a:ext cx="266078" cy="622443"/>
              <a:chOff x="6882873" y="3386245"/>
              <a:chExt cx="381674" cy="892861"/>
            </a:xfrm>
          </p:grpSpPr>
          <p:sp>
            <p:nvSpPr>
              <p:cNvPr id="967" name="任意多边形: 形状 966">
                <a:extLst>
                  <a:ext uri="{FF2B5EF4-FFF2-40B4-BE49-F238E27FC236}">
                    <a16:creationId xmlns:a16="http://schemas.microsoft.com/office/drawing/2014/main" id="{4FF06346-1434-8454-1B7E-9705FA158BAB}"/>
                  </a:ext>
                </a:extLst>
              </p:cNvPr>
              <p:cNvSpPr/>
              <p:nvPr/>
            </p:nvSpPr>
            <p:spPr>
              <a:xfrm>
                <a:off x="7022135" y="3420709"/>
                <a:ext cx="35301" cy="35298"/>
              </a:xfrm>
              <a:custGeom>
                <a:avLst/>
                <a:gdLst>
                  <a:gd name="connsiteX0" fmla="*/ 3646 w 35301"/>
                  <a:gd name="connsiteY0" fmla="*/ 6909 h 35298"/>
                  <a:gd name="connsiteX1" fmla="*/ 6910 w 35301"/>
                  <a:gd name="connsiteY1" fmla="*/ 31651 h 35298"/>
                  <a:gd name="connsiteX2" fmla="*/ 31656 w 35301"/>
                  <a:gd name="connsiteY2" fmla="*/ 28388 h 35298"/>
                  <a:gd name="connsiteX3" fmla="*/ 28463 w 35301"/>
                  <a:gd name="connsiteY3" fmla="*/ 3700 h 35298"/>
                  <a:gd name="connsiteX4" fmla="*/ 3700 w 35301"/>
                  <a:gd name="connsiteY4" fmla="*/ 6834 h 35298"/>
                  <a:gd name="connsiteX5" fmla="*/ 3646 w 35301"/>
                  <a:gd name="connsiteY5" fmla="*/ 6909 h 35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301" h="35298">
                    <a:moveTo>
                      <a:pt x="3646" y="6909"/>
                    </a:moveTo>
                    <a:cubicBezTo>
                      <a:pt x="-2287" y="14643"/>
                      <a:pt x="-825" y="25725"/>
                      <a:pt x="6910" y="31651"/>
                    </a:cubicBezTo>
                    <a:cubicBezTo>
                      <a:pt x="14643" y="37588"/>
                      <a:pt x="25723" y="36122"/>
                      <a:pt x="31656" y="28388"/>
                    </a:cubicBezTo>
                    <a:cubicBezTo>
                      <a:pt x="37567" y="20687"/>
                      <a:pt x="36140" y="9647"/>
                      <a:pt x="28463" y="3700"/>
                    </a:cubicBezTo>
                    <a:cubicBezTo>
                      <a:pt x="20758" y="-2269"/>
                      <a:pt x="9671" y="-868"/>
                      <a:pt x="3700" y="6834"/>
                    </a:cubicBezTo>
                    <a:cubicBezTo>
                      <a:pt x="3682" y="6866"/>
                      <a:pt x="3664" y="6888"/>
                      <a:pt x="3646" y="6909"/>
                    </a:cubicBez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8" name="任意多边形: 形状 967">
                <a:extLst>
                  <a:ext uri="{FF2B5EF4-FFF2-40B4-BE49-F238E27FC236}">
                    <a16:creationId xmlns:a16="http://schemas.microsoft.com/office/drawing/2014/main" id="{3D03CEAC-2223-DEEC-9D73-C296E1A03BD8}"/>
                  </a:ext>
                </a:extLst>
              </p:cNvPr>
              <p:cNvSpPr/>
              <p:nvPr/>
            </p:nvSpPr>
            <p:spPr>
              <a:xfrm>
                <a:off x="6981757" y="3497901"/>
                <a:ext cx="35301" cy="35300"/>
              </a:xfrm>
              <a:custGeom>
                <a:avLst/>
                <a:gdLst>
                  <a:gd name="connsiteX0" fmla="*/ 3697 w 35301"/>
                  <a:gd name="connsiteY0" fmla="*/ 6842 h 35300"/>
                  <a:gd name="connsiteX1" fmla="*/ 6842 w 35301"/>
                  <a:gd name="connsiteY1" fmla="*/ 31605 h 35300"/>
                  <a:gd name="connsiteX2" fmla="*/ 31604 w 35301"/>
                  <a:gd name="connsiteY2" fmla="*/ 28460 h 35300"/>
                  <a:gd name="connsiteX3" fmla="*/ 28514 w 35301"/>
                  <a:gd name="connsiteY3" fmla="*/ 3739 h 35300"/>
                  <a:gd name="connsiteX4" fmla="*/ 3740 w 35301"/>
                  <a:gd name="connsiteY4" fmla="*/ 6788 h 35300"/>
                  <a:gd name="connsiteX5" fmla="*/ 3697 w 35301"/>
                  <a:gd name="connsiteY5" fmla="*/ 6842 h 3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301" h="35300">
                    <a:moveTo>
                      <a:pt x="3697" y="6842"/>
                    </a:moveTo>
                    <a:cubicBezTo>
                      <a:pt x="-2272" y="14543"/>
                      <a:pt x="-864" y="25636"/>
                      <a:pt x="6842" y="31605"/>
                    </a:cubicBezTo>
                    <a:cubicBezTo>
                      <a:pt x="14548" y="37574"/>
                      <a:pt x="25634" y="36162"/>
                      <a:pt x="31604" y="28460"/>
                    </a:cubicBezTo>
                    <a:cubicBezTo>
                      <a:pt x="37556" y="20769"/>
                      <a:pt x="36175" y="9719"/>
                      <a:pt x="28514" y="3739"/>
                    </a:cubicBezTo>
                    <a:cubicBezTo>
                      <a:pt x="20831" y="-2262"/>
                      <a:pt x="9740" y="-892"/>
                      <a:pt x="3740" y="6788"/>
                    </a:cubicBezTo>
                    <a:cubicBezTo>
                      <a:pt x="3726" y="6809"/>
                      <a:pt x="3711" y="6820"/>
                      <a:pt x="3697" y="6842"/>
                    </a:cubicBez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9" name="任意多边形: 形状 968">
                <a:extLst>
                  <a:ext uri="{FF2B5EF4-FFF2-40B4-BE49-F238E27FC236}">
                    <a16:creationId xmlns:a16="http://schemas.microsoft.com/office/drawing/2014/main" id="{318D170B-8C52-0C81-3606-22879B2A6660}"/>
                  </a:ext>
                </a:extLst>
              </p:cNvPr>
              <p:cNvSpPr/>
              <p:nvPr/>
            </p:nvSpPr>
            <p:spPr>
              <a:xfrm>
                <a:off x="6956519" y="3415424"/>
                <a:ext cx="29311" cy="29268"/>
              </a:xfrm>
              <a:custGeom>
                <a:avLst/>
                <a:gdLst>
                  <a:gd name="connsiteX0" fmla="*/ 3048 w 29311"/>
                  <a:gd name="connsiteY0" fmla="*/ 5669 h 29268"/>
                  <a:gd name="connsiteX1" fmla="*/ 5710 w 29311"/>
                  <a:gd name="connsiteY1" fmla="*/ 26218 h 29268"/>
                  <a:gd name="connsiteX2" fmla="*/ 26263 w 29311"/>
                  <a:gd name="connsiteY2" fmla="*/ 23565 h 29268"/>
                  <a:gd name="connsiteX3" fmla="*/ 23601 w 29311"/>
                  <a:gd name="connsiteY3" fmla="*/ 3006 h 29268"/>
                  <a:gd name="connsiteX4" fmla="*/ 23586 w 29311"/>
                  <a:gd name="connsiteY4" fmla="*/ 2995 h 29268"/>
                  <a:gd name="connsiteX5" fmla="*/ 3048 w 29311"/>
                  <a:gd name="connsiteY5" fmla="*/ 5669 h 29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311" h="29268">
                    <a:moveTo>
                      <a:pt x="3048" y="5669"/>
                    </a:moveTo>
                    <a:cubicBezTo>
                      <a:pt x="-1893" y="12076"/>
                      <a:pt x="-700" y="21286"/>
                      <a:pt x="5710" y="26218"/>
                    </a:cubicBezTo>
                    <a:cubicBezTo>
                      <a:pt x="12121" y="31160"/>
                      <a:pt x="21323" y="29972"/>
                      <a:pt x="26263" y="23565"/>
                    </a:cubicBezTo>
                    <a:cubicBezTo>
                      <a:pt x="31204" y="17147"/>
                      <a:pt x="30011" y="7948"/>
                      <a:pt x="23601" y="3006"/>
                    </a:cubicBezTo>
                    <a:cubicBezTo>
                      <a:pt x="23595" y="3006"/>
                      <a:pt x="23591" y="2995"/>
                      <a:pt x="23586" y="2995"/>
                    </a:cubicBezTo>
                    <a:cubicBezTo>
                      <a:pt x="17158" y="-1872"/>
                      <a:pt x="8014" y="-685"/>
                      <a:pt x="3048" y="5669"/>
                    </a:cubicBez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0" name="任意多边形: 形状 969">
                <a:extLst>
                  <a:ext uri="{FF2B5EF4-FFF2-40B4-BE49-F238E27FC236}">
                    <a16:creationId xmlns:a16="http://schemas.microsoft.com/office/drawing/2014/main" id="{663F4EF4-6D46-385F-865B-7AF93E720099}"/>
                  </a:ext>
                </a:extLst>
              </p:cNvPr>
              <p:cNvSpPr/>
              <p:nvPr/>
            </p:nvSpPr>
            <p:spPr>
              <a:xfrm>
                <a:off x="6899010" y="3441642"/>
                <a:ext cx="29311" cy="29310"/>
              </a:xfrm>
              <a:custGeom>
                <a:avLst/>
                <a:gdLst>
                  <a:gd name="connsiteX0" fmla="*/ 3008 w 29311"/>
                  <a:gd name="connsiteY0" fmla="*/ 5764 h 29310"/>
                  <a:gd name="connsiteX1" fmla="*/ 5762 w 29311"/>
                  <a:gd name="connsiteY1" fmla="*/ 26303 h 29310"/>
                  <a:gd name="connsiteX2" fmla="*/ 26304 w 29311"/>
                  <a:gd name="connsiteY2" fmla="*/ 23554 h 29310"/>
                  <a:gd name="connsiteX3" fmla="*/ 23653 w 29311"/>
                  <a:gd name="connsiteY3" fmla="*/ 3090 h 29310"/>
                  <a:gd name="connsiteX4" fmla="*/ 3088 w 29311"/>
                  <a:gd name="connsiteY4" fmla="*/ 5658 h 29310"/>
                  <a:gd name="connsiteX5" fmla="*/ 3008 w 29311"/>
                  <a:gd name="connsiteY5" fmla="*/ 5764 h 29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311" h="29310">
                    <a:moveTo>
                      <a:pt x="3008" y="5764"/>
                    </a:moveTo>
                    <a:cubicBezTo>
                      <a:pt x="-1904" y="12193"/>
                      <a:pt x="-671" y="21393"/>
                      <a:pt x="5762" y="26303"/>
                    </a:cubicBezTo>
                    <a:cubicBezTo>
                      <a:pt x="12196" y="31212"/>
                      <a:pt x="21392" y="29982"/>
                      <a:pt x="26304" y="23554"/>
                    </a:cubicBezTo>
                    <a:cubicBezTo>
                      <a:pt x="31184" y="17157"/>
                      <a:pt x="30002" y="8032"/>
                      <a:pt x="23653" y="3090"/>
                    </a:cubicBezTo>
                    <a:cubicBezTo>
                      <a:pt x="17265" y="-1884"/>
                      <a:pt x="8057" y="-729"/>
                      <a:pt x="3088" y="5658"/>
                    </a:cubicBezTo>
                    <a:cubicBezTo>
                      <a:pt x="3061" y="5700"/>
                      <a:pt x="3035" y="5732"/>
                      <a:pt x="3008" y="5764"/>
                    </a:cubicBez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1" name="任意多边形: 形状 970">
                <a:extLst>
                  <a:ext uri="{FF2B5EF4-FFF2-40B4-BE49-F238E27FC236}">
                    <a16:creationId xmlns:a16="http://schemas.microsoft.com/office/drawing/2014/main" id="{725CCDD2-A787-CC75-AF74-F3DEA94DBBB4}"/>
                  </a:ext>
                </a:extLst>
              </p:cNvPr>
              <p:cNvSpPr/>
              <p:nvPr/>
            </p:nvSpPr>
            <p:spPr>
              <a:xfrm>
                <a:off x="6882873" y="3386245"/>
                <a:ext cx="29310" cy="29313"/>
              </a:xfrm>
              <a:custGeom>
                <a:avLst/>
                <a:gdLst>
                  <a:gd name="connsiteX0" fmla="*/ 3099 w 29310"/>
                  <a:gd name="connsiteY0" fmla="*/ 5645 h 29313"/>
                  <a:gd name="connsiteX1" fmla="*/ 5643 w 29310"/>
                  <a:gd name="connsiteY1" fmla="*/ 26215 h 29313"/>
                  <a:gd name="connsiteX2" fmla="*/ 26211 w 29310"/>
                  <a:gd name="connsiteY2" fmla="*/ 23669 h 29313"/>
                  <a:gd name="connsiteX3" fmla="*/ 23667 w 29310"/>
                  <a:gd name="connsiteY3" fmla="*/ 3100 h 29313"/>
                  <a:gd name="connsiteX4" fmla="*/ 23637 w 29310"/>
                  <a:gd name="connsiteY4" fmla="*/ 3078 h 29313"/>
                  <a:gd name="connsiteX5" fmla="*/ 3099 w 29310"/>
                  <a:gd name="connsiteY5" fmla="*/ 5645 h 29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310" h="29313">
                    <a:moveTo>
                      <a:pt x="3099" y="5645"/>
                    </a:moveTo>
                    <a:cubicBezTo>
                      <a:pt x="-1878" y="12031"/>
                      <a:pt x="-739" y="21241"/>
                      <a:pt x="5643" y="26215"/>
                    </a:cubicBezTo>
                    <a:cubicBezTo>
                      <a:pt x="12025" y="31189"/>
                      <a:pt x="21234" y="30056"/>
                      <a:pt x="26211" y="23669"/>
                    </a:cubicBezTo>
                    <a:cubicBezTo>
                      <a:pt x="31188" y="17283"/>
                      <a:pt x="30050" y="8074"/>
                      <a:pt x="23667" y="3100"/>
                    </a:cubicBezTo>
                    <a:cubicBezTo>
                      <a:pt x="23658" y="3089"/>
                      <a:pt x="23647" y="3089"/>
                      <a:pt x="23637" y="3078"/>
                    </a:cubicBezTo>
                    <a:cubicBezTo>
                      <a:pt x="17253" y="-1875"/>
                      <a:pt x="8067" y="-730"/>
                      <a:pt x="3099" y="5645"/>
                    </a:cubicBez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2" name="任意多边形: 形状 971">
                <a:extLst>
                  <a:ext uri="{FF2B5EF4-FFF2-40B4-BE49-F238E27FC236}">
                    <a16:creationId xmlns:a16="http://schemas.microsoft.com/office/drawing/2014/main" id="{F1C5FB73-0E6E-43D3-9EE7-DF0AD959328D}"/>
                  </a:ext>
                </a:extLst>
              </p:cNvPr>
              <p:cNvSpPr/>
              <p:nvPr/>
            </p:nvSpPr>
            <p:spPr>
              <a:xfrm>
                <a:off x="7000679" y="3465271"/>
                <a:ext cx="263869" cy="813835"/>
              </a:xfrm>
              <a:custGeom>
                <a:avLst/>
                <a:gdLst>
                  <a:gd name="connsiteX0" fmla="*/ 260434 w 263869"/>
                  <a:gd name="connsiteY0" fmla="*/ 497406 h 813835"/>
                  <a:gd name="connsiteX1" fmla="*/ 158065 w 263869"/>
                  <a:gd name="connsiteY1" fmla="*/ 137241 h 813835"/>
                  <a:gd name="connsiteX2" fmla="*/ 87893 w 263869"/>
                  <a:gd name="connsiteY2" fmla="*/ 60651 h 813835"/>
                  <a:gd name="connsiteX3" fmla="*/ 285 w 263869"/>
                  <a:gd name="connsiteY3" fmla="*/ 0 h 813835"/>
                  <a:gd name="connsiteX4" fmla="*/ 285 w 263869"/>
                  <a:gd name="connsiteY4" fmla="*/ 0 h 813835"/>
                  <a:gd name="connsiteX5" fmla="*/ 71741 w 263869"/>
                  <a:gd name="connsiteY5" fmla="*/ 57442 h 813835"/>
                  <a:gd name="connsiteX6" fmla="*/ 134745 w 263869"/>
                  <a:gd name="connsiteY6" fmla="*/ 122586 h 813835"/>
                  <a:gd name="connsiteX7" fmla="*/ 225134 w 263869"/>
                  <a:gd name="connsiteY7" fmla="*/ 283040 h 813835"/>
                  <a:gd name="connsiteX8" fmla="*/ 193044 w 263869"/>
                  <a:gd name="connsiteY8" fmla="*/ 652511 h 813835"/>
                  <a:gd name="connsiteX9" fmla="*/ 128862 w 263869"/>
                  <a:gd name="connsiteY9" fmla="*/ 738086 h 813835"/>
                  <a:gd name="connsiteX10" fmla="*/ 41896 w 263869"/>
                  <a:gd name="connsiteY10" fmla="*/ 800877 h 813835"/>
                  <a:gd name="connsiteX11" fmla="*/ 46924 w 263869"/>
                  <a:gd name="connsiteY11" fmla="*/ 813714 h 813835"/>
                  <a:gd name="connsiteX12" fmla="*/ 132499 w 263869"/>
                  <a:gd name="connsiteY12" fmla="*/ 761406 h 813835"/>
                  <a:gd name="connsiteX13" fmla="*/ 196680 w 263869"/>
                  <a:gd name="connsiteY13" fmla="*/ 681928 h 813835"/>
                  <a:gd name="connsiteX14" fmla="*/ 260434 w 263869"/>
                  <a:gd name="connsiteY14" fmla="*/ 497406 h 813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63869" h="813835">
                    <a:moveTo>
                      <a:pt x="260434" y="497406"/>
                    </a:moveTo>
                    <a:cubicBezTo>
                      <a:pt x="276372" y="368294"/>
                      <a:pt x="235938" y="240680"/>
                      <a:pt x="158065" y="137241"/>
                    </a:cubicBezTo>
                    <a:cubicBezTo>
                      <a:pt x="137214" y="109493"/>
                      <a:pt x="113713" y="83842"/>
                      <a:pt x="87893" y="60651"/>
                    </a:cubicBezTo>
                    <a:cubicBezTo>
                      <a:pt x="62151" y="35845"/>
                      <a:pt x="32566" y="15361"/>
                      <a:pt x="285" y="0"/>
                    </a:cubicBezTo>
                    <a:cubicBezTo>
                      <a:pt x="285" y="0"/>
                      <a:pt x="-357" y="0"/>
                      <a:pt x="285" y="0"/>
                    </a:cubicBezTo>
                    <a:cubicBezTo>
                      <a:pt x="23604" y="19896"/>
                      <a:pt x="48849" y="37118"/>
                      <a:pt x="71741" y="57442"/>
                    </a:cubicBezTo>
                    <a:cubicBezTo>
                      <a:pt x="94370" y="77521"/>
                      <a:pt x="115433" y="99299"/>
                      <a:pt x="134745" y="122586"/>
                    </a:cubicBezTo>
                    <a:cubicBezTo>
                      <a:pt x="174429" y="170091"/>
                      <a:pt x="205065" y="224485"/>
                      <a:pt x="225134" y="283040"/>
                    </a:cubicBezTo>
                    <a:cubicBezTo>
                      <a:pt x="266360" y="405295"/>
                      <a:pt x="254730" y="539199"/>
                      <a:pt x="193044" y="652511"/>
                    </a:cubicBezTo>
                    <a:cubicBezTo>
                      <a:pt x="175553" y="683767"/>
                      <a:pt x="153969" y="712542"/>
                      <a:pt x="128862" y="738086"/>
                    </a:cubicBezTo>
                    <a:cubicBezTo>
                      <a:pt x="103001" y="763042"/>
                      <a:pt x="73718" y="784179"/>
                      <a:pt x="41896" y="800877"/>
                    </a:cubicBezTo>
                    <a:cubicBezTo>
                      <a:pt x="36013" y="804193"/>
                      <a:pt x="40185" y="815104"/>
                      <a:pt x="46924" y="813714"/>
                    </a:cubicBezTo>
                    <a:cubicBezTo>
                      <a:pt x="79763" y="806974"/>
                      <a:pt x="108752" y="784190"/>
                      <a:pt x="132499" y="761406"/>
                    </a:cubicBezTo>
                    <a:cubicBezTo>
                      <a:pt x="157115" y="737680"/>
                      <a:pt x="178675" y="710991"/>
                      <a:pt x="196680" y="681928"/>
                    </a:cubicBezTo>
                    <a:cubicBezTo>
                      <a:pt x="230866" y="625683"/>
                      <a:pt x="252605" y="562764"/>
                      <a:pt x="260434" y="497406"/>
                    </a:cubicBezTo>
                    <a:close/>
                  </a:path>
                </a:pathLst>
              </a:custGeom>
              <a:solidFill>
                <a:srgbClr val="37474F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843E32F-2745-A5FE-C802-01207E624616}"/>
                </a:ext>
              </a:extLst>
            </p:cNvPr>
            <p:cNvSpPr/>
            <p:nvPr/>
          </p:nvSpPr>
          <p:spPr>
            <a:xfrm>
              <a:off x="7514742" y="4378647"/>
              <a:ext cx="308784" cy="169737"/>
            </a:xfrm>
            <a:custGeom>
              <a:avLst/>
              <a:gdLst>
                <a:gd name="connsiteX0" fmla="*/ 442934 w 442934"/>
                <a:gd name="connsiteY0" fmla="*/ 210718 h 243478"/>
                <a:gd name="connsiteX1" fmla="*/ 105554 w 442934"/>
                <a:gd name="connsiteY1" fmla="*/ 200663 h 243478"/>
                <a:gd name="connsiteX2" fmla="*/ 30676 w 442934"/>
                <a:gd name="connsiteY2" fmla="*/ 5873 h 243478"/>
                <a:gd name="connsiteX3" fmla="*/ 254348 w 442934"/>
                <a:gd name="connsiteY3" fmla="*/ 142044 h 243478"/>
                <a:gd name="connsiteX4" fmla="*/ 442934 w 442934"/>
                <a:gd name="connsiteY4" fmla="*/ 167396 h 243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2934" h="243478">
                  <a:moveTo>
                    <a:pt x="442934" y="210718"/>
                  </a:moveTo>
                  <a:cubicBezTo>
                    <a:pt x="374046" y="250404"/>
                    <a:pt x="208244" y="261742"/>
                    <a:pt x="105554" y="200663"/>
                  </a:cubicBezTo>
                  <a:cubicBezTo>
                    <a:pt x="-10186" y="131775"/>
                    <a:pt x="-23558" y="29513"/>
                    <a:pt x="30676" y="5873"/>
                  </a:cubicBezTo>
                  <a:cubicBezTo>
                    <a:pt x="107693" y="-28358"/>
                    <a:pt x="145347" y="96261"/>
                    <a:pt x="254348" y="142044"/>
                  </a:cubicBezTo>
                  <a:cubicBezTo>
                    <a:pt x="383994" y="196491"/>
                    <a:pt x="442934" y="167396"/>
                    <a:pt x="442934" y="167396"/>
                  </a:cubicBezTo>
                  <a:close/>
                </a:path>
              </a:pathLst>
            </a:custGeom>
            <a:solidFill>
              <a:srgbClr val="FF725E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8B096D38-6B45-E522-48A4-02BB32B40356}"/>
                </a:ext>
              </a:extLst>
            </p:cNvPr>
            <p:cNvSpPr/>
            <p:nvPr/>
          </p:nvSpPr>
          <p:spPr>
            <a:xfrm>
              <a:off x="7514742" y="4378647"/>
              <a:ext cx="308784" cy="169737"/>
            </a:xfrm>
            <a:custGeom>
              <a:avLst/>
              <a:gdLst>
                <a:gd name="connsiteX0" fmla="*/ 442934 w 442934"/>
                <a:gd name="connsiteY0" fmla="*/ 210718 h 243478"/>
                <a:gd name="connsiteX1" fmla="*/ 105554 w 442934"/>
                <a:gd name="connsiteY1" fmla="*/ 200663 h 243478"/>
                <a:gd name="connsiteX2" fmla="*/ 30676 w 442934"/>
                <a:gd name="connsiteY2" fmla="*/ 5873 h 243478"/>
                <a:gd name="connsiteX3" fmla="*/ 254348 w 442934"/>
                <a:gd name="connsiteY3" fmla="*/ 142044 h 243478"/>
                <a:gd name="connsiteX4" fmla="*/ 442934 w 442934"/>
                <a:gd name="connsiteY4" fmla="*/ 167396 h 243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2934" h="243478">
                  <a:moveTo>
                    <a:pt x="442934" y="210718"/>
                  </a:moveTo>
                  <a:cubicBezTo>
                    <a:pt x="374046" y="250404"/>
                    <a:pt x="208244" y="261742"/>
                    <a:pt x="105554" y="200663"/>
                  </a:cubicBezTo>
                  <a:cubicBezTo>
                    <a:pt x="-10186" y="131775"/>
                    <a:pt x="-23558" y="29513"/>
                    <a:pt x="30676" y="5873"/>
                  </a:cubicBezTo>
                  <a:cubicBezTo>
                    <a:pt x="107693" y="-28358"/>
                    <a:pt x="145347" y="96261"/>
                    <a:pt x="254348" y="142044"/>
                  </a:cubicBezTo>
                  <a:cubicBezTo>
                    <a:pt x="383994" y="196491"/>
                    <a:pt x="442934" y="167396"/>
                    <a:pt x="442934" y="167396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20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0AF9242-0300-20C8-A894-AE37DFC829C0}"/>
                </a:ext>
              </a:extLst>
            </p:cNvPr>
            <p:cNvSpPr/>
            <p:nvPr/>
          </p:nvSpPr>
          <p:spPr>
            <a:xfrm>
              <a:off x="7546592" y="4409534"/>
              <a:ext cx="264871" cy="117503"/>
            </a:xfrm>
            <a:custGeom>
              <a:avLst/>
              <a:gdLst>
                <a:gd name="connsiteX0" fmla="*/ 287176 w 379943"/>
                <a:gd name="connsiteY0" fmla="*/ 168552 h 168552"/>
                <a:gd name="connsiteX1" fmla="*/ 392 w 379943"/>
                <a:gd name="connsiteY1" fmla="*/ 6601 h 168552"/>
                <a:gd name="connsiteX2" fmla="*/ 2829 w 379943"/>
                <a:gd name="connsiteY2" fmla="*/ 407 h 168552"/>
                <a:gd name="connsiteX3" fmla="*/ 2853 w 379943"/>
                <a:gd name="connsiteY3" fmla="*/ 397 h 168552"/>
                <a:gd name="connsiteX4" fmla="*/ 9164 w 379943"/>
                <a:gd name="connsiteY4" fmla="*/ 2857 h 168552"/>
                <a:gd name="connsiteX5" fmla="*/ 373821 w 379943"/>
                <a:gd name="connsiteY5" fmla="*/ 145982 h 168552"/>
                <a:gd name="connsiteX6" fmla="*/ 379686 w 379943"/>
                <a:gd name="connsiteY6" fmla="*/ 149127 h 168552"/>
                <a:gd name="connsiteX7" fmla="*/ 379705 w 379943"/>
                <a:gd name="connsiteY7" fmla="*/ 149190 h 168552"/>
                <a:gd name="connsiteX8" fmla="*/ 376803 w 379943"/>
                <a:gd name="connsiteY8" fmla="*/ 155010 h 168552"/>
                <a:gd name="connsiteX9" fmla="*/ 376603 w 379943"/>
                <a:gd name="connsiteY9" fmla="*/ 155074 h 168552"/>
                <a:gd name="connsiteX10" fmla="*/ 287176 w 379943"/>
                <a:gd name="connsiteY10" fmla="*/ 168552 h 16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9943" h="168552">
                  <a:moveTo>
                    <a:pt x="287176" y="168552"/>
                  </a:moveTo>
                  <a:cubicBezTo>
                    <a:pt x="153465" y="168552"/>
                    <a:pt x="33125" y="82977"/>
                    <a:pt x="392" y="6601"/>
                  </a:cubicBezTo>
                  <a:cubicBezTo>
                    <a:pt x="-645" y="4216"/>
                    <a:pt x="446" y="1445"/>
                    <a:pt x="2829" y="407"/>
                  </a:cubicBezTo>
                  <a:cubicBezTo>
                    <a:pt x="2837" y="407"/>
                    <a:pt x="2845" y="397"/>
                    <a:pt x="2853" y="397"/>
                  </a:cubicBezTo>
                  <a:cubicBezTo>
                    <a:pt x="5276" y="-652"/>
                    <a:pt x="8091" y="450"/>
                    <a:pt x="9164" y="2857"/>
                  </a:cubicBezTo>
                  <a:cubicBezTo>
                    <a:pt x="48101" y="93994"/>
                    <a:pt x="218395" y="194225"/>
                    <a:pt x="373821" y="145982"/>
                  </a:cubicBezTo>
                  <a:cubicBezTo>
                    <a:pt x="376311" y="145233"/>
                    <a:pt x="378936" y="146645"/>
                    <a:pt x="379686" y="149127"/>
                  </a:cubicBezTo>
                  <a:cubicBezTo>
                    <a:pt x="379693" y="149148"/>
                    <a:pt x="379698" y="149169"/>
                    <a:pt x="379705" y="149190"/>
                  </a:cubicBezTo>
                  <a:cubicBezTo>
                    <a:pt x="380511" y="151597"/>
                    <a:pt x="379212" y="154208"/>
                    <a:pt x="376803" y="155010"/>
                  </a:cubicBezTo>
                  <a:cubicBezTo>
                    <a:pt x="376736" y="155031"/>
                    <a:pt x="376670" y="155052"/>
                    <a:pt x="376603" y="155074"/>
                  </a:cubicBezTo>
                  <a:cubicBezTo>
                    <a:pt x="347645" y="164049"/>
                    <a:pt x="317495" y="168595"/>
                    <a:pt x="287176" y="168552"/>
                  </a:cubicBezTo>
                  <a:close/>
                </a:path>
              </a:pathLst>
            </a:custGeom>
            <a:solidFill>
              <a:srgbClr val="FFFFF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7" name="图形 18">
              <a:extLst>
                <a:ext uri="{FF2B5EF4-FFF2-40B4-BE49-F238E27FC236}">
                  <a16:creationId xmlns:a16="http://schemas.microsoft.com/office/drawing/2014/main" id="{C0C4A607-E46C-EF5B-F3D9-368986DCD533}"/>
                </a:ext>
              </a:extLst>
            </p:cNvPr>
            <p:cNvGrpSpPr/>
            <p:nvPr/>
          </p:nvGrpSpPr>
          <p:grpSpPr>
            <a:xfrm>
              <a:off x="7426460" y="4186328"/>
              <a:ext cx="299406" cy="198573"/>
              <a:chOff x="6658489" y="4061421"/>
              <a:chExt cx="429482" cy="284842"/>
            </a:xfrm>
          </p:grpSpPr>
          <p:sp>
            <p:nvSpPr>
              <p:cNvPr id="960" name="任意多边形: 形状 959">
                <a:extLst>
                  <a:ext uri="{FF2B5EF4-FFF2-40B4-BE49-F238E27FC236}">
                    <a16:creationId xmlns:a16="http://schemas.microsoft.com/office/drawing/2014/main" id="{C2156D30-F5D3-9659-59A2-7461D7989574}"/>
                  </a:ext>
                </a:extLst>
              </p:cNvPr>
              <p:cNvSpPr/>
              <p:nvPr/>
            </p:nvSpPr>
            <p:spPr>
              <a:xfrm>
                <a:off x="6781699" y="4203602"/>
                <a:ext cx="306271" cy="142661"/>
              </a:xfrm>
              <a:custGeom>
                <a:avLst/>
                <a:gdLst>
                  <a:gd name="connsiteX0" fmla="*/ 306231 w 306271"/>
                  <a:gd name="connsiteY0" fmla="*/ 129402 h 142661"/>
                  <a:gd name="connsiteX1" fmla="*/ 304519 w 306271"/>
                  <a:gd name="connsiteY1" fmla="*/ 132290 h 142661"/>
                  <a:gd name="connsiteX2" fmla="*/ 406 w 306271"/>
                  <a:gd name="connsiteY2" fmla="*/ 3927 h 142661"/>
                  <a:gd name="connsiteX3" fmla="*/ 1155 w 306271"/>
                  <a:gd name="connsiteY3" fmla="*/ 397 h 142661"/>
                  <a:gd name="connsiteX4" fmla="*/ 4559 w 306271"/>
                  <a:gd name="connsiteY4" fmla="*/ 1113 h 142661"/>
                  <a:gd name="connsiteX5" fmla="*/ 4578 w 306271"/>
                  <a:gd name="connsiteY5" fmla="*/ 1146 h 142661"/>
                  <a:gd name="connsiteX6" fmla="*/ 303022 w 306271"/>
                  <a:gd name="connsiteY6" fmla="*/ 127476 h 142661"/>
                  <a:gd name="connsiteX7" fmla="*/ 306098 w 306271"/>
                  <a:gd name="connsiteY7" fmla="*/ 129102 h 142661"/>
                  <a:gd name="connsiteX8" fmla="*/ 306124 w 306271"/>
                  <a:gd name="connsiteY8" fmla="*/ 129188 h 142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6271" h="142661">
                    <a:moveTo>
                      <a:pt x="306231" y="129402"/>
                    </a:moveTo>
                    <a:cubicBezTo>
                      <a:pt x="306456" y="130653"/>
                      <a:pt x="305727" y="131883"/>
                      <a:pt x="304519" y="132290"/>
                    </a:cubicBezTo>
                    <a:cubicBezTo>
                      <a:pt x="192523" y="166092"/>
                      <a:pt x="73145" y="115710"/>
                      <a:pt x="406" y="3927"/>
                    </a:cubicBezTo>
                    <a:cubicBezTo>
                      <a:pt x="-352" y="2739"/>
                      <a:pt x="-18" y="1167"/>
                      <a:pt x="1155" y="397"/>
                    </a:cubicBezTo>
                    <a:cubicBezTo>
                      <a:pt x="2294" y="-341"/>
                      <a:pt x="3817" y="-20"/>
                      <a:pt x="4559" y="1113"/>
                    </a:cubicBezTo>
                    <a:cubicBezTo>
                      <a:pt x="4565" y="1124"/>
                      <a:pt x="4572" y="1135"/>
                      <a:pt x="4578" y="1146"/>
                    </a:cubicBezTo>
                    <a:cubicBezTo>
                      <a:pt x="76140" y="111003"/>
                      <a:pt x="193271" y="160530"/>
                      <a:pt x="303022" y="127476"/>
                    </a:cubicBezTo>
                    <a:cubicBezTo>
                      <a:pt x="304320" y="127070"/>
                      <a:pt x="305697" y="127797"/>
                      <a:pt x="306098" y="129102"/>
                    </a:cubicBezTo>
                    <a:cubicBezTo>
                      <a:pt x="306108" y="129134"/>
                      <a:pt x="306116" y="129155"/>
                      <a:pt x="306124" y="129188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1" name="任意多边形: 形状 960">
                <a:extLst>
                  <a:ext uri="{FF2B5EF4-FFF2-40B4-BE49-F238E27FC236}">
                    <a16:creationId xmlns:a16="http://schemas.microsoft.com/office/drawing/2014/main" id="{546FE4AB-6751-1287-8B9E-24C8E64D5419}"/>
                  </a:ext>
                </a:extLst>
              </p:cNvPr>
              <p:cNvSpPr/>
              <p:nvPr/>
            </p:nvSpPr>
            <p:spPr>
              <a:xfrm>
                <a:off x="6813271" y="4181395"/>
                <a:ext cx="51814" cy="107315"/>
              </a:xfrm>
              <a:custGeom>
                <a:avLst/>
                <a:gdLst>
                  <a:gd name="connsiteX0" fmla="*/ 51736 w 51814"/>
                  <a:gd name="connsiteY0" fmla="*/ 21107 h 107315"/>
                  <a:gd name="connsiteX1" fmla="*/ 51736 w 51814"/>
                  <a:gd name="connsiteY1" fmla="*/ 25279 h 107315"/>
                  <a:gd name="connsiteX2" fmla="*/ 46815 w 51814"/>
                  <a:gd name="connsiteY2" fmla="*/ 52663 h 107315"/>
                  <a:gd name="connsiteX3" fmla="*/ 44462 w 51814"/>
                  <a:gd name="connsiteY3" fmla="*/ 104757 h 107315"/>
                  <a:gd name="connsiteX4" fmla="*/ 43820 w 51814"/>
                  <a:gd name="connsiteY4" fmla="*/ 107003 h 107315"/>
                  <a:gd name="connsiteX5" fmla="*/ 41467 w 51814"/>
                  <a:gd name="connsiteY5" fmla="*/ 107003 h 107315"/>
                  <a:gd name="connsiteX6" fmla="*/ 3386 w 51814"/>
                  <a:gd name="connsiteY6" fmla="*/ 20251 h 107315"/>
                  <a:gd name="connsiteX7" fmla="*/ 31091 w 51814"/>
                  <a:gd name="connsiteY7" fmla="*/ 355 h 107315"/>
                  <a:gd name="connsiteX8" fmla="*/ 51736 w 51814"/>
                  <a:gd name="connsiteY8" fmla="*/ 21107 h 107315"/>
                  <a:gd name="connsiteX9" fmla="*/ 39114 w 51814"/>
                  <a:gd name="connsiteY9" fmla="*/ 98018 h 107315"/>
                  <a:gd name="connsiteX10" fmla="*/ 43499 w 51814"/>
                  <a:gd name="connsiteY10" fmla="*/ 51593 h 107315"/>
                  <a:gd name="connsiteX11" fmla="*/ 48206 w 51814"/>
                  <a:gd name="connsiteY11" fmla="*/ 25386 h 107315"/>
                  <a:gd name="connsiteX12" fmla="*/ 30877 w 51814"/>
                  <a:gd name="connsiteY12" fmla="*/ 3992 h 107315"/>
                  <a:gd name="connsiteX13" fmla="*/ 7558 w 51814"/>
                  <a:gd name="connsiteY13" fmla="*/ 21428 h 107315"/>
                  <a:gd name="connsiteX14" fmla="*/ 39648 w 51814"/>
                  <a:gd name="connsiteY14" fmla="*/ 100050 h 107315"/>
                  <a:gd name="connsiteX15" fmla="*/ 39114 w 51814"/>
                  <a:gd name="connsiteY15" fmla="*/ 98018 h 107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1814" h="107315">
                    <a:moveTo>
                      <a:pt x="51736" y="21107"/>
                    </a:moveTo>
                    <a:cubicBezTo>
                      <a:pt x="51841" y="22498"/>
                      <a:pt x="51841" y="23888"/>
                      <a:pt x="51736" y="25279"/>
                    </a:cubicBezTo>
                    <a:cubicBezTo>
                      <a:pt x="51467" y="34596"/>
                      <a:pt x="49809" y="43827"/>
                      <a:pt x="46815" y="52663"/>
                    </a:cubicBezTo>
                    <a:cubicBezTo>
                      <a:pt x="40588" y="69350"/>
                      <a:pt x="39764" y="87578"/>
                      <a:pt x="44462" y="104757"/>
                    </a:cubicBezTo>
                    <a:cubicBezTo>
                      <a:pt x="44712" y="105570"/>
                      <a:pt x="44460" y="106447"/>
                      <a:pt x="43820" y="107003"/>
                    </a:cubicBezTo>
                    <a:cubicBezTo>
                      <a:pt x="43092" y="107420"/>
                      <a:pt x="42195" y="107420"/>
                      <a:pt x="41467" y="107003"/>
                    </a:cubicBezTo>
                    <a:cubicBezTo>
                      <a:pt x="20073" y="93525"/>
                      <a:pt x="-10199" y="53518"/>
                      <a:pt x="3386" y="20251"/>
                    </a:cubicBezTo>
                    <a:cubicBezTo>
                      <a:pt x="11943" y="-1143"/>
                      <a:pt x="25635" y="-608"/>
                      <a:pt x="31091" y="355"/>
                    </a:cubicBezTo>
                    <a:cubicBezTo>
                      <a:pt x="41526" y="2484"/>
                      <a:pt x="49665" y="10656"/>
                      <a:pt x="51736" y="21107"/>
                    </a:cubicBezTo>
                    <a:close/>
                    <a:moveTo>
                      <a:pt x="39114" y="98018"/>
                    </a:moveTo>
                    <a:cubicBezTo>
                      <a:pt x="36839" y="82411"/>
                      <a:pt x="38343" y="66494"/>
                      <a:pt x="43499" y="51593"/>
                    </a:cubicBezTo>
                    <a:cubicBezTo>
                      <a:pt x="46343" y="43132"/>
                      <a:pt x="47929" y="34307"/>
                      <a:pt x="48206" y="25386"/>
                    </a:cubicBezTo>
                    <a:cubicBezTo>
                      <a:pt x="48144" y="15085"/>
                      <a:pt x="40946" y="6196"/>
                      <a:pt x="30877" y="3992"/>
                    </a:cubicBezTo>
                    <a:cubicBezTo>
                      <a:pt x="21357" y="2173"/>
                      <a:pt x="12906" y="8592"/>
                      <a:pt x="7558" y="21428"/>
                    </a:cubicBezTo>
                    <a:cubicBezTo>
                      <a:pt x="-4851" y="51593"/>
                      <a:pt x="22426" y="86358"/>
                      <a:pt x="39648" y="100050"/>
                    </a:cubicBezTo>
                    <a:cubicBezTo>
                      <a:pt x="39514" y="99366"/>
                      <a:pt x="39335" y="98681"/>
                      <a:pt x="39114" y="98018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2" name="任意多边形: 形状 961">
                <a:extLst>
                  <a:ext uri="{FF2B5EF4-FFF2-40B4-BE49-F238E27FC236}">
                    <a16:creationId xmlns:a16="http://schemas.microsoft.com/office/drawing/2014/main" id="{D7E7D64A-07F6-69D2-3453-495E979420F3}"/>
                  </a:ext>
                </a:extLst>
              </p:cNvPr>
              <p:cNvSpPr/>
              <p:nvPr/>
            </p:nvSpPr>
            <p:spPr>
              <a:xfrm>
                <a:off x="6834019" y="4204919"/>
                <a:ext cx="24449" cy="83751"/>
              </a:xfrm>
              <a:custGeom>
                <a:avLst/>
                <a:gdLst>
                  <a:gd name="connsiteX0" fmla="*/ 24249 w 24449"/>
                  <a:gd name="connsiteY0" fmla="*/ 81446 h 83751"/>
                  <a:gd name="connsiteX1" fmla="*/ 24249 w 24449"/>
                  <a:gd name="connsiteY1" fmla="*/ 83157 h 83751"/>
                  <a:gd name="connsiteX2" fmla="*/ 21527 w 24449"/>
                  <a:gd name="connsiteY2" fmla="*/ 83222 h 83751"/>
                  <a:gd name="connsiteX3" fmla="*/ 21468 w 24449"/>
                  <a:gd name="connsiteY3" fmla="*/ 83157 h 83751"/>
                  <a:gd name="connsiteX4" fmla="*/ 3176 w 24449"/>
                  <a:gd name="connsiteY4" fmla="*/ 1326 h 83751"/>
                  <a:gd name="connsiteX5" fmla="*/ 5606 w 24449"/>
                  <a:gd name="connsiteY5" fmla="*/ 96 h 83751"/>
                  <a:gd name="connsiteX6" fmla="*/ 5743 w 24449"/>
                  <a:gd name="connsiteY6" fmla="*/ 150 h 83751"/>
                  <a:gd name="connsiteX7" fmla="*/ 7049 w 24449"/>
                  <a:gd name="connsiteY7" fmla="*/ 2535 h 83751"/>
                  <a:gd name="connsiteX8" fmla="*/ 7027 w 24449"/>
                  <a:gd name="connsiteY8" fmla="*/ 2610 h 83751"/>
                  <a:gd name="connsiteX9" fmla="*/ 24142 w 24449"/>
                  <a:gd name="connsiteY9" fmla="*/ 80162 h 83751"/>
                  <a:gd name="connsiteX10" fmla="*/ 24249 w 24449"/>
                  <a:gd name="connsiteY10" fmla="*/ 81446 h 83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449" h="83751">
                    <a:moveTo>
                      <a:pt x="24249" y="81446"/>
                    </a:moveTo>
                    <a:cubicBezTo>
                      <a:pt x="24516" y="81981"/>
                      <a:pt x="24516" y="82623"/>
                      <a:pt x="24249" y="83157"/>
                    </a:cubicBezTo>
                    <a:cubicBezTo>
                      <a:pt x="23513" y="83928"/>
                      <a:pt x="22295" y="83949"/>
                      <a:pt x="21527" y="83222"/>
                    </a:cubicBezTo>
                    <a:cubicBezTo>
                      <a:pt x="21506" y="83200"/>
                      <a:pt x="21487" y="83179"/>
                      <a:pt x="21468" y="83157"/>
                    </a:cubicBezTo>
                    <a:cubicBezTo>
                      <a:pt x="3925" y="67433"/>
                      <a:pt x="-5274" y="26143"/>
                      <a:pt x="3176" y="1326"/>
                    </a:cubicBezTo>
                    <a:cubicBezTo>
                      <a:pt x="3509" y="321"/>
                      <a:pt x="4597" y="-236"/>
                      <a:pt x="5606" y="96"/>
                    </a:cubicBezTo>
                    <a:cubicBezTo>
                      <a:pt x="5652" y="117"/>
                      <a:pt x="5698" y="128"/>
                      <a:pt x="5743" y="150"/>
                    </a:cubicBezTo>
                    <a:cubicBezTo>
                      <a:pt x="6764" y="449"/>
                      <a:pt x="7349" y="1519"/>
                      <a:pt x="7049" y="2535"/>
                    </a:cubicBezTo>
                    <a:cubicBezTo>
                      <a:pt x="7042" y="2567"/>
                      <a:pt x="7034" y="2588"/>
                      <a:pt x="7027" y="2610"/>
                    </a:cubicBezTo>
                    <a:cubicBezTo>
                      <a:pt x="-1745" y="28282"/>
                      <a:pt x="9166" y="66791"/>
                      <a:pt x="24142" y="80162"/>
                    </a:cubicBezTo>
                    <a:cubicBezTo>
                      <a:pt x="24274" y="80579"/>
                      <a:pt x="24310" y="81018"/>
                      <a:pt x="24249" y="81446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3" name="任意多边形: 形状 962">
                <a:extLst>
                  <a:ext uri="{FF2B5EF4-FFF2-40B4-BE49-F238E27FC236}">
                    <a16:creationId xmlns:a16="http://schemas.microsoft.com/office/drawing/2014/main" id="{CC610653-1633-71D4-40D5-B9CAFF34001A}"/>
                  </a:ext>
                </a:extLst>
              </p:cNvPr>
              <p:cNvSpPr/>
              <p:nvPr/>
            </p:nvSpPr>
            <p:spPr>
              <a:xfrm>
                <a:off x="6714389" y="4236092"/>
                <a:ext cx="129415" cy="55707"/>
              </a:xfrm>
              <a:custGeom>
                <a:avLst/>
                <a:gdLst>
                  <a:gd name="connsiteX0" fmla="*/ 129223 w 129415"/>
                  <a:gd name="connsiteY0" fmla="*/ 36795 h 55707"/>
                  <a:gd name="connsiteX1" fmla="*/ 129223 w 129415"/>
                  <a:gd name="connsiteY1" fmla="*/ 38613 h 55707"/>
                  <a:gd name="connsiteX2" fmla="*/ 126248 w 129415"/>
                  <a:gd name="connsiteY2" fmla="*/ 39159 h 55707"/>
                  <a:gd name="connsiteX3" fmla="*/ 126228 w 129415"/>
                  <a:gd name="connsiteY3" fmla="*/ 39148 h 55707"/>
                  <a:gd name="connsiteX4" fmla="*/ 53703 w 129415"/>
                  <a:gd name="connsiteY4" fmla="*/ 51557 h 55707"/>
                  <a:gd name="connsiteX5" fmla="*/ 12520 w 129415"/>
                  <a:gd name="connsiteY5" fmla="*/ 50059 h 55707"/>
                  <a:gd name="connsiteX6" fmla="*/ 5 w 129415"/>
                  <a:gd name="connsiteY6" fmla="*/ 26312 h 55707"/>
                  <a:gd name="connsiteX7" fmla="*/ 14446 w 129415"/>
                  <a:gd name="connsiteY7" fmla="*/ 4918 h 55707"/>
                  <a:gd name="connsiteX8" fmla="*/ 128796 w 129415"/>
                  <a:gd name="connsiteY8" fmla="*/ 35939 h 55707"/>
                  <a:gd name="connsiteX9" fmla="*/ 129223 w 129415"/>
                  <a:gd name="connsiteY9" fmla="*/ 36795 h 55707"/>
                  <a:gd name="connsiteX10" fmla="*/ 4818 w 129415"/>
                  <a:gd name="connsiteY10" fmla="*/ 31554 h 55707"/>
                  <a:gd name="connsiteX11" fmla="*/ 14660 w 129415"/>
                  <a:gd name="connsiteY11" fmla="*/ 46315 h 55707"/>
                  <a:gd name="connsiteX12" fmla="*/ 51671 w 129415"/>
                  <a:gd name="connsiteY12" fmla="*/ 47492 h 55707"/>
                  <a:gd name="connsiteX13" fmla="*/ 116387 w 129415"/>
                  <a:gd name="connsiteY13" fmla="*/ 31981 h 55707"/>
                  <a:gd name="connsiteX14" fmla="*/ 16157 w 129415"/>
                  <a:gd name="connsiteY14" fmla="*/ 8555 h 55707"/>
                  <a:gd name="connsiteX15" fmla="*/ 4177 w 129415"/>
                  <a:gd name="connsiteY15" fmla="*/ 26205 h 55707"/>
                  <a:gd name="connsiteX16" fmla="*/ 4818 w 129415"/>
                  <a:gd name="connsiteY16" fmla="*/ 31554 h 55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29415" h="55707">
                    <a:moveTo>
                      <a:pt x="129223" y="36795"/>
                    </a:moveTo>
                    <a:cubicBezTo>
                      <a:pt x="129480" y="37372"/>
                      <a:pt x="129480" y="38036"/>
                      <a:pt x="129223" y="38613"/>
                    </a:cubicBezTo>
                    <a:cubicBezTo>
                      <a:pt x="128554" y="39587"/>
                      <a:pt x="127221" y="39833"/>
                      <a:pt x="126248" y="39159"/>
                    </a:cubicBezTo>
                    <a:cubicBezTo>
                      <a:pt x="126241" y="39159"/>
                      <a:pt x="126235" y="39148"/>
                      <a:pt x="126228" y="39148"/>
                    </a:cubicBezTo>
                    <a:cubicBezTo>
                      <a:pt x="113499" y="31126"/>
                      <a:pt x="75953" y="42250"/>
                      <a:pt x="53703" y="51557"/>
                    </a:cubicBezTo>
                    <a:cubicBezTo>
                      <a:pt x="40508" y="57579"/>
                      <a:pt x="25244" y="57023"/>
                      <a:pt x="12520" y="50059"/>
                    </a:cubicBezTo>
                    <a:cubicBezTo>
                      <a:pt x="4552" y="44818"/>
                      <a:pt x="-173" y="35853"/>
                      <a:pt x="5" y="26312"/>
                    </a:cubicBezTo>
                    <a:cubicBezTo>
                      <a:pt x="101" y="16931"/>
                      <a:pt x="5783" y="8512"/>
                      <a:pt x="14446" y="4918"/>
                    </a:cubicBezTo>
                    <a:cubicBezTo>
                      <a:pt x="37230" y="-6314"/>
                      <a:pt x="85152" y="746"/>
                      <a:pt x="128796" y="35939"/>
                    </a:cubicBezTo>
                    <a:cubicBezTo>
                      <a:pt x="128992" y="36196"/>
                      <a:pt x="129138" y="36485"/>
                      <a:pt x="129223" y="36795"/>
                    </a:cubicBezTo>
                    <a:close/>
                    <a:moveTo>
                      <a:pt x="4818" y="31554"/>
                    </a:moveTo>
                    <a:cubicBezTo>
                      <a:pt x="5808" y="37661"/>
                      <a:pt x="9398" y="43053"/>
                      <a:pt x="14660" y="46315"/>
                    </a:cubicBezTo>
                    <a:cubicBezTo>
                      <a:pt x="26146" y="52434"/>
                      <a:pt x="39820" y="52861"/>
                      <a:pt x="51671" y="47492"/>
                    </a:cubicBezTo>
                    <a:cubicBezTo>
                      <a:pt x="53596" y="46636"/>
                      <a:pt x="92533" y="30270"/>
                      <a:pt x="116387" y="31981"/>
                    </a:cubicBezTo>
                    <a:cubicBezTo>
                      <a:pt x="76916" y="4062"/>
                      <a:pt x="36160" y="-1286"/>
                      <a:pt x="16157" y="8555"/>
                    </a:cubicBezTo>
                    <a:cubicBezTo>
                      <a:pt x="8953" y="11465"/>
                      <a:pt x="4219" y="18439"/>
                      <a:pt x="4177" y="26205"/>
                    </a:cubicBezTo>
                    <a:cubicBezTo>
                      <a:pt x="4272" y="28002"/>
                      <a:pt x="4487" y="29788"/>
                      <a:pt x="4818" y="31554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4" name="任意多边形: 形状 963">
                <a:extLst>
                  <a:ext uri="{FF2B5EF4-FFF2-40B4-BE49-F238E27FC236}">
                    <a16:creationId xmlns:a16="http://schemas.microsoft.com/office/drawing/2014/main" id="{05F65435-06A8-971A-6F6D-C23AD1F70568}"/>
                  </a:ext>
                </a:extLst>
              </p:cNvPr>
              <p:cNvSpPr/>
              <p:nvPr/>
            </p:nvSpPr>
            <p:spPr>
              <a:xfrm>
                <a:off x="6737073" y="4254724"/>
                <a:ext cx="106688" cy="20893"/>
              </a:xfrm>
              <a:custGeom>
                <a:avLst/>
                <a:gdLst>
                  <a:gd name="connsiteX0" fmla="*/ 106540 w 106688"/>
                  <a:gd name="connsiteY0" fmla="*/ 18163 h 20893"/>
                  <a:gd name="connsiteX1" fmla="*/ 106540 w 106688"/>
                  <a:gd name="connsiteY1" fmla="*/ 19767 h 20893"/>
                  <a:gd name="connsiteX2" fmla="*/ 103438 w 106688"/>
                  <a:gd name="connsiteY2" fmla="*/ 20623 h 20893"/>
                  <a:gd name="connsiteX3" fmla="*/ 2887 w 106688"/>
                  <a:gd name="connsiteY3" fmla="*/ 7680 h 20893"/>
                  <a:gd name="connsiteX4" fmla="*/ 106 w 106688"/>
                  <a:gd name="connsiteY4" fmla="*/ 6182 h 20893"/>
                  <a:gd name="connsiteX5" fmla="*/ 1496 w 106688"/>
                  <a:gd name="connsiteY5" fmla="*/ 3294 h 20893"/>
                  <a:gd name="connsiteX6" fmla="*/ 105684 w 106688"/>
                  <a:gd name="connsiteY6" fmla="*/ 16665 h 20893"/>
                  <a:gd name="connsiteX7" fmla="*/ 106540 w 106688"/>
                  <a:gd name="connsiteY7" fmla="*/ 18163 h 20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688" h="20893">
                    <a:moveTo>
                      <a:pt x="106540" y="18163"/>
                    </a:moveTo>
                    <a:cubicBezTo>
                      <a:pt x="106738" y="18676"/>
                      <a:pt x="106738" y="19254"/>
                      <a:pt x="106540" y="19767"/>
                    </a:cubicBezTo>
                    <a:cubicBezTo>
                      <a:pt x="105893" y="20826"/>
                      <a:pt x="104535" y="21201"/>
                      <a:pt x="103438" y="20623"/>
                    </a:cubicBezTo>
                    <a:cubicBezTo>
                      <a:pt x="72291" y="5252"/>
                      <a:pt x="36911" y="706"/>
                      <a:pt x="2887" y="7680"/>
                    </a:cubicBezTo>
                    <a:cubicBezTo>
                      <a:pt x="1706" y="8022"/>
                      <a:pt x="466" y="7359"/>
                      <a:pt x="106" y="6182"/>
                    </a:cubicBezTo>
                    <a:cubicBezTo>
                      <a:pt x="-259" y="5006"/>
                      <a:pt x="348" y="3743"/>
                      <a:pt x="1496" y="3294"/>
                    </a:cubicBezTo>
                    <a:cubicBezTo>
                      <a:pt x="15937" y="-1306"/>
                      <a:pt x="69743" y="-4194"/>
                      <a:pt x="105684" y="16665"/>
                    </a:cubicBezTo>
                    <a:cubicBezTo>
                      <a:pt x="106127" y="17061"/>
                      <a:pt x="106428" y="17585"/>
                      <a:pt x="106540" y="18163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5" name="任意多边形: 形状 964">
                <a:extLst>
                  <a:ext uri="{FF2B5EF4-FFF2-40B4-BE49-F238E27FC236}">
                    <a16:creationId xmlns:a16="http://schemas.microsoft.com/office/drawing/2014/main" id="{8274BC44-E47A-0BC4-EB19-78DF62F32227}"/>
                  </a:ext>
                </a:extLst>
              </p:cNvPr>
              <p:cNvSpPr/>
              <p:nvPr/>
            </p:nvSpPr>
            <p:spPr>
              <a:xfrm>
                <a:off x="6658489" y="4061421"/>
                <a:ext cx="150526" cy="147295"/>
              </a:xfrm>
              <a:custGeom>
                <a:avLst/>
                <a:gdLst>
                  <a:gd name="connsiteX0" fmla="*/ 149717 w 150526"/>
                  <a:gd name="connsiteY0" fmla="*/ 62031 h 147295"/>
                  <a:gd name="connsiteX1" fmla="*/ 117627 w 150526"/>
                  <a:gd name="connsiteY1" fmla="*/ 134128 h 147295"/>
                  <a:gd name="connsiteX2" fmla="*/ 25526 w 150526"/>
                  <a:gd name="connsiteY2" fmla="*/ 144825 h 147295"/>
                  <a:gd name="connsiteX3" fmla="*/ 4133 w 150526"/>
                  <a:gd name="connsiteY3" fmla="*/ 135198 h 147295"/>
                  <a:gd name="connsiteX4" fmla="*/ 2100 w 150526"/>
                  <a:gd name="connsiteY4" fmla="*/ 119045 h 147295"/>
                  <a:gd name="connsiteX5" fmla="*/ 14723 w 150526"/>
                  <a:gd name="connsiteY5" fmla="*/ 114018 h 147295"/>
                  <a:gd name="connsiteX6" fmla="*/ 55906 w 150526"/>
                  <a:gd name="connsiteY6" fmla="*/ 108348 h 147295"/>
                  <a:gd name="connsiteX7" fmla="*/ 12262 w 150526"/>
                  <a:gd name="connsiteY7" fmla="*/ 94442 h 147295"/>
                  <a:gd name="connsiteX8" fmla="*/ 4026 w 150526"/>
                  <a:gd name="connsiteY8" fmla="*/ 81178 h 147295"/>
                  <a:gd name="connsiteX9" fmla="*/ 21248 w 150526"/>
                  <a:gd name="connsiteY9" fmla="*/ 74867 h 147295"/>
                  <a:gd name="connsiteX10" fmla="*/ 71416 w 150526"/>
                  <a:gd name="connsiteY10" fmla="*/ 90378 h 147295"/>
                  <a:gd name="connsiteX11" fmla="*/ 44781 w 150526"/>
                  <a:gd name="connsiteY11" fmla="*/ 41279 h 147295"/>
                  <a:gd name="connsiteX12" fmla="*/ 44781 w 150526"/>
                  <a:gd name="connsiteY12" fmla="*/ 30582 h 147295"/>
                  <a:gd name="connsiteX13" fmla="*/ 61789 w 150526"/>
                  <a:gd name="connsiteY13" fmla="*/ 33149 h 147295"/>
                  <a:gd name="connsiteX14" fmla="*/ 88638 w 150526"/>
                  <a:gd name="connsiteY14" fmla="*/ 68021 h 147295"/>
                  <a:gd name="connsiteX15" fmla="*/ 87889 w 150526"/>
                  <a:gd name="connsiteY15" fmla="*/ 8867 h 147295"/>
                  <a:gd name="connsiteX16" fmla="*/ 92168 w 150526"/>
                  <a:gd name="connsiteY16" fmla="*/ 952 h 147295"/>
                  <a:gd name="connsiteX17" fmla="*/ 106395 w 150526"/>
                  <a:gd name="connsiteY17" fmla="*/ 9081 h 147295"/>
                  <a:gd name="connsiteX18" fmla="*/ 117092 w 150526"/>
                  <a:gd name="connsiteY18" fmla="*/ 56682 h 147295"/>
                  <a:gd name="connsiteX19" fmla="*/ 137630 w 150526"/>
                  <a:gd name="connsiteY19" fmla="*/ 23950 h 147295"/>
                  <a:gd name="connsiteX20" fmla="*/ 149717 w 150526"/>
                  <a:gd name="connsiteY20" fmla="*/ 62031 h 147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0526" h="147295">
                    <a:moveTo>
                      <a:pt x="149717" y="62031"/>
                    </a:moveTo>
                    <a:cubicBezTo>
                      <a:pt x="144454" y="88131"/>
                      <a:pt x="133497" y="112745"/>
                      <a:pt x="117627" y="134128"/>
                    </a:cubicBezTo>
                    <a:cubicBezTo>
                      <a:pt x="76337" y="147178"/>
                      <a:pt x="58366" y="150066"/>
                      <a:pt x="25526" y="144825"/>
                    </a:cubicBezTo>
                    <a:cubicBezTo>
                      <a:pt x="17763" y="143263"/>
                      <a:pt x="10450" y="139969"/>
                      <a:pt x="4133" y="135198"/>
                    </a:cubicBezTo>
                    <a:cubicBezTo>
                      <a:pt x="-476" y="131069"/>
                      <a:pt x="-1342" y="124180"/>
                      <a:pt x="2100" y="119045"/>
                    </a:cubicBezTo>
                    <a:cubicBezTo>
                      <a:pt x="5562" y="115901"/>
                      <a:pt x="10046" y="114114"/>
                      <a:pt x="14723" y="114018"/>
                    </a:cubicBezTo>
                    <a:lnTo>
                      <a:pt x="55906" y="108348"/>
                    </a:lnTo>
                    <a:cubicBezTo>
                      <a:pt x="40397" y="107578"/>
                      <a:pt x="25356" y="102786"/>
                      <a:pt x="12262" y="94442"/>
                    </a:cubicBezTo>
                    <a:cubicBezTo>
                      <a:pt x="7556" y="91447"/>
                      <a:pt x="2528" y="86527"/>
                      <a:pt x="4026" y="81178"/>
                    </a:cubicBezTo>
                    <a:cubicBezTo>
                      <a:pt x="5523" y="75830"/>
                      <a:pt x="14723" y="73904"/>
                      <a:pt x="21248" y="74867"/>
                    </a:cubicBezTo>
                    <a:cubicBezTo>
                      <a:pt x="38709" y="77253"/>
                      <a:pt x="55659" y="82483"/>
                      <a:pt x="71416" y="90378"/>
                    </a:cubicBezTo>
                    <a:cubicBezTo>
                      <a:pt x="59986" y="75530"/>
                      <a:pt x="50995" y="58961"/>
                      <a:pt x="44781" y="41279"/>
                    </a:cubicBezTo>
                    <a:cubicBezTo>
                      <a:pt x="43083" y="37920"/>
                      <a:pt x="43083" y="33941"/>
                      <a:pt x="44781" y="30582"/>
                    </a:cubicBezTo>
                    <a:cubicBezTo>
                      <a:pt x="48525" y="25341"/>
                      <a:pt x="56868" y="28870"/>
                      <a:pt x="61789" y="33149"/>
                    </a:cubicBezTo>
                    <a:cubicBezTo>
                      <a:pt x="72971" y="42873"/>
                      <a:pt x="82100" y="54725"/>
                      <a:pt x="88638" y="68021"/>
                    </a:cubicBezTo>
                    <a:cubicBezTo>
                      <a:pt x="83897" y="48617"/>
                      <a:pt x="83642" y="28389"/>
                      <a:pt x="87889" y="8867"/>
                    </a:cubicBezTo>
                    <a:cubicBezTo>
                      <a:pt x="88175" y="5754"/>
                      <a:pt x="89721" y="2898"/>
                      <a:pt x="92168" y="952"/>
                    </a:cubicBezTo>
                    <a:cubicBezTo>
                      <a:pt x="97410" y="-2364"/>
                      <a:pt x="103614" y="3626"/>
                      <a:pt x="106395" y="9081"/>
                    </a:cubicBezTo>
                    <a:cubicBezTo>
                      <a:pt x="113536" y="23928"/>
                      <a:pt x="117195" y="40209"/>
                      <a:pt x="117092" y="56682"/>
                    </a:cubicBezTo>
                    <a:cubicBezTo>
                      <a:pt x="119873" y="45985"/>
                      <a:pt x="128645" y="23201"/>
                      <a:pt x="137630" y="23950"/>
                    </a:cubicBezTo>
                    <a:cubicBezTo>
                      <a:pt x="146615" y="24699"/>
                      <a:pt x="152820" y="45130"/>
                      <a:pt x="149717" y="62031"/>
                    </a:cubicBez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6" name="任意多边形: 形状 965">
                <a:extLst>
                  <a:ext uri="{FF2B5EF4-FFF2-40B4-BE49-F238E27FC236}">
                    <a16:creationId xmlns:a16="http://schemas.microsoft.com/office/drawing/2014/main" id="{DF4C1277-97DC-11DC-CC18-2F4AAD43076D}"/>
                  </a:ext>
                </a:extLst>
              </p:cNvPr>
              <p:cNvSpPr/>
              <p:nvPr/>
            </p:nvSpPr>
            <p:spPr>
              <a:xfrm>
                <a:off x="6658489" y="4061421"/>
                <a:ext cx="150526" cy="147295"/>
              </a:xfrm>
              <a:custGeom>
                <a:avLst/>
                <a:gdLst>
                  <a:gd name="connsiteX0" fmla="*/ 149717 w 150526"/>
                  <a:gd name="connsiteY0" fmla="*/ 62031 h 147295"/>
                  <a:gd name="connsiteX1" fmla="*/ 117627 w 150526"/>
                  <a:gd name="connsiteY1" fmla="*/ 134128 h 147295"/>
                  <a:gd name="connsiteX2" fmla="*/ 25526 w 150526"/>
                  <a:gd name="connsiteY2" fmla="*/ 144825 h 147295"/>
                  <a:gd name="connsiteX3" fmla="*/ 4133 w 150526"/>
                  <a:gd name="connsiteY3" fmla="*/ 135198 h 147295"/>
                  <a:gd name="connsiteX4" fmla="*/ 2100 w 150526"/>
                  <a:gd name="connsiteY4" fmla="*/ 119045 h 147295"/>
                  <a:gd name="connsiteX5" fmla="*/ 14723 w 150526"/>
                  <a:gd name="connsiteY5" fmla="*/ 114018 h 147295"/>
                  <a:gd name="connsiteX6" fmla="*/ 55906 w 150526"/>
                  <a:gd name="connsiteY6" fmla="*/ 108348 h 147295"/>
                  <a:gd name="connsiteX7" fmla="*/ 12262 w 150526"/>
                  <a:gd name="connsiteY7" fmla="*/ 94442 h 147295"/>
                  <a:gd name="connsiteX8" fmla="*/ 4026 w 150526"/>
                  <a:gd name="connsiteY8" fmla="*/ 81178 h 147295"/>
                  <a:gd name="connsiteX9" fmla="*/ 21248 w 150526"/>
                  <a:gd name="connsiteY9" fmla="*/ 74867 h 147295"/>
                  <a:gd name="connsiteX10" fmla="*/ 71416 w 150526"/>
                  <a:gd name="connsiteY10" fmla="*/ 90378 h 147295"/>
                  <a:gd name="connsiteX11" fmla="*/ 44781 w 150526"/>
                  <a:gd name="connsiteY11" fmla="*/ 41279 h 147295"/>
                  <a:gd name="connsiteX12" fmla="*/ 44781 w 150526"/>
                  <a:gd name="connsiteY12" fmla="*/ 30582 h 147295"/>
                  <a:gd name="connsiteX13" fmla="*/ 61789 w 150526"/>
                  <a:gd name="connsiteY13" fmla="*/ 33149 h 147295"/>
                  <a:gd name="connsiteX14" fmla="*/ 88638 w 150526"/>
                  <a:gd name="connsiteY14" fmla="*/ 68021 h 147295"/>
                  <a:gd name="connsiteX15" fmla="*/ 87889 w 150526"/>
                  <a:gd name="connsiteY15" fmla="*/ 8867 h 147295"/>
                  <a:gd name="connsiteX16" fmla="*/ 92168 w 150526"/>
                  <a:gd name="connsiteY16" fmla="*/ 952 h 147295"/>
                  <a:gd name="connsiteX17" fmla="*/ 106395 w 150526"/>
                  <a:gd name="connsiteY17" fmla="*/ 9081 h 147295"/>
                  <a:gd name="connsiteX18" fmla="*/ 117092 w 150526"/>
                  <a:gd name="connsiteY18" fmla="*/ 56682 h 147295"/>
                  <a:gd name="connsiteX19" fmla="*/ 137630 w 150526"/>
                  <a:gd name="connsiteY19" fmla="*/ 23950 h 147295"/>
                  <a:gd name="connsiteX20" fmla="*/ 149717 w 150526"/>
                  <a:gd name="connsiteY20" fmla="*/ 62031 h 147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0526" h="147295">
                    <a:moveTo>
                      <a:pt x="149717" y="62031"/>
                    </a:moveTo>
                    <a:cubicBezTo>
                      <a:pt x="144454" y="88131"/>
                      <a:pt x="133497" y="112745"/>
                      <a:pt x="117627" y="134128"/>
                    </a:cubicBezTo>
                    <a:cubicBezTo>
                      <a:pt x="76337" y="147178"/>
                      <a:pt x="58366" y="150066"/>
                      <a:pt x="25526" y="144825"/>
                    </a:cubicBezTo>
                    <a:cubicBezTo>
                      <a:pt x="17763" y="143263"/>
                      <a:pt x="10450" y="139969"/>
                      <a:pt x="4133" y="135198"/>
                    </a:cubicBezTo>
                    <a:cubicBezTo>
                      <a:pt x="-476" y="131069"/>
                      <a:pt x="-1342" y="124180"/>
                      <a:pt x="2100" y="119045"/>
                    </a:cubicBezTo>
                    <a:cubicBezTo>
                      <a:pt x="5562" y="115901"/>
                      <a:pt x="10046" y="114114"/>
                      <a:pt x="14723" y="114018"/>
                    </a:cubicBezTo>
                    <a:lnTo>
                      <a:pt x="55906" y="108348"/>
                    </a:lnTo>
                    <a:cubicBezTo>
                      <a:pt x="40397" y="107578"/>
                      <a:pt x="25356" y="102786"/>
                      <a:pt x="12262" y="94442"/>
                    </a:cubicBezTo>
                    <a:cubicBezTo>
                      <a:pt x="7556" y="91447"/>
                      <a:pt x="2528" y="86527"/>
                      <a:pt x="4026" y="81178"/>
                    </a:cubicBezTo>
                    <a:cubicBezTo>
                      <a:pt x="5523" y="75830"/>
                      <a:pt x="14723" y="73904"/>
                      <a:pt x="21248" y="74867"/>
                    </a:cubicBezTo>
                    <a:cubicBezTo>
                      <a:pt x="38709" y="77253"/>
                      <a:pt x="55659" y="82483"/>
                      <a:pt x="71416" y="90378"/>
                    </a:cubicBezTo>
                    <a:cubicBezTo>
                      <a:pt x="59986" y="75530"/>
                      <a:pt x="50995" y="58961"/>
                      <a:pt x="44781" y="41279"/>
                    </a:cubicBezTo>
                    <a:cubicBezTo>
                      <a:pt x="43083" y="37920"/>
                      <a:pt x="43083" y="33941"/>
                      <a:pt x="44781" y="30582"/>
                    </a:cubicBezTo>
                    <a:cubicBezTo>
                      <a:pt x="48525" y="25341"/>
                      <a:pt x="56868" y="28870"/>
                      <a:pt x="61789" y="33149"/>
                    </a:cubicBezTo>
                    <a:cubicBezTo>
                      <a:pt x="72971" y="42873"/>
                      <a:pt x="82100" y="54725"/>
                      <a:pt x="88638" y="68021"/>
                    </a:cubicBezTo>
                    <a:cubicBezTo>
                      <a:pt x="83897" y="48617"/>
                      <a:pt x="83642" y="28389"/>
                      <a:pt x="87889" y="8867"/>
                    </a:cubicBezTo>
                    <a:cubicBezTo>
                      <a:pt x="88175" y="5754"/>
                      <a:pt x="89721" y="2898"/>
                      <a:pt x="92168" y="952"/>
                    </a:cubicBezTo>
                    <a:cubicBezTo>
                      <a:pt x="97410" y="-2364"/>
                      <a:pt x="103614" y="3626"/>
                      <a:pt x="106395" y="9081"/>
                    </a:cubicBezTo>
                    <a:cubicBezTo>
                      <a:pt x="113536" y="23928"/>
                      <a:pt x="117195" y="40209"/>
                      <a:pt x="117092" y="56682"/>
                    </a:cubicBezTo>
                    <a:cubicBezTo>
                      <a:pt x="119873" y="45985"/>
                      <a:pt x="128645" y="23201"/>
                      <a:pt x="137630" y="23950"/>
                    </a:cubicBezTo>
                    <a:cubicBezTo>
                      <a:pt x="146615" y="24699"/>
                      <a:pt x="152820" y="45130"/>
                      <a:pt x="149717" y="62031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" name="图形 18">
              <a:extLst>
                <a:ext uri="{FF2B5EF4-FFF2-40B4-BE49-F238E27FC236}">
                  <a16:creationId xmlns:a16="http://schemas.microsoft.com/office/drawing/2014/main" id="{58DBB0F6-6390-FBCE-C970-75244D41226A}"/>
                </a:ext>
              </a:extLst>
            </p:cNvPr>
            <p:cNvGrpSpPr/>
            <p:nvPr/>
          </p:nvGrpSpPr>
          <p:grpSpPr>
            <a:xfrm>
              <a:off x="7512399" y="3914551"/>
              <a:ext cx="221271" cy="306582"/>
              <a:chOff x="6781764" y="3671572"/>
              <a:chExt cx="317402" cy="439775"/>
            </a:xfrm>
          </p:grpSpPr>
          <p:sp>
            <p:nvSpPr>
              <p:cNvPr id="951" name="任意多边形: 形状 950">
                <a:extLst>
                  <a:ext uri="{FF2B5EF4-FFF2-40B4-BE49-F238E27FC236}">
                    <a16:creationId xmlns:a16="http://schemas.microsoft.com/office/drawing/2014/main" id="{D5B50133-2F6A-2DCA-3918-F02C9080785C}"/>
                  </a:ext>
                </a:extLst>
              </p:cNvPr>
              <p:cNvSpPr/>
              <p:nvPr/>
            </p:nvSpPr>
            <p:spPr>
              <a:xfrm>
                <a:off x="6955877" y="3863752"/>
                <a:ext cx="143289" cy="247594"/>
              </a:xfrm>
              <a:custGeom>
                <a:avLst/>
                <a:gdLst>
                  <a:gd name="connsiteX0" fmla="*/ 481 w 143289"/>
                  <a:gd name="connsiteY0" fmla="*/ 2117 h 247594"/>
                  <a:gd name="connsiteX1" fmla="*/ 98572 w 143289"/>
                  <a:gd name="connsiteY1" fmla="*/ 102134 h 247594"/>
                  <a:gd name="connsiteX2" fmla="*/ 131732 w 143289"/>
                  <a:gd name="connsiteY2" fmla="*/ 210386 h 247594"/>
                  <a:gd name="connsiteX3" fmla="*/ 132802 w 143289"/>
                  <a:gd name="connsiteY3" fmla="*/ 231780 h 247594"/>
                  <a:gd name="connsiteX4" fmla="*/ 132802 w 143289"/>
                  <a:gd name="connsiteY4" fmla="*/ 244937 h 247594"/>
                  <a:gd name="connsiteX5" fmla="*/ 138044 w 143289"/>
                  <a:gd name="connsiteY5" fmla="*/ 246863 h 247594"/>
                  <a:gd name="connsiteX6" fmla="*/ 142429 w 143289"/>
                  <a:gd name="connsiteY6" fmla="*/ 212312 h 247594"/>
                  <a:gd name="connsiteX7" fmla="*/ 131732 w 143289"/>
                  <a:gd name="connsiteY7" fmla="*/ 159362 h 247594"/>
                  <a:gd name="connsiteX8" fmla="*/ 69904 w 143289"/>
                  <a:gd name="connsiteY8" fmla="*/ 47473 h 247594"/>
                  <a:gd name="connsiteX9" fmla="*/ 802 w 143289"/>
                  <a:gd name="connsiteY9" fmla="*/ 85 h 247594"/>
                  <a:gd name="connsiteX10" fmla="*/ 802 w 143289"/>
                  <a:gd name="connsiteY10" fmla="*/ 2117 h 247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3289" h="247594">
                    <a:moveTo>
                      <a:pt x="481" y="2117"/>
                    </a:moveTo>
                    <a:cubicBezTo>
                      <a:pt x="43053" y="24078"/>
                      <a:pt x="77440" y="59143"/>
                      <a:pt x="98572" y="102134"/>
                    </a:cubicBezTo>
                    <a:cubicBezTo>
                      <a:pt x="116211" y="135861"/>
                      <a:pt x="127454" y="172562"/>
                      <a:pt x="131732" y="210386"/>
                    </a:cubicBezTo>
                    <a:cubicBezTo>
                      <a:pt x="132625" y="217478"/>
                      <a:pt x="132982" y="224634"/>
                      <a:pt x="132802" y="231780"/>
                    </a:cubicBezTo>
                    <a:cubicBezTo>
                      <a:pt x="132323" y="236155"/>
                      <a:pt x="132323" y="240562"/>
                      <a:pt x="132802" y="244937"/>
                    </a:cubicBezTo>
                    <a:cubicBezTo>
                      <a:pt x="132802" y="246756"/>
                      <a:pt x="136653" y="248681"/>
                      <a:pt x="138044" y="246863"/>
                    </a:cubicBezTo>
                    <a:cubicBezTo>
                      <a:pt x="145104" y="238091"/>
                      <a:pt x="143285" y="222795"/>
                      <a:pt x="142429" y="212312"/>
                    </a:cubicBezTo>
                    <a:cubicBezTo>
                      <a:pt x="140521" y="194362"/>
                      <a:pt x="136940" y="176637"/>
                      <a:pt x="131732" y="159362"/>
                    </a:cubicBezTo>
                    <a:cubicBezTo>
                      <a:pt x="120887" y="117452"/>
                      <a:pt x="99618" y="78964"/>
                      <a:pt x="69904" y="47473"/>
                    </a:cubicBezTo>
                    <a:cubicBezTo>
                      <a:pt x="49987" y="27555"/>
                      <a:pt x="26559" y="11488"/>
                      <a:pt x="802" y="85"/>
                    </a:cubicBezTo>
                    <a:cubicBezTo>
                      <a:pt x="-267" y="-450"/>
                      <a:pt x="-267" y="1690"/>
                      <a:pt x="802" y="2117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2" name="任意多边形: 形状 951">
                <a:extLst>
                  <a:ext uri="{FF2B5EF4-FFF2-40B4-BE49-F238E27FC236}">
                    <a16:creationId xmlns:a16="http://schemas.microsoft.com/office/drawing/2014/main" id="{61937C9E-5639-7E49-F183-3B3D0BA167F0}"/>
                  </a:ext>
                </a:extLst>
              </p:cNvPr>
              <p:cNvSpPr/>
              <p:nvPr/>
            </p:nvSpPr>
            <p:spPr>
              <a:xfrm>
                <a:off x="6802882" y="3671572"/>
                <a:ext cx="230330" cy="253557"/>
              </a:xfrm>
              <a:custGeom>
                <a:avLst/>
                <a:gdLst>
                  <a:gd name="connsiteX0" fmla="*/ 217551 w 230330"/>
                  <a:gd name="connsiteY0" fmla="*/ 246499 h 253557"/>
                  <a:gd name="connsiteX1" fmla="*/ 221723 w 230330"/>
                  <a:gd name="connsiteY1" fmla="*/ 110221 h 253557"/>
                  <a:gd name="connsiteX2" fmla="*/ 138180 w 230330"/>
                  <a:gd name="connsiteY2" fmla="*/ 43 h 253557"/>
                  <a:gd name="connsiteX3" fmla="*/ 96462 w 230330"/>
                  <a:gd name="connsiteY3" fmla="*/ 27106 h 253557"/>
                  <a:gd name="connsiteX4" fmla="*/ 48219 w 230330"/>
                  <a:gd name="connsiteY4" fmla="*/ 29352 h 253557"/>
                  <a:gd name="connsiteX5" fmla="*/ 40089 w 230330"/>
                  <a:gd name="connsiteY5" fmla="*/ 81125 h 253557"/>
                  <a:gd name="connsiteX6" fmla="*/ 11850 w 230330"/>
                  <a:gd name="connsiteY6" fmla="*/ 78986 h 253557"/>
                  <a:gd name="connsiteX7" fmla="*/ 17626 w 230330"/>
                  <a:gd name="connsiteY7" fmla="*/ 185955 h 253557"/>
                  <a:gd name="connsiteX8" fmla="*/ 217551 w 230330"/>
                  <a:gd name="connsiteY8" fmla="*/ 246499 h 253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0330" h="253557">
                    <a:moveTo>
                      <a:pt x="217551" y="246499"/>
                    </a:moveTo>
                    <a:cubicBezTo>
                      <a:pt x="233026" y="202599"/>
                      <a:pt x="234484" y="154987"/>
                      <a:pt x="221723" y="110221"/>
                    </a:cubicBezTo>
                    <a:cubicBezTo>
                      <a:pt x="200329" y="33096"/>
                      <a:pt x="170699" y="149"/>
                      <a:pt x="138180" y="43"/>
                    </a:cubicBezTo>
                    <a:cubicBezTo>
                      <a:pt x="119921" y="-770"/>
                      <a:pt x="103160" y="10098"/>
                      <a:pt x="96462" y="27106"/>
                    </a:cubicBezTo>
                    <a:cubicBezTo>
                      <a:pt x="96462" y="27106"/>
                      <a:pt x="62125" y="13949"/>
                      <a:pt x="48219" y="29352"/>
                    </a:cubicBezTo>
                    <a:cubicBezTo>
                      <a:pt x="34313" y="44756"/>
                      <a:pt x="40089" y="81125"/>
                      <a:pt x="40089" y="81125"/>
                    </a:cubicBezTo>
                    <a:cubicBezTo>
                      <a:pt x="40089" y="81125"/>
                      <a:pt x="20086" y="75135"/>
                      <a:pt x="11850" y="78986"/>
                    </a:cubicBezTo>
                    <a:cubicBezTo>
                      <a:pt x="3613" y="82837"/>
                      <a:pt x="-12753" y="150120"/>
                      <a:pt x="17626" y="185955"/>
                    </a:cubicBezTo>
                    <a:cubicBezTo>
                      <a:pt x="48005" y="221789"/>
                      <a:pt x="148770" y="272279"/>
                      <a:pt x="217551" y="246499"/>
                    </a:cubicBez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3" name="任意多边形: 形状 952">
                <a:extLst>
                  <a:ext uri="{FF2B5EF4-FFF2-40B4-BE49-F238E27FC236}">
                    <a16:creationId xmlns:a16="http://schemas.microsoft.com/office/drawing/2014/main" id="{75ECA67D-A07B-1EE1-4C07-E80130BE6EE0}"/>
                  </a:ext>
                </a:extLst>
              </p:cNvPr>
              <p:cNvSpPr/>
              <p:nvPr/>
            </p:nvSpPr>
            <p:spPr>
              <a:xfrm>
                <a:off x="6802882" y="3671572"/>
                <a:ext cx="230330" cy="253557"/>
              </a:xfrm>
              <a:custGeom>
                <a:avLst/>
                <a:gdLst>
                  <a:gd name="connsiteX0" fmla="*/ 217551 w 230330"/>
                  <a:gd name="connsiteY0" fmla="*/ 246499 h 253557"/>
                  <a:gd name="connsiteX1" fmla="*/ 221723 w 230330"/>
                  <a:gd name="connsiteY1" fmla="*/ 110221 h 253557"/>
                  <a:gd name="connsiteX2" fmla="*/ 138180 w 230330"/>
                  <a:gd name="connsiteY2" fmla="*/ 43 h 253557"/>
                  <a:gd name="connsiteX3" fmla="*/ 96462 w 230330"/>
                  <a:gd name="connsiteY3" fmla="*/ 27106 h 253557"/>
                  <a:gd name="connsiteX4" fmla="*/ 48219 w 230330"/>
                  <a:gd name="connsiteY4" fmla="*/ 29352 h 253557"/>
                  <a:gd name="connsiteX5" fmla="*/ 40089 w 230330"/>
                  <a:gd name="connsiteY5" fmla="*/ 81125 h 253557"/>
                  <a:gd name="connsiteX6" fmla="*/ 11850 w 230330"/>
                  <a:gd name="connsiteY6" fmla="*/ 78986 h 253557"/>
                  <a:gd name="connsiteX7" fmla="*/ 17626 w 230330"/>
                  <a:gd name="connsiteY7" fmla="*/ 185955 h 253557"/>
                  <a:gd name="connsiteX8" fmla="*/ 217551 w 230330"/>
                  <a:gd name="connsiteY8" fmla="*/ 246499 h 253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0330" h="253557">
                    <a:moveTo>
                      <a:pt x="217551" y="246499"/>
                    </a:moveTo>
                    <a:cubicBezTo>
                      <a:pt x="233026" y="202599"/>
                      <a:pt x="234484" y="154987"/>
                      <a:pt x="221723" y="110221"/>
                    </a:cubicBezTo>
                    <a:cubicBezTo>
                      <a:pt x="200329" y="33096"/>
                      <a:pt x="170699" y="149"/>
                      <a:pt x="138180" y="43"/>
                    </a:cubicBezTo>
                    <a:cubicBezTo>
                      <a:pt x="119921" y="-770"/>
                      <a:pt x="103160" y="10098"/>
                      <a:pt x="96462" y="27106"/>
                    </a:cubicBezTo>
                    <a:cubicBezTo>
                      <a:pt x="96462" y="27106"/>
                      <a:pt x="62125" y="13949"/>
                      <a:pt x="48219" y="29352"/>
                    </a:cubicBezTo>
                    <a:cubicBezTo>
                      <a:pt x="34313" y="44756"/>
                      <a:pt x="40089" y="81125"/>
                      <a:pt x="40089" y="81125"/>
                    </a:cubicBezTo>
                    <a:cubicBezTo>
                      <a:pt x="40089" y="81125"/>
                      <a:pt x="20086" y="75135"/>
                      <a:pt x="11850" y="78986"/>
                    </a:cubicBezTo>
                    <a:cubicBezTo>
                      <a:pt x="3613" y="82837"/>
                      <a:pt x="-12753" y="150120"/>
                      <a:pt x="17626" y="185955"/>
                    </a:cubicBezTo>
                    <a:cubicBezTo>
                      <a:pt x="48005" y="221789"/>
                      <a:pt x="148770" y="272279"/>
                      <a:pt x="217551" y="246499"/>
                    </a:cubicBezTo>
                    <a:close/>
                  </a:path>
                </a:pathLst>
              </a:custGeom>
              <a:solidFill>
                <a:srgbClr val="000000">
                  <a:alpha val="25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4" name="任意多边形: 形状 953">
                <a:extLst>
                  <a:ext uri="{FF2B5EF4-FFF2-40B4-BE49-F238E27FC236}">
                    <a16:creationId xmlns:a16="http://schemas.microsoft.com/office/drawing/2014/main" id="{0448A4B8-D563-0AFD-6981-734C231651B7}"/>
                  </a:ext>
                </a:extLst>
              </p:cNvPr>
              <p:cNvSpPr/>
              <p:nvPr/>
            </p:nvSpPr>
            <p:spPr>
              <a:xfrm>
                <a:off x="6781764" y="3812410"/>
                <a:ext cx="228720" cy="121244"/>
              </a:xfrm>
              <a:custGeom>
                <a:avLst/>
                <a:gdLst>
                  <a:gd name="connsiteX0" fmla="*/ 228721 w 228720"/>
                  <a:gd name="connsiteY0" fmla="*/ 111651 h 121244"/>
                  <a:gd name="connsiteX1" fmla="*/ 102604 w 228720"/>
                  <a:gd name="connsiteY1" fmla="*/ 115609 h 121244"/>
                  <a:gd name="connsiteX2" fmla="*/ 556 w 228720"/>
                  <a:gd name="connsiteY2" fmla="*/ 44795 h 121244"/>
                  <a:gd name="connsiteX3" fmla="*/ 50082 w 228720"/>
                  <a:gd name="connsiteY3" fmla="*/ 25648 h 121244"/>
                  <a:gd name="connsiteX4" fmla="*/ 63668 w 228720"/>
                  <a:gd name="connsiteY4" fmla="*/ 1794 h 121244"/>
                  <a:gd name="connsiteX5" fmla="*/ 99181 w 228720"/>
                  <a:gd name="connsiteY5" fmla="*/ 7570 h 121244"/>
                  <a:gd name="connsiteX6" fmla="*/ 228721 w 228720"/>
                  <a:gd name="connsiteY6" fmla="*/ 111651 h 121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720" h="121244">
                    <a:moveTo>
                      <a:pt x="228721" y="111651"/>
                    </a:moveTo>
                    <a:cubicBezTo>
                      <a:pt x="187587" y="122926"/>
                      <a:pt x="144364" y="124284"/>
                      <a:pt x="102604" y="115609"/>
                    </a:cubicBezTo>
                    <a:cubicBezTo>
                      <a:pt x="30293" y="101596"/>
                      <a:pt x="5156" y="80844"/>
                      <a:pt x="556" y="44795"/>
                    </a:cubicBezTo>
                    <a:cubicBezTo>
                      <a:pt x="-4044" y="8747"/>
                      <a:pt x="20559" y="-345"/>
                      <a:pt x="50082" y="25648"/>
                    </a:cubicBezTo>
                    <a:cubicBezTo>
                      <a:pt x="50082" y="25648"/>
                      <a:pt x="52115" y="6394"/>
                      <a:pt x="63668" y="1794"/>
                    </a:cubicBezTo>
                    <a:cubicBezTo>
                      <a:pt x="75758" y="-1928"/>
                      <a:pt x="88893" y="211"/>
                      <a:pt x="99181" y="7570"/>
                    </a:cubicBezTo>
                    <a:cubicBezTo>
                      <a:pt x="104102" y="13133"/>
                      <a:pt x="154163" y="98708"/>
                      <a:pt x="228721" y="111651"/>
                    </a:cubicBez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5" name="任意多边形: 形状 954">
                <a:extLst>
                  <a:ext uri="{FF2B5EF4-FFF2-40B4-BE49-F238E27FC236}">
                    <a16:creationId xmlns:a16="http://schemas.microsoft.com/office/drawing/2014/main" id="{4822F880-5587-B894-705E-EC2354544B42}"/>
                  </a:ext>
                </a:extLst>
              </p:cNvPr>
              <p:cNvSpPr/>
              <p:nvPr/>
            </p:nvSpPr>
            <p:spPr>
              <a:xfrm>
                <a:off x="6781764" y="3812410"/>
                <a:ext cx="228720" cy="121244"/>
              </a:xfrm>
              <a:custGeom>
                <a:avLst/>
                <a:gdLst>
                  <a:gd name="connsiteX0" fmla="*/ 228721 w 228720"/>
                  <a:gd name="connsiteY0" fmla="*/ 111651 h 121244"/>
                  <a:gd name="connsiteX1" fmla="*/ 102604 w 228720"/>
                  <a:gd name="connsiteY1" fmla="*/ 115609 h 121244"/>
                  <a:gd name="connsiteX2" fmla="*/ 556 w 228720"/>
                  <a:gd name="connsiteY2" fmla="*/ 44795 h 121244"/>
                  <a:gd name="connsiteX3" fmla="*/ 50082 w 228720"/>
                  <a:gd name="connsiteY3" fmla="*/ 25648 h 121244"/>
                  <a:gd name="connsiteX4" fmla="*/ 63668 w 228720"/>
                  <a:gd name="connsiteY4" fmla="*/ 1794 h 121244"/>
                  <a:gd name="connsiteX5" fmla="*/ 99181 w 228720"/>
                  <a:gd name="connsiteY5" fmla="*/ 7570 h 121244"/>
                  <a:gd name="connsiteX6" fmla="*/ 228721 w 228720"/>
                  <a:gd name="connsiteY6" fmla="*/ 111651 h 121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720" h="121244">
                    <a:moveTo>
                      <a:pt x="228721" y="111651"/>
                    </a:moveTo>
                    <a:cubicBezTo>
                      <a:pt x="187587" y="122926"/>
                      <a:pt x="144364" y="124284"/>
                      <a:pt x="102604" y="115609"/>
                    </a:cubicBezTo>
                    <a:cubicBezTo>
                      <a:pt x="30293" y="101596"/>
                      <a:pt x="5156" y="80844"/>
                      <a:pt x="556" y="44795"/>
                    </a:cubicBezTo>
                    <a:cubicBezTo>
                      <a:pt x="-4044" y="8747"/>
                      <a:pt x="20559" y="-345"/>
                      <a:pt x="50082" y="25648"/>
                    </a:cubicBezTo>
                    <a:cubicBezTo>
                      <a:pt x="50082" y="25648"/>
                      <a:pt x="52115" y="6394"/>
                      <a:pt x="63668" y="1794"/>
                    </a:cubicBezTo>
                    <a:cubicBezTo>
                      <a:pt x="75758" y="-1928"/>
                      <a:pt x="88893" y="211"/>
                      <a:pt x="99181" y="7570"/>
                    </a:cubicBezTo>
                    <a:cubicBezTo>
                      <a:pt x="104102" y="13133"/>
                      <a:pt x="154163" y="98708"/>
                      <a:pt x="228721" y="111651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6" name="任意多边形: 形状 955">
                <a:extLst>
                  <a:ext uri="{FF2B5EF4-FFF2-40B4-BE49-F238E27FC236}">
                    <a16:creationId xmlns:a16="http://schemas.microsoft.com/office/drawing/2014/main" id="{8A1EAC01-3743-8C5F-D2D9-4AFB06480267}"/>
                  </a:ext>
                </a:extLst>
              </p:cNvPr>
              <p:cNvSpPr/>
              <p:nvPr/>
            </p:nvSpPr>
            <p:spPr>
              <a:xfrm>
                <a:off x="6968041" y="3696027"/>
                <a:ext cx="100412" cy="197119"/>
              </a:xfrm>
              <a:custGeom>
                <a:avLst/>
                <a:gdLst>
                  <a:gd name="connsiteX0" fmla="*/ 60735 w 100412"/>
                  <a:gd name="connsiteY0" fmla="*/ 197120 h 197119"/>
                  <a:gd name="connsiteX1" fmla="*/ 98495 w 100412"/>
                  <a:gd name="connsiteY1" fmla="*/ 102880 h 197119"/>
                  <a:gd name="connsiteX2" fmla="*/ 67261 w 100412"/>
                  <a:gd name="connsiteY2" fmla="*/ 24044 h 197119"/>
                  <a:gd name="connsiteX3" fmla="*/ 49932 w 100412"/>
                  <a:gd name="connsiteY3" fmla="*/ 190 h 197119"/>
                  <a:gd name="connsiteX4" fmla="*/ 84 w 100412"/>
                  <a:gd name="connsiteY4" fmla="*/ 79561 h 197119"/>
                  <a:gd name="connsiteX5" fmla="*/ 60735 w 100412"/>
                  <a:gd name="connsiteY5" fmla="*/ 197120 h 197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412" h="197119">
                    <a:moveTo>
                      <a:pt x="60735" y="197120"/>
                    </a:moveTo>
                    <a:cubicBezTo>
                      <a:pt x="79947" y="168784"/>
                      <a:pt x="92826" y="136640"/>
                      <a:pt x="98495" y="102880"/>
                    </a:cubicBezTo>
                    <a:cubicBezTo>
                      <a:pt x="104914" y="52819"/>
                      <a:pt x="95393" y="10780"/>
                      <a:pt x="67261" y="24044"/>
                    </a:cubicBezTo>
                    <a:cubicBezTo>
                      <a:pt x="67261" y="24044"/>
                      <a:pt x="66405" y="3506"/>
                      <a:pt x="49932" y="190"/>
                    </a:cubicBezTo>
                    <a:cubicBezTo>
                      <a:pt x="33458" y="-3126"/>
                      <a:pt x="-1948" y="37522"/>
                      <a:pt x="84" y="79561"/>
                    </a:cubicBezTo>
                    <a:cubicBezTo>
                      <a:pt x="2116" y="121600"/>
                      <a:pt x="60735" y="197120"/>
                      <a:pt x="60735" y="197120"/>
                    </a:cubicBez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7" name="任意多边形: 形状 956">
                <a:extLst>
                  <a:ext uri="{FF2B5EF4-FFF2-40B4-BE49-F238E27FC236}">
                    <a16:creationId xmlns:a16="http://schemas.microsoft.com/office/drawing/2014/main" id="{E9A9E869-B3F9-155D-A9D8-EC5885726065}"/>
                  </a:ext>
                </a:extLst>
              </p:cNvPr>
              <p:cNvSpPr/>
              <p:nvPr/>
            </p:nvSpPr>
            <p:spPr>
              <a:xfrm>
                <a:off x="6968041" y="3696027"/>
                <a:ext cx="100412" cy="197119"/>
              </a:xfrm>
              <a:custGeom>
                <a:avLst/>
                <a:gdLst>
                  <a:gd name="connsiteX0" fmla="*/ 60735 w 100412"/>
                  <a:gd name="connsiteY0" fmla="*/ 197120 h 197119"/>
                  <a:gd name="connsiteX1" fmla="*/ 98495 w 100412"/>
                  <a:gd name="connsiteY1" fmla="*/ 102880 h 197119"/>
                  <a:gd name="connsiteX2" fmla="*/ 67261 w 100412"/>
                  <a:gd name="connsiteY2" fmla="*/ 24044 h 197119"/>
                  <a:gd name="connsiteX3" fmla="*/ 49932 w 100412"/>
                  <a:gd name="connsiteY3" fmla="*/ 190 h 197119"/>
                  <a:gd name="connsiteX4" fmla="*/ 84 w 100412"/>
                  <a:gd name="connsiteY4" fmla="*/ 79561 h 197119"/>
                  <a:gd name="connsiteX5" fmla="*/ 60735 w 100412"/>
                  <a:gd name="connsiteY5" fmla="*/ 197120 h 197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412" h="197119">
                    <a:moveTo>
                      <a:pt x="60735" y="197120"/>
                    </a:moveTo>
                    <a:cubicBezTo>
                      <a:pt x="79947" y="168784"/>
                      <a:pt x="92826" y="136640"/>
                      <a:pt x="98495" y="102880"/>
                    </a:cubicBezTo>
                    <a:cubicBezTo>
                      <a:pt x="104914" y="52819"/>
                      <a:pt x="95393" y="10780"/>
                      <a:pt x="67261" y="24044"/>
                    </a:cubicBezTo>
                    <a:cubicBezTo>
                      <a:pt x="67261" y="24044"/>
                      <a:pt x="66405" y="3506"/>
                      <a:pt x="49932" y="190"/>
                    </a:cubicBezTo>
                    <a:cubicBezTo>
                      <a:pt x="33458" y="-3126"/>
                      <a:pt x="-1948" y="37522"/>
                      <a:pt x="84" y="79561"/>
                    </a:cubicBezTo>
                    <a:cubicBezTo>
                      <a:pt x="2116" y="121600"/>
                      <a:pt x="60735" y="197120"/>
                      <a:pt x="60735" y="197120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8" name="任意多边形: 形状 957">
                <a:extLst>
                  <a:ext uri="{FF2B5EF4-FFF2-40B4-BE49-F238E27FC236}">
                    <a16:creationId xmlns:a16="http://schemas.microsoft.com/office/drawing/2014/main" id="{90BAF8BB-6524-516C-9F86-E3D009A25417}"/>
                  </a:ext>
                </a:extLst>
              </p:cNvPr>
              <p:cNvSpPr/>
              <p:nvPr/>
            </p:nvSpPr>
            <p:spPr>
              <a:xfrm>
                <a:off x="6854126" y="3710948"/>
                <a:ext cx="172743" cy="213583"/>
              </a:xfrm>
              <a:custGeom>
                <a:avLst/>
                <a:gdLst>
                  <a:gd name="connsiteX0" fmla="*/ 156358 w 172743"/>
                  <a:gd name="connsiteY0" fmla="*/ 213112 h 213583"/>
                  <a:gd name="connsiteX1" fmla="*/ 38692 w 172743"/>
                  <a:gd name="connsiteY1" fmla="*/ 169041 h 213583"/>
                  <a:gd name="connsiteX2" fmla="*/ 4248 w 172743"/>
                  <a:gd name="connsiteY2" fmla="*/ 65174 h 213583"/>
                  <a:gd name="connsiteX3" fmla="*/ 52491 w 172743"/>
                  <a:gd name="connsiteY3" fmla="*/ 26558 h 213583"/>
                  <a:gd name="connsiteX4" fmla="*/ 95279 w 172743"/>
                  <a:gd name="connsiteY4" fmla="*/ 30 h 213583"/>
                  <a:gd name="connsiteX5" fmla="*/ 165130 w 172743"/>
                  <a:gd name="connsiteY5" fmla="*/ 103897 h 213583"/>
                  <a:gd name="connsiteX6" fmla="*/ 156358 w 172743"/>
                  <a:gd name="connsiteY6" fmla="*/ 213112 h 213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2743" h="213583">
                    <a:moveTo>
                      <a:pt x="156358" y="213112"/>
                    </a:moveTo>
                    <a:cubicBezTo>
                      <a:pt x="116672" y="217391"/>
                      <a:pt x="64365" y="191719"/>
                      <a:pt x="38692" y="169041"/>
                    </a:cubicBezTo>
                    <a:cubicBezTo>
                      <a:pt x="8313" y="141443"/>
                      <a:pt x="-8374" y="95233"/>
                      <a:pt x="4248" y="65174"/>
                    </a:cubicBezTo>
                    <a:cubicBezTo>
                      <a:pt x="16870" y="35116"/>
                      <a:pt x="52491" y="26558"/>
                      <a:pt x="52491" y="26558"/>
                    </a:cubicBezTo>
                    <a:cubicBezTo>
                      <a:pt x="52491" y="26558"/>
                      <a:pt x="59230" y="-1039"/>
                      <a:pt x="95279" y="30"/>
                    </a:cubicBezTo>
                    <a:cubicBezTo>
                      <a:pt x="120095" y="779"/>
                      <a:pt x="150796" y="55761"/>
                      <a:pt x="165130" y="103897"/>
                    </a:cubicBezTo>
                    <a:cubicBezTo>
                      <a:pt x="179463" y="152033"/>
                      <a:pt x="171869" y="193003"/>
                      <a:pt x="156358" y="213112"/>
                    </a:cubicBez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9" name="任意多边形: 形状 958">
                <a:extLst>
                  <a:ext uri="{FF2B5EF4-FFF2-40B4-BE49-F238E27FC236}">
                    <a16:creationId xmlns:a16="http://schemas.microsoft.com/office/drawing/2014/main" id="{F09DA8BA-5A9D-9BFF-9388-D6CC088D9185}"/>
                  </a:ext>
                </a:extLst>
              </p:cNvPr>
              <p:cNvSpPr/>
              <p:nvPr/>
            </p:nvSpPr>
            <p:spPr>
              <a:xfrm>
                <a:off x="6926943" y="3844350"/>
                <a:ext cx="129126" cy="103356"/>
              </a:xfrm>
              <a:custGeom>
                <a:avLst/>
                <a:gdLst>
                  <a:gd name="connsiteX0" fmla="*/ 120446 w 129126"/>
                  <a:gd name="connsiteY0" fmla="*/ 97896 h 103356"/>
                  <a:gd name="connsiteX1" fmla="*/ 63752 w 129126"/>
                  <a:gd name="connsiteY1" fmla="*/ 100463 h 103356"/>
                  <a:gd name="connsiteX2" fmla="*/ 105 w 129126"/>
                  <a:gd name="connsiteY2" fmla="*/ 86450 h 103356"/>
                  <a:gd name="connsiteX3" fmla="*/ 50488 w 129126"/>
                  <a:gd name="connsiteY3" fmla="*/ 72544 h 103356"/>
                  <a:gd name="connsiteX4" fmla="*/ 37331 w 129126"/>
                  <a:gd name="connsiteY4" fmla="*/ 23125 h 103356"/>
                  <a:gd name="connsiteX5" fmla="*/ 89532 w 129126"/>
                  <a:gd name="connsiteY5" fmla="*/ 47193 h 103356"/>
                  <a:gd name="connsiteX6" fmla="*/ 109535 w 129126"/>
                  <a:gd name="connsiteY6" fmla="*/ 19 h 103356"/>
                  <a:gd name="connsiteX7" fmla="*/ 126650 w 129126"/>
                  <a:gd name="connsiteY7" fmla="*/ 44304 h 103356"/>
                  <a:gd name="connsiteX8" fmla="*/ 120446 w 129126"/>
                  <a:gd name="connsiteY8" fmla="*/ 97896 h 103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9126" h="103356">
                    <a:moveTo>
                      <a:pt x="120446" y="97896"/>
                    </a:moveTo>
                    <a:cubicBezTo>
                      <a:pt x="108679" y="94366"/>
                      <a:pt x="95843" y="95756"/>
                      <a:pt x="63752" y="100463"/>
                    </a:cubicBezTo>
                    <a:cubicBezTo>
                      <a:pt x="31661" y="105170"/>
                      <a:pt x="2887" y="106347"/>
                      <a:pt x="105" y="86450"/>
                    </a:cubicBezTo>
                    <a:cubicBezTo>
                      <a:pt x="-2676" y="66554"/>
                      <a:pt x="50488" y="72544"/>
                      <a:pt x="50488" y="72544"/>
                    </a:cubicBezTo>
                    <a:cubicBezTo>
                      <a:pt x="50488" y="72544"/>
                      <a:pt x="22034" y="38314"/>
                      <a:pt x="37331" y="23125"/>
                    </a:cubicBezTo>
                    <a:cubicBezTo>
                      <a:pt x="57441" y="3442"/>
                      <a:pt x="89532" y="47193"/>
                      <a:pt x="89532" y="47193"/>
                    </a:cubicBezTo>
                    <a:cubicBezTo>
                      <a:pt x="89532" y="47193"/>
                      <a:pt x="90708" y="768"/>
                      <a:pt x="109535" y="19"/>
                    </a:cubicBezTo>
                    <a:cubicBezTo>
                      <a:pt x="128361" y="-730"/>
                      <a:pt x="132533" y="20450"/>
                      <a:pt x="126650" y="44304"/>
                    </a:cubicBezTo>
                    <a:cubicBezTo>
                      <a:pt x="120767" y="68159"/>
                      <a:pt x="115739" y="87199"/>
                      <a:pt x="120446" y="97896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7A501E8-7EC1-7CEB-B65E-D377CF99D2CC}"/>
                </a:ext>
              </a:extLst>
            </p:cNvPr>
            <p:cNvSpPr/>
            <p:nvPr/>
          </p:nvSpPr>
          <p:spPr>
            <a:xfrm>
              <a:off x="7599103" y="4182160"/>
              <a:ext cx="298928" cy="343698"/>
            </a:xfrm>
            <a:custGeom>
              <a:avLst/>
              <a:gdLst>
                <a:gd name="connsiteX0" fmla="*/ 321924 w 428796"/>
                <a:gd name="connsiteY0" fmla="*/ 492569 h 493016"/>
                <a:gd name="connsiteX1" fmla="*/ 399476 w 428796"/>
                <a:gd name="connsiteY1" fmla="*/ 447749 h 493016"/>
                <a:gd name="connsiteX2" fmla="*/ 334118 w 428796"/>
                <a:gd name="connsiteY2" fmla="*/ 125344 h 493016"/>
                <a:gd name="connsiteX3" fmla="*/ 11713 w 428796"/>
                <a:gd name="connsiteY3" fmla="*/ 83 h 493016"/>
                <a:gd name="connsiteX4" fmla="*/ 46906 w 428796"/>
                <a:gd name="connsiteY4" fmla="*/ 358215 h 493016"/>
                <a:gd name="connsiteX5" fmla="*/ 321924 w 428796"/>
                <a:gd name="connsiteY5" fmla="*/ 492569 h 493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8796" h="493016">
                  <a:moveTo>
                    <a:pt x="321924" y="492569"/>
                  </a:moveTo>
                  <a:lnTo>
                    <a:pt x="399476" y="447749"/>
                  </a:lnTo>
                  <a:cubicBezTo>
                    <a:pt x="399476" y="447749"/>
                    <a:pt x="497888" y="266864"/>
                    <a:pt x="334118" y="125344"/>
                  </a:cubicBezTo>
                  <a:cubicBezTo>
                    <a:pt x="180190" y="-7619"/>
                    <a:pt x="11713" y="83"/>
                    <a:pt x="11713" y="83"/>
                  </a:cubicBezTo>
                  <a:cubicBezTo>
                    <a:pt x="11713" y="83"/>
                    <a:pt x="-31074" y="217551"/>
                    <a:pt x="46906" y="358215"/>
                  </a:cubicBezTo>
                  <a:cubicBezTo>
                    <a:pt x="130128" y="507972"/>
                    <a:pt x="321924" y="492569"/>
                    <a:pt x="321924" y="4925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6E842618-F013-DC38-E842-98FC1B975807}"/>
                </a:ext>
              </a:extLst>
            </p:cNvPr>
            <p:cNvSpPr/>
            <p:nvPr/>
          </p:nvSpPr>
          <p:spPr>
            <a:xfrm>
              <a:off x="7589799" y="4176003"/>
              <a:ext cx="298928" cy="343698"/>
            </a:xfrm>
            <a:custGeom>
              <a:avLst/>
              <a:gdLst>
                <a:gd name="connsiteX0" fmla="*/ 321924 w 428796"/>
                <a:gd name="connsiteY0" fmla="*/ 492569 h 493016"/>
                <a:gd name="connsiteX1" fmla="*/ 399476 w 428796"/>
                <a:gd name="connsiteY1" fmla="*/ 447749 h 493016"/>
                <a:gd name="connsiteX2" fmla="*/ 334118 w 428796"/>
                <a:gd name="connsiteY2" fmla="*/ 125344 h 493016"/>
                <a:gd name="connsiteX3" fmla="*/ 11713 w 428796"/>
                <a:gd name="connsiteY3" fmla="*/ 83 h 493016"/>
                <a:gd name="connsiteX4" fmla="*/ 46906 w 428796"/>
                <a:gd name="connsiteY4" fmla="*/ 358215 h 493016"/>
                <a:gd name="connsiteX5" fmla="*/ 321924 w 428796"/>
                <a:gd name="connsiteY5" fmla="*/ 492569 h 493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8796" h="493016">
                  <a:moveTo>
                    <a:pt x="321924" y="492569"/>
                  </a:moveTo>
                  <a:lnTo>
                    <a:pt x="399476" y="447749"/>
                  </a:lnTo>
                  <a:cubicBezTo>
                    <a:pt x="399476" y="447749"/>
                    <a:pt x="497888" y="266864"/>
                    <a:pt x="334118" y="125344"/>
                  </a:cubicBezTo>
                  <a:cubicBezTo>
                    <a:pt x="180190" y="-7619"/>
                    <a:pt x="11713" y="83"/>
                    <a:pt x="11713" y="83"/>
                  </a:cubicBezTo>
                  <a:cubicBezTo>
                    <a:pt x="11713" y="83"/>
                    <a:pt x="-31074" y="217551"/>
                    <a:pt x="46906" y="358215"/>
                  </a:cubicBezTo>
                  <a:cubicBezTo>
                    <a:pt x="130128" y="507972"/>
                    <a:pt x="321924" y="492569"/>
                    <a:pt x="321924" y="492569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0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1064361-9F9A-4D80-E309-EF9AEA5BF8BD}"/>
                </a:ext>
              </a:extLst>
            </p:cNvPr>
            <p:cNvSpPr/>
            <p:nvPr/>
          </p:nvSpPr>
          <p:spPr>
            <a:xfrm>
              <a:off x="7639640" y="4204424"/>
              <a:ext cx="214166" cy="308967"/>
            </a:xfrm>
            <a:custGeom>
              <a:avLst/>
              <a:gdLst>
                <a:gd name="connsiteX0" fmla="*/ 302498 w 307210"/>
                <a:gd name="connsiteY0" fmla="*/ 443196 h 443196"/>
                <a:gd name="connsiteX1" fmla="*/ 297899 w 307210"/>
                <a:gd name="connsiteY1" fmla="*/ 439238 h 443196"/>
                <a:gd name="connsiteX2" fmla="*/ 2878 w 307210"/>
                <a:gd name="connsiteY2" fmla="*/ 9223 h 443196"/>
                <a:gd name="connsiteX3" fmla="*/ 408 w 307210"/>
                <a:gd name="connsiteY3" fmla="*/ 2880 h 443196"/>
                <a:gd name="connsiteX4" fmla="*/ 6751 w 307210"/>
                <a:gd name="connsiteY4" fmla="*/ 409 h 443196"/>
                <a:gd name="connsiteX5" fmla="*/ 7585 w 307210"/>
                <a:gd name="connsiteY5" fmla="*/ 879 h 443196"/>
                <a:gd name="connsiteX6" fmla="*/ 307098 w 307210"/>
                <a:gd name="connsiteY6" fmla="*/ 437527 h 443196"/>
                <a:gd name="connsiteX7" fmla="*/ 303621 w 307210"/>
                <a:gd name="connsiteY7" fmla="*/ 443025 h 443196"/>
                <a:gd name="connsiteX8" fmla="*/ 303247 w 307210"/>
                <a:gd name="connsiteY8" fmla="*/ 443089 h 443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210" h="443196">
                  <a:moveTo>
                    <a:pt x="302498" y="443196"/>
                  </a:moveTo>
                  <a:cubicBezTo>
                    <a:pt x="300206" y="443175"/>
                    <a:pt x="298263" y="441506"/>
                    <a:pt x="297899" y="439238"/>
                  </a:cubicBezTo>
                  <a:cubicBezTo>
                    <a:pt x="249656" y="172458"/>
                    <a:pt x="75510" y="49657"/>
                    <a:pt x="2878" y="9223"/>
                  </a:cubicBezTo>
                  <a:cubicBezTo>
                    <a:pt x="444" y="8153"/>
                    <a:pt x="-662" y="5308"/>
                    <a:pt x="408" y="2880"/>
                  </a:cubicBezTo>
                  <a:cubicBezTo>
                    <a:pt x="1478" y="441"/>
                    <a:pt x="4318" y="-661"/>
                    <a:pt x="6751" y="409"/>
                  </a:cubicBezTo>
                  <a:cubicBezTo>
                    <a:pt x="7044" y="537"/>
                    <a:pt x="7324" y="697"/>
                    <a:pt x="7585" y="879"/>
                  </a:cubicBezTo>
                  <a:cubicBezTo>
                    <a:pt x="81393" y="41955"/>
                    <a:pt x="258320" y="166788"/>
                    <a:pt x="307098" y="437527"/>
                  </a:cubicBezTo>
                  <a:cubicBezTo>
                    <a:pt x="307654" y="440009"/>
                    <a:pt x="306092" y="442469"/>
                    <a:pt x="303621" y="443025"/>
                  </a:cubicBezTo>
                  <a:cubicBezTo>
                    <a:pt x="303493" y="443046"/>
                    <a:pt x="303375" y="443068"/>
                    <a:pt x="303247" y="443089"/>
                  </a:cubicBezTo>
                  <a:close/>
                </a:path>
              </a:pathLst>
            </a:custGeom>
            <a:solidFill>
              <a:srgbClr val="FFFFF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450205A-F1B3-4EE5-59D3-8005CF16F7D3}"/>
                </a:ext>
              </a:extLst>
            </p:cNvPr>
            <p:cNvSpPr/>
            <p:nvPr/>
          </p:nvSpPr>
          <p:spPr>
            <a:xfrm>
              <a:off x="7646051" y="4327842"/>
              <a:ext cx="146708" cy="24474"/>
            </a:xfrm>
            <a:custGeom>
              <a:avLst/>
              <a:gdLst>
                <a:gd name="connsiteX0" fmla="*/ 205695 w 210445"/>
                <a:gd name="connsiteY0" fmla="*/ 35107 h 35107"/>
                <a:gd name="connsiteX1" fmla="*/ 202486 w 210445"/>
                <a:gd name="connsiteY1" fmla="*/ 33824 h 35107"/>
                <a:gd name="connsiteX2" fmla="*/ 6839 w 210445"/>
                <a:gd name="connsiteY2" fmla="*/ 28903 h 35107"/>
                <a:gd name="connsiteX3" fmla="*/ 629 w 210445"/>
                <a:gd name="connsiteY3" fmla="*/ 26967 h 35107"/>
                <a:gd name="connsiteX4" fmla="*/ 528 w 210445"/>
                <a:gd name="connsiteY4" fmla="*/ 26764 h 35107"/>
                <a:gd name="connsiteX5" fmla="*/ 2463 w 210445"/>
                <a:gd name="connsiteY5" fmla="*/ 20549 h 35107"/>
                <a:gd name="connsiteX6" fmla="*/ 2667 w 210445"/>
                <a:gd name="connsiteY6" fmla="*/ 20453 h 35107"/>
                <a:gd name="connsiteX7" fmla="*/ 208904 w 210445"/>
                <a:gd name="connsiteY7" fmla="*/ 26764 h 35107"/>
                <a:gd name="connsiteX8" fmla="*/ 209161 w 210445"/>
                <a:gd name="connsiteY8" fmla="*/ 33567 h 35107"/>
                <a:gd name="connsiteX9" fmla="*/ 205695 w 210445"/>
                <a:gd name="connsiteY9" fmla="*/ 35107 h 35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0445" h="35107">
                  <a:moveTo>
                    <a:pt x="205695" y="35107"/>
                  </a:moveTo>
                  <a:cubicBezTo>
                    <a:pt x="204501" y="35096"/>
                    <a:pt x="203354" y="34647"/>
                    <a:pt x="202486" y="33824"/>
                  </a:cubicBezTo>
                  <a:cubicBezTo>
                    <a:pt x="169004" y="3765"/>
                    <a:pt x="63426" y="1091"/>
                    <a:pt x="6839" y="28903"/>
                  </a:cubicBezTo>
                  <a:cubicBezTo>
                    <a:pt x="4590" y="30080"/>
                    <a:pt x="1809" y="29213"/>
                    <a:pt x="629" y="26967"/>
                  </a:cubicBezTo>
                  <a:cubicBezTo>
                    <a:pt x="593" y="26903"/>
                    <a:pt x="560" y="26828"/>
                    <a:pt x="528" y="26764"/>
                  </a:cubicBezTo>
                  <a:cubicBezTo>
                    <a:pt x="-653" y="24517"/>
                    <a:pt x="214" y="21736"/>
                    <a:pt x="2463" y="20549"/>
                  </a:cubicBezTo>
                  <a:cubicBezTo>
                    <a:pt x="2531" y="20517"/>
                    <a:pt x="2599" y="20485"/>
                    <a:pt x="2667" y="20453"/>
                  </a:cubicBezTo>
                  <a:cubicBezTo>
                    <a:pt x="62463" y="-9392"/>
                    <a:pt x="172427" y="-5969"/>
                    <a:pt x="208904" y="26764"/>
                  </a:cubicBezTo>
                  <a:cubicBezTo>
                    <a:pt x="210854" y="28571"/>
                    <a:pt x="210969" y="31620"/>
                    <a:pt x="209161" y="33567"/>
                  </a:cubicBezTo>
                  <a:cubicBezTo>
                    <a:pt x="208266" y="34530"/>
                    <a:pt x="207013" y="35086"/>
                    <a:pt x="205695" y="35107"/>
                  </a:cubicBezTo>
                  <a:close/>
                </a:path>
              </a:pathLst>
            </a:custGeom>
            <a:solidFill>
              <a:srgbClr val="FFFFF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3" name="图形 18">
              <a:extLst>
                <a:ext uri="{FF2B5EF4-FFF2-40B4-BE49-F238E27FC236}">
                  <a16:creationId xmlns:a16="http://schemas.microsoft.com/office/drawing/2014/main" id="{241CC59A-D309-76DA-8250-468541266509}"/>
                </a:ext>
              </a:extLst>
            </p:cNvPr>
            <p:cNvGrpSpPr/>
            <p:nvPr/>
          </p:nvGrpSpPr>
          <p:grpSpPr>
            <a:xfrm>
              <a:off x="8917940" y="1877880"/>
              <a:ext cx="328115" cy="556155"/>
              <a:chOff x="8797937" y="750076"/>
              <a:chExt cx="470663" cy="797775"/>
            </a:xfrm>
          </p:grpSpPr>
          <p:grpSp>
            <p:nvGrpSpPr>
              <p:cNvPr id="941" name="图形 18">
                <a:extLst>
                  <a:ext uri="{FF2B5EF4-FFF2-40B4-BE49-F238E27FC236}">
                    <a16:creationId xmlns:a16="http://schemas.microsoft.com/office/drawing/2014/main" id="{9F80BE96-F6E3-1756-F670-2E9295EB8752}"/>
                  </a:ext>
                </a:extLst>
              </p:cNvPr>
              <p:cNvGrpSpPr/>
              <p:nvPr/>
            </p:nvGrpSpPr>
            <p:grpSpPr>
              <a:xfrm>
                <a:off x="8797937" y="750076"/>
                <a:ext cx="470663" cy="797775"/>
                <a:chOff x="8797937" y="750076"/>
                <a:chExt cx="470663" cy="797775"/>
              </a:xfrm>
            </p:grpSpPr>
            <p:sp>
              <p:nvSpPr>
                <p:cNvPr id="945" name="任意多边形: 形状 944">
                  <a:extLst>
                    <a:ext uri="{FF2B5EF4-FFF2-40B4-BE49-F238E27FC236}">
                      <a16:creationId xmlns:a16="http://schemas.microsoft.com/office/drawing/2014/main" id="{75D80565-8AB7-6A52-CF0E-50552A7A52AF}"/>
                    </a:ext>
                  </a:extLst>
                </p:cNvPr>
                <p:cNvSpPr/>
                <p:nvPr/>
              </p:nvSpPr>
              <p:spPr>
                <a:xfrm>
                  <a:off x="8833023" y="1238924"/>
                  <a:ext cx="400171" cy="244638"/>
                </a:xfrm>
                <a:custGeom>
                  <a:avLst/>
                  <a:gdLst>
                    <a:gd name="connsiteX0" fmla="*/ 400171 w 400171"/>
                    <a:gd name="connsiteY0" fmla="*/ 232979 h 244638"/>
                    <a:gd name="connsiteX1" fmla="*/ 381666 w 400171"/>
                    <a:gd name="connsiteY1" fmla="*/ 244638 h 244638"/>
                    <a:gd name="connsiteX2" fmla="*/ 0 w 400171"/>
                    <a:gd name="connsiteY2" fmla="*/ 11767 h 244638"/>
                    <a:gd name="connsiteX3" fmla="*/ 18613 w 400171"/>
                    <a:gd name="connsiteY3" fmla="*/ 0 h 244638"/>
                    <a:gd name="connsiteX4" fmla="*/ 400171 w 400171"/>
                    <a:gd name="connsiteY4" fmla="*/ 232979 h 244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0171" h="244638">
                      <a:moveTo>
                        <a:pt x="400171" y="232979"/>
                      </a:moveTo>
                      <a:lnTo>
                        <a:pt x="381666" y="244638"/>
                      </a:lnTo>
                      <a:lnTo>
                        <a:pt x="0" y="11767"/>
                      </a:lnTo>
                      <a:lnTo>
                        <a:pt x="18613" y="0"/>
                      </a:lnTo>
                      <a:lnTo>
                        <a:pt x="400171" y="232979"/>
                      </a:lnTo>
                      <a:close/>
                    </a:path>
                  </a:pathLst>
                </a:custGeom>
                <a:solidFill>
                  <a:srgbClr val="FAFAFA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6" name="任意多边形: 形状 945">
                  <a:extLst>
                    <a:ext uri="{FF2B5EF4-FFF2-40B4-BE49-F238E27FC236}">
                      <a16:creationId xmlns:a16="http://schemas.microsoft.com/office/drawing/2014/main" id="{9060E93D-44B4-0F0D-7CED-D82E8C6B66EA}"/>
                    </a:ext>
                  </a:extLst>
                </p:cNvPr>
                <p:cNvSpPr/>
                <p:nvPr/>
              </p:nvSpPr>
              <p:spPr>
                <a:xfrm>
                  <a:off x="8851636" y="837255"/>
                  <a:ext cx="362945" cy="623201"/>
                </a:xfrm>
                <a:custGeom>
                  <a:avLst/>
                  <a:gdLst>
                    <a:gd name="connsiteX0" fmla="*/ 0 w 362945"/>
                    <a:gd name="connsiteY0" fmla="*/ 401669 h 623201"/>
                    <a:gd name="connsiteX1" fmla="*/ 362946 w 362945"/>
                    <a:gd name="connsiteY1" fmla="*/ 623202 h 623201"/>
                    <a:gd name="connsiteX2" fmla="*/ 362946 w 362945"/>
                    <a:gd name="connsiteY2" fmla="*/ 221319 h 623201"/>
                    <a:gd name="connsiteX3" fmla="*/ 0 w 362945"/>
                    <a:gd name="connsiteY3" fmla="*/ 0 h 623201"/>
                    <a:gd name="connsiteX4" fmla="*/ 0 w 362945"/>
                    <a:gd name="connsiteY4" fmla="*/ 401669 h 623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2945" h="623201">
                      <a:moveTo>
                        <a:pt x="0" y="401669"/>
                      </a:moveTo>
                      <a:lnTo>
                        <a:pt x="362946" y="623202"/>
                      </a:lnTo>
                      <a:lnTo>
                        <a:pt x="362946" y="221319"/>
                      </a:lnTo>
                      <a:lnTo>
                        <a:pt x="0" y="0"/>
                      </a:lnTo>
                      <a:lnTo>
                        <a:pt x="0" y="4016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7" name="任意多边形: 形状 946">
                  <a:extLst>
                    <a:ext uri="{FF2B5EF4-FFF2-40B4-BE49-F238E27FC236}">
                      <a16:creationId xmlns:a16="http://schemas.microsoft.com/office/drawing/2014/main" id="{932D29AC-34FB-BA8C-01FC-E438F2573B15}"/>
                    </a:ext>
                  </a:extLst>
                </p:cNvPr>
                <p:cNvSpPr/>
                <p:nvPr/>
              </p:nvSpPr>
              <p:spPr>
                <a:xfrm>
                  <a:off x="8797937" y="761414"/>
                  <a:ext cx="451837" cy="786436"/>
                </a:xfrm>
                <a:custGeom>
                  <a:avLst/>
                  <a:gdLst>
                    <a:gd name="connsiteX0" fmla="*/ 0 w 451837"/>
                    <a:gd name="connsiteY0" fmla="*/ 510670 h 786436"/>
                    <a:gd name="connsiteX1" fmla="*/ 451837 w 451837"/>
                    <a:gd name="connsiteY1" fmla="*/ 786436 h 786436"/>
                    <a:gd name="connsiteX2" fmla="*/ 451837 w 451837"/>
                    <a:gd name="connsiteY2" fmla="*/ 275766 h 786436"/>
                    <a:gd name="connsiteX3" fmla="*/ 0 w 451837"/>
                    <a:gd name="connsiteY3" fmla="*/ 0 h 786436"/>
                    <a:gd name="connsiteX4" fmla="*/ 35086 w 451837"/>
                    <a:gd name="connsiteY4" fmla="*/ 64288 h 786436"/>
                    <a:gd name="connsiteX5" fmla="*/ 416644 w 451837"/>
                    <a:gd name="connsiteY5" fmla="*/ 297160 h 786436"/>
                    <a:gd name="connsiteX6" fmla="*/ 416644 w 451837"/>
                    <a:gd name="connsiteY6" fmla="*/ 722148 h 786436"/>
                    <a:gd name="connsiteX7" fmla="*/ 35086 w 451837"/>
                    <a:gd name="connsiteY7" fmla="*/ 489276 h 786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1837" h="786436">
                      <a:moveTo>
                        <a:pt x="0" y="510670"/>
                      </a:moveTo>
                      <a:lnTo>
                        <a:pt x="451837" y="786436"/>
                      </a:lnTo>
                      <a:lnTo>
                        <a:pt x="451837" y="275766"/>
                      </a:lnTo>
                      <a:lnTo>
                        <a:pt x="0" y="0"/>
                      </a:lnTo>
                      <a:close/>
                      <a:moveTo>
                        <a:pt x="35086" y="64288"/>
                      </a:moveTo>
                      <a:lnTo>
                        <a:pt x="416644" y="297160"/>
                      </a:lnTo>
                      <a:lnTo>
                        <a:pt x="416644" y="722148"/>
                      </a:lnTo>
                      <a:lnTo>
                        <a:pt x="35086" y="489276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8" name="任意多边形: 形状 947">
                  <a:extLst>
                    <a:ext uri="{FF2B5EF4-FFF2-40B4-BE49-F238E27FC236}">
                      <a16:creationId xmlns:a16="http://schemas.microsoft.com/office/drawing/2014/main" id="{565292F8-EB08-047D-7A26-666EEFC7B766}"/>
                    </a:ext>
                  </a:extLst>
                </p:cNvPr>
                <p:cNvSpPr/>
                <p:nvPr/>
              </p:nvSpPr>
              <p:spPr>
                <a:xfrm>
                  <a:off x="8833023" y="825703"/>
                  <a:ext cx="18612" cy="424987"/>
                </a:xfrm>
                <a:custGeom>
                  <a:avLst/>
                  <a:gdLst>
                    <a:gd name="connsiteX0" fmla="*/ 0 w 18612"/>
                    <a:gd name="connsiteY0" fmla="*/ 424988 h 424987"/>
                    <a:gd name="connsiteX1" fmla="*/ 18613 w 18612"/>
                    <a:gd name="connsiteY1" fmla="*/ 413221 h 424987"/>
                    <a:gd name="connsiteX2" fmla="*/ 18613 w 18612"/>
                    <a:gd name="connsiteY2" fmla="*/ 11553 h 424987"/>
                    <a:gd name="connsiteX3" fmla="*/ 0 w 18612"/>
                    <a:gd name="connsiteY3" fmla="*/ 0 h 424987"/>
                    <a:gd name="connsiteX4" fmla="*/ 0 w 18612"/>
                    <a:gd name="connsiteY4" fmla="*/ 424988 h 424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12" h="424987">
                      <a:moveTo>
                        <a:pt x="0" y="424988"/>
                      </a:moveTo>
                      <a:lnTo>
                        <a:pt x="18613" y="413221"/>
                      </a:lnTo>
                      <a:lnTo>
                        <a:pt x="18613" y="11553"/>
                      </a:lnTo>
                      <a:lnTo>
                        <a:pt x="0" y="0"/>
                      </a:lnTo>
                      <a:lnTo>
                        <a:pt x="0" y="42498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9" name="任意多边形: 形状 948">
                  <a:extLst>
                    <a:ext uri="{FF2B5EF4-FFF2-40B4-BE49-F238E27FC236}">
                      <a16:creationId xmlns:a16="http://schemas.microsoft.com/office/drawing/2014/main" id="{0F24D9C3-7B33-3DFB-3DC0-220649FD67A0}"/>
                    </a:ext>
                  </a:extLst>
                </p:cNvPr>
                <p:cNvSpPr/>
                <p:nvPr/>
              </p:nvSpPr>
              <p:spPr>
                <a:xfrm>
                  <a:off x="8797937" y="750076"/>
                  <a:ext cx="470663" cy="287104"/>
                </a:xfrm>
                <a:custGeom>
                  <a:avLst/>
                  <a:gdLst>
                    <a:gd name="connsiteX0" fmla="*/ 0 w 470663"/>
                    <a:gd name="connsiteY0" fmla="*/ 11446 h 287104"/>
                    <a:gd name="connsiteX1" fmla="*/ 18826 w 470663"/>
                    <a:gd name="connsiteY1" fmla="*/ 0 h 287104"/>
                    <a:gd name="connsiteX2" fmla="*/ 470664 w 470663"/>
                    <a:gd name="connsiteY2" fmla="*/ 275659 h 287104"/>
                    <a:gd name="connsiteX3" fmla="*/ 451730 w 470663"/>
                    <a:gd name="connsiteY3" fmla="*/ 287105 h 287104"/>
                    <a:gd name="connsiteX4" fmla="*/ 0 w 470663"/>
                    <a:gd name="connsiteY4" fmla="*/ 11446 h 287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0663" h="287104">
                      <a:moveTo>
                        <a:pt x="0" y="11446"/>
                      </a:moveTo>
                      <a:lnTo>
                        <a:pt x="18826" y="0"/>
                      </a:lnTo>
                      <a:lnTo>
                        <a:pt x="470664" y="275659"/>
                      </a:lnTo>
                      <a:lnTo>
                        <a:pt x="451730" y="287105"/>
                      </a:lnTo>
                      <a:lnTo>
                        <a:pt x="0" y="11446"/>
                      </a:lnTo>
                      <a:close/>
                    </a:path>
                  </a:pathLst>
                </a:custGeom>
                <a:solidFill>
                  <a:srgbClr val="FAFAFA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0" name="任意多边形: 形状 949">
                  <a:extLst>
                    <a:ext uri="{FF2B5EF4-FFF2-40B4-BE49-F238E27FC236}">
                      <a16:creationId xmlns:a16="http://schemas.microsoft.com/office/drawing/2014/main" id="{3AB95FCE-2D54-97E3-85F3-8F780C1F5C7D}"/>
                    </a:ext>
                  </a:extLst>
                </p:cNvPr>
                <p:cNvSpPr/>
                <p:nvPr/>
              </p:nvSpPr>
              <p:spPr>
                <a:xfrm>
                  <a:off x="9249667" y="1025735"/>
                  <a:ext cx="18933" cy="522115"/>
                </a:xfrm>
                <a:custGeom>
                  <a:avLst/>
                  <a:gdLst>
                    <a:gd name="connsiteX0" fmla="*/ 18933 w 18933"/>
                    <a:gd name="connsiteY0" fmla="*/ 0 h 522115"/>
                    <a:gd name="connsiteX1" fmla="*/ 0 w 18933"/>
                    <a:gd name="connsiteY1" fmla="*/ 11446 h 522115"/>
                    <a:gd name="connsiteX2" fmla="*/ 0 w 18933"/>
                    <a:gd name="connsiteY2" fmla="*/ 522116 h 522115"/>
                    <a:gd name="connsiteX3" fmla="*/ 18933 w 18933"/>
                    <a:gd name="connsiteY3" fmla="*/ 510670 h 522115"/>
                    <a:gd name="connsiteX4" fmla="*/ 18933 w 18933"/>
                    <a:gd name="connsiteY4" fmla="*/ 0 h 5221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933" h="522115">
                      <a:moveTo>
                        <a:pt x="18933" y="0"/>
                      </a:moveTo>
                      <a:lnTo>
                        <a:pt x="0" y="11446"/>
                      </a:lnTo>
                      <a:lnTo>
                        <a:pt x="0" y="522116"/>
                      </a:lnTo>
                      <a:lnTo>
                        <a:pt x="18933" y="510670"/>
                      </a:lnTo>
                      <a:lnTo>
                        <a:pt x="18933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42" name="图形 18">
                <a:extLst>
                  <a:ext uri="{FF2B5EF4-FFF2-40B4-BE49-F238E27FC236}">
                    <a16:creationId xmlns:a16="http://schemas.microsoft.com/office/drawing/2014/main" id="{A9C0B5FF-B51E-3DD4-0D71-9D5C2E2F53DF}"/>
                  </a:ext>
                </a:extLst>
              </p:cNvPr>
              <p:cNvGrpSpPr/>
              <p:nvPr/>
            </p:nvGrpSpPr>
            <p:grpSpPr>
              <a:xfrm>
                <a:off x="8865756" y="1000276"/>
                <a:ext cx="334706" cy="430978"/>
                <a:chOff x="8865756" y="1000276"/>
                <a:chExt cx="334706" cy="430978"/>
              </a:xfrm>
              <a:solidFill>
                <a:srgbClr val="F0F0F0"/>
              </a:solidFill>
            </p:grpSpPr>
            <p:sp>
              <p:nvSpPr>
                <p:cNvPr id="943" name="任意多边形: 形状 942">
                  <a:extLst>
                    <a:ext uri="{FF2B5EF4-FFF2-40B4-BE49-F238E27FC236}">
                      <a16:creationId xmlns:a16="http://schemas.microsoft.com/office/drawing/2014/main" id="{1ACA1175-68B3-62B6-E229-A630BC7D25C4}"/>
                    </a:ext>
                  </a:extLst>
                </p:cNvPr>
                <p:cNvSpPr/>
                <p:nvPr/>
              </p:nvSpPr>
              <p:spPr>
                <a:xfrm>
                  <a:off x="8865756" y="1000276"/>
                  <a:ext cx="334706" cy="430978"/>
                </a:xfrm>
                <a:custGeom>
                  <a:avLst/>
                  <a:gdLst>
                    <a:gd name="connsiteX0" fmla="*/ 0 w 334706"/>
                    <a:gd name="connsiteY0" fmla="*/ 226667 h 430978"/>
                    <a:gd name="connsiteX1" fmla="*/ 334706 w 334706"/>
                    <a:gd name="connsiteY1" fmla="*/ 430978 h 430978"/>
                    <a:gd name="connsiteX2" fmla="*/ 334706 w 334706"/>
                    <a:gd name="connsiteY2" fmla="*/ 328823 h 430978"/>
                    <a:gd name="connsiteX3" fmla="*/ 251057 w 334706"/>
                    <a:gd name="connsiteY3" fmla="*/ 124512 h 430978"/>
                    <a:gd name="connsiteX4" fmla="*/ 198856 w 334706"/>
                    <a:gd name="connsiteY4" fmla="*/ 175643 h 430978"/>
                    <a:gd name="connsiteX5" fmla="*/ 217682 w 334706"/>
                    <a:gd name="connsiteY5" fmla="*/ 261218 h 430978"/>
                    <a:gd name="connsiteX6" fmla="*/ 102048 w 334706"/>
                    <a:gd name="connsiteY6" fmla="*/ 0 h 430978"/>
                    <a:gd name="connsiteX7" fmla="*/ 0 w 334706"/>
                    <a:gd name="connsiteY7" fmla="*/ 124512 h 430978"/>
                    <a:gd name="connsiteX8" fmla="*/ 0 w 334706"/>
                    <a:gd name="connsiteY8" fmla="*/ 226667 h 430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34706" h="430978">
                      <a:moveTo>
                        <a:pt x="0" y="226667"/>
                      </a:moveTo>
                      <a:lnTo>
                        <a:pt x="334706" y="430978"/>
                      </a:lnTo>
                      <a:lnTo>
                        <a:pt x="334706" y="328823"/>
                      </a:lnTo>
                      <a:lnTo>
                        <a:pt x="251057" y="124512"/>
                      </a:lnTo>
                      <a:lnTo>
                        <a:pt x="198856" y="175643"/>
                      </a:lnTo>
                      <a:lnTo>
                        <a:pt x="217682" y="261218"/>
                      </a:lnTo>
                      <a:lnTo>
                        <a:pt x="102048" y="0"/>
                      </a:lnTo>
                      <a:lnTo>
                        <a:pt x="0" y="124512"/>
                      </a:lnTo>
                      <a:lnTo>
                        <a:pt x="0" y="22666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4" name="任意多边形: 形状 943">
                  <a:extLst>
                    <a:ext uri="{FF2B5EF4-FFF2-40B4-BE49-F238E27FC236}">
                      <a16:creationId xmlns:a16="http://schemas.microsoft.com/office/drawing/2014/main" id="{381BD84A-C430-821D-FD16-C2C91F2A0CB1}"/>
                    </a:ext>
                  </a:extLst>
                </p:cNvPr>
                <p:cNvSpPr/>
                <p:nvPr/>
              </p:nvSpPr>
              <p:spPr>
                <a:xfrm>
                  <a:off x="9043110" y="1022606"/>
                  <a:ext cx="49419" cy="67573"/>
                </a:xfrm>
                <a:custGeom>
                  <a:avLst/>
                  <a:gdLst>
                    <a:gd name="connsiteX0" fmla="*/ 24710 w 49419"/>
                    <a:gd name="connsiteY0" fmla="*/ 3557 h 67573"/>
                    <a:gd name="connsiteX1" fmla="*/ 49420 w 49419"/>
                    <a:gd name="connsiteY1" fmla="*/ 48912 h 67573"/>
                    <a:gd name="connsiteX2" fmla="*/ 24710 w 49419"/>
                    <a:gd name="connsiteY2" fmla="*/ 63995 h 67573"/>
                    <a:gd name="connsiteX3" fmla="*/ 0 w 49419"/>
                    <a:gd name="connsiteY3" fmla="*/ 18747 h 67573"/>
                    <a:gd name="connsiteX4" fmla="*/ 24710 w 49419"/>
                    <a:gd name="connsiteY4" fmla="*/ 3557 h 675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419" h="67573">
                      <a:moveTo>
                        <a:pt x="24710" y="3557"/>
                      </a:moveTo>
                      <a:cubicBezTo>
                        <a:pt x="39536" y="14025"/>
                        <a:pt x="48660" y="30780"/>
                        <a:pt x="49420" y="48912"/>
                      </a:cubicBezTo>
                      <a:cubicBezTo>
                        <a:pt x="49420" y="65599"/>
                        <a:pt x="38723" y="72338"/>
                        <a:pt x="24710" y="63995"/>
                      </a:cubicBezTo>
                      <a:cubicBezTo>
                        <a:pt x="9884" y="53572"/>
                        <a:pt x="760" y="36850"/>
                        <a:pt x="0" y="18747"/>
                      </a:cubicBezTo>
                      <a:cubicBezTo>
                        <a:pt x="0" y="2059"/>
                        <a:pt x="11018" y="-4787"/>
                        <a:pt x="24710" y="3557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4" name="图形 18">
              <a:extLst>
                <a:ext uri="{FF2B5EF4-FFF2-40B4-BE49-F238E27FC236}">
                  <a16:creationId xmlns:a16="http://schemas.microsoft.com/office/drawing/2014/main" id="{C6A73BD5-A443-2ADA-90C2-F95F8C790FC0}"/>
                </a:ext>
              </a:extLst>
            </p:cNvPr>
            <p:cNvGrpSpPr/>
            <p:nvPr/>
          </p:nvGrpSpPr>
          <p:grpSpPr>
            <a:xfrm>
              <a:off x="8917940" y="2317405"/>
              <a:ext cx="328115" cy="556230"/>
              <a:chOff x="8797937" y="1380551"/>
              <a:chExt cx="470663" cy="797882"/>
            </a:xfrm>
          </p:grpSpPr>
          <p:grpSp>
            <p:nvGrpSpPr>
              <p:cNvPr id="931" name="图形 18">
                <a:extLst>
                  <a:ext uri="{FF2B5EF4-FFF2-40B4-BE49-F238E27FC236}">
                    <a16:creationId xmlns:a16="http://schemas.microsoft.com/office/drawing/2014/main" id="{C60D81FC-EE3B-5534-EC49-8D7DBEFC3DEE}"/>
                  </a:ext>
                </a:extLst>
              </p:cNvPr>
              <p:cNvGrpSpPr/>
              <p:nvPr/>
            </p:nvGrpSpPr>
            <p:grpSpPr>
              <a:xfrm>
                <a:off x="8797937" y="1380551"/>
                <a:ext cx="470663" cy="797882"/>
                <a:chOff x="8797937" y="1380551"/>
                <a:chExt cx="470663" cy="797882"/>
              </a:xfrm>
            </p:grpSpPr>
            <p:sp>
              <p:nvSpPr>
                <p:cNvPr id="935" name="任意多边形: 形状 934">
                  <a:extLst>
                    <a:ext uri="{FF2B5EF4-FFF2-40B4-BE49-F238E27FC236}">
                      <a16:creationId xmlns:a16="http://schemas.microsoft.com/office/drawing/2014/main" id="{CC137EDC-6B2C-E614-40FF-2AC5990BC33D}"/>
                    </a:ext>
                  </a:extLst>
                </p:cNvPr>
                <p:cNvSpPr/>
                <p:nvPr/>
              </p:nvSpPr>
              <p:spPr>
                <a:xfrm>
                  <a:off x="8833023" y="1869507"/>
                  <a:ext cx="400171" cy="244638"/>
                </a:xfrm>
                <a:custGeom>
                  <a:avLst/>
                  <a:gdLst>
                    <a:gd name="connsiteX0" fmla="*/ 400171 w 400171"/>
                    <a:gd name="connsiteY0" fmla="*/ 232872 h 244638"/>
                    <a:gd name="connsiteX1" fmla="*/ 381666 w 400171"/>
                    <a:gd name="connsiteY1" fmla="*/ 244638 h 244638"/>
                    <a:gd name="connsiteX2" fmla="*/ 0 w 400171"/>
                    <a:gd name="connsiteY2" fmla="*/ 11767 h 244638"/>
                    <a:gd name="connsiteX3" fmla="*/ 18613 w 400171"/>
                    <a:gd name="connsiteY3" fmla="*/ 0 h 244638"/>
                    <a:gd name="connsiteX4" fmla="*/ 400171 w 400171"/>
                    <a:gd name="connsiteY4" fmla="*/ 232872 h 244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0171" h="244638">
                      <a:moveTo>
                        <a:pt x="400171" y="232872"/>
                      </a:moveTo>
                      <a:lnTo>
                        <a:pt x="381666" y="244638"/>
                      </a:lnTo>
                      <a:lnTo>
                        <a:pt x="0" y="11767"/>
                      </a:lnTo>
                      <a:lnTo>
                        <a:pt x="18613" y="0"/>
                      </a:lnTo>
                      <a:lnTo>
                        <a:pt x="400171" y="232872"/>
                      </a:lnTo>
                      <a:close/>
                    </a:path>
                  </a:pathLst>
                </a:custGeom>
                <a:solidFill>
                  <a:srgbClr val="FAFAFA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6" name="任意多边形: 形状 935">
                  <a:extLst>
                    <a:ext uri="{FF2B5EF4-FFF2-40B4-BE49-F238E27FC236}">
                      <a16:creationId xmlns:a16="http://schemas.microsoft.com/office/drawing/2014/main" id="{F5F5F311-1CB7-176B-EA5F-70D0F0875E29}"/>
                    </a:ext>
                  </a:extLst>
                </p:cNvPr>
                <p:cNvSpPr/>
                <p:nvPr/>
              </p:nvSpPr>
              <p:spPr>
                <a:xfrm>
                  <a:off x="8851636" y="1467838"/>
                  <a:ext cx="362945" cy="623201"/>
                </a:xfrm>
                <a:custGeom>
                  <a:avLst/>
                  <a:gdLst>
                    <a:gd name="connsiteX0" fmla="*/ 0 w 362945"/>
                    <a:gd name="connsiteY0" fmla="*/ 401669 h 623201"/>
                    <a:gd name="connsiteX1" fmla="*/ 362946 w 362945"/>
                    <a:gd name="connsiteY1" fmla="*/ 623202 h 623201"/>
                    <a:gd name="connsiteX2" fmla="*/ 362946 w 362945"/>
                    <a:gd name="connsiteY2" fmla="*/ 221319 h 623201"/>
                    <a:gd name="connsiteX3" fmla="*/ 0 w 362945"/>
                    <a:gd name="connsiteY3" fmla="*/ 0 h 623201"/>
                    <a:gd name="connsiteX4" fmla="*/ 0 w 362945"/>
                    <a:gd name="connsiteY4" fmla="*/ 401669 h 623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2945" h="623201">
                      <a:moveTo>
                        <a:pt x="0" y="401669"/>
                      </a:moveTo>
                      <a:lnTo>
                        <a:pt x="362946" y="623202"/>
                      </a:lnTo>
                      <a:lnTo>
                        <a:pt x="362946" y="221319"/>
                      </a:lnTo>
                      <a:lnTo>
                        <a:pt x="0" y="0"/>
                      </a:lnTo>
                      <a:lnTo>
                        <a:pt x="0" y="4016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7" name="任意多边形: 形状 936">
                  <a:extLst>
                    <a:ext uri="{FF2B5EF4-FFF2-40B4-BE49-F238E27FC236}">
                      <a16:creationId xmlns:a16="http://schemas.microsoft.com/office/drawing/2014/main" id="{13C69EA5-E074-A586-B69E-FE6D29EA700F}"/>
                    </a:ext>
                  </a:extLst>
                </p:cNvPr>
                <p:cNvSpPr/>
                <p:nvPr/>
              </p:nvSpPr>
              <p:spPr>
                <a:xfrm>
                  <a:off x="8797937" y="1391997"/>
                  <a:ext cx="451837" cy="786436"/>
                </a:xfrm>
                <a:custGeom>
                  <a:avLst/>
                  <a:gdLst>
                    <a:gd name="connsiteX0" fmla="*/ 0 w 451837"/>
                    <a:gd name="connsiteY0" fmla="*/ 510670 h 786436"/>
                    <a:gd name="connsiteX1" fmla="*/ 451837 w 451837"/>
                    <a:gd name="connsiteY1" fmla="*/ 786436 h 786436"/>
                    <a:gd name="connsiteX2" fmla="*/ 451837 w 451837"/>
                    <a:gd name="connsiteY2" fmla="*/ 275766 h 786436"/>
                    <a:gd name="connsiteX3" fmla="*/ 0 w 451837"/>
                    <a:gd name="connsiteY3" fmla="*/ 0 h 786436"/>
                    <a:gd name="connsiteX4" fmla="*/ 35086 w 451837"/>
                    <a:gd name="connsiteY4" fmla="*/ 64288 h 786436"/>
                    <a:gd name="connsiteX5" fmla="*/ 416644 w 451837"/>
                    <a:gd name="connsiteY5" fmla="*/ 297160 h 786436"/>
                    <a:gd name="connsiteX6" fmla="*/ 416644 w 451837"/>
                    <a:gd name="connsiteY6" fmla="*/ 722148 h 786436"/>
                    <a:gd name="connsiteX7" fmla="*/ 35086 w 451837"/>
                    <a:gd name="connsiteY7" fmla="*/ 489276 h 786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1837" h="786436">
                      <a:moveTo>
                        <a:pt x="0" y="510670"/>
                      </a:moveTo>
                      <a:lnTo>
                        <a:pt x="451837" y="786436"/>
                      </a:lnTo>
                      <a:lnTo>
                        <a:pt x="451837" y="275766"/>
                      </a:lnTo>
                      <a:lnTo>
                        <a:pt x="0" y="0"/>
                      </a:lnTo>
                      <a:close/>
                      <a:moveTo>
                        <a:pt x="35086" y="64288"/>
                      </a:moveTo>
                      <a:lnTo>
                        <a:pt x="416644" y="297160"/>
                      </a:lnTo>
                      <a:lnTo>
                        <a:pt x="416644" y="722148"/>
                      </a:lnTo>
                      <a:lnTo>
                        <a:pt x="35086" y="489276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8" name="任意多边形: 形状 937">
                  <a:extLst>
                    <a:ext uri="{FF2B5EF4-FFF2-40B4-BE49-F238E27FC236}">
                      <a16:creationId xmlns:a16="http://schemas.microsoft.com/office/drawing/2014/main" id="{400FD3D3-0A33-5F8E-91A5-F99B4BFDD8BC}"/>
                    </a:ext>
                  </a:extLst>
                </p:cNvPr>
                <p:cNvSpPr/>
                <p:nvPr/>
              </p:nvSpPr>
              <p:spPr>
                <a:xfrm>
                  <a:off x="8833023" y="1456285"/>
                  <a:ext cx="18612" cy="424988"/>
                </a:xfrm>
                <a:custGeom>
                  <a:avLst/>
                  <a:gdLst>
                    <a:gd name="connsiteX0" fmla="*/ 0 w 18612"/>
                    <a:gd name="connsiteY0" fmla="*/ 424988 h 424988"/>
                    <a:gd name="connsiteX1" fmla="*/ 18613 w 18612"/>
                    <a:gd name="connsiteY1" fmla="*/ 413221 h 424988"/>
                    <a:gd name="connsiteX2" fmla="*/ 18613 w 18612"/>
                    <a:gd name="connsiteY2" fmla="*/ 11553 h 424988"/>
                    <a:gd name="connsiteX3" fmla="*/ 0 w 18612"/>
                    <a:gd name="connsiteY3" fmla="*/ 0 h 424988"/>
                    <a:gd name="connsiteX4" fmla="*/ 0 w 18612"/>
                    <a:gd name="connsiteY4" fmla="*/ 424988 h 4249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12" h="424988">
                      <a:moveTo>
                        <a:pt x="0" y="424988"/>
                      </a:moveTo>
                      <a:lnTo>
                        <a:pt x="18613" y="413221"/>
                      </a:lnTo>
                      <a:lnTo>
                        <a:pt x="18613" y="11553"/>
                      </a:lnTo>
                      <a:lnTo>
                        <a:pt x="0" y="0"/>
                      </a:lnTo>
                      <a:lnTo>
                        <a:pt x="0" y="42498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9" name="任意多边形: 形状 938">
                  <a:extLst>
                    <a:ext uri="{FF2B5EF4-FFF2-40B4-BE49-F238E27FC236}">
                      <a16:creationId xmlns:a16="http://schemas.microsoft.com/office/drawing/2014/main" id="{25AB8664-03D5-8004-F886-56DE62A6354E}"/>
                    </a:ext>
                  </a:extLst>
                </p:cNvPr>
                <p:cNvSpPr/>
                <p:nvPr/>
              </p:nvSpPr>
              <p:spPr>
                <a:xfrm>
                  <a:off x="8797937" y="1380551"/>
                  <a:ext cx="470663" cy="287211"/>
                </a:xfrm>
                <a:custGeom>
                  <a:avLst/>
                  <a:gdLst>
                    <a:gd name="connsiteX0" fmla="*/ 0 w 470663"/>
                    <a:gd name="connsiteY0" fmla="*/ 11446 h 287211"/>
                    <a:gd name="connsiteX1" fmla="*/ 18826 w 470663"/>
                    <a:gd name="connsiteY1" fmla="*/ 0 h 287211"/>
                    <a:gd name="connsiteX2" fmla="*/ 470664 w 470663"/>
                    <a:gd name="connsiteY2" fmla="*/ 275766 h 287211"/>
                    <a:gd name="connsiteX3" fmla="*/ 451730 w 470663"/>
                    <a:gd name="connsiteY3" fmla="*/ 287212 h 287211"/>
                    <a:gd name="connsiteX4" fmla="*/ 0 w 470663"/>
                    <a:gd name="connsiteY4" fmla="*/ 11446 h 287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0663" h="287211">
                      <a:moveTo>
                        <a:pt x="0" y="11446"/>
                      </a:moveTo>
                      <a:lnTo>
                        <a:pt x="18826" y="0"/>
                      </a:lnTo>
                      <a:lnTo>
                        <a:pt x="470664" y="275766"/>
                      </a:lnTo>
                      <a:lnTo>
                        <a:pt x="451730" y="287212"/>
                      </a:lnTo>
                      <a:lnTo>
                        <a:pt x="0" y="11446"/>
                      </a:lnTo>
                      <a:close/>
                    </a:path>
                  </a:pathLst>
                </a:custGeom>
                <a:solidFill>
                  <a:srgbClr val="FAFAFA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0" name="任意多边形: 形状 939">
                  <a:extLst>
                    <a:ext uri="{FF2B5EF4-FFF2-40B4-BE49-F238E27FC236}">
                      <a16:creationId xmlns:a16="http://schemas.microsoft.com/office/drawing/2014/main" id="{D70ECE36-4214-BCFC-D30A-90E1FF3569BC}"/>
                    </a:ext>
                  </a:extLst>
                </p:cNvPr>
                <p:cNvSpPr/>
                <p:nvPr/>
              </p:nvSpPr>
              <p:spPr>
                <a:xfrm>
                  <a:off x="9249667" y="1656317"/>
                  <a:ext cx="18933" cy="522115"/>
                </a:xfrm>
                <a:custGeom>
                  <a:avLst/>
                  <a:gdLst>
                    <a:gd name="connsiteX0" fmla="*/ 18933 w 18933"/>
                    <a:gd name="connsiteY0" fmla="*/ 0 h 522115"/>
                    <a:gd name="connsiteX1" fmla="*/ 0 w 18933"/>
                    <a:gd name="connsiteY1" fmla="*/ 11446 h 522115"/>
                    <a:gd name="connsiteX2" fmla="*/ 0 w 18933"/>
                    <a:gd name="connsiteY2" fmla="*/ 522116 h 522115"/>
                    <a:gd name="connsiteX3" fmla="*/ 18933 w 18933"/>
                    <a:gd name="connsiteY3" fmla="*/ 510670 h 522115"/>
                    <a:gd name="connsiteX4" fmla="*/ 18933 w 18933"/>
                    <a:gd name="connsiteY4" fmla="*/ 0 h 5221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933" h="522115">
                      <a:moveTo>
                        <a:pt x="18933" y="0"/>
                      </a:moveTo>
                      <a:lnTo>
                        <a:pt x="0" y="11446"/>
                      </a:lnTo>
                      <a:lnTo>
                        <a:pt x="0" y="522116"/>
                      </a:lnTo>
                      <a:lnTo>
                        <a:pt x="18933" y="510670"/>
                      </a:lnTo>
                      <a:lnTo>
                        <a:pt x="18933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32" name="图形 18">
                <a:extLst>
                  <a:ext uri="{FF2B5EF4-FFF2-40B4-BE49-F238E27FC236}">
                    <a16:creationId xmlns:a16="http://schemas.microsoft.com/office/drawing/2014/main" id="{51E907F0-1472-CE66-6511-C63528511873}"/>
                  </a:ext>
                </a:extLst>
              </p:cNvPr>
              <p:cNvGrpSpPr/>
              <p:nvPr/>
            </p:nvGrpSpPr>
            <p:grpSpPr>
              <a:xfrm>
                <a:off x="8865756" y="1630752"/>
                <a:ext cx="334706" cy="430978"/>
                <a:chOff x="8865756" y="1630752"/>
                <a:chExt cx="334706" cy="430978"/>
              </a:xfrm>
              <a:solidFill>
                <a:srgbClr val="F0F0F0"/>
              </a:solidFill>
            </p:grpSpPr>
            <p:sp>
              <p:nvSpPr>
                <p:cNvPr id="933" name="任意多边形: 形状 932">
                  <a:extLst>
                    <a:ext uri="{FF2B5EF4-FFF2-40B4-BE49-F238E27FC236}">
                      <a16:creationId xmlns:a16="http://schemas.microsoft.com/office/drawing/2014/main" id="{8E8F126C-B46E-36C0-9AB3-D34FD3352FC2}"/>
                    </a:ext>
                  </a:extLst>
                </p:cNvPr>
                <p:cNvSpPr/>
                <p:nvPr/>
              </p:nvSpPr>
              <p:spPr>
                <a:xfrm>
                  <a:off x="8865756" y="1630752"/>
                  <a:ext cx="334706" cy="430978"/>
                </a:xfrm>
                <a:custGeom>
                  <a:avLst/>
                  <a:gdLst>
                    <a:gd name="connsiteX0" fmla="*/ 0 w 334706"/>
                    <a:gd name="connsiteY0" fmla="*/ 226774 h 430978"/>
                    <a:gd name="connsiteX1" fmla="*/ 334706 w 334706"/>
                    <a:gd name="connsiteY1" fmla="*/ 430978 h 430978"/>
                    <a:gd name="connsiteX2" fmla="*/ 334706 w 334706"/>
                    <a:gd name="connsiteY2" fmla="*/ 328930 h 430978"/>
                    <a:gd name="connsiteX3" fmla="*/ 251057 w 334706"/>
                    <a:gd name="connsiteY3" fmla="*/ 124619 h 430978"/>
                    <a:gd name="connsiteX4" fmla="*/ 198856 w 334706"/>
                    <a:gd name="connsiteY4" fmla="*/ 175643 h 430978"/>
                    <a:gd name="connsiteX5" fmla="*/ 217682 w 334706"/>
                    <a:gd name="connsiteY5" fmla="*/ 261325 h 430978"/>
                    <a:gd name="connsiteX6" fmla="*/ 102048 w 334706"/>
                    <a:gd name="connsiteY6" fmla="*/ 0 h 430978"/>
                    <a:gd name="connsiteX7" fmla="*/ 0 w 334706"/>
                    <a:gd name="connsiteY7" fmla="*/ 124619 h 430978"/>
                    <a:gd name="connsiteX8" fmla="*/ 0 w 334706"/>
                    <a:gd name="connsiteY8" fmla="*/ 226774 h 430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34706" h="430978">
                      <a:moveTo>
                        <a:pt x="0" y="226774"/>
                      </a:moveTo>
                      <a:lnTo>
                        <a:pt x="334706" y="430978"/>
                      </a:lnTo>
                      <a:lnTo>
                        <a:pt x="334706" y="328930"/>
                      </a:lnTo>
                      <a:lnTo>
                        <a:pt x="251057" y="124619"/>
                      </a:lnTo>
                      <a:lnTo>
                        <a:pt x="198856" y="175643"/>
                      </a:lnTo>
                      <a:lnTo>
                        <a:pt x="217682" y="261325"/>
                      </a:lnTo>
                      <a:lnTo>
                        <a:pt x="102048" y="0"/>
                      </a:lnTo>
                      <a:lnTo>
                        <a:pt x="0" y="124619"/>
                      </a:lnTo>
                      <a:lnTo>
                        <a:pt x="0" y="226774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4" name="任意多边形: 形状 933">
                  <a:extLst>
                    <a:ext uri="{FF2B5EF4-FFF2-40B4-BE49-F238E27FC236}">
                      <a16:creationId xmlns:a16="http://schemas.microsoft.com/office/drawing/2014/main" id="{3D680780-5653-80F4-AAB6-125E5B2D3D94}"/>
                    </a:ext>
                  </a:extLst>
                </p:cNvPr>
                <p:cNvSpPr/>
                <p:nvPr/>
              </p:nvSpPr>
              <p:spPr>
                <a:xfrm>
                  <a:off x="9043110" y="1653166"/>
                  <a:ext cx="49419" cy="67595"/>
                </a:xfrm>
                <a:custGeom>
                  <a:avLst/>
                  <a:gdLst>
                    <a:gd name="connsiteX0" fmla="*/ 24710 w 49419"/>
                    <a:gd name="connsiteY0" fmla="*/ 3579 h 67595"/>
                    <a:gd name="connsiteX1" fmla="*/ 49420 w 49419"/>
                    <a:gd name="connsiteY1" fmla="*/ 48934 h 67595"/>
                    <a:gd name="connsiteX2" fmla="*/ 24710 w 49419"/>
                    <a:gd name="connsiteY2" fmla="*/ 64016 h 67595"/>
                    <a:gd name="connsiteX3" fmla="*/ 0 w 49419"/>
                    <a:gd name="connsiteY3" fmla="*/ 18661 h 67595"/>
                    <a:gd name="connsiteX4" fmla="*/ 24710 w 49419"/>
                    <a:gd name="connsiteY4" fmla="*/ 3579 h 67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419" h="67595">
                      <a:moveTo>
                        <a:pt x="24710" y="3579"/>
                      </a:moveTo>
                      <a:cubicBezTo>
                        <a:pt x="39536" y="14051"/>
                        <a:pt x="48660" y="30803"/>
                        <a:pt x="49420" y="48934"/>
                      </a:cubicBezTo>
                      <a:cubicBezTo>
                        <a:pt x="49420" y="65621"/>
                        <a:pt x="38723" y="72360"/>
                        <a:pt x="24710" y="64016"/>
                      </a:cubicBezTo>
                      <a:cubicBezTo>
                        <a:pt x="9884" y="53544"/>
                        <a:pt x="760" y="36793"/>
                        <a:pt x="0" y="18661"/>
                      </a:cubicBezTo>
                      <a:cubicBezTo>
                        <a:pt x="0" y="1974"/>
                        <a:pt x="11018" y="-4765"/>
                        <a:pt x="24710" y="3579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5" name="图形 18">
              <a:extLst>
                <a:ext uri="{FF2B5EF4-FFF2-40B4-BE49-F238E27FC236}">
                  <a16:creationId xmlns:a16="http://schemas.microsoft.com/office/drawing/2014/main" id="{2D3555BA-1404-EB19-41B0-90E91DAA9954}"/>
                </a:ext>
              </a:extLst>
            </p:cNvPr>
            <p:cNvGrpSpPr/>
            <p:nvPr/>
          </p:nvGrpSpPr>
          <p:grpSpPr>
            <a:xfrm>
              <a:off x="9403253" y="1889438"/>
              <a:ext cx="1067940" cy="1748630"/>
              <a:chOff x="9494092" y="766656"/>
              <a:chExt cx="1531903" cy="2508316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921" name="任意多边形: 形状 920">
                <a:extLst>
                  <a:ext uri="{FF2B5EF4-FFF2-40B4-BE49-F238E27FC236}">
                    <a16:creationId xmlns:a16="http://schemas.microsoft.com/office/drawing/2014/main" id="{104D7495-F2E1-24C0-DB42-8762796E31AB}"/>
                  </a:ext>
                </a:extLst>
              </p:cNvPr>
              <p:cNvSpPr/>
              <p:nvPr/>
            </p:nvSpPr>
            <p:spPr>
              <a:xfrm>
                <a:off x="9578276" y="2341454"/>
                <a:ext cx="1362999" cy="787826"/>
              </a:xfrm>
              <a:custGeom>
                <a:avLst/>
                <a:gdLst>
                  <a:gd name="connsiteX0" fmla="*/ 1363000 w 1362999"/>
                  <a:gd name="connsiteY0" fmla="*/ 761299 h 787826"/>
                  <a:gd name="connsiteX1" fmla="*/ 1318393 w 1362999"/>
                  <a:gd name="connsiteY1" fmla="*/ 787827 h 787826"/>
                  <a:gd name="connsiteX2" fmla="*/ 0 w 1362999"/>
                  <a:gd name="connsiteY2" fmla="*/ 26635 h 787826"/>
                  <a:gd name="connsiteX3" fmla="*/ 44499 w 1362999"/>
                  <a:gd name="connsiteY3" fmla="*/ 0 h 787826"/>
                  <a:gd name="connsiteX4" fmla="*/ 1363000 w 1362999"/>
                  <a:gd name="connsiteY4" fmla="*/ 761299 h 787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2999" h="787826">
                    <a:moveTo>
                      <a:pt x="1363000" y="761299"/>
                    </a:moveTo>
                    <a:lnTo>
                      <a:pt x="1318393" y="787827"/>
                    </a:lnTo>
                    <a:lnTo>
                      <a:pt x="0" y="26635"/>
                    </a:lnTo>
                    <a:lnTo>
                      <a:pt x="44499" y="0"/>
                    </a:lnTo>
                    <a:lnTo>
                      <a:pt x="1363000" y="761299"/>
                    </a:ln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2" name="任意多边形: 形状 921">
                <a:extLst>
                  <a:ext uri="{FF2B5EF4-FFF2-40B4-BE49-F238E27FC236}">
                    <a16:creationId xmlns:a16="http://schemas.microsoft.com/office/drawing/2014/main" id="{98D8D738-B55D-0638-DB78-2E64096A23FB}"/>
                  </a:ext>
                </a:extLst>
              </p:cNvPr>
              <p:cNvSpPr/>
              <p:nvPr/>
            </p:nvSpPr>
            <p:spPr>
              <a:xfrm>
                <a:off x="9578276" y="2341454"/>
                <a:ext cx="1362999" cy="787826"/>
              </a:xfrm>
              <a:custGeom>
                <a:avLst/>
                <a:gdLst>
                  <a:gd name="connsiteX0" fmla="*/ 1363000 w 1362999"/>
                  <a:gd name="connsiteY0" fmla="*/ 761299 h 787826"/>
                  <a:gd name="connsiteX1" fmla="*/ 1318393 w 1362999"/>
                  <a:gd name="connsiteY1" fmla="*/ 787827 h 787826"/>
                  <a:gd name="connsiteX2" fmla="*/ 0 w 1362999"/>
                  <a:gd name="connsiteY2" fmla="*/ 26635 h 787826"/>
                  <a:gd name="connsiteX3" fmla="*/ 44499 w 1362999"/>
                  <a:gd name="connsiteY3" fmla="*/ 0 h 787826"/>
                  <a:gd name="connsiteX4" fmla="*/ 1363000 w 1362999"/>
                  <a:gd name="connsiteY4" fmla="*/ 761299 h 787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2999" h="787826">
                    <a:moveTo>
                      <a:pt x="1363000" y="761299"/>
                    </a:moveTo>
                    <a:lnTo>
                      <a:pt x="1318393" y="787827"/>
                    </a:lnTo>
                    <a:lnTo>
                      <a:pt x="0" y="26635"/>
                    </a:lnTo>
                    <a:lnTo>
                      <a:pt x="44499" y="0"/>
                    </a:lnTo>
                    <a:lnTo>
                      <a:pt x="1363000" y="761299"/>
                    </a:ln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3" name="任意多边形: 形状 922">
                <a:extLst>
                  <a:ext uri="{FF2B5EF4-FFF2-40B4-BE49-F238E27FC236}">
                    <a16:creationId xmlns:a16="http://schemas.microsoft.com/office/drawing/2014/main" id="{7CC26D8A-66CF-CE5D-BA11-93F3279727B7}"/>
                  </a:ext>
                </a:extLst>
              </p:cNvPr>
              <p:cNvSpPr/>
              <p:nvPr/>
            </p:nvSpPr>
            <p:spPr>
              <a:xfrm>
                <a:off x="9494092" y="792542"/>
                <a:ext cx="1486869" cy="2482430"/>
              </a:xfrm>
              <a:custGeom>
                <a:avLst/>
                <a:gdLst>
                  <a:gd name="connsiteX0" fmla="*/ 0 w 1486869"/>
                  <a:gd name="connsiteY0" fmla="*/ 1624111 h 2482430"/>
                  <a:gd name="connsiteX1" fmla="*/ 1486870 w 1486869"/>
                  <a:gd name="connsiteY1" fmla="*/ 2482431 h 2482430"/>
                  <a:gd name="connsiteX2" fmla="*/ 1486870 w 1486869"/>
                  <a:gd name="connsiteY2" fmla="*/ 858320 h 2482430"/>
                  <a:gd name="connsiteX3" fmla="*/ 0 w 1486869"/>
                  <a:gd name="connsiteY3" fmla="*/ 0 h 2482430"/>
                  <a:gd name="connsiteX4" fmla="*/ 84185 w 1486869"/>
                  <a:gd name="connsiteY4" fmla="*/ 145692 h 2482430"/>
                  <a:gd name="connsiteX5" fmla="*/ 1402578 w 1486869"/>
                  <a:gd name="connsiteY5" fmla="*/ 906884 h 2482430"/>
                  <a:gd name="connsiteX6" fmla="*/ 1402578 w 1486869"/>
                  <a:gd name="connsiteY6" fmla="*/ 2336739 h 2482430"/>
                  <a:gd name="connsiteX7" fmla="*/ 84185 w 1486869"/>
                  <a:gd name="connsiteY7" fmla="*/ 1575547 h 2482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86869" h="2482430">
                    <a:moveTo>
                      <a:pt x="0" y="1624111"/>
                    </a:moveTo>
                    <a:lnTo>
                      <a:pt x="1486870" y="2482431"/>
                    </a:lnTo>
                    <a:lnTo>
                      <a:pt x="1486870" y="858320"/>
                    </a:lnTo>
                    <a:lnTo>
                      <a:pt x="0" y="0"/>
                    </a:lnTo>
                    <a:close/>
                    <a:moveTo>
                      <a:pt x="84185" y="145692"/>
                    </a:moveTo>
                    <a:lnTo>
                      <a:pt x="1402578" y="906884"/>
                    </a:lnTo>
                    <a:lnTo>
                      <a:pt x="1402578" y="2336739"/>
                    </a:lnTo>
                    <a:lnTo>
                      <a:pt x="84185" y="1575547"/>
                    </a:ln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4" name="任意多边形: 形状 923">
                <a:extLst>
                  <a:ext uri="{FF2B5EF4-FFF2-40B4-BE49-F238E27FC236}">
                    <a16:creationId xmlns:a16="http://schemas.microsoft.com/office/drawing/2014/main" id="{B09CF276-3661-8276-3DD2-6114B3932277}"/>
                  </a:ext>
                </a:extLst>
              </p:cNvPr>
              <p:cNvSpPr/>
              <p:nvPr/>
            </p:nvSpPr>
            <p:spPr>
              <a:xfrm>
                <a:off x="9494092" y="792542"/>
                <a:ext cx="1486869" cy="2482430"/>
              </a:xfrm>
              <a:custGeom>
                <a:avLst/>
                <a:gdLst>
                  <a:gd name="connsiteX0" fmla="*/ 0 w 1486869"/>
                  <a:gd name="connsiteY0" fmla="*/ 1624111 h 2482430"/>
                  <a:gd name="connsiteX1" fmla="*/ 1486870 w 1486869"/>
                  <a:gd name="connsiteY1" fmla="*/ 2482431 h 2482430"/>
                  <a:gd name="connsiteX2" fmla="*/ 1486870 w 1486869"/>
                  <a:gd name="connsiteY2" fmla="*/ 858320 h 2482430"/>
                  <a:gd name="connsiteX3" fmla="*/ 0 w 1486869"/>
                  <a:gd name="connsiteY3" fmla="*/ 0 h 2482430"/>
                  <a:gd name="connsiteX4" fmla="*/ 84185 w 1486869"/>
                  <a:gd name="connsiteY4" fmla="*/ 145692 h 2482430"/>
                  <a:gd name="connsiteX5" fmla="*/ 1402578 w 1486869"/>
                  <a:gd name="connsiteY5" fmla="*/ 906884 h 2482430"/>
                  <a:gd name="connsiteX6" fmla="*/ 1402578 w 1486869"/>
                  <a:gd name="connsiteY6" fmla="*/ 2336739 h 2482430"/>
                  <a:gd name="connsiteX7" fmla="*/ 84185 w 1486869"/>
                  <a:gd name="connsiteY7" fmla="*/ 1575547 h 2482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86869" h="2482430">
                    <a:moveTo>
                      <a:pt x="0" y="1624111"/>
                    </a:moveTo>
                    <a:lnTo>
                      <a:pt x="1486870" y="2482431"/>
                    </a:lnTo>
                    <a:lnTo>
                      <a:pt x="1486870" y="858320"/>
                    </a:lnTo>
                    <a:lnTo>
                      <a:pt x="0" y="0"/>
                    </a:lnTo>
                    <a:close/>
                    <a:moveTo>
                      <a:pt x="84185" y="145692"/>
                    </a:moveTo>
                    <a:lnTo>
                      <a:pt x="1402578" y="906884"/>
                    </a:lnTo>
                    <a:lnTo>
                      <a:pt x="1402578" y="2336739"/>
                    </a:lnTo>
                    <a:lnTo>
                      <a:pt x="84185" y="1575547"/>
                    </a:ln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5" name="任意多边形: 形状 924">
                <a:extLst>
                  <a:ext uri="{FF2B5EF4-FFF2-40B4-BE49-F238E27FC236}">
                    <a16:creationId xmlns:a16="http://schemas.microsoft.com/office/drawing/2014/main" id="{37731876-3EEC-0FEA-C481-D8DD695BCB8F}"/>
                  </a:ext>
                </a:extLst>
              </p:cNvPr>
              <p:cNvSpPr/>
              <p:nvPr/>
            </p:nvSpPr>
            <p:spPr>
              <a:xfrm>
                <a:off x="9578276" y="938234"/>
                <a:ext cx="44499" cy="1429855"/>
              </a:xfrm>
              <a:custGeom>
                <a:avLst/>
                <a:gdLst>
                  <a:gd name="connsiteX0" fmla="*/ 0 w 44499"/>
                  <a:gd name="connsiteY0" fmla="*/ 1429855 h 1429855"/>
                  <a:gd name="connsiteX1" fmla="*/ 44499 w 44499"/>
                  <a:gd name="connsiteY1" fmla="*/ 1403220 h 1429855"/>
                  <a:gd name="connsiteX2" fmla="*/ 44499 w 44499"/>
                  <a:gd name="connsiteY2" fmla="*/ 26100 h 1429855"/>
                  <a:gd name="connsiteX3" fmla="*/ 0 w 44499"/>
                  <a:gd name="connsiteY3" fmla="*/ 0 h 1429855"/>
                  <a:gd name="connsiteX4" fmla="*/ 0 w 44499"/>
                  <a:gd name="connsiteY4" fmla="*/ 1429855 h 142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499" h="1429855">
                    <a:moveTo>
                      <a:pt x="0" y="1429855"/>
                    </a:moveTo>
                    <a:lnTo>
                      <a:pt x="44499" y="1403220"/>
                    </a:lnTo>
                    <a:lnTo>
                      <a:pt x="44499" y="26100"/>
                    </a:lnTo>
                    <a:lnTo>
                      <a:pt x="0" y="0"/>
                    </a:lnTo>
                    <a:lnTo>
                      <a:pt x="0" y="1429855"/>
                    </a:ln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6" name="任意多边形: 形状 925">
                <a:extLst>
                  <a:ext uri="{FF2B5EF4-FFF2-40B4-BE49-F238E27FC236}">
                    <a16:creationId xmlns:a16="http://schemas.microsoft.com/office/drawing/2014/main" id="{008BBA29-5787-B82D-CA76-EB703E014E19}"/>
                  </a:ext>
                </a:extLst>
              </p:cNvPr>
              <p:cNvSpPr/>
              <p:nvPr/>
            </p:nvSpPr>
            <p:spPr>
              <a:xfrm>
                <a:off x="9578276" y="938234"/>
                <a:ext cx="44499" cy="1429855"/>
              </a:xfrm>
              <a:custGeom>
                <a:avLst/>
                <a:gdLst>
                  <a:gd name="connsiteX0" fmla="*/ 0 w 44499"/>
                  <a:gd name="connsiteY0" fmla="*/ 1429855 h 1429855"/>
                  <a:gd name="connsiteX1" fmla="*/ 44499 w 44499"/>
                  <a:gd name="connsiteY1" fmla="*/ 1403220 h 1429855"/>
                  <a:gd name="connsiteX2" fmla="*/ 44499 w 44499"/>
                  <a:gd name="connsiteY2" fmla="*/ 26100 h 1429855"/>
                  <a:gd name="connsiteX3" fmla="*/ 0 w 44499"/>
                  <a:gd name="connsiteY3" fmla="*/ 0 h 1429855"/>
                  <a:gd name="connsiteX4" fmla="*/ 0 w 44499"/>
                  <a:gd name="connsiteY4" fmla="*/ 1429855 h 142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499" h="1429855">
                    <a:moveTo>
                      <a:pt x="0" y="1429855"/>
                    </a:moveTo>
                    <a:lnTo>
                      <a:pt x="44499" y="1403220"/>
                    </a:lnTo>
                    <a:lnTo>
                      <a:pt x="44499" y="26100"/>
                    </a:lnTo>
                    <a:lnTo>
                      <a:pt x="0" y="0"/>
                    </a:lnTo>
                    <a:lnTo>
                      <a:pt x="0" y="1429855"/>
                    </a:ln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7" name="任意多边形: 形状 926">
                <a:extLst>
                  <a:ext uri="{FF2B5EF4-FFF2-40B4-BE49-F238E27FC236}">
                    <a16:creationId xmlns:a16="http://schemas.microsoft.com/office/drawing/2014/main" id="{D516533C-9602-3092-CB55-6081A8816A9B}"/>
                  </a:ext>
                </a:extLst>
              </p:cNvPr>
              <p:cNvSpPr/>
              <p:nvPr/>
            </p:nvSpPr>
            <p:spPr>
              <a:xfrm>
                <a:off x="9494092" y="766656"/>
                <a:ext cx="1531903" cy="884206"/>
              </a:xfrm>
              <a:custGeom>
                <a:avLst/>
                <a:gdLst>
                  <a:gd name="connsiteX0" fmla="*/ 0 w 1531903"/>
                  <a:gd name="connsiteY0" fmla="*/ 25886 h 884206"/>
                  <a:gd name="connsiteX1" fmla="*/ 45248 w 1531903"/>
                  <a:gd name="connsiteY1" fmla="*/ 0 h 884206"/>
                  <a:gd name="connsiteX2" fmla="*/ 1531904 w 1531903"/>
                  <a:gd name="connsiteY2" fmla="*/ 858320 h 884206"/>
                  <a:gd name="connsiteX3" fmla="*/ 1486656 w 1531903"/>
                  <a:gd name="connsiteY3" fmla="*/ 884206 h 884206"/>
                  <a:gd name="connsiteX4" fmla="*/ 0 w 1531903"/>
                  <a:gd name="connsiteY4" fmla="*/ 25886 h 884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1903" h="884206">
                    <a:moveTo>
                      <a:pt x="0" y="25886"/>
                    </a:moveTo>
                    <a:lnTo>
                      <a:pt x="45248" y="0"/>
                    </a:lnTo>
                    <a:lnTo>
                      <a:pt x="1531904" y="858320"/>
                    </a:lnTo>
                    <a:lnTo>
                      <a:pt x="1486656" y="884206"/>
                    </a:lnTo>
                    <a:lnTo>
                      <a:pt x="0" y="25886"/>
                    </a:ln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8" name="任意多边形: 形状 927">
                <a:extLst>
                  <a:ext uri="{FF2B5EF4-FFF2-40B4-BE49-F238E27FC236}">
                    <a16:creationId xmlns:a16="http://schemas.microsoft.com/office/drawing/2014/main" id="{E5FA5060-53A2-48FC-7622-9BF05D1B6099}"/>
                  </a:ext>
                </a:extLst>
              </p:cNvPr>
              <p:cNvSpPr/>
              <p:nvPr/>
            </p:nvSpPr>
            <p:spPr>
              <a:xfrm>
                <a:off x="9494092" y="766656"/>
                <a:ext cx="1531903" cy="884206"/>
              </a:xfrm>
              <a:custGeom>
                <a:avLst/>
                <a:gdLst>
                  <a:gd name="connsiteX0" fmla="*/ 0 w 1531903"/>
                  <a:gd name="connsiteY0" fmla="*/ 25886 h 884206"/>
                  <a:gd name="connsiteX1" fmla="*/ 45248 w 1531903"/>
                  <a:gd name="connsiteY1" fmla="*/ 0 h 884206"/>
                  <a:gd name="connsiteX2" fmla="*/ 1531904 w 1531903"/>
                  <a:gd name="connsiteY2" fmla="*/ 858320 h 884206"/>
                  <a:gd name="connsiteX3" fmla="*/ 1486656 w 1531903"/>
                  <a:gd name="connsiteY3" fmla="*/ 884206 h 884206"/>
                  <a:gd name="connsiteX4" fmla="*/ 0 w 1531903"/>
                  <a:gd name="connsiteY4" fmla="*/ 25886 h 884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1903" h="884206">
                    <a:moveTo>
                      <a:pt x="0" y="25886"/>
                    </a:moveTo>
                    <a:lnTo>
                      <a:pt x="45248" y="0"/>
                    </a:lnTo>
                    <a:lnTo>
                      <a:pt x="1531904" y="858320"/>
                    </a:lnTo>
                    <a:lnTo>
                      <a:pt x="1486656" y="884206"/>
                    </a:lnTo>
                    <a:lnTo>
                      <a:pt x="0" y="25886"/>
                    </a:ln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9" name="任意多边形: 形状 928">
                <a:extLst>
                  <a:ext uri="{FF2B5EF4-FFF2-40B4-BE49-F238E27FC236}">
                    <a16:creationId xmlns:a16="http://schemas.microsoft.com/office/drawing/2014/main" id="{507C82FC-DBBB-6BC5-0443-6C0AB7D23F59}"/>
                  </a:ext>
                </a:extLst>
              </p:cNvPr>
              <p:cNvSpPr/>
              <p:nvPr/>
            </p:nvSpPr>
            <p:spPr>
              <a:xfrm>
                <a:off x="10980748" y="1624976"/>
                <a:ext cx="45247" cy="1649997"/>
              </a:xfrm>
              <a:custGeom>
                <a:avLst/>
                <a:gdLst>
                  <a:gd name="connsiteX0" fmla="*/ 45248 w 45247"/>
                  <a:gd name="connsiteY0" fmla="*/ 0 h 1649997"/>
                  <a:gd name="connsiteX1" fmla="*/ 0 w 45247"/>
                  <a:gd name="connsiteY1" fmla="*/ 25886 h 1649997"/>
                  <a:gd name="connsiteX2" fmla="*/ 0 w 45247"/>
                  <a:gd name="connsiteY2" fmla="*/ 1649997 h 1649997"/>
                  <a:gd name="connsiteX3" fmla="*/ 45248 w 45247"/>
                  <a:gd name="connsiteY3" fmla="*/ 1623897 h 1649997"/>
                  <a:gd name="connsiteX4" fmla="*/ 45248 w 45247"/>
                  <a:gd name="connsiteY4" fmla="*/ 0 h 1649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247" h="1649997">
                    <a:moveTo>
                      <a:pt x="45248" y="0"/>
                    </a:moveTo>
                    <a:lnTo>
                      <a:pt x="0" y="25886"/>
                    </a:lnTo>
                    <a:lnTo>
                      <a:pt x="0" y="1649997"/>
                    </a:lnTo>
                    <a:lnTo>
                      <a:pt x="45248" y="1623897"/>
                    </a:lnTo>
                    <a:lnTo>
                      <a:pt x="45248" y="0"/>
                    </a:ln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0" name="任意多边形: 形状 929">
                <a:extLst>
                  <a:ext uri="{FF2B5EF4-FFF2-40B4-BE49-F238E27FC236}">
                    <a16:creationId xmlns:a16="http://schemas.microsoft.com/office/drawing/2014/main" id="{348E38FF-7E2A-64E2-A727-59D50D30BAC1}"/>
                  </a:ext>
                </a:extLst>
              </p:cNvPr>
              <p:cNvSpPr/>
              <p:nvPr/>
            </p:nvSpPr>
            <p:spPr>
              <a:xfrm>
                <a:off x="10980748" y="1624976"/>
                <a:ext cx="45247" cy="1649997"/>
              </a:xfrm>
              <a:custGeom>
                <a:avLst/>
                <a:gdLst>
                  <a:gd name="connsiteX0" fmla="*/ 45248 w 45247"/>
                  <a:gd name="connsiteY0" fmla="*/ 0 h 1649997"/>
                  <a:gd name="connsiteX1" fmla="*/ 0 w 45247"/>
                  <a:gd name="connsiteY1" fmla="*/ 25886 h 1649997"/>
                  <a:gd name="connsiteX2" fmla="*/ 0 w 45247"/>
                  <a:gd name="connsiteY2" fmla="*/ 1649997 h 1649997"/>
                  <a:gd name="connsiteX3" fmla="*/ 45248 w 45247"/>
                  <a:gd name="connsiteY3" fmla="*/ 1623897 h 1649997"/>
                  <a:gd name="connsiteX4" fmla="*/ 45248 w 45247"/>
                  <a:gd name="connsiteY4" fmla="*/ 0 h 1649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247" h="1649997">
                    <a:moveTo>
                      <a:pt x="45248" y="0"/>
                    </a:moveTo>
                    <a:lnTo>
                      <a:pt x="0" y="25886"/>
                    </a:lnTo>
                    <a:lnTo>
                      <a:pt x="0" y="1649997"/>
                    </a:lnTo>
                    <a:lnTo>
                      <a:pt x="45248" y="1623897"/>
                    </a:lnTo>
                    <a:lnTo>
                      <a:pt x="45248" y="0"/>
                    </a:ln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6CE6A36-BD89-E831-061A-FE0E2A61BA25}"/>
                </a:ext>
              </a:extLst>
            </p:cNvPr>
            <p:cNvSpPr/>
            <p:nvPr/>
          </p:nvSpPr>
          <p:spPr>
            <a:xfrm>
              <a:off x="9492962" y="2027247"/>
              <a:ext cx="888073" cy="1472715"/>
            </a:xfrm>
            <a:custGeom>
              <a:avLst/>
              <a:gdLst>
                <a:gd name="connsiteX0" fmla="*/ 0 w 1273894"/>
                <a:gd name="connsiteY0" fmla="*/ 1377120 h 2112531"/>
                <a:gd name="connsiteX1" fmla="*/ 1273894 w 1273894"/>
                <a:gd name="connsiteY1" fmla="*/ 2112532 h 2112531"/>
                <a:gd name="connsiteX2" fmla="*/ 1273894 w 1273894"/>
                <a:gd name="connsiteY2" fmla="*/ 735091 h 2112531"/>
                <a:gd name="connsiteX3" fmla="*/ 0 w 1273894"/>
                <a:gd name="connsiteY3" fmla="*/ 0 h 2112531"/>
                <a:gd name="connsiteX4" fmla="*/ 0 w 1273894"/>
                <a:gd name="connsiteY4" fmla="*/ 1377120 h 2112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3894" h="2112531">
                  <a:moveTo>
                    <a:pt x="0" y="1377120"/>
                  </a:moveTo>
                  <a:lnTo>
                    <a:pt x="1273894" y="2112532"/>
                  </a:lnTo>
                  <a:lnTo>
                    <a:pt x="1273894" y="735091"/>
                  </a:lnTo>
                  <a:lnTo>
                    <a:pt x="0" y="0"/>
                  </a:lnTo>
                  <a:lnTo>
                    <a:pt x="0" y="1377120"/>
                  </a:lnTo>
                  <a:close/>
                </a:path>
              </a:pathLst>
            </a:custGeom>
            <a:solidFill>
              <a:srgbClr val="FFFFF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AF6E65B-0617-D022-F4D7-F79EF0F03F89}"/>
                </a:ext>
              </a:extLst>
            </p:cNvPr>
            <p:cNvSpPr/>
            <p:nvPr/>
          </p:nvSpPr>
          <p:spPr>
            <a:xfrm>
              <a:off x="9895947" y="2524496"/>
              <a:ext cx="485088" cy="855405"/>
            </a:xfrm>
            <a:custGeom>
              <a:avLst/>
              <a:gdLst>
                <a:gd name="connsiteX0" fmla="*/ 695834 w 695833"/>
                <a:gd name="connsiteY0" fmla="*/ 21814 h 1227033"/>
                <a:gd name="connsiteX1" fmla="*/ 661710 w 695833"/>
                <a:gd name="connsiteY1" fmla="*/ 2131 h 1227033"/>
                <a:gd name="connsiteX2" fmla="*/ 566080 w 695833"/>
                <a:gd name="connsiteY2" fmla="*/ 42245 h 1227033"/>
                <a:gd name="connsiteX3" fmla="*/ 501899 w 695833"/>
                <a:gd name="connsiteY3" fmla="*/ 134559 h 1227033"/>
                <a:gd name="connsiteX4" fmla="*/ 403915 w 695833"/>
                <a:gd name="connsiteY4" fmla="*/ 433324 h 1227033"/>
                <a:gd name="connsiteX5" fmla="*/ 338557 w 695833"/>
                <a:gd name="connsiteY5" fmla="*/ 752305 h 1227033"/>
                <a:gd name="connsiteX6" fmla="*/ 191047 w 695833"/>
                <a:gd name="connsiteY6" fmla="*/ 907517 h 1227033"/>
                <a:gd name="connsiteX7" fmla="*/ 108787 w 695833"/>
                <a:gd name="connsiteY7" fmla="*/ 958435 h 1227033"/>
                <a:gd name="connsiteX8" fmla="*/ 0 w 695833"/>
                <a:gd name="connsiteY8" fmla="*/ 997264 h 1227033"/>
                <a:gd name="connsiteX9" fmla="*/ 397925 w 695833"/>
                <a:gd name="connsiteY9" fmla="*/ 1227034 h 1227033"/>
                <a:gd name="connsiteX10" fmla="*/ 471947 w 695833"/>
                <a:gd name="connsiteY10" fmla="*/ 1152156 h 1227033"/>
                <a:gd name="connsiteX11" fmla="*/ 509814 w 695833"/>
                <a:gd name="connsiteY11" fmla="*/ 998976 h 1227033"/>
                <a:gd name="connsiteX12" fmla="*/ 567364 w 695833"/>
                <a:gd name="connsiteY12" fmla="*/ 545320 h 1227033"/>
                <a:gd name="connsiteX13" fmla="*/ 695726 w 695833"/>
                <a:gd name="connsiteY13" fmla="*/ 386792 h 122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95833" h="1227033">
                  <a:moveTo>
                    <a:pt x="695834" y="21814"/>
                  </a:moveTo>
                  <a:lnTo>
                    <a:pt x="661710" y="2131"/>
                  </a:lnTo>
                  <a:cubicBezTo>
                    <a:pt x="642135" y="-9207"/>
                    <a:pt x="579665" y="27697"/>
                    <a:pt x="566080" y="42245"/>
                  </a:cubicBezTo>
                  <a:cubicBezTo>
                    <a:pt x="540793" y="70121"/>
                    <a:pt x="519217" y="101142"/>
                    <a:pt x="501899" y="134559"/>
                  </a:cubicBezTo>
                  <a:cubicBezTo>
                    <a:pt x="452383" y="227804"/>
                    <a:pt x="419233" y="328858"/>
                    <a:pt x="403915" y="433324"/>
                  </a:cubicBezTo>
                  <a:cubicBezTo>
                    <a:pt x="388084" y="541469"/>
                    <a:pt x="390330" y="656140"/>
                    <a:pt x="338557" y="752305"/>
                  </a:cubicBezTo>
                  <a:cubicBezTo>
                    <a:pt x="304220" y="816487"/>
                    <a:pt x="249024" y="865264"/>
                    <a:pt x="191047" y="907517"/>
                  </a:cubicBezTo>
                  <a:cubicBezTo>
                    <a:pt x="165577" y="927467"/>
                    <a:pt x="138001" y="944539"/>
                    <a:pt x="108787" y="958435"/>
                  </a:cubicBezTo>
                  <a:cubicBezTo>
                    <a:pt x="91458" y="966029"/>
                    <a:pt x="17008" y="1007105"/>
                    <a:pt x="0" y="997264"/>
                  </a:cubicBezTo>
                  <a:lnTo>
                    <a:pt x="397925" y="1227034"/>
                  </a:lnTo>
                  <a:cubicBezTo>
                    <a:pt x="427780" y="1207801"/>
                    <a:pt x="453057" y="1182235"/>
                    <a:pt x="471947" y="1152156"/>
                  </a:cubicBezTo>
                  <a:cubicBezTo>
                    <a:pt x="498796" y="1106373"/>
                    <a:pt x="504038" y="1051712"/>
                    <a:pt x="509814" y="998976"/>
                  </a:cubicBezTo>
                  <a:cubicBezTo>
                    <a:pt x="519335" y="903773"/>
                    <a:pt x="529497" y="633249"/>
                    <a:pt x="567364" y="545320"/>
                  </a:cubicBezTo>
                  <a:cubicBezTo>
                    <a:pt x="593775" y="481085"/>
                    <a:pt x="638391" y="425985"/>
                    <a:pt x="695726" y="38679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41EBB3DB-3D5F-189F-2FBC-543E8C04E299}"/>
                </a:ext>
              </a:extLst>
            </p:cNvPr>
            <p:cNvSpPr/>
            <p:nvPr/>
          </p:nvSpPr>
          <p:spPr>
            <a:xfrm>
              <a:off x="9492962" y="2202329"/>
              <a:ext cx="573828" cy="800389"/>
            </a:xfrm>
            <a:custGeom>
              <a:avLst/>
              <a:gdLst>
                <a:gd name="connsiteX0" fmla="*/ 187089 w 823126"/>
                <a:gd name="connsiteY0" fmla="*/ 1025957 h 1148115"/>
                <a:gd name="connsiteX1" fmla="*/ 315452 w 823126"/>
                <a:gd name="connsiteY1" fmla="*/ 1004563 h 1148115"/>
                <a:gd name="connsiteX2" fmla="*/ 455581 w 823126"/>
                <a:gd name="connsiteY2" fmla="*/ 944233 h 1148115"/>
                <a:gd name="connsiteX3" fmla="*/ 526395 w 823126"/>
                <a:gd name="connsiteY3" fmla="*/ 843468 h 1148115"/>
                <a:gd name="connsiteX4" fmla="*/ 625555 w 823126"/>
                <a:gd name="connsiteY4" fmla="*/ 510901 h 1148115"/>
                <a:gd name="connsiteX5" fmla="*/ 823127 w 823126"/>
                <a:gd name="connsiteY5" fmla="*/ 223261 h 1148115"/>
                <a:gd name="connsiteX6" fmla="*/ 435257 w 823126"/>
                <a:gd name="connsiteY6" fmla="*/ 17 h 1148115"/>
                <a:gd name="connsiteX7" fmla="*/ 374071 w 823126"/>
                <a:gd name="connsiteY7" fmla="*/ 94150 h 1148115"/>
                <a:gd name="connsiteX8" fmla="*/ 334278 w 823126"/>
                <a:gd name="connsiteY8" fmla="*/ 299744 h 1148115"/>
                <a:gd name="connsiteX9" fmla="*/ 278227 w 823126"/>
                <a:gd name="connsiteY9" fmla="*/ 516784 h 1148115"/>
                <a:gd name="connsiteX10" fmla="*/ 163877 w 823126"/>
                <a:gd name="connsiteY10" fmla="*/ 670927 h 1148115"/>
                <a:gd name="connsiteX11" fmla="*/ 0 w 823126"/>
                <a:gd name="connsiteY11" fmla="*/ 753186 h 1148115"/>
                <a:gd name="connsiteX12" fmla="*/ 0 w 823126"/>
                <a:gd name="connsiteY12" fmla="*/ 1126080 h 1148115"/>
                <a:gd name="connsiteX13" fmla="*/ 38295 w 823126"/>
                <a:gd name="connsiteY13" fmla="*/ 1148116 h 1148115"/>
                <a:gd name="connsiteX14" fmla="*/ 152003 w 823126"/>
                <a:gd name="connsiteY14" fmla="*/ 1040505 h 1148115"/>
                <a:gd name="connsiteX15" fmla="*/ 187089 w 823126"/>
                <a:gd name="connsiteY15" fmla="*/ 1025957 h 1148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23126" h="1148115">
                  <a:moveTo>
                    <a:pt x="187089" y="1025957"/>
                  </a:moveTo>
                  <a:cubicBezTo>
                    <a:pt x="228272" y="1014083"/>
                    <a:pt x="275017" y="1013121"/>
                    <a:pt x="315452" y="1004563"/>
                  </a:cubicBezTo>
                  <a:cubicBezTo>
                    <a:pt x="365834" y="994508"/>
                    <a:pt x="416537" y="977821"/>
                    <a:pt x="455581" y="944233"/>
                  </a:cubicBezTo>
                  <a:cubicBezTo>
                    <a:pt x="486131" y="916100"/>
                    <a:pt x="510285" y="881741"/>
                    <a:pt x="526395" y="843468"/>
                  </a:cubicBezTo>
                  <a:cubicBezTo>
                    <a:pt x="575172" y="737782"/>
                    <a:pt x="590576" y="621186"/>
                    <a:pt x="625555" y="510901"/>
                  </a:cubicBezTo>
                  <a:cubicBezTo>
                    <a:pt x="662887" y="393235"/>
                    <a:pt x="731347" y="304451"/>
                    <a:pt x="823127" y="223261"/>
                  </a:cubicBezTo>
                  <a:lnTo>
                    <a:pt x="435257" y="17"/>
                  </a:lnTo>
                  <a:cubicBezTo>
                    <a:pt x="432797" y="-1374"/>
                    <a:pt x="378563" y="83667"/>
                    <a:pt x="374071" y="94150"/>
                  </a:cubicBezTo>
                  <a:cubicBezTo>
                    <a:pt x="347115" y="156727"/>
                    <a:pt x="345724" y="233209"/>
                    <a:pt x="334278" y="299744"/>
                  </a:cubicBezTo>
                  <a:cubicBezTo>
                    <a:pt x="321549" y="373339"/>
                    <a:pt x="308927" y="448003"/>
                    <a:pt x="278227" y="516784"/>
                  </a:cubicBezTo>
                  <a:cubicBezTo>
                    <a:pt x="251613" y="575778"/>
                    <a:pt x="212612" y="628342"/>
                    <a:pt x="163877" y="670927"/>
                  </a:cubicBezTo>
                  <a:cubicBezTo>
                    <a:pt x="113387" y="715212"/>
                    <a:pt x="62042" y="732862"/>
                    <a:pt x="0" y="753186"/>
                  </a:cubicBezTo>
                  <a:lnTo>
                    <a:pt x="0" y="1126080"/>
                  </a:lnTo>
                  <a:lnTo>
                    <a:pt x="38295" y="1148116"/>
                  </a:lnTo>
                  <a:cubicBezTo>
                    <a:pt x="66898" y="1103542"/>
                    <a:pt x="105921" y="1066605"/>
                    <a:pt x="152003" y="1040505"/>
                  </a:cubicBezTo>
                  <a:cubicBezTo>
                    <a:pt x="163128" y="1034386"/>
                    <a:pt x="174894" y="1029508"/>
                    <a:pt x="187089" y="102595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69C3CE27-8DB0-07EF-7030-03CE415E9A19}"/>
                </a:ext>
              </a:extLst>
            </p:cNvPr>
            <p:cNvSpPr/>
            <p:nvPr/>
          </p:nvSpPr>
          <p:spPr>
            <a:xfrm>
              <a:off x="9664850" y="2418449"/>
              <a:ext cx="593590" cy="722301"/>
            </a:xfrm>
            <a:custGeom>
              <a:avLst/>
              <a:gdLst>
                <a:gd name="connsiteX0" fmla="*/ 284966 w 851473"/>
                <a:gd name="connsiteY0" fmla="*/ 933412 h 1036102"/>
                <a:gd name="connsiteX1" fmla="*/ 367867 w 851473"/>
                <a:gd name="connsiteY1" fmla="*/ 898968 h 1036102"/>
                <a:gd name="connsiteX2" fmla="*/ 573996 w 851473"/>
                <a:gd name="connsiteY2" fmla="*/ 698401 h 1036102"/>
                <a:gd name="connsiteX3" fmla="*/ 601059 w 851473"/>
                <a:gd name="connsiteY3" fmla="*/ 607477 h 1036102"/>
                <a:gd name="connsiteX4" fmla="*/ 661176 w 851473"/>
                <a:gd name="connsiteY4" fmla="*/ 362518 h 1036102"/>
                <a:gd name="connsiteX5" fmla="*/ 740547 w 851473"/>
                <a:gd name="connsiteY5" fmla="*/ 198214 h 1036102"/>
                <a:gd name="connsiteX6" fmla="*/ 851474 w 851473"/>
                <a:gd name="connsiteY6" fmla="*/ 72525 h 1036102"/>
                <a:gd name="connsiteX7" fmla="*/ 725785 w 851473"/>
                <a:gd name="connsiteY7" fmla="*/ 0 h 1036102"/>
                <a:gd name="connsiteX8" fmla="*/ 598171 w 851473"/>
                <a:gd name="connsiteY8" fmla="*/ 166444 h 1036102"/>
                <a:gd name="connsiteX9" fmla="*/ 529390 w 851473"/>
                <a:gd name="connsiteY9" fmla="*/ 372038 h 1036102"/>
                <a:gd name="connsiteX10" fmla="*/ 403060 w 851473"/>
                <a:gd name="connsiteY10" fmla="*/ 690806 h 1036102"/>
                <a:gd name="connsiteX11" fmla="*/ 243675 w 851473"/>
                <a:gd name="connsiteY11" fmla="*/ 814034 h 1036102"/>
                <a:gd name="connsiteX12" fmla="*/ 0 w 851473"/>
                <a:gd name="connsiteY12" fmla="*/ 958336 h 1036102"/>
                <a:gd name="connsiteX13" fmla="*/ 134781 w 851473"/>
                <a:gd name="connsiteY13" fmla="*/ 1036102 h 1036102"/>
                <a:gd name="connsiteX14" fmla="*/ 239718 w 851473"/>
                <a:gd name="connsiteY14" fmla="*/ 951169 h 1036102"/>
                <a:gd name="connsiteX15" fmla="*/ 284966 w 851473"/>
                <a:gd name="connsiteY15" fmla="*/ 933412 h 1036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51473" h="1036102">
                  <a:moveTo>
                    <a:pt x="284966" y="933412"/>
                  </a:moveTo>
                  <a:cubicBezTo>
                    <a:pt x="313195" y="923421"/>
                    <a:pt x="340868" y="911922"/>
                    <a:pt x="367867" y="898968"/>
                  </a:cubicBezTo>
                  <a:cubicBezTo>
                    <a:pt x="454939" y="855538"/>
                    <a:pt x="535380" y="789859"/>
                    <a:pt x="573996" y="698401"/>
                  </a:cubicBezTo>
                  <a:cubicBezTo>
                    <a:pt x="585624" y="668931"/>
                    <a:pt x="594684" y="638509"/>
                    <a:pt x="601059" y="607477"/>
                  </a:cubicBezTo>
                  <a:cubicBezTo>
                    <a:pt x="619886" y="525432"/>
                    <a:pt x="634968" y="442424"/>
                    <a:pt x="661176" y="362518"/>
                  </a:cubicBezTo>
                  <a:cubicBezTo>
                    <a:pt x="679393" y="304134"/>
                    <a:pt x="706135" y="248767"/>
                    <a:pt x="740547" y="198214"/>
                  </a:cubicBezTo>
                  <a:cubicBezTo>
                    <a:pt x="749746" y="185163"/>
                    <a:pt x="839493" y="65572"/>
                    <a:pt x="851474" y="72525"/>
                  </a:cubicBezTo>
                  <a:lnTo>
                    <a:pt x="725785" y="0"/>
                  </a:lnTo>
                  <a:cubicBezTo>
                    <a:pt x="679253" y="48671"/>
                    <a:pt x="629513" y="106969"/>
                    <a:pt x="598171" y="166444"/>
                  </a:cubicBezTo>
                  <a:cubicBezTo>
                    <a:pt x="564369" y="230625"/>
                    <a:pt x="545756" y="301760"/>
                    <a:pt x="529390" y="372038"/>
                  </a:cubicBezTo>
                  <a:cubicBezTo>
                    <a:pt x="503290" y="484570"/>
                    <a:pt x="478259" y="603091"/>
                    <a:pt x="403060" y="690806"/>
                  </a:cubicBezTo>
                  <a:cubicBezTo>
                    <a:pt x="359202" y="741937"/>
                    <a:pt x="301118" y="778735"/>
                    <a:pt x="243675" y="814034"/>
                  </a:cubicBezTo>
                  <a:cubicBezTo>
                    <a:pt x="158956" y="865914"/>
                    <a:pt x="64609" y="875863"/>
                    <a:pt x="0" y="958336"/>
                  </a:cubicBezTo>
                  <a:lnTo>
                    <a:pt x="134781" y="1036102"/>
                  </a:lnTo>
                  <a:cubicBezTo>
                    <a:pt x="117238" y="1026047"/>
                    <a:pt x="231053" y="955020"/>
                    <a:pt x="239718" y="951169"/>
                  </a:cubicBezTo>
                  <a:cubicBezTo>
                    <a:pt x="254693" y="944857"/>
                    <a:pt x="269776" y="939188"/>
                    <a:pt x="284966" y="93341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2E68ED8-0F11-CABD-4E38-DE9B38ABCE49}"/>
                </a:ext>
              </a:extLst>
            </p:cNvPr>
            <p:cNvSpPr/>
            <p:nvPr/>
          </p:nvSpPr>
          <p:spPr>
            <a:xfrm>
              <a:off x="9525027" y="2335875"/>
              <a:ext cx="329056" cy="360278"/>
            </a:xfrm>
            <a:custGeom>
              <a:avLst/>
              <a:gdLst>
                <a:gd name="connsiteX0" fmla="*/ 471947 w 472013"/>
                <a:gd name="connsiteY0" fmla="*/ 17256 h 516800"/>
                <a:gd name="connsiteX1" fmla="*/ 456330 w 472013"/>
                <a:gd name="connsiteY1" fmla="*/ 53518 h 516800"/>
                <a:gd name="connsiteX2" fmla="*/ 408194 w 472013"/>
                <a:gd name="connsiteY2" fmla="*/ 97161 h 516800"/>
                <a:gd name="connsiteX3" fmla="*/ 335241 w 472013"/>
                <a:gd name="connsiteY3" fmla="*/ 188085 h 516800"/>
                <a:gd name="connsiteX4" fmla="*/ 342515 w 472013"/>
                <a:gd name="connsiteY4" fmla="*/ 202847 h 516800"/>
                <a:gd name="connsiteX5" fmla="*/ 386265 w 472013"/>
                <a:gd name="connsiteY5" fmla="*/ 180169 h 516800"/>
                <a:gd name="connsiteX6" fmla="*/ 434187 w 472013"/>
                <a:gd name="connsiteY6" fmla="*/ 181774 h 516800"/>
                <a:gd name="connsiteX7" fmla="*/ 444029 w 472013"/>
                <a:gd name="connsiteY7" fmla="*/ 192471 h 516800"/>
                <a:gd name="connsiteX8" fmla="*/ 437931 w 472013"/>
                <a:gd name="connsiteY8" fmla="*/ 205200 h 516800"/>
                <a:gd name="connsiteX9" fmla="*/ 424453 w 472013"/>
                <a:gd name="connsiteY9" fmla="*/ 216539 h 516800"/>
                <a:gd name="connsiteX10" fmla="*/ 397176 w 472013"/>
                <a:gd name="connsiteY10" fmla="*/ 240607 h 516800"/>
                <a:gd name="connsiteX11" fmla="*/ 255335 w 472013"/>
                <a:gd name="connsiteY11" fmla="*/ 322117 h 516800"/>
                <a:gd name="connsiteX12" fmla="*/ 175322 w 472013"/>
                <a:gd name="connsiteY12" fmla="*/ 349608 h 516800"/>
                <a:gd name="connsiteX13" fmla="*/ 0 w 472013"/>
                <a:gd name="connsiteY13" fmla="*/ 516801 h 516800"/>
                <a:gd name="connsiteX14" fmla="*/ 0 w 472013"/>
                <a:gd name="connsiteY14" fmla="*/ 282218 h 516800"/>
                <a:gd name="connsiteX15" fmla="*/ 106969 w 472013"/>
                <a:gd name="connsiteY15" fmla="*/ 213009 h 516800"/>
                <a:gd name="connsiteX16" fmla="*/ 150933 w 472013"/>
                <a:gd name="connsiteY16" fmla="*/ 152251 h 516800"/>
                <a:gd name="connsiteX17" fmla="*/ 219287 w 472013"/>
                <a:gd name="connsiteY17" fmla="*/ 66675 h 516800"/>
                <a:gd name="connsiteX18" fmla="*/ 308606 w 472013"/>
                <a:gd name="connsiteY18" fmla="*/ 13191 h 516800"/>
                <a:gd name="connsiteX19" fmla="*/ 336952 w 472013"/>
                <a:gd name="connsiteY19" fmla="*/ 18539 h 516800"/>
                <a:gd name="connsiteX20" fmla="*/ 371504 w 472013"/>
                <a:gd name="connsiteY20" fmla="*/ 8698 h 516800"/>
                <a:gd name="connsiteX21" fmla="*/ 399850 w 472013"/>
                <a:gd name="connsiteY21" fmla="*/ 16293 h 516800"/>
                <a:gd name="connsiteX22" fmla="*/ 439108 w 472013"/>
                <a:gd name="connsiteY22" fmla="*/ 7200 h 516800"/>
                <a:gd name="connsiteX23" fmla="*/ 458469 w 472013"/>
                <a:gd name="connsiteY23" fmla="*/ 34 h 516800"/>
                <a:gd name="connsiteX24" fmla="*/ 471947 w 472013"/>
                <a:gd name="connsiteY24" fmla="*/ 17256 h 51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72013" h="516800">
                  <a:moveTo>
                    <a:pt x="471947" y="17256"/>
                  </a:moveTo>
                  <a:cubicBezTo>
                    <a:pt x="470546" y="30650"/>
                    <a:pt x="465102" y="43300"/>
                    <a:pt x="456330" y="53518"/>
                  </a:cubicBezTo>
                  <a:cubicBezTo>
                    <a:pt x="442638" y="70633"/>
                    <a:pt x="424239" y="82400"/>
                    <a:pt x="408194" y="97161"/>
                  </a:cubicBezTo>
                  <a:cubicBezTo>
                    <a:pt x="384019" y="119732"/>
                    <a:pt x="344654" y="155780"/>
                    <a:pt x="335241" y="188085"/>
                  </a:cubicBezTo>
                  <a:cubicBezTo>
                    <a:pt x="333423" y="194610"/>
                    <a:pt x="331497" y="208837"/>
                    <a:pt x="342515" y="202847"/>
                  </a:cubicBezTo>
                  <a:cubicBezTo>
                    <a:pt x="356432" y="194075"/>
                    <a:pt x="371065" y="186481"/>
                    <a:pt x="386265" y="180169"/>
                  </a:cubicBezTo>
                  <a:cubicBezTo>
                    <a:pt x="401765" y="173987"/>
                    <a:pt x="419137" y="174564"/>
                    <a:pt x="434187" y="181774"/>
                  </a:cubicBezTo>
                  <a:cubicBezTo>
                    <a:pt x="438616" y="184085"/>
                    <a:pt x="442092" y="187871"/>
                    <a:pt x="444029" y="192471"/>
                  </a:cubicBezTo>
                  <a:cubicBezTo>
                    <a:pt x="446168" y="199210"/>
                    <a:pt x="442424" y="201991"/>
                    <a:pt x="437931" y="205200"/>
                  </a:cubicBezTo>
                  <a:cubicBezTo>
                    <a:pt x="433182" y="208655"/>
                    <a:pt x="428679" y="212453"/>
                    <a:pt x="424453" y="216539"/>
                  </a:cubicBezTo>
                  <a:cubicBezTo>
                    <a:pt x="415361" y="224669"/>
                    <a:pt x="406376" y="232691"/>
                    <a:pt x="397176" y="240607"/>
                  </a:cubicBezTo>
                  <a:cubicBezTo>
                    <a:pt x="343692" y="287138"/>
                    <a:pt x="326256" y="307783"/>
                    <a:pt x="255335" y="322117"/>
                  </a:cubicBezTo>
                  <a:cubicBezTo>
                    <a:pt x="245173" y="324150"/>
                    <a:pt x="201851" y="328322"/>
                    <a:pt x="175322" y="349608"/>
                  </a:cubicBezTo>
                  <a:cubicBezTo>
                    <a:pt x="156817" y="364156"/>
                    <a:pt x="59475" y="458824"/>
                    <a:pt x="0" y="516801"/>
                  </a:cubicBezTo>
                  <a:lnTo>
                    <a:pt x="0" y="282218"/>
                  </a:lnTo>
                  <a:cubicBezTo>
                    <a:pt x="51987" y="251625"/>
                    <a:pt x="91780" y="227557"/>
                    <a:pt x="106969" y="213009"/>
                  </a:cubicBezTo>
                  <a:cubicBezTo>
                    <a:pt x="123945" y="194535"/>
                    <a:pt x="138696" y="174147"/>
                    <a:pt x="150933" y="152251"/>
                  </a:cubicBezTo>
                  <a:cubicBezTo>
                    <a:pt x="168359" y="119828"/>
                    <a:pt x="191518" y="90829"/>
                    <a:pt x="219287" y="66675"/>
                  </a:cubicBezTo>
                  <a:cubicBezTo>
                    <a:pt x="245869" y="43990"/>
                    <a:pt x="276055" y="25913"/>
                    <a:pt x="308606" y="13191"/>
                  </a:cubicBezTo>
                  <a:cubicBezTo>
                    <a:pt x="318137" y="8089"/>
                    <a:pt x="329936" y="10315"/>
                    <a:pt x="336952" y="18539"/>
                  </a:cubicBezTo>
                  <a:cubicBezTo>
                    <a:pt x="347478" y="12463"/>
                    <a:pt x="359352" y="9083"/>
                    <a:pt x="371504" y="8698"/>
                  </a:cubicBezTo>
                  <a:cubicBezTo>
                    <a:pt x="381238" y="10018"/>
                    <a:pt x="390758" y="12570"/>
                    <a:pt x="399850" y="16293"/>
                  </a:cubicBezTo>
                  <a:cubicBezTo>
                    <a:pt x="414719" y="20572"/>
                    <a:pt x="426272" y="14367"/>
                    <a:pt x="439108" y="7200"/>
                  </a:cubicBezTo>
                  <a:cubicBezTo>
                    <a:pt x="444970" y="3451"/>
                    <a:pt x="451581" y="1007"/>
                    <a:pt x="458469" y="34"/>
                  </a:cubicBezTo>
                  <a:cubicBezTo>
                    <a:pt x="469915" y="-608"/>
                    <a:pt x="472482" y="8056"/>
                    <a:pt x="471947" y="17256"/>
                  </a:cubicBezTo>
                  <a:close/>
                </a:path>
              </a:pathLst>
            </a:custGeom>
            <a:solidFill>
              <a:srgbClr val="FFBDA7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0F9EC065-ECFE-2ECC-4B91-4698CBEB0F54}"/>
                </a:ext>
              </a:extLst>
            </p:cNvPr>
            <p:cNvSpPr/>
            <p:nvPr/>
          </p:nvSpPr>
          <p:spPr>
            <a:xfrm>
              <a:off x="9657317" y="2472089"/>
              <a:ext cx="77330" cy="34279"/>
            </a:xfrm>
            <a:custGeom>
              <a:avLst/>
              <a:gdLst>
                <a:gd name="connsiteX0" fmla="*/ 110927 w 110926"/>
                <a:gd name="connsiteY0" fmla="*/ 10236 h 49172"/>
                <a:gd name="connsiteX1" fmla="*/ 0 w 110926"/>
                <a:gd name="connsiteY1" fmla="*/ 49172 h 49172"/>
                <a:gd name="connsiteX2" fmla="*/ 43750 w 110926"/>
                <a:gd name="connsiteY2" fmla="*/ 5208 h 49172"/>
                <a:gd name="connsiteX3" fmla="*/ 110927 w 110926"/>
                <a:gd name="connsiteY3" fmla="*/ 10236 h 49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926" h="49172">
                  <a:moveTo>
                    <a:pt x="110927" y="10236"/>
                  </a:moveTo>
                  <a:cubicBezTo>
                    <a:pt x="69818" y="4417"/>
                    <a:pt x="28454" y="18932"/>
                    <a:pt x="0" y="49172"/>
                  </a:cubicBezTo>
                  <a:cubicBezTo>
                    <a:pt x="0" y="49172"/>
                    <a:pt x="14120" y="15477"/>
                    <a:pt x="43750" y="5208"/>
                  </a:cubicBezTo>
                  <a:cubicBezTo>
                    <a:pt x="65775" y="-3200"/>
                    <a:pt x="90399" y="-1360"/>
                    <a:pt x="110927" y="10236"/>
                  </a:cubicBezTo>
                  <a:close/>
                </a:path>
              </a:pathLst>
            </a:custGeom>
            <a:solidFill>
              <a:srgbClr val="F0997A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BF4B976-B83F-E66E-29D8-EA9A2644C702}"/>
                </a:ext>
              </a:extLst>
            </p:cNvPr>
            <p:cNvSpPr/>
            <p:nvPr/>
          </p:nvSpPr>
          <p:spPr>
            <a:xfrm>
              <a:off x="9589830" y="2386259"/>
              <a:ext cx="712615" cy="676576"/>
            </a:xfrm>
            <a:custGeom>
              <a:avLst/>
              <a:gdLst>
                <a:gd name="connsiteX0" fmla="*/ 597743 w 1022207"/>
                <a:gd name="connsiteY0" fmla="*/ 854220 h 970512"/>
                <a:gd name="connsiteX1" fmla="*/ 565652 w 1022207"/>
                <a:gd name="connsiteY1" fmla="*/ 831435 h 970512"/>
                <a:gd name="connsiteX2" fmla="*/ 510670 w 1022207"/>
                <a:gd name="connsiteY2" fmla="*/ 852829 h 970512"/>
                <a:gd name="connsiteX3" fmla="*/ 430230 w 1022207"/>
                <a:gd name="connsiteY3" fmla="*/ 867056 h 970512"/>
                <a:gd name="connsiteX4" fmla="*/ 367973 w 1022207"/>
                <a:gd name="connsiteY4" fmla="*/ 857108 h 970512"/>
                <a:gd name="connsiteX5" fmla="*/ 320693 w 1022207"/>
                <a:gd name="connsiteY5" fmla="*/ 845020 h 970512"/>
                <a:gd name="connsiteX6" fmla="*/ 264000 w 1022207"/>
                <a:gd name="connsiteY6" fmla="*/ 859568 h 970512"/>
                <a:gd name="connsiteX7" fmla="*/ 216291 w 1022207"/>
                <a:gd name="connsiteY7" fmla="*/ 882566 h 970512"/>
                <a:gd name="connsiteX8" fmla="*/ 120019 w 1022207"/>
                <a:gd name="connsiteY8" fmla="*/ 891552 h 970512"/>
                <a:gd name="connsiteX9" fmla="*/ 78408 w 1022207"/>
                <a:gd name="connsiteY9" fmla="*/ 858285 h 970512"/>
                <a:gd name="connsiteX10" fmla="*/ 74344 w 1022207"/>
                <a:gd name="connsiteY10" fmla="*/ 797419 h 970512"/>
                <a:gd name="connsiteX11" fmla="*/ 0 w 1022207"/>
                <a:gd name="connsiteY11" fmla="*/ 784797 h 970512"/>
                <a:gd name="connsiteX12" fmla="*/ 24068 w 1022207"/>
                <a:gd name="connsiteY12" fmla="*/ 791108 h 970512"/>
                <a:gd name="connsiteX13" fmla="*/ 39044 w 1022207"/>
                <a:gd name="connsiteY13" fmla="*/ 771212 h 970512"/>
                <a:gd name="connsiteX14" fmla="*/ 19682 w 1022207"/>
                <a:gd name="connsiteY14" fmla="*/ 729922 h 970512"/>
                <a:gd name="connsiteX15" fmla="*/ 22784 w 1022207"/>
                <a:gd name="connsiteY15" fmla="*/ 694087 h 970512"/>
                <a:gd name="connsiteX16" fmla="*/ 39792 w 1022207"/>
                <a:gd name="connsiteY16" fmla="*/ 669377 h 970512"/>
                <a:gd name="connsiteX17" fmla="*/ 34230 w 1022207"/>
                <a:gd name="connsiteY17" fmla="*/ 644239 h 970512"/>
                <a:gd name="connsiteX18" fmla="*/ 19148 w 1022207"/>
                <a:gd name="connsiteY18" fmla="*/ 628729 h 970512"/>
                <a:gd name="connsiteX19" fmla="*/ 25352 w 1022207"/>
                <a:gd name="connsiteY19" fmla="*/ 575779 h 970512"/>
                <a:gd name="connsiteX20" fmla="*/ 74878 w 1022207"/>
                <a:gd name="connsiteY20" fmla="*/ 547005 h 970512"/>
                <a:gd name="connsiteX21" fmla="*/ 46639 w 1022207"/>
                <a:gd name="connsiteY21" fmla="*/ 475121 h 970512"/>
                <a:gd name="connsiteX22" fmla="*/ 85682 w 1022207"/>
                <a:gd name="connsiteY22" fmla="*/ 496515 h 970512"/>
                <a:gd name="connsiteX23" fmla="*/ 114457 w 1022207"/>
                <a:gd name="connsiteY23" fmla="*/ 467313 h 970512"/>
                <a:gd name="connsiteX24" fmla="*/ 93063 w 1022207"/>
                <a:gd name="connsiteY24" fmla="*/ 428483 h 970512"/>
                <a:gd name="connsiteX25" fmla="*/ 75092 w 1022207"/>
                <a:gd name="connsiteY25" fmla="*/ 356172 h 970512"/>
                <a:gd name="connsiteX26" fmla="*/ 108253 w 1022207"/>
                <a:gd name="connsiteY26" fmla="*/ 306110 h 970512"/>
                <a:gd name="connsiteX27" fmla="*/ 54768 w 1022207"/>
                <a:gd name="connsiteY27" fmla="*/ 338201 h 970512"/>
                <a:gd name="connsiteX28" fmla="*/ 83436 w 1022207"/>
                <a:gd name="connsiteY28" fmla="*/ 266746 h 970512"/>
                <a:gd name="connsiteX29" fmla="*/ 136921 w 1022207"/>
                <a:gd name="connsiteY29" fmla="*/ 235511 h 970512"/>
                <a:gd name="connsiteX30" fmla="*/ 174574 w 1022207"/>
                <a:gd name="connsiteY30" fmla="*/ 201388 h 970512"/>
                <a:gd name="connsiteX31" fmla="*/ 187838 w 1022207"/>
                <a:gd name="connsiteY31" fmla="*/ 147261 h 970512"/>
                <a:gd name="connsiteX32" fmla="*/ 243462 w 1022207"/>
                <a:gd name="connsiteY32" fmla="*/ 92172 h 970512"/>
                <a:gd name="connsiteX33" fmla="*/ 281222 w 1022207"/>
                <a:gd name="connsiteY33" fmla="*/ 85219 h 970512"/>
                <a:gd name="connsiteX34" fmla="*/ 262823 w 1022207"/>
                <a:gd name="connsiteY34" fmla="*/ 77518 h 970512"/>
                <a:gd name="connsiteX35" fmla="*/ 257688 w 1022207"/>
                <a:gd name="connsiteY35" fmla="*/ 30237 h 970512"/>
                <a:gd name="connsiteX36" fmla="*/ 307429 w 1022207"/>
                <a:gd name="connsiteY36" fmla="*/ 45534 h 970512"/>
                <a:gd name="connsiteX37" fmla="*/ 362625 w 1022207"/>
                <a:gd name="connsiteY37" fmla="*/ 7560 h 970512"/>
                <a:gd name="connsiteX38" fmla="*/ 428197 w 1022207"/>
                <a:gd name="connsiteY38" fmla="*/ 7560 h 970512"/>
                <a:gd name="connsiteX39" fmla="*/ 470450 w 1022207"/>
                <a:gd name="connsiteY39" fmla="*/ 33553 h 970512"/>
                <a:gd name="connsiteX40" fmla="*/ 545328 w 1022207"/>
                <a:gd name="connsiteY40" fmla="*/ 33553 h 970512"/>
                <a:gd name="connsiteX41" fmla="*/ 598813 w 1022207"/>
                <a:gd name="connsiteY41" fmla="*/ 38367 h 970512"/>
                <a:gd name="connsiteX42" fmla="*/ 649088 w 1022207"/>
                <a:gd name="connsiteY42" fmla="*/ 63932 h 970512"/>
                <a:gd name="connsiteX43" fmla="*/ 670482 w 1022207"/>
                <a:gd name="connsiteY43" fmla="*/ 92065 h 970512"/>
                <a:gd name="connsiteX44" fmla="*/ 677756 w 1022207"/>
                <a:gd name="connsiteY44" fmla="*/ 121268 h 970512"/>
                <a:gd name="connsiteX45" fmla="*/ 808365 w 1022207"/>
                <a:gd name="connsiteY45" fmla="*/ 169939 h 970512"/>
                <a:gd name="connsiteX46" fmla="*/ 829224 w 1022207"/>
                <a:gd name="connsiteY46" fmla="*/ 196039 h 970512"/>
                <a:gd name="connsiteX47" fmla="*/ 859389 w 1022207"/>
                <a:gd name="connsiteY47" fmla="*/ 206736 h 970512"/>
                <a:gd name="connsiteX48" fmla="*/ 876365 w 1022207"/>
                <a:gd name="connsiteY48" fmla="*/ 185449 h 970512"/>
                <a:gd name="connsiteX49" fmla="*/ 875756 w 1022207"/>
                <a:gd name="connsiteY49" fmla="*/ 182347 h 970512"/>
                <a:gd name="connsiteX50" fmla="*/ 889448 w 1022207"/>
                <a:gd name="connsiteY50" fmla="*/ 203741 h 970512"/>
                <a:gd name="connsiteX51" fmla="*/ 887201 w 1022207"/>
                <a:gd name="connsiteY51" fmla="*/ 229414 h 970512"/>
                <a:gd name="connsiteX52" fmla="*/ 835321 w 1022207"/>
                <a:gd name="connsiteY52" fmla="*/ 248668 h 970512"/>
                <a:gd name="connsiteX53" fmla="*/ 872654 w 1022207"/>
                <a:gd name="connsiteY53" fmla="*/ 268243 h 970512"/>
                <a:gd name="connsiteX54" fmla="*/ 905921 w 1022207"/>
                <a:gd name="connsiteY54" fmla="*/ 287177 h 970512"/>
                <a:gd name="connsiteX55" fmla="*/ 932556 w 1022207"/>
                <a:gd name="connsiteY55" fmla="*/ 360558 h 970512"/>
                <a:gd name="connsiteX56" fmla="*/ 922394 w 1022207"/>
                <a:gd name="connsiteY56" fmla="*/ 418214 h 970512"/>
                <a:gd name="connsiteX57" fmla="*/ 965182 w 1022207"/>
                <a:gd name="connsiteY57" fmla="*/ 455439 h 970512"/>
                <a:gd name="connsiteX58" fmla="*/ 995347 w 1022207"/>
                <a:gd name="connsiteY58" fmla="*/ 503789 h 970512"/>
                <a:gd name="connsiteX59" fmla="*/ 968498 w 1022207"/>
                <a:gd name="connsiteY59" fmla="*/ 551070 h 970512"/>
                <a:gd name="connsiteX60" fmla="*/ 964219 w 1022207"/>
                <a:gd name="connsiteY60" fmla="*/ 598136 h 970512"/>
                <a:gd name="connsiteX61" fmla="*/ 996310 w 1022207"/>
                <a:gd name="connsiteY61" fmla="*/ 638356 h 970512"/>
                <a:gd name="connsiteX62" fmla="*/ 1004225 w 1022207"/>
                <a:gd name="connsiteY62" fmla="*/ 695585 h 970512"/>
                <a:gd name="connsiteX63" fmla="*/ 988287 w 1022207"/>
                <a:gd name="connsiteY63" fmla="*/ 756022 h 970512"/>
                <a:gd name="connsiteX64" fmla="*/ 1017276 w 1022207"/>
                <a:gd name="connsiteY64" fmla="*/ 794745 h 970512"/>
                <a:gd name="connsiteX65" fmla="*/ 1007113 w 1022207"/>
                <a:gd name="connsiteY65" fmla="*/ 846839 h 970512"/>
                <a:gd name="connsiteX66" fmla="*/ 995133 w 1022207"/>
                <a:gd name="connsiteY66" fmla="*/ 816032 h 970512"/>
                <a:gd name="connsiteX67" fmla="*/ 967214 w 1022207"/>
                <a:gd name="connsiteY67" fmla="*/ 796563 h 970512"/>
                <a:gd name="connsiteX68" fmla="*/ 983794 w 1022207"/>
                <a:gd name="connsiteY68" fmla="*/ 838709 h 970512"/>
                <a:gd name="connsiteX69" fmla="*/ 963898 w 1022207"/>
                <a:gd name="connsiteY69" fmla="*/ 877004 h 970512"/>
                <a:gd name="connsiteX70" fmla="*/ 921111 w 1022207"/>
                <a:gd name="connsiteY70" fmla="*/ 892408 h 970512"/>
                <a:gd name="connsiteX71" fmla="*/ 914264 w 1022207"/>
                <a:gd name="connsiteY71" fmla="*/ 920220 h 970512"/>
                <a:gd name="connsiteX72" fmla="*/ 870193 w 1022207"/>
                <a:gd name="connsiteY72" fmla="*/ 966858 h 970512"/>
                <a:gd name="connsiteX73" fmla="*/ 803979 w 1022207"/>
                <a:gd name="connsiteY73" fmla="*/ 963007 h 970512"/>
                <a:gd name="connsiteX74" fmla="*/ 757662 w 1022207"/>
                <a:gd name="connsiteY74" fmla="*/ 947069 h 970512"/>
                <a:gd name="connsiteX75" fmla="*/ 719260 w 1022207"/>
                <a:gd name="connsiteY75" fmla="*/ 935516 h 970512"/>
                <a:gd name="connsiteX76" fmla="*/ 691983 w 1022207"/>
                <a:gd name="connsiteY76" fmla="*/ 899147 h 970512"/>
                <a:gd name="connsiteX77" fmla="*/ 597743 w 1022207"/>
                <a:gd name="connsiteY77" fmla="*/ 854220 h 97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1022207" h="970512">
                  <a:moveTo>
                    <a:pt x="597743" y="854220"/>
                  </a:moveTo>
                  <a:cubicBezTo>
                    <a:pt x="586191" y="848122"/>
                    <a:pt x="577205" y="836891"/>
                    <a:pt x="565652" y="831435"/>
                  </a:cubicBezTo>
                  <a:cubicBezTo>
                    <a:pt x="548751" y="823413"/>
                    <a:pt x="527358" y="846946"/>
                    <a:pt x="510670" y="852829"/>
                  </a:cubicBezTo>
                  <a:cubicBezTo>
                    <a:pt x="484987" y="862563"/>
                    <a:pt x="457699" y="867388"/>
                    <a:pt x="430230" y="867056"/>
                  </a:cubicBezTo>
                  <a:cubicBezTo>
                    <a:pt x="409071" y="867184"/>
                    <a:pt x="388041" y="863826"/>
                    <a:pt x="367973" y="857108"/>
                  </a:cubicBezTo>
                  <a:cubicBezTo>
                    <a:pt x="350859" y="851011"/>
                    <a:pt x="338878" y="842346"/>
                    <a:pt x="320693" y="845020"/>
                  </a:cubicBezTo>
                  <a:cubicBezTo>
                    <a:pt x="301214" y="847224"/>
                    <a:pt x="282131" y="852112"/>
                    <a:pt x="264000" y="859568"/>
                  </a:cubicBezTo>
                  <a:cubicBezTo>
                    <a:pt x="247847" y="866735"/>
                    <a:pt x="232765" y="876362"/>
                    <a:pt x="216291" y="882566"/>
                  </a:cubicBezTo>
                  <a:cubicBezTo>
                    <a:pt x="187624" y="893263"/>
                    <a:pt x="158956" y="901821"/>
                    <a:pt x="120019" y="891552"/>
                  </a:cubicBezTo>
                  <a:cubicBezTo>
                    <a:pt x="102487" y="886032"/>
                    <a:pt x="87650" y="874170"/>
                    <a:pt x="78408" y="858285"/>
                  </a:cubicBezTo>
                  <a:cubicBezTo>
                    <a:pt x="69209" y="839298"/>
                    <a:pt x="67744" y="817465"/>
                    <a:pt x="74344" y="797419"/>
                  </a:cubicBezTo>
                  <a:cubicBezTo>
                    <a:pt x="55838" y="818813"/>
                    <a:pt x="11125" y="817208"/>
                    <a:pt x="0" y="784797"/>
                  </a:cubicBezTo>
                  <a:cubicBezTo>
                    <a:pt x="6065" y="791482"/>
                    <a:pt x="15500" y="793953"/>
                    <a:pt x="24068" y="791108"/>
                  </a:cubicBezTo>
                  <a:cubicBezTo>
                    <a:pt x="32529" y="787985"/>
                    <a:pt x="38381" y="780208"/>
                    <a:pt x="39044" y="771212"/>
                  </a:cubicBezTo>
                  <a:cubicBezTo>
                    <a:pt x="39900" y="755808"/>
                    <a:pt x="25566" y="744256"/>
                    <a:pt x="19682" y="729922"/>
                  </a:cubicBezTo>
                  <a:cubicBezTo>
                    <a:pt x="14986" y="718155"/>
                    <a:pt x="16131" y="704870"/>
                    <a:pt x="22784" y="694087"/>
                  </a:cubicBezTo>
                  <a:cubicBezTo>
                    <a:pt x="28240" y="685637"/>
                    <a:pt x="36904" y="679004"/>
                    <a:pt x="39792" y="669377"/>
                  </a:cubicBezTo>
                  <a:cubicBezTo>
                    <a:pt x="42146" y="660595"/>
                    <a:pt x="40071" y="651214"/>
                    <a:pt x="34230" y="644239"/>
                  </a:cubicBezTo>
                  <a:cubicBezTo>
                    <a:pt x="29737" y="638570"/>
                    <a:pt x="23533" y="634505"/>
                    <a:pt x="19148" y="628729"/>
                  </a:cubicBezTo>
                  <a:cubicBezTo>
                    <a:pt x="7488" y="613433"/>
                    <a:pt x="12516" y="590113"/>
                    <a:pt x="25352" y="575779"/>
                  </a:cubicBezTo>
                  <a:cubicBezTo>
                    <a:pt x="39279" y="562312"/>
                    <a:pt x="56277" y="552439"/>
                    <a:pt x="74878" y="547005"/>
                  </a:cubicBezTo>
                  <a:cubicBezTo>
                    <a:pt x="50072" y="532371"/>
                    <a:pt x="38423" y="502730"/>
                    <a:pt x="46639" y="475121"/>
                  </a:cubicBezTo>
                  <a:cubicBezTo>
                    <a:pt x="54340" y="489284"/>
                    <a:pt x="69605" y="497638"/>
                    <a:pt x="85682" y="496515"/>
                  </a:cubicBezTo>
                  <a:cubicBezTo>
                    <a:pt x="100915" y="494697"/>
                    <a:pt x="112863" y="482577"/>
                    <a:pt x="114457" y="467313"/>
                  </a:cubicBezTo>
                  <a:cubicBezTo>
                    <a:pt x="114457" y="452337"/>
                    <a:pt x="100551" y="440143"/>
                    <a:pt x="93063" y="428483"/>
                  </a:cubicBezTo>
                  <a:cubicBezTo>
                    <a:pt x="78932" y="407164"/>
                    <a:pt x="72579" y="381630"/>
                    <a:pt x="75092" y="356172"/>
                  </a:cubicBezTo>
                  <a:cubicBezTo>
                    <a:pt x="79050" y="333281"/>
                    <a:pt x="90924" y="313384"/>
                    <a:pt x="108253" y="306110"/>
                  </a:cubicBezTo>
                  <a:cubicBezTo>
                    <a:pt x="85939" y="306367"/>
                    <a:pt x="65497" y="318636"/>
                    <a:pt x="54768" y="338201"/>
                  </a:cubicBezTo>
                  <a:cubicBezTo>
                    <a:pt x="52618" y="311213"/>
                    <a:pt x="63230" y="284770"/>
                    <a:pt x="83436" y="266746"/>
                  </a:cubicBezTo>
                  <a:cubicBezTo>
                    <a:pt x="100091" y="254444"/>
                    <a:pt x="118019" y="243972"/>
                    <a:pt x="136921" y="235511"/>
                  </a:cubicBezTo>
                  <a:cubicBezTo>
                    <a:pt x="152634" y="228215"/>
                    <a:pt x="165770" y="216310"/>
                    <a:pt x="174574" y="201388"/>
                  </a:cubicBezTo>
                  <a:cubicBezTo>
                    <a:pt x="182596" y="185342"/>
                    <a:pt x="183773" y="164804"/>
                    <a:pt x="187838" y="147261"/>
                  </a:cubicBezTo>
                  <a:cubicBezTo>
                    <a:pt x="194684" y="117096"/>
                    <a:pt x="215863" y="102548"/>
                    <a:pt x="243462" y="92172"/>
                  </a:cubicBezTo>
                  <a:cubicBezTo>
                    <a:pt x="255592" y="87829"/>
                    <a:pt x="268343" y="85476"/>
                    <a:pt x="281222" y="85219"/>
                  </a:cubicBezTo>
                  <a:cubicBezTo>
                    <a:pt x="274622" y="83968"/>
                    <a:pt x="268353" y="81336"/>
                    <a:pt x="262823" y="77518"/>
                  </a:cubicBezTo>
                  <a:cubicBezTo>
                    <a:pt x="248917" y="66179"/>
                    <a:pt x="244424" y="42325"/>
                    <a:pt x="257688" y="30237"/>
                  </a:cubicBezTo>
                  <a:cubicBezTo>
                    <a:pt x="262181" y="49599"/>
                    <a:pt x="289779" y="54198"/>
                    <a:pt x="307429" y="45534"/>
                  </a:cubicBezTo>
                  <a:cubicBezTo>
                    <a:pt x="327753" y="35693"/>
                    <a:pt x="342087" y="17401"/>
                    <a:pt x="362625" y="7560"/>
                  </a:cubicBezTo>
                  <a:cubicBezTo>
                    <a:pt x="383324" y="-2520"/>
                    <a:pt x="407499" y="-2520"/>
                    <a:pt x="428197" y="7560"/>
                  </a:cubicBezTo>
                  <a:cubicBezTo>
                    <a:pt x="442959" y="15048"/>
                    <a:pt x="455046" y="27563"/>
                    <a:pt x="470450" y="33553"/>
                  </a:cubicBezTo>
                  <a:cubicBezTo>
                    <a:pt x="493983" y="42753"/>
                    <a:pt x="520298" y="35372"/>
                    <a:pt x="545328" y="33553"/>
                  </a:cubicBezTo>
                  <a:cubicBezTo>
                    <a:pt x="563299" y="32248"/>
                    <a:pt x="581366" y="33874"/>
                    <a:pt x="598813" y="38367"/>
                  </a:cubicBezTo>
                  <a:cubicBezTo>
                    <a:pt x="617425" y="42624"/>
                    <a:pt x="634690" y="51406"/>
                    <a:pt x="649088" y="63932"/>
                  </a:cubicBezTo>
                  <a:cubicBezTo>
                    <a:pt x="657796" y="71998"/>
                    <a:pt x="665027" y="81518"/>
                    <a:pt x="670482" y="92065"/>
                  </a:cubicBezTo>
                  <a:cubicBezTo>
                    <a:pt x="674910" y="101190"/>
                    <a:pt x="677382" y="111138"/>
                    <a:pt x="677756" y="121268"/>
                  </a:cubicBezTo>
                  <a:cubicBezTo>
                    <a:pt x="726908" y="112486"/>
                    <a:pt x="776948" y="131130"/>
                    <a:pt x="808365" y="169939"/>
                  </a:cubicBezTo>
                  <a:cubicBezTo>
                    <a:pt x="814655" y="179149"/>
                    <a:pt x="821629" y="187878"/>
                    <a:pt x="829224" y="196039"/>
                  </a:cubicBezTo>
                  <a:cubicBezTo>
                    <a:pt x="837086" y="204073"/>
                    <a:pt x="848222" y="208020"/>
                    <a:pt x="859389" y="206736"/>
                  </a:cubicBezTo>
                  <a:cubicBezTo>
                    <a:pt x="869958" y="205549"/>
                    <a:pt x="877553" y="196018"/>
                    <a:pt x="876365" y="185449"/>
                  </a:cubicBezTo>
                  <a:cubicBezTo>
                    <a:pt x="876248" y="184401"/>
                    <a:pt x="876044" y="183363"/>
                    <a:pt x="875756" y="182347"/>
                  </a:cubicBezTo>
                  <a:cubicBezTo>
                    <a:pt x="882644" y="187685"/>
                    <a:pt x="887479" y="195248"/>
                    <a:pt x="889448" y="203741"/>
                  </a:cubicBezTo>
                  <a:cubicBezTo>
                    <a:pt x="891223" y="212331"/>
                    <a:pt x="890443" y="221263"/>
                    <a:pt x="887201" y="229414"/>
                  </a:cubicBezTo>
                  <a:cubicBezTo>
                    <a:pt x="878751" y="246956"/>
                    <a:pt x="852864" y="253482"/>
                    <a:pt x="835321" y="248668"/>
                  </a:cubicBezTo>
                  <a:cubicBezTo>
                    <a:pt x="848339" y="254038"/>
                    <a:pt x="860833" y="260595"/>
                    <a:pt x="872654" y="268243"/>
                  </a:cubicBezTo>
                  <a:cubicBezTo>
                    <a:pt x="884388" y="273346"/>
                    <a:pt x="895534" y="279700"/>
                    <a:pt x="905921" y="287177"/>
                  </a:cubicBezTo>
                  <a:cubicBezTo>
                    <a:pt x="927518" y="304955"/>
                    <a:pt x="937723" y="333067"/>
                    <a:pt x="932556" y="360558"/>
                  </a:cubicBezTo>
                  <a:cubicBezTo>
                    <a:pt x="928171" y="379919"/>
                    <a:pt x="916083" y="399387"/>
                    <a:pt x="922394" y="418214"/>
                  </a:cubicBezTo>
                  <a:cubicBezTo>
                    <a:pt x="928705" y="437040"/>
                    <a:pt x="948816" y="444742"/>
                    <a:pt x="965182" y="455439"/>
                  </a:cubicBezTo>
                  <a:cubicBezTo>
                    <a:pt x="981548" y="466136"/>
                    <a:pt x="995989" y="484000"/>
                    <a:pt x="995347" y="503789"/>
                  </a:cubicBezTo>
                  <a:cubicBezTo>
                    <a:pt x="994705" y="523578"/>
                    <a:pt x="981548" y="537805"/>
                    <a:pt x="968498" y="551070"/>
                  </a:cubicBezTo>
                  <a:cubicBezTo>
                    <a:pt x="955448" y="564334"/>
                    <a:pt x="955876" y="581449"/>
                    <a:pt x="964219" y="598136"/>
                  </a:cubicBezTo>
                  <a:cubicBezTo>
                    <a:pt x="972563" y="614823"/>
                    <a:pt x="987110" y="623915"/>
                    <a:pt x="996310" y="638356"/>
                  </a:cubicBezTo>
                  <a:cubicBezTo>
                    <a:pt x="1006910" y="655461"/>
                    <a:pt x="1009788" y="676245"/>
                    <a:pt x="1004225" y="695585"/>
                  </a:cubicBezTo>
                  <a:cubicBezTo>
                    <a:pt x="998984" y="715053"/>
                    <a:pt x="982083" y="734842"/>
                    <a:pt x="988287" y="756022"/>
                  </a:cubicBezTo>
                  <a:cubicBezTo>
                    <a:pt x="992887" y="771533"/>
                    <a:pt x="1009146" y="780625"/>
                    <a:pt x="1017276" y="794745"/>
                  </a:cubicBezTo>
                  <a:cubicBezTo>
                    <a:pt x="1026625" y="812331"/>
                    <a:pt x="1022378" y="834056"/>
                    <a:pt x="1007113" y="846839"/>
                  </a:cubicBezTo>
                  <a:cubicBezTo>
                    <a:pt x="1007873" y="835308"/>
                    <a:pt x="1003487" y="824022"/>
                    <a:pt x="995133" y="816032"/>
                  </a:cubicBezTo>
                  <a:cubicBezTo>
                    <a:pt x="986832" y="808202"/>
                    <a:pt x="977430" y="801645"/>
                    <a:pt x="967214" y="796563"/>
                  </a:cubicBezTo>
                  <a:cubicBezTo>
                    <a:pt x="976371" y="808897"/>
                    <a:pt x="982094" y="823445"/>
                    <a:pt x="983794" y="838709"/>
                  </a:cubicBezTo>
                  <a:cubicBezTo>
                    <a:pt x="985292" y="854284"/>
                    <a:pt x="977494" y="869281"/>
                    <a:pt x="963898" y="877004"/>
                  </a:cubicBezTo>
                  <a:cubicBezTo>
                    <a:pt x="949885" y="883743"/>
                    <a:pt x="930310" y="880106"/>
                    <a:pt x="921111" y="892408"/>
                  </a:cubicBezTo>
                  <a:cubicBezTo>
                    <a:pt x="916682" y="901019"/>
                    <a:pt x="914340" y="910539"/>
                    <a:pt x="914264" y="920220"/>
                  </a:cubicBezTo>
                  <a:cubicBezTo>
                    <a:pt x="909098" y="942598"/>
                    <a:pt x="892240" y="960440"/>
                    <a:pt x="870193" y="966858"/>
                  </a:cubicBezTo>
                  <a:cubicBezTo>
                    <a:pt x="848286" y="972816"/>
                    <a:pt x="825042" y="971458"/>
                    <a:pt x="803979" y="963007"/>
                  </a:cubicBezTo>
                  <a:cubicBezTo>
                    <a:pt x="788362" y="957445"/>
                    <a:pt x="773707" y="951348"/>
                    <a:pt x="757662" y="947069"/>
                  </a:cubicBezTo>
                  <a:cubicBezTo>
                    <a:pt x="744933" y="943646"/>
                    <a:pt x="730278" y="943539"/>
                    <a:pt x="719260" y="935516"/>
                  </a:cubicBezTo>
                  <a:cubicBezTo>
                    <a:pt x="708242" y="927494"/>
                    <a:pt x="702145" y="910485"/>
                    <a:pt x="691983" y="899147"/>
                  </a:cubicBezTo>
                  <a:cubicBezTo>
                    <a:pt x="665241" y="871014"/>
                    <a:pt x="629941" y="871228"/>
                    <a:pt x="597743" y="854220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0443704-A2F1-41B5-F74C-FE7E07F62DE6}"/>
                </a:ext>
              </a:extLst>
            </p:cNvPr>
            <p:cNvSpPr/>
            <p:nvPr/>
          </p:nvSpPr>
          <p:spPr>
            <a:xfrm>
              <a:off x="9565300" y="2635243"/>
              <a:ext cx="89828" cy="71501"/>
            </a:xfrm>
            <a:custGeom>
              <a:avLst/>
              <a:gdLst>
                <a:gd name="connsiteX0" fmla="*/ 42140 w 128854"/>
                <a:gd name="connsiteY0" fmla="*/ 89727 h 102564"/>
                <a:gd name="connsiteX1" fmla="*/ 2134 w 128854"/>
                <a:gd name="connsiteY1" fmla="*/ 87267 h 102564"/>
                <a:gd name="connsiteX2" fmla="*/ 101 w 128854"/>
                <a:gd name="connsiteY2" fmla="*/ 89086 h 102564"/>
                <a:gd name="connsiteX3" fmla="*/ 46633 w 128854"/>
                <a:gd name="connsiteY3" fmla="*/ 92936 h 102564"/>
                <a:gd name="connsiteX4" fmla="*/ 54977 w 128854"/>
                <a:gd name="connsiteY4" fmla="*/ 97001 h 102564"/>
                <a:gd name="connsiteX5" fmla="*/ 107819 w 128854"/>
                <a:gd name="connsiteY5" fmla="*/ 89727 h 102564"/>
                <a:gd name="connsiteX6" fmla="*/ 128036 w 128854"/>
                <a:gd name="connsiteY6" fmla="*/ 57637 h 102564"/>
                <a:gd name="connsiteX7" fmla="*/ 124827 w 128854"/>
                <a:gd name="connsiteY7" fmla="*/ 20411 h 102564"/>
                <a:gd name="connsiteX8" fmla="*/ 114772 w 128854"/>
                <a:gd name="connsiteY8" fmla="*/ 943 h 102564"/>
                <a:gd name="connsiteX9" fmla="*/ 111135 w 128854"/>
                <a:gd name="connsiteY9" fmla="*/ 943 h 102564"/>
                <a:gd name="connsiteX10" fmla="*/ 111135 w 128854"/>
                <a:gd name="connsiteY10" fmla="*/ 3082 h 102564"/>
                <a:gd name="connsiteX11" fmla="*/ 113168 w 128854"/>
                <a:gd name="connsiteY11" fmla="*/ 43303 h 102564"/>
                <a:gd name="connsiteX12" fmla="*/ 101722 w 128854"/>
                <a:gd name="connsiteY12" fmla="*/ 70687 h 102564"/>
                <a:gd name="connsiteX13" fmla="*/ 80328 w 128854"/>
                <a:gd name="connsiteY13" fmla="*/ 85663 h 102564"/>
                <a:gd name="connsiteX14" fmla="*/ 63534 w 128854"/>
                <a:gd name="connsiteY14" fmla="*/ 84165 h 102564"/>
                <a:gd name="connsiteX15" fmla="*/ 64818 w 128854"/>
                <a:gd name="connsiteY15" fmla="*/ 74859 h 102564"/>
                <a:gd name="connsiteX16" fmla="*/ 61930 w 128854"/>
                <a:gd name="connsiteY16" fmla="*/ 40415 h 102564"/>
                <a:gd name="connsiteX17" fmla="*/ 29839 w 128854"/>
                <a:gd name="connsiteY17" fmla="*/ 37420 h 102564"/>
                <a:gd name="connsiteX18" fmla="*/ 42140 w 128854"/>
                <a:gd name="connsiteY18" fmla="*/ 89727 h 102564"/>
                <a:gd name="connsiteX19" fmla="*/ 36471 w 128854"/>
                <a:gd name="connsiteY19" fmla="*/ 52823 h 102564"/>
                <a:gd name="connsiteX20" fmla="*/ 51554 w 128854"/>
                <a:gd name="connsiteY20" fmla="*/ 44159 h 102564"/>
                <a:gd name="connsiteX21" fmla="*/ 59362 w 128854"/>
                <a:gd name="connsiteY21" fmla="*/ 60097 h 102564"/>
                <a:gd name="connsiteX22" fmla="*/ 52944 w 128854"/>
                <a:gd name="connsiteY22" fmla="*/ 79030 h 102564"/>
                <a:gd name="connsiteX23" fmla="*/ 36471 w 128854"/>
                <a:gd name="connsiteY23" fmla="*/ 52823 h 102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8854" h="102564">
                  <a:moveTo>
                    <a:pt x="42140" y="89727"/>
                  </a:moveTo>
                  <a:cubicBezTo>
                    <a:pt x="29411" y="98606"/>
                    <a:pt x="12510" y="100424"/>
                    <a:pt x="2134" y="87267"/>
                  </a:cubicBezTo>
                  <a:cubicBezTo>
                    <a:pt x="1278" y="86197"/>
                    <a:pt x="-433" y="88123"/>
                    <a:pt x="101" y="89086"/>
                  </a:cubicBezTo>
                  <a:cubicBezTo>
                    <a:pt x="10050" y="108661"/>
                    <a:pt x="30909" y="104168"/>
                    <a:pt x="46633" y="92936"/>
                  </a:cubicBezTo>
                  <a:cubicBezTo>
                    <a:pt x="49286" y="94552"/>
                    <a:pt x="52078" y="95910"/>
                    <a:pt x="54977" y="97001"/>
                  </a:cubicBezTo>
                  <a:cubicBezTo>
                    <a:pt x="72755" y="103066"/>
                    <a:pt x="92352" y="100371"/>
                    <a:pt x="107819" y="89727"/>
                  </a:cubicBezTo>
                  <a:cubicBezTo>
                    <a:pt x="118313" y="81919"/>
                    <a:pt x="125523" y="70473"/>
                    <a:pt x="128036" y="57637"/>
                  </a:cubicBezTo>
                  <a:cubicBezTo>
                    <a:pt x="129801" y="45143"/>
                    <a:pt x="128700" y="32413"/>
                    <a:pt x="124827" y="20411"/>
                  </a:cubicBezTo>
                  <a:cubicBezTo>
                    <a:pt x="123448" y="13084"/>
                    <a:pt x="119950" y="6313"/>
                    <a:pt x="114772" y="943"/>
                  </a:cubicBezTo>
                  <a:cubicBezTo>
                    <a:pt x="113703" y="87"/>
                    <a:pt x="111991" y="-661"/>
                    <a:pt x="111135" y="943"/>
                  </a:cubicBezTo>
                  <a:cubicBezTo>
                    <a:pt x="110280" y="2548"/>
                    <a:pt x="111135" y="2334"/>
                    <a:pt x="111135" y="3082"/>
                  </a:cubicBezTo>
                  <a:cubicBezTo>
                    <a:pt x="113296" y="16368"/>
                    <a:pt x="113981" y="29857"/>
                    <a:pt x="113168" y="43303"/>
                  </a:cubicBezTo>
                  <a:cubicBezTo>
                    <a:pt x="112248" y="53390"/>
                    <a:pt x="108258" y="62942"/>
                    <a:pt x="101722" y="70687"/>
                  </a:cubicBezTo>
                  <a:cubicBezTo>
                    <a:pt x="96331" y="77790"/>
                    <a:pt x="88843" y="83020"/>
                    <a:pt x="80328" y="85663"/>
                  </a:cubicBezTo>
                  <a:cubicBezTo>
                    <a:pt x="74702" y="86668"/>
                    <a:pt x="68893" y="86155"/>
                    <a:pt x="63534" y="84165"/>
                  </a:cubicBezTo>
                  <a:cubicBezTo>
                    <a:pt x="57116" y="81812"/>
                    <a:pt x="62571" y="79030"/>
                    <a:pt x="64818" y="74859"/>
                  </a:cubicBezTo>
                  <a:cubicBezTo>
                    <a:pt x="71247" y="63926"/>
                    <a:pt x="70091" y="50127"/>
                    <a:pt x="61930" y="40415"/>
                  </a:cubicBezTo>
                  <a:cubicBezTo>
                    <a:pt x="53254" y="32028"/>
                    <a:pt x="39916" y="30788"/>
                    <a:pt x="29839" y="37420"/>
                  </a:cubicBezTo>
                  <a:cubicBezTo>
                    <a:pt x="8552" y="51967"/>
                    <a:pt x="24705" y="76677"/>
                    <a:pt x="42140" y="89727"/>
                  </a:cubicBezTo>
                  <a:close/>
                  <a:moveTo>
                    <a:pt x="36471" y="52823"/>
                  </a:moveTo>
                  <a:cubicBezTo>
                    <a:pt x="37113" y="44907"/>
                    <a:pt x="43959" y="39345"/>
                    <a:pt x="51554" y="44159"/>
                  </a:cubicBezTo>
                  <a:cubicBezTo>
                    <a:pt x="56485" y="47977"/>
                    <a:pt x="59373" y="53861"/>
                    <a:pt x="59362" y="60097"/>
                  </a:cubicBezTo>
                  <a:cubicBezTo>
                    <a:pt x="59384" y="66943"/>
                    <a:pt x="57127" y="73607"/>
                    <a:pt x="52944" y="79030"/>
                  </a:cubicBezTo>
                  <a:cubicBezTo>
                    <a:pt x="43328" y="73693"/>
                    <a:pt x="37102" y="63809"/>
                    <a:pt x="36471" y="52823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8B07A44-E21F-CC03-EE48-BE2C7B64BD86}"/>
                </a:ext>
              </a:extLst>
            </p:cNvPr>
            <p:cNvSpPr/>
            <p:nvPr/>
          </p:nvSpPr>
          <p:spPr>
            <a:xfrm>
              <a:off x="10217260" y="2610837"/>
              <a:ext cx="118124" cy="90672"/>
            </a:xfrm>
            <a:custGeom>
              <a:avLst/>
              <a:gdLst>
                <a:gd name="connsiteX0" fmla="*/ 87417 w 169442"/>
                <a:gd name="connsiteY0" fmla="*/ 4824 h 130064"/>
                <a:gd name="connsiteX1" fmla="*/ 73191 w 169442"/>
                <a:gd name="connsiteY1" fmla="*/ 43118 h 130064"/>
                <a:gd name="connsiteX2" fmla="*/ 110523 w 169442"/>
                <a:gd name="connsiteY2" fmla="*/ 64512 h 130064"/>
                <a:gd name="connsiteX3" fmla="*/ 121755 w 169442"/>
                <a:gd name="connsiteY3" fmla="*/ 68149 h 130064"/>
                <a:gd name="connsiteX4" fmla="*/ 114374 w 169442"/>
                <a:gd name="connsiteY4" fmla="*/ 87938 h 130064"/>
                <a:gd name="connsiteX5" fmla="*/ 85706 w 169442"/>
                <a:gd name="connsiteY5" fmla="*/ 104412 h 130064"/>
                <a:gd name="connsiteX6" fmla="*/ 48588 w 169442"/>
                <a:gd name="connsiteY6" fmla="*/ 102593 h 130064"/>
                <a:gd name="connsiteX7" fmla="*/ 4196 w 169442"/>
                <a:gd name="connsiteY7" fmla="*/ 78525 h 130064"/>
                <a:gd name="connsiteX8" fmla="*/ 1521 w 169442"/>
                <a:gd name="connsiteY8" fmla="*/ 77776 h 130064"/>
                <a:gd name="connsiteX9" fmla="*/ 238 w 169442"/>
                <a:gd name="connsiteY9" fmla="*/ 82162 h 130064"/>
                <a:gd name="connsiteX10" fmla="*/ 16711 w 169442"/>
                <a:gd name="connsiteY10" fmla="*/ 104091 h 130064"/>
                <a:gd name="connsiteX11" fmla="*/ 57145 w 169442"/>
                <a:gd name="connsiteY11" fmla="*/ 127838 h 130064"/>
                <a:gd name="connsiteX12" fmla="*/ 104640 w 169442"/>
                <a:gd name="connsiteY12" fmla="*/ 122490 h 130064"/>
                <a:gd name="connsiteX13" fmla="*/ 141437 w 169442"/>
                <a:gd name="connsiteY13" fmla="*/ 66759 h 130064"/>
                <a:gd name="connsiteX14" fmla="*/ 141437 w 169442"/>
                <a:gd name="connsiteY14" fmla="*/ 55099 h 130064"/>
                <a:gd name="connsiteX15" fmla="*/ 162831 w 169442"/>
                <a:gd name="connsiteY15" fmla="*/ 438 h 130064"/>
                <a:gd name="connsiteX16" fmla="*/ 159729 w 169442"/>
                <a:gd name="connsiteY16" fmla="*/ 1721 h 130064"/>
                <a:gd name="connsiteX17" fmla="*/ 140902 w 169442"/>
                <a:gd name="connsiteY17" fmla="*/ 48253 h 130064"/>
                <a:gd name="connsiteX18" fmla="*/ 87417 w 169442"/>
                <a:gd name="connsiteY18" fmla="*/ 4824 h 130064"/>
                <a:gd name="connsiteX19" fmla="*/ 122289 w 169442"/>
                <a:gd name="connsiteY19" fmla="*/ 54885 h 130064"/>
                <a:gd name="connsiteX20" fmla="*/ 97366 w 169442"/>
                <a:gd name="connsiteY20" fmla="*/ 51890 h 130064"/>
                <a:gd name="connsiteX21" fmla="*/ 83674 w 169442"/>
                <a:gd name="connsiteY21" fmla="*/ 34347 h 130064"/>
                <a:gd name="connsiteX22" fmla="*/ 101645 w 169442"/>
                <a:gd name="connsiteY22" fmla="*/ 21939 h 130064"/>
                <a:gd name="connsiteX23" fmla="*/ 122289 w 169442"/>
                <a:gd name="connsiteY23" fmla="*/ 54885 h 13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9442" h="130064">
                  <a:moveTo>
                    <a:pt x="87417" y="4824"/>
                  </a:moveTo>
                  <a:cubicBezTo>
                    <a:pt x="74111" y="12536"/>
                    <a:pt x="68142" y="28592"/>
                    <a:pt x="73191" y="43118"/>
                  </a:cubicBezTo>
                  <a:cubicBezTo>
                    <a:pt x="79887" y="57399"/>
                    <a:pt x="94809" y="65956"/>
                    <a:pt x="110523" y="64512"/>
                  </a:cubicBezTo>
                  <a:cubicBezTo>
                    <a:pt x="116513" y="64512"/>
                    <a:pt x="122610" y="59592"/>
                    <a:pt x="121755" y="68149"/>
                  </a:cubicBezTo>
                  <a:cubicBezTo>
                    <a:pt x="121070" y="75273"/>
                    <a:pt x="118524" y="82098"/>
                    <a:pt x="114374" y="87938"/>
                  </a:cubicBezTo>
                  <a:cubicBezTo>
                    <a:pt x="106800" y="96325"/>
                    <a:pt x="96767" y="102090"/>
                    <a:pt x="85706" y="104412"/>
                  </a:cubicBezTo>
                  <a:cubicBezTo>
                    <a:pt x="73437" y="107567"/>
                    <a:pt x="60493" y="106926"/>
                    <a:pt x="48588" y="102593"/>
                  </a:cubicBezTo>
                  <a:cubicBezTo>
                    <a:pt x="32949" y="96239"/>
                    <a:pt x="18059" y="88163"/>
                    <a:pt x="4196" y="78525"/>
                  </a:cubicBezTo>
                  <a:cubicBezTo>
                    <a:pt x="3457" y="77894"/>
                    <a:pt x="2484" y="77627"/>
                    <a:pt x="1521" y="77776"/>
                  </a:cubicBezTo>
                  <a:cubicBezTo>
                    <a:pt x="-190" y="77776"/>
                    <a:pt x="-190" y="80558"/>
                    <a:pt x="238" y="82162"/>
                  </a:cubicBezTo>
                  <a:cubicBezTo>
                    <a:pt x="3447" y="90934"/>
                    <a:pt x="9180" y="98560"/>
                    <a:pt x="16711" y="104091"/>
                  </a:cubicBezTo>
                  <a:cubicBezTo>
                    <a:pt x="28210" y="114970"/>
                    <a:pt x="42041" y="123099"/>
                    <a:pt x="57145" y="127838"/>
                  </a:cubicBezTo>
                  <a:cubicBezTo>
                    <a:pt x="73084" y="132106"/>
                    <a:pt x="90049" y="130191"/>
                    <a:pt x="104640" y="122490"/>
                  </a:cubicBezTo>
                  <a:cubicBezTo>
                    <a:pt x="125081" y="110830"/>
                    <a:pt x="138741" y="90131"/>
                    <a:pt x="141437" y="66759"/>
                  </a:cubicBezTo>
                  <a:cubicBezTo>
                    <a:pt x="141865" y="62886"/>
                    <a:pt x="141865" y="58971"/>
                    <a:pt x="141437" y="55099"/>
                  </a:cubicBezTo>
                  <a:cubicBezTo>
                    <a:pt x="162831" y="43439"/>
                    <a:pt x="179090" y="22260"/>
                    <a:pt x="162831" y="438"/>
                  </a:cubicBezTo>
                  <a:cubicBezTo>
                    <a:pt x="162082" y="-632"/>
                    <a:pt x="158980" y="438"/>
                    <a:pt x="159729" y="1721"/>
                  </a:cubicBezTo>
                  <a:cubicBezTo>
                    <a:pt x="169249" y="20762"/>
                    <a:pt x="157803" y="38733"/>
                    <a:pt x="140902" y="48253"/>
                  </a:cubicBezTo>
                  <a:cubicBezTo>
                    <a:pt x="134912" y="22153"/>
                    <a:pt x="115122" y="-9296"/>
                    <a:pt x="87417" y="4824"/>
                  </a:cubicBezTo>
                  <a:close/>
                  <a:moveTo>
                    <a:pt x="122289" y="54885"/>
                  </a:moveTo>
                  <a:cubicBezTo>
                    <a:pt x="113871" y="56575"/>
                    <a:pt x="105142" y="55527"/>
                    <a:pt x="97366" y="51890"/>
                  </a:cubicBezTo>
                  <a:cubicBezTo>
                    <a:pt x="90338" y="48467"/>
                    <a:pt x="85289" y="41995"/>
                    <a:pt x="83674" y="34347"/>
                  </a:cubicBezTo>
                  <a:cubicBezTo>
                    <a:pt x="82176" y="23650"/>
                    <a:pt x="92338" y="18516"/>
                    <a:pt x="101645" y="21939"/>
                  </a:cubicBezTo>
                  <a:cubicBezTo>
                    <a:pt x="113839" y="26966"/>
                    <a:pt x="120364" y="42370"/>
                    <a:pt x="122289" y="54885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3D2809FB-1220-FC8C-702F-4F6608E47F66}"/>
                </a:ext>
              </a:extLst>
            </p:cNvPr>
            <p:cNvSpPr/>
            <p:nvPr/>
          </p:nvSpPr>
          <p:spPr>
            <a:xfrm>
              <a:off x="9613248" y="2961788"/>
              <a:ext cx="40071" cy="35377"/>
            </a:xfrm>
            <a:custGeom>
              <a:avLst/>
              <a:gdLst>
                <a:gd name="connsiteX0" fmla="*/ 425 w 57479"/>
                <a:gd name="connsiteY0" fmla="*/ 48764 h 50747"/>
                <a:gd name="connsiteX1" fmla="*/ 17647 w 57479"/>
                <a:gd name="connsiteY1" fmla="*/ 48229 h 50747"/>
                <a:gd name="connsiteX2" fmla="*/ 23103 w 57479"/>
                <a:gd name="connsiteY2" fmla="*/ 43416 h 50747"/>
                <a:gd name="connsiteX3" fmla="*/ 49631 w 57479"/>
                <a:gd name="connsiteY3" fmla="*/ 33681 h 50747"/>
                <a:gd name="connsiteX4" fmla="*/ 57119 w 57479"/>
                <a:gd name="connsiteY4" fmla="*/ 16459 h 50747"/>
                <a:gd name="connsiteX5" fmla="*/ 57119 w 57479"/>
                <a:gd name="connsiteY5" fmla="*/ 7688 h 50747"/>
                <a:gd name="connsiteX6" fmla="*/ 53482 w 57479"/>
                <a:gd name="connsiteY6" fmla="*/ 414 h 50747"/>
                <a:gd name="connsiteX7" fmla="*/ 51663 w 57479"/>
                <a:gd name="connsiteY7" fmla="*/ 2019 h 50747"/>
                <a:gd name="connsiteX8" fmla="*/ 51022 w 57479"/>
                <a:gd name="connsiteY8" fmla="*/ 17529 h 50747"/>
                <a:gd name="connsiteX9" fmla="*/ 27810 w 57479"/>
                <a:gd name="connsiteY9" fmla="*/ 35714 h 50747"/>
                <a:gd name="connsiteX10" fmla="*/ 28772 w 57479"/>
                <a:gd name="connsiteY10" fmla="*/ 32933 h 50747"/>
                <a:gd name="connsiteX11" fmla="*/ 24814 w 57479"/>
                <a:gd name="connsiteY11" fmla="*/ 18813 h 50747"/>
                <a:gd name="connsiteX12" fmla="*/ 11978 w 57479"/>
                <a:gd name="connsiteY12" fmla="*/ 17743 h 50747"/>
                <a:gd name="connsiteX13" fmla="*/ 5988 w 57479"/>
                <a:gd name="connsiteY13" fmla="*/ 31328 h 50747"/>
                <a:gd name="connsiteX14" fmla="*/ 16685 w 57479"/>
                <a:gd name="connsiteY14" fmla="*/ 42025 h 50747"/>
                <a:gd name="connsiteX15" fmla="*/ 18503 w 57479"/>
                <a:gd name="connsiteY15" fmla="*/ 42025 h 50747"/>
                <a:gd name="connsiteX16" fmla="*/ 1174 w 57479"/>
                <a:gd name="connsiteY16" fmla="*/ 45448 h 50747"/>
                <a:gd name="connsiteX17" fmla="*/ 425 w 57479"/>
                <a:gd name="connsiteY17" fmla="*/ 48764 h 50747"/>
                <a:gd name="connsiteX18" fmla="*/ 23317 w 57479"/>
                <a:gd name="connsiteY18" fmla="*/ 35500 h 50747"/>
                <a:gd name="connsiteX19" fmla="*/ 14973 w 57479"/>
                <a:gd name="connsiteY19" fmla="*/ 31007 h 50747"/>
                <a:gd name="connsiteX20" fmla="*/ 14118 w 57479"/>
                <a:gd name="connsiteY20" fmla="*/ 22343 h 50747"/>
                <a:gd name="connsiteX21" fmla="*/ 22461 w 57479"/>
                <a:gd name="connsiteY21" fmla="*/ 25445 h 50747"/>
                <a:gd name="connsiteX22" fmla="*/ 23317 w 57479"/>
                <a:gd name="connsiteY22" fmla="*/ 35500 h 50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479" h="50747">
                  <a:moveTo>
                    <a:pt x="425" y="48764"/>
                  </a:moveTo>
                  <a:cubicBezTo>
                    <a:pt x="5870" y="51588"/>
                    <a:pt x="12384" y="51385"/>
                    <a:pt x="17647" y="48229"/>
                  </a:cubicBezTo>
                  <a:cubicBezTo>
                    <a:pt x="19723" y="46946"/>
                    <a:pt x="21573" y="45320"/>
                    <a:pt x="23103" y="43416"/>
                  </a:cubicBezTo>
                  <a:cubicBezTo>
                    <a:pt x="32965" y="44346"/>
                    <a:pt x="42721" y="40773"/>
                    <a:pt x="49631" y="33681"/>
                  </a:cubicBezTo>
                  <a:cubicBezTo>
                    <a:pt x="53846" y="28857"/>
                    <a:pt x="56466" y="22835"/>
                    <a:pt x="57119" y="16459"/>
                  </a:cubicBezTo>
                  <a:cubicBezTo>
                    <a:pt x="57600" y="13561"/>
                    <a:pt x="57600" y="10587"/>
                    <a:pt x="57119" y="7688"/>
                  </a:cubicBezTo>
                  <a:cubicBezTo>
                    <a:pt x="56349" y="5067"/>
                    <a:pt x="55108" y="2607"/>
                    <a:pt x="53482" y="414"/>
                  </a:cubicBezTo>
                  <a:cubicBezTo>
                    <a:pt x="52733" y="-869"/>
                    <a:pt x="51450" y="1163"/>
                    <a:pt x="51663" y="2019"/>
                  </a:cubicBezTo>
                  <a:cubicBezTo>
                    <a:pt x="52519" y="7175"/>
                    <a:pt x="52305" y="12459"/>
                    <a:pt x="51022" y="17529"/>
                  </a:cubicBezTo>
                  <a:cubicBezTo>
                    <a:pt x="48080" y="28012"/>
                    <a:pt x="38688" y="35372"/>
                    <a:pt x="27810" y="35714"/>
                  </a:cubicBezTo>
                  <a:cubicBezTo>
                    <a:pt x="28194" y="34805"/>
                    <a:pt x="28515" y="33885"/>
                    <a:pt x="28772" y="32933"/>
                  </a:cubicBezTo>
                  <a:cubicBezTo>
                    <a:pt x="30067" y="27852"/>
                    <a:pt x="28558" y="22471"/>
                    <a:pt x="24814" y="18813"/>
                  </a:cubicBezTo>
                  <a:cubicBezTo>
                    <a:pt x="21252" y="15636"/>
                    <a:pt x="16011" y="15197"/>
                    <a:pt x="11978" y="17743"/>
                  </a:cubicBezTo>
                  <a:cubicBezTo>
                    <a:pt x="7346" y="20588"/>
                    <a:pt x="4961" y="25990"/>
                    <a:pt x="5988" y="31328"/>
                  </a:cubicBezTo>
                  <a:cubicBezTo>
                    <a:pt x="7507" y="36473"/>
                    <a:pt x="11539" y="40506"/>
                    <a:pt x="16685" y="42025"/>
                  </a:cubicBezTo>
                  <a:lnTo>
                    <a:pt x="18503" y="42025"/>
                  </a:lnTo>
                  <a:cubicBezTo>
                    <a:pt x="13743" y="46165"/>
                    <a:pt x="7143" y="47470"/>
                    <a:pt x="1174" y="45448"/>
                  </a:cubicBezTo>
                  <a:cubicBezTo>
                    <a:pt x="318" y="45662"/>
                    <a:pt x="-537" y="48336"/>
                    <a:pt x="425" y="48764"/>
                  </a:cubicBezTo>
                  <a:close/>
                  <a:moveTo>
                    <a:pt x="23317" y="35500"/>
                  </a:moveTo>
                  <a:cubicBezTo>
                    <a:pt x="20076" y="35094"/>
                    <a:pt x="17102" y="33489"/>
                    <a:pt x="14973" y="31007"/>
                  </a:cubicBezTo>
                  <a:cubicBezTo>
                    <a:pt x="13369" y="29082"/>
                    <a:pt x="11443" y="24268"/>
                    <a:pt x="14118" y="22343"/>
                  </a:cubicBezTo>
                  <a:cubicBezTo>
                    <a:pt x="16792" y="20417"/>
                    <a:pt x="21071" y="23305"/>
                    <a:pt x="22461" y="25445"/>
                  </a:cubicBezTo>
                  <a:cubicBezTo>
                    <a:pt x="24226" y="28504"/>
                    <a:pt x="24536" y="32184"/>
                    <a:pt x="23317" y="35500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30E3AD6-D26B-C2B9-F339-080E6F13240E}"/>
                </a:ext>
              </a:extLst>
            </p:cNvPr>
            <p:cNvSpPr/>
            <p:nvPr/>
          </p:nvSpPr>
          <p:spPr>
            <a:xfrm>
              <a:off x="9964186" y="2409880"/>
              <a:ext cx="209288" cy="123118"/>
            </a:xfrm>
            <a:custGeom>
              <a:avLst/>
              <a:gdLst>
                <a:gd name="connsiteX0" fmla="*/ 633 w 300213"/>
                <a:gd name="connsiteY0" fmla="*/ 9618 h 176606"/>
                <a:gd name="connsiteX1" fmla="*/ 117015 w 300213"/>
                <a:gd name="connsiteY1" fmla="*/ 15715 h 176606"/>
                <a:gd name="connsiteX2" fmla="*/ 150389 w 300213"/>
                <a:gd name="connsiteY2" fmla="*/ 55615 h 176606"/>
                <a:gd name="connsiteX3" fmla="*/ 150389 w 300213"/>
                <a:gd name="connsiteY3" fmla="*/ 77757 h 176606"/>
                <a:gd name="connsiteX4" fmla="*/ 229119 w 300213"/>
                <a:gd name="connsiteY4" fmla="*/ 80752 h 176606"/>
                <a:gd name="connsiteX5" fmla="*/ 261958 w 300213"/>
                <a:gd name="connsiteY5" fmla="*/ 123540 h 176606"/>
                <a:gd name="connsiteX6" fmla="*/ 276185 w 300213"/>
                <a:gd name="connsiteY6" fmla="*/ 151887 h 176606"/>
                <a:gd name="connsiteX7" fmla="*/ 299504 w 300213"/>
                <a:gd name="connsiteY7" fmla="*/ 172425 h 176606"/>
                <a:gd name="connsiteX8" fmla="*/ 297793 w 300213"/>
                <a:gd name="connsiteY8" fmla="*/ 176597 h 176606"/>
                <a:gd name="connsiteX9" fmla="*/ 264204 w 300213"/>
                <a:gd name="connsiteY9" fmla="*/ 145255 h 176606"/>
                <a:gd name="connsiteX10" fmla="*/ 236607 w 300213"/>
                <a:gd name="connsiteY10" fmla="*/ 97012 h 176606"/>
                <a:gd name="connsiteX11" fmla="*/ 193070 w 300213"/>
                <a:gd name="connsiteY11" fmla="*/ 73051 h 176606"/>
                <a:gd name="connsiteX12" fmla="*/ 148036 w 300213"/>
                <a:gd name="connsiteY12" fmla="*/ 83747 h 176606"/>
                <a:gd name="connsiteX13" fmla="*/ 133809 w 300213"/>
                <a:gd name="connsiteY13" fmla="*/ 100649 h 176606"/>
                <a:gd name="connsiteX14" fmla="*/ 132740 w 300213"/>
                <a:gd name="connsiteY14" fmla="*/ 97760 h 176606"/>
                <a:gd name="connsiteX15" fmla="*/ 138623 w 300213"/>
                <a:gd name="connsiteY15" fmla="*/ 90273 h 176606"/>
                <a:gd name="connsiteX16" fmla="*/ 138623 w 300213"/>
                <a:gd name="connsiteY16" fmla="*/ 90273 h 176606"/>
                <a:gd name="connsiteX17" fmla="*/ 140869 w 300213"/>
                <a:gd name="connsiteY17" fmla="*/ 87384 h 176606"/>
                <a:gd name="connsiteX18" fmla="*/ 145790 w 300213"/>
                <a:gd name="connsiteY18" fmla="*/ 76687 h 176606"/>
                <a:gd name="connsiteX19" fmla="*/ 141083 w 300213"/>
                <a:gd name="connsiteY19" fmla="*/ 49303 h 176606"/>
                <a:gd name="connsiteX20" fmla="*/ 105569 w 300213"/>
                <a:gd name="connsiteY20" fmla="*/ 17213 h 176606"/>
                <a:gd name="connsiteX21" fmla="*/ 1061 w 300213"/>
                <a:gd name="connsiteY21" fmla="*/ 11650 h 176606"/>
                <a:gd name="connsiteX22" fmla="*/ 633 w 300213"/>
                <a:gd name="connsiteY22" fmla="*/ 9618 h 176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00213" h="176606">
                  <a:moveTo>
                    <a:pt x="633" y="9618"/>
                  </a:moveTo>
                  <a:cubicBezTo>
                    <a:pt x="38286" y="-2790"/>
                    <a:pt x="82036" y="-5572"/>
                    <a:pt x="117015" y="15715"/>
                  </a:cubicBezTo>
                  <a:cubicBezTo>
                    <a:pt x="132590" y="24551"/>
                    <a:pt x="144442" y="38724"/>
                    <a:pt x="150389" y="55615"/>
                  </a:cubicBezTo>
                  <a:cubicBezTo>
                    <a:pt x="152582" y="62835"/>
                    <a:pt x="152582" y="70537"/>
                    <a:pt x="150389" y="77757"/>
                  </a:cubicBezTo>
                  <a:cubicBezTo>
                    <a:pt x="172639" y="61070"/>
                    <a:pt x="206869" y="64707"/>
                    <a:pt x="229119" y="80752"/>
                  </a:cubicBezTo>
                  <a:cubicBezTo>
                    <a:pt x="243656" y="91856"/>
                    <a:pt x="254994" y="106617"/>
                    <a:pt x="261958" y="123540"/>
                  </a:cubicBezTo>
                  <a:cubicBezTo>
                    <a:pt x="265841" y="133402"/>
                    <a:pt x="270601" y="142891"/>
                    <a:pt x="276185" y="151887"/>
                  </a:cubicBezTo>
                  <a:cubicBezTo>
                    <a:pt x="282218" y="160487"/>
                    <a:pt x="290219" y="167526"/>
                    <a:pt x="299504" y="172425"/>
                  </a:cubicBezTo>
                  <a:cubicBezTo>
                    <a:pt x="301216" y="173387"/>
                    <a:pt x="299504" y="176810"/>
                    <a:pt x="297793" y="176597"/>
                  </a:cubicBezTo>
                  <a:cubicBezTo>
                    <a:pt x="281747" y="174029"/>
                    <a:pt x="271158" y="158626"/>
                    <a:pt x="264204" y="145255"/>
                  </a:cubicBezTo>
                  <a:cubicBezTo>
                    <a:pt x="255540" y="128567"/>
                    <a:pt x="249657" y="110918"/>
                    <a:pt x="236607" y="97012"/>
                  </a:cubicBezTo>
                  <a:cubicBezTo>
                    <a:pt x="225193" y="84368"/>
                    <a:pt x="209853" y="75928"/>
                    <a:pt x="193070" y="73051"/>
                  </a:cubicBezTo>
                  <a:cubicBezTo>
                    <a:pt x="177260" y="71018"/>
                    <a:pt x="161247" y="74816"/>
                    <a:pt x="148036" y="83747"/>
                  </a:cubicBezTo>
                  <a:cubicBezTo>
                    <a:pt x="144816" y="90508"/>
                    <a:pt x="139917" y="96327"/>
                    <a:pt x="133809" y="100649"/>
                  </a:cubicBezTo>
                  <a:cubicBezTo>
                    <a:pt x="131777" y="102039"/>
                    <a:pt x="131884" y="98723"/>
                    <a:pt x="132740" y="97760"/>
                  </a:cubicBezTo>
                  <a:cubicBezTo>
                    <a:pt x="133595" y="96798"/>
                    <a:pt x="136805" y="92840"/>
                    <a:pt x="138623" y="90273"/>
                  </a:cubicBezTo>
                  <a:lnTo>
                    <a:pt x="138623" y="90273"/>
                  </a:lnTo>
                  <a:lnTo>
                    <a:pt x="140869" y="87384"/>
                  </a:lnTo>
                  <a:cubicBezTo>
                    <a:pt x="143009" y="84068"/>
                    <a:pt x="144667" y="80464"/>
                    <a:pt x="145790" y="76687"/>
                  </a:cubicBezTo>
                  <a:cubicBezTo>
                    <a:pt x="148250" y="67306"/>
                    <a:pt x="146528" y="57326"/>
                    <a:pt x="141083" y="49303"/>
                  </a:cubicBezTo>
                  <a:cubicBezTo>
                    <a:pt x="132462" y="35515"/>
                    <a:pt x="120160" y="24401"/>
                    <a:pt x="105569" y="17213"/>
                  </a:cubicBezTo>
                  <a:cubicBezTo>
                    <a:pt x="72837" y="633"/>
                    <a:pt x="35826" y="5125"/>
                    <a:pt x="1061" y="11650"/>
                  </a:cubicBezTo>
                  <a:cubicBezTo>
                    <a:pt x="-330" y="11543"/>
                    <a:pt x="-223" y="9939"/>
                    <a:pt x="633" y="9618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3C88CAAA-44B8-7124-DDFB-781350B1BB9A}"/>
                </a:ext>
              </a:extLst>
            </p:cNvPr>
            <p:cNvSpPr/>
            <p:nvPr/>
          </p:nvSpPr>
          <p:spPr>
            <a:xfrm>
              <a:off x="10173402" y="2567071"/>
              <a:ext cx="89942" cy="153054"/>
            </a:xfrm>
            <a:custGeom>
              <a:avLst/>
              <a:gdLst>
                <a:gd name="connsiteX0" fmla="*/ 786 w 129017"/>
                <a:gd name="connsiteY0" fmla="*/ 0 h 219547"/>
                <a:gd name="connsiteX1" fmla="*/ 48494 w 129017"/>
                <a:gd name="connsiteY1" fmla="*/ 12836 h 219547"/>
                <a:gd name="connsiteX2" fmla="*/ 90640 w 129017"/>
                <a:gd name="connsiteY2" fmla="*/ 28347 h 219547"/>
                <a:gd name="connsiteX3" fmla="*/ 117596 w 129017"/>
                <a:gd name="connsiteY3" fmla="*/ 103225 h 219547"/>
                <a:gd name="connsiteX4" fmla="*/ 95133 w 129017"/>
                <a:gd name="connsiteY4" fmla="*/ 138739 h 219547"/>
                <a:gd name="connsiteX5" fmla="*/ 88073 w 129017"/>
                <a:gd name="connsiteY5" fmla="*/ 182917 h 219547"/>
                <a:gd name="connsiteX6" fmla="*/ 119201 w 129017"/>
                <a:gd name="connsiteY6" fmla="*/ 211050 h 219547"/>
                <a:gd name="connsiteX7" fmla="*/ 128935 w 129017"/>
                <a:gd name="connsiteY7" fmla="*/ 216398 h 219547"/>
                <a:gd name="connsiteX8" fmla="*/ 93207 w 129017"/>
                <a:gd name="connsiteY8" fmla="*/ 203669 h 219547"/>
                <a:gd name="connsiteX9" fmla="*/ 79729 w 129017"/>
                <a:gd name="connsiteY9" fmla="*/ 168904 h 219547"/>
                <a:gd name="connsiteX10" fmla="*/ 95347 w 129017"/>
                <a:gd name="connsiteY10" fmla="*/ 130288 h 219547"/>
                <a:gd name="connsiteX11" fmla="*/ 115136 w 129017"/>
                <a:gd name="connsiteY11" fmla="*/ 89212 h 219547"/>
                <a:gd name="connsiteX12" fmla="*/ 98342 w 129017"/>
                <a:gd name="connsiteY12" fmla="*/ 43857 h 219547"/>
                <a:gd name="connsiteX13" fmla="*/ 50634 w 129017"/>
                <a:gd name="connsiteY13" fmla="*/ 19147 h 219547"/>
                <a:gd name="connsiteX14" fmla="*/ 144 w 129017"/>
                <a:gd name="connsiteY14" fmla="*/ 1070 h 219547"/>
                <a:gd name="connsiteX15" fmla="*/ 786 w 129017"/>
                <a:gd name="connsiteY15" fmla="*/ 0 h 219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9017" h="219547">
                  <a:moveTo>
                    <a:pt x="786" y="0"/>
                  </a:moveTo>
                  <a:cubicBezTo>
                    <a:pt x="15773" y="7167"/>
                    <a:pt x="31935" y="11510"/>
                    <a:pt x="48494" y="12836"/>
                  </a:cubicBezTo>
                  <a:cubicBezTo>
                    <a:pt x="63523" y="14783"/>
                    <a:pt x="77932" y="20078"/>
                    <a:pt x="90640" y="28347"/>
                  </a:cubicBezTo>
                  <a:cubicBezTo>
                    <a:pt x="115628" y="44253"/>
                    <a:pt x="126710" y="75039"/>
                    <a:pt x="117596" y="103225"/>
                  </a:cubicBezTo>
                  <a:cubicBezTo>
                    <a:pt x="111413" y="115837"/>
                    <a:pt x="103883" y="127742"/>
                    <a:pt x="95133" y="138739"/>
                  </a:cubicBezTo>
                  <a:cubicBezTo>
                    <a:pt x="85559" y="151361"/>
                    <a:pt x="82906" y="167931"/>
                    <a:pt x="88073" y="182917"/>
                  </a:cubicBezTo>
                  <a:cubicBezTo>
                    <a:pt x="93421" y="196684"/>
                    <a:pt x="104963" y="207113"/>
                    <a:pt x="119201" y="211050"/>
                  </a:cubicBezTo>
                  <a:cubicBezTo>
                    <a:pt x="122196" y="212013"/>
                    <a:pt x="129898" y="211585"/>
                    <a:pt x="128935" y="216398"/>
                  </a:cubicBezTo>
                  <a:cubicBezTo>
                    <a:pt x="127544" y="227095"/>
                    <a:pt x="96844" y="207413"/>
                    <a:pt x="93207" y="203669"/>
                  </a:cubicBezTo>
                  <a:cubicBezTo>
                    <a:pt x="84468" y="194202"/>
                    <a:pt x="79654" y="181783"/>
                    <a:pt x="79729" y="168904"/>
                  </a:cubicBezTo>
                  <a:cubicBezTo>
                    <a:pt x="80820" y="154731"/>
                    <a:pt x="86276" y="141242"/>
                    <a:pt x="95347" y="130288"/>
                  </a:cubicBezTo>
                  <a:cubicBezTo>
                    <a:pt x="105637" y="118704"/>
                    <a:pt x="112483" y="104477"/>
                    <a:pt x="115136" y="89212"/>
                  </a:cubicBezTo>
                  <a:cubicBezTo>
                    <a:pt x="116035" y="72429"/>
                    <a:pt x="109948" y="56009"/>
                    <a:pt x="98342" y="43857"/>
                  </a:cubicBezTo>
                  <a:cubicBezTo>
                    <a:pt x="85420" y="30829"/>
                    <a:pt x="68733" y="22196"/>
                    <a:pt x="50634" y="19147"/>
                  </a:cubicBezTo>
                  <a:cubicBezTo>
                    <a:pt x="33091" y="15510"/>
                    <a:pt x="13622" y="14227"/>
                    <a:pt x="144" y="1070"/>
                  </a:cubicBezTo>
                  <a:cubicBezTo>
                    <a:pt x="-176" y="1284"/>
                    <a:pt x="37" y="0"/>
                    <a:pt x="786" y="0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A760F72-C0C5-4870-487B-23B49D3D64E4}"/>
                </a:ext>
              </a:extLst>
            </p:cNvPr>
            <p:cNvSpPr/>
            <p:nvPr/>
          </p:nvSpPr>
          <p:spPr>
            <a:xfrm>
              <a:off x="9652750" y="2446612"/>
              <a:ext cx="126650" cy="127916"/>
            </a:xfrm>
            <a:custGeom>
              <a:avLst/>
              <a:gdLst>
                <a:gd name="connsiteX0" fmla="*/ 1417 w 181672"/>
                <a:gd name="connsiteY0" fmla="*/ 179317 h 183488"/>
                <a:gd name="connsiteX1" fmla="*/ 46986 w 181672"/>
                <a:gd name="connsiteY1" fmla="*/ 150649 h 183488"/>
                <a:gd name="connsiteX2" fmla="*/ 65385 w 181672"/>
                <a:gd name="connsiteY2" fmla="*/ 95453 h 183488"/>
                <a:gd name="connsiteX3" fmla="*/ 121116 w 181672"/>
                <a:gd name="connsiteY3" fmla="*/ 8808 h 183488"/>
                <a:gd name="connsiteX4" fmla="*/ 181340 w 181672"/>
                <a:gd name="connsiteY4" fmla="*/ 3887 h 183488"/>
                <a:gd name="connsiteX5" fmla="*/ 181340 w 181672"/>
                <a:gd name="connsiteY5" fmla="*/ 5813 h 183488"/>
                <a:gd name="connsiteX6" fmla="*/ 84211 w 181672"/>
                <a:gd name="connsiteY6" fmla="*/ 54270 h 183488"/>
                <a:gd name="connsiteX7" fmla="*/ 69664 w 181672"/>
                <a:gd name="connsiteY7" fmla="*/ 115991 h 183488"/>
                <a:gd name="connsiteX8" fmla="*/ 47200 w 181672"/>
                <a:gd name="connsiteY8" fmla="*/ 159848 h 183488"/>
                <a:gd name="connsiteX9" fmla="*/ 1417 w 181672"/>
                <a:gd name="connsiteY9" fmla="*/ 183488 h 183488"/>
                <a:gd name="connsiteX10" fmla="*/ 1417 w 181672"/>
                <a:gd name="connsiteY10" fmla="*/ 179317 h 183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672" h="183488">
                  <a:moveTo>
                    <a:pt x="1417" y="179317"/>
                  </a:moveTo>
                  <a:cubicBezTo>
                    <a:pt x="19206" y="174717"/>
                    <a:pt x="35134" y="164694"/>
                    <a:pt x="46986" y="150649"/>
                  </a:cubicBezTo>
                  <a:cubicBezTo>
                    <a:pt x="60037" y="134497"/>
                    <a:pt x="62604" y="115349"/>
                    <a:pt x="65385" y="95453"/>
                  </a:cubicBezTo>
                  <a:cubicBezTo>
                    <a:pt x="70199" y="59618"/>
                    <a:pt x="87527" y="25495"/>
                    <a:pt x="121116" y="8808"/>
                  </a:cubicBezTo>
                  <a:cubicBezTo>
                    <a:pt x="139707" y="-883"/>
                    <a:pt x="161422" y="-2659"/>
                    <a:pt x="181340" y="3887"/>
                  </a:cubicBezTo>
                  <a:cubicBezTo>
                    <a:pt x="182088" y="3887"/>
                    <a:pt x="181340" y="6027"/>
                    <a:pt x="181340" y="5813"/>
                  </a:cubicBezTo>
                  <a:cubicBezTo>
                    <a:pt x="141804" y="-1322"/>
                    <a:pt x="102289" y="18392"/>
                    <a:pt x="84211" y="54270"/>
                  </a:cubicBezTo>
                  <a:cubicBezTo>
                    <a:pt x="74263" y="73738"/>
                    <a:pt x="73515" y="94918"/>
                    <a:pt x="69664" y="115991"/>
                  </a:cubicBezTo>
                  <a:cubicBezTo>
                    <a:pt x="66701" y="132518"/>
                    <a:pt x="58881" y="147793"/>
                    <a:pt x="47200" y="159848"/>
                  </a:cubicBezTo>
                  <a:cubicBezTo>
                    <a:pt x="35295" y="173005"/>
                    <a:pt x="19035" y="181403"/>
                    <a:pt x="1417" y="183488"/>
                  </a:cubicBezTo>
                  <a:cubicBezTo>
                    <a:pt x="-1150" y="183488"/>
                    <a:pt x="348" y="179638"/>
                    <a:pt x="1417" y="179317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17C5421-C0E7-5A66-B483-B98D881FEB95}"/>
                </a:ext>
              </a:extLst>
            </p:cNvPr>
            <p:cNvSpPr/>
            <p:nvPr/>
          </p:nvSpPr>
          <p:spPr>
            <a:xfrm>
              <a:off x="9829875" y="2548292"/>
              <a:ext cx="36666" cy="56535"/>
            </a:xfrm>
            <a:custGeom>
              <a:avLst/>
              <a:gdLst>
                <a:gd name="connsiteX0" fmla="*/ 26315 w 52596"/>
                <a:gd name="connsiteY0" fmla="*/ 69725 h 81096"/>
                <a:gd name="connsiteX1" fmla="*/ 18079 w 52596"/>
                <a:gd name="connsiteY1" fmla="*/ 79245 h 81096"/>
                <a:gd name="connsiteX2" fmla="*/ 18079 w 52596"/>
                <a:gd name="connsiteY2" fmla="*/ 81064 h 81096"/>
                <a:gd name="connsiteX3" fmla="*/ 29846 w 52596"/>
                <a:gd name="connsiteY3" fmla="*/ 69404 h 81096"/>
                <a:gd name="connsiteX4" fmla="*/ 32948 w 52596"/>
                <a:gd name="connsiteY4" fmla="*/ 68762 h 81096"/>
                <a:gd name="connsiteX5" fmla="*/ 52309 w 52596"/>
                <a:gd name="connsiteY5" fmla="*/ 34532 h 81096"/>
                <a:gd name="connsiteX6" fmla="*/ 43217 w 52596"/>
                <a:gd name="connsiteY6" fmla="*/ 14743 h 81096"/>
                <a:gd name="connsiteX7" fmla="*/ 24069 w 52596"/>
                <a:gd name="connsiteY7" fmla="*/ 88 h 81096"/>
                <a:gd name="connsiteX8" fmla="*/ 20111 w 52596"/>
                <a:gd name="connsiteY8" fmla="*/ 4581 h 81096"/>
                <a:gd name="connsiteX9" fmla="*/ 28348 w 52596"/>
                <a:gd name="connsiteY9" fmla="*/ 11748 h 81096"/>
                <a:gd name="connsiteX10" fmla="*/ 34873 w 52596"/>
                <a:gd name="connsiteY10" fmla="*/ 18059 h 81096"/>
                <a:gd name="connsiteX11" fmla="*/ 43003 w 52596"/>
                <a:gd name="connsiteY11" fmla="*/ 35174 h 81096"/>
                <a:gd name="connsiteX12" fmla="*/ 31343 w 52596"/>
                <a:gd name="connsiteY12" fmla="*/ 60847 h 81096"/>
                <a:gd name="connsiteX13" fmla="*/ 27492 w 52596"/>
                <a:gd name="connsiteY13" fmla="*/ 50150 h 81096"/>
                <a:gd name="connsiteX14" fmla="*/ 10698 w 52596"/>
                <a:gd name="connsiteY14" fmla="*/ 42234 h 81096"/>
                <a:gd name="connsiteX15" fmla="*/ 1 w 52596"/>
                <a:gd name="connsiteY15" fmla="*/ 54215 h 81096"/>
                <a:gd name="connsiteX16" fmla="*/ 26315 w 52596"/>
                <a:gd name="connsiteY16" fmla="*/ 69725 h 81096"/>
                <a:gd name="connsiteX17" fmla="*/ 26315 w 52596"/>
                <a:gd name="connsiteY17" fmla="*/ 61916 h 81096"/>
                <a:gd name="connsiteX18" fmla="*/ 8131 w 52596"/>
                <a:gd name="connsiteY18" fmla="*/ 55605 h 81096"/>
                <a:gd name="connsiteX19" fmla="*/ 8131 w 52596"/>
                <a:gd name="connsiteY19" fmla="*/ 48010 h 81096"/>
                <a:gd name="connsiteX20" fmla="*/ 17758 w 52596"/>
                <a:gd name="connsiteY20" fmla="*/ 48759 h 81096"/>
                <a:gd name="connsiteX21" fmla="*/ 27385 w 52596"/>
                <a:gd name="connsiteY21" fmla="*/ 61809 h 81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2596" h="81096">
                  <a:moveTo>
                    <a:pt x="26315" y="69725"/>
                  </a:moveTo>
                  <a:cubicBezTo>
                    <a:pt x="24957" y="73876"/>
                    <a:pt x="21994" y="77309"/>
                    <a:pt x="18079" y="79245"/>
                  </a:cubicBezTo>
                  <a:cubicBezTo>
                    <a:pt x="17437" y="79245"/>
                    <a:pt x="17437" y="81385"/>
                    <a:pt x="18079" y="81064"/>
                  </a:cubicBezTo>
                  <a:cubicBezTo>
                    <a:pt x="23492" y="79053"/>
                    <a:pt x="27781" y="74796"/>
                    <a:pt x="29846" y="69404"/>
                  </a:cubicBezTo>
                  <a:cubicBezTo>
                    <a:pt x="30894" y="69255"/>
                    <a:pt x="31932" y="69041"/>
                    <a:pt x="32948" y="68762"/>
                  </a:cubicBezTo>
                  <a:cubicBezTo>
                    <a:pt x="46329" y="62965"/>
                    <a:pt x="54235" y="48984"/>
                    <a:pt x="52309" y="34532"/>
                  </a:cubicBezTo>
                  <a:cubicBezTo>
                    <a:pt x="51261" y="27194"/>
                    <a:pt x="48094" y="20316"/>
                    <a:pt x="43217" y="14743"/>
                  </a:cubicBezTo>
                  <a:cubicBezTo>
                    <a:pt x="38200" y="8293"/>
                    <a:pt x="31611" y="3244"/>
                    <a:pt x="24069" y="88"/>
                  </a:cubicBezTo>
                  <a:cubicBezTo>
                    <a:pt x="22037" y="-553"/>
                    <a:pt x="18507" y="2442"/>
                    <a:pt x="20111" y="4581"/>
                  </a:cubicBezTo>
                  <a:cubicBezTo>
                    <a:pt x="22550" y="7298"/>
                    <a:pt x="25321" y="9705"/>
                    <a:pt x="28348" y="11748"/>
                  </a:cubicBezTo>
                  <a:cubicBezTo>
                    <a:pt x="30723" y="13631"/>
                    <a:pt x="32915" y="15749"/>
                    <a:pt x="34873" y="18059"/>
                  </a:cubicBezTo>
                  <a:cubicBezTo>
                    <a:pt x="39248" y="22819"/>
                    <a:pt x="42072" y="28777"/>
                    <a:pt x="43003" y="35174"/>
                  </a:cubicBezTo>
                  <a:cubicBezTo>
                    <a:pt x="44586" y="45293"/>
                    <a:pt x="39997" y="55381"/>
                    <a:pt x="31343" y="60847"/>
                  </a:cubicBezTo>
                  <a:cubicBezTo>
                    <a:pt x="31161" y="56974"/>
                    <a:pt x="29814" y="53252"/>
                    <a:pt x="27492" y="50150"/>
                  </a:cubicBezTo>
                  <a:cubicBezTo>
                    <a:pt x="23534" y="44919"/>
                    <a:pt x="17255" y="41956"/>
                    <a:pt x="10698" y="42234"/>
                  </a:cubicBezTo>
                  <a:cubicBezTo>
                    <a:pt x="4558" y="42844"/>
                    <a:pt x="-84" y="48053"/>
                    <a:pt x="1" y="54215"/>
                  </a:cubicBezTo>
                  <a:cubicBezTo>
                    <a:pt x="108" y="66409"/>
                    <a:pt x="14763" y="70688"/>
                    <a:pt x="26315" y="69725"/>
                  </a:cubicBezTo>
                  <a:close/>
                  <a:moveTo>
                    <a:pt x="26315" y="61916"/>
                  </a:moveTo>
                  <a:cubicBezTo>
                    <a:pt x="19619" y="62590"/>
                    <a:pt x="12966" y="60280"/>
                    <a:pt x="8131" y="55605"/>
                  </a:cubicBezTo>
                  <a:cubicBezTo>
                    <a:pt x="6847" y="53787"/>
                    <a:pt x="5564" y="49829"/>
                    <a:pt x="8131" y="48010"/>
                  </a:cubicBezTo>
                  <a:cubicBezTo>
                    <a:pt x="10698" y="46192"/>
                    <a:pt x="15298" y="48010"/>
                    <a:pt x="17758" y="48759"/>
                  </a:cubicBezTo>
                  <a:cubicBezTo>
                    <a:pt x="23021" y="51134"/>
                    <a:pt x="26669" y="56076"/>
                    <a:pt x="27385" y="61809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54C32802-97C9-E94C-FE3F-8CDCCA649C26}"/>
                </a:ext>
              </a:extLst>
            </p:cNvPr>
            <p:cNvSpPr/>
            <p:nvPr/>
          </p:nvSpPr>
          <p:spPr>
            <a:xfrm>
              <a:off x="10048291" y="2479171"/>
              <a:ext cx="205036" cy="252148"/>
            </a:xfrm>
            <a:custGeom>
              <a:avLst/>
              <a:gdLst>
                <a:gd name="connsiteX0" fmla="*/ 971 w 294113"/>
                <a:gd name="connsiteY0" fmla="*/ 1041 h 361692"/>
                <a:gd name="connsiteX1" fmla="*/ 106121 w 294113"/>
                <a:gd name="connsiteY1" fmla="*/ 31313 h 361692"/>
                <a:gd name="connsiteX2" fmla="*/ 129868 w 294113"/>
                <a:gd name="connsiteY2" fmla="*/ 72068 h 361692"/>
                <a:gd name="connsiteX3" fmla="*/ 137463 w 294113"/>
                <a:gd name="connsiteY3" fmla="*/ 128762 h 361692"/>
                <a:gd name="connsiteX4" fmla="*/ 219722 w 294113"/>
                <a:gd name="connsiteY4" fmla="*/ 188772 h 361692"/>
                <a:gd name="connsiteX5" fmla="*/ 248176 w 294113"/>
                <a:gd name="connsiteY5" fmla="*/ 228992 h 361692"/>
                <a:gd name="connsiteX6" fmla="*/ 243149 w 294113"/>
                <a:gd name="connsiteY6" fmla="*/ 284188 h 361692"/>
                <a:gd name="connsiteX7" fmla="*/ 247106 w 294113"/>
                <a:gd name="connsiteY7" fmla="*/ 342486 h 361692"/>
                <a:gd name="connsiteX8" fmla="*/ 292782 w 294113"/>
                <a:gd name="connsiteY8" fmla="*/ 353183 h 361692"/>
                <a:gd name="connsiteX9" fmla="*/ 292782 w 294113"/>
                <a:gd name="connsiteY9" fmla="*/ 356606 h 361692"/>
                <a:gd name="connsiteX10" fmla="*/ 253846 w 294113"/>
                <a:gd name="connsiteY10" fmla="*/ 356606 h 361692"/>
                <a:gd name="connsiteX11" fmla="*/ 230847 w 294113"/>
                <a:gd name="connsiteY11" fmla="*/ 323125 h 361692"/>
                <a:gd name="connsiteX12" fmla="*/ 241544 w 294113"/>
                <a:gd name="connsiteY12" fmla="*/ 266859 h 361692"/>
                <a:gd name="connsiteX13" fmla="*/ 230847 w 294113"/>
                <a:gd name="connsiteY13" fmla="*/ 210700 h 361692"/>
                <a:gd name="connsiteX14" fmla="*/ 145807 w 294113"/>
                <a:gd name="connsiteY14" fmla="*/ 152081 h 361692"/>
                <a:gd name="connsiteX15" fmla="*/ 126873 w 294113"/>
                <a:gd name="connsiteY15" fmla="*/ 106512 h 361692"/>
                <a:gd name="connsiteX16" fmla="*/ 115000 w 294113"/>
                <a:gd name="connsiteY16" fmla="*/ 54739 h 361692"/>
                <a:gd name="connsiteX17" fmla="*/ 543 w 294113"/>
                <a:gd name="connsiteY17" fmla="*/ 4678 h 361692"/>
                <a:gd name="connsiteX18" fmla="*/ 971 w 294113"/>
                <a:gd name="connsiteY18" fmla="*/ 1041 h 36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94113" h="361692">
                  <a:moveTo>
                    <a:pt x="971" y="1041"/>
                  </a:moveTo>
                  <a:cubicBezTo>
                    <a:pt x="38089" y="-3024"/>
                    <a:pt x="78416" y="4357"/>
                    <a:pt x="106121" y="31313"/>
                  </a:cubicBezTo>
                  <a:cubicBezTo>
                    <a:pt x="117749" y="42363"/>
                    <a:pt x="125985" y="56504"/>
                    <a:pt x="129868" y="72068"/>
                  </a:cubicBezTo>
                  <a:cubicBezTo>
                    <a:pt x="134040" y="90681"/>
                    <a:pt x="129868" y="110898"/>
                    <a:pt x="137463" y="128762"/>
                  </a:cubicBezTo>
                  <a:cubicBezTo>
                    <a:pt x="152225" y="161602"/>
                    <a:pt x="192873" y="169303"/>
                    <a:pt x="219722" y="188772"/>
                  </a:cubicBezTo>
                  <a:cubicBezTo>
                    <a:pt x="233789" y="198271"/>
                    <a:pt x="243897" y="212572"/>
                    <a:pt x="248176" y="228992"/>
                  </a:cubicBezTo>
                  <a:cubicBezTo>
                    <a:pt x="251503" y="247508"/>
                    <a:pt x="249759" y="266581"/>
                    <a:pt x="243149" y="284188"/>
                  </a:cubicBezTo>
                  <a:cubicBezTo>
                    <a:pt x="237372" y="303549"/>
                    <a:pt x="231275" y="326227"/>
                    <a:pt x="247106" y="342486"/>
                  </a:cubicBezTo>
                  <a:cubicBezTo>
                    <a:pt x="259023" y="354510"/>
                    <a:pt x="276769" y="358660"/>
                    <a:pt x="292782" y="353183"/>
                  </a:cubicBezTo>
                  <a:cubicBezTo>
                    <a:pt x="294815" y="352648"/>
                    <a:pt x="294280" y="355857"/>
                    <a:pt x="292782" y="356606"/>
                  </a:cubicBezTo>
                  <a:cubicBezTo>
                    <a:pt x="280695" y="363388"/>
                    <a:pt x="265933" y="363388"/>
                    <a:pt x="253846" y="356606"/>
                  </a:cubicBezTo>
                  <a:cubicBezTo>
                    <a:pt x="240956" y="350124"/>
                    <a:pt x="232270" y="337491"/>
                    <a:pt x="230847" y="323125"/>
                  </a:cubicBezTo>
                  <a:cubicBezTo>
                    <a:pt x="228815" y="303870"/>
                    <a:pt x="237693" y="285472"/>
                    <a:pt x="241544" y="266859"/>
                  </a:cubicBezTo>
                  <a:cubicBezTo>
                    <a:pt x="245972" y="247466"/>
                    <a:pt x="242100" y="227109"/>
                    <a:pt x="230847" y="210700"/>
                  </a:cubicBezTo>
                  <a:cubicBezTo>
                    <a:pt x="209453" y="182461"/>
                    <a:pt x="170623" y="176363"/>
                    <a:pt x="145807" y="152081"/>
                  </a:cubicBezTo>
                  <a:cubicBezTo>
                    <a:pt x="133815" y="139930"/>
                    <a:pt x="127023" y="123585"/>
                    <a:pt x="126873" y="106512"/>
                  </a:cubicBezTo>
                  <a:cubicBezTo>
                    <a:pt x="127226" y="88542"/>
                    <a:pt x="123151" y="70763"/>
                    <a:pt x="115000" y="54739"/>
                  </a:cubicBezTo>
                  <a:cubicBezTo>
                    <a:pt x="91145" y="15054"/>
                    <a:pt x="43544" y="5427"/>
                    <a:pt x="543" y="4678"/>
                  </a:cubicBezTo>
                  <a:cubicBezTo>
                    <a:pt x="-420" y="3822"/>
                    <a:pt x="8" y="1148"/>
                    <a:pt x="971" y="1041"/>
                  </a:cubicBez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7BA738F-F1ED-1558-8494-0FFB11CE1DB0}"/>
                </a:ext>
              </a:extLst>
            </p:cNvPr>
            <p:cNvSpPr/>
            <p:nvPr/>
          </p:nvSpPr>
          <p:spPr>
            <a:xfrm>
              <a:off x="10022345" y="2486362"/>
              <a:ext cx="185684" cy="423393"/>
            </a:xfrm>
            <a:custGeom>
              <a:avLst/>
              <a:gdLst>
                <a:gd name="connsiteX0" fmla="*/ 1285 w 266354"/>
                <a:gd name="connsiteY0" fmla="*/ 10300 h 607334"/>
                <a:gd name="connsiteX1" fmla="*/ 26316 w 266354"/>
                <a:gd name="connsiteY1" fmla="*/ 5165 h 607334"/>
                <a:gd name="connsiteX2" fmla="*/ 95097 w 266354"/>
                <a:gd name="connsiteY2" fmla="*/ 57473 h 607334"/>
                <a:gd name="connsiteX3" fmla="*/ 99697 w 266354"/>
                <a:gd name="connsiteY3" fmla="*/ 112669 h 607334"/>
                <a:gd name="connsiteX4" fmla="*/ 117133 w 266354"/>
                <a:gd name="connsiteY4" fmla="*/ 151392 h 607334"/>
                <a:gd name="connsiteX5" fmla="*/ 152326 w 266354"/>
                <a:gd name="connsiteY5" fmla="*/ 178776 h 607334"/>
                <a:gd name="connsiteX6" fmla="*/ 197360 w 266354"/>
                <a:gd name="connsiteY6" fmla="*/ 201454 h 607334"/>
                <a:gd name="connsiteX7" fmla="*/ 223567 w 266354"/>
                <a:gd name="connsiteY7" fmla="*/ 279648 h 607334"/>
                <a:gd name="connsiteX8" fmla="*/ 182170 w 266354"/>
                <a:gd name="connsiteY8" fmla="*/ 370679 h 607334"/>
                <a:gd name="connsiteX9" fmla="*/ 232445 w 266354"/>
                <a:gd name="connsiteY9" fmla="*/ 440850 h 607334"/>
                <a:gd name="connsiteX10" fmla="*/ 258439 w 266354"/>
                <a:gd name="connsiteY10" fmla="*/ 484173 h 607334"/>
                <a:gd name="connsiteX11" fmla="*/ 244319 w 266354"/>
                <a:gd name="connsiteY11" fmla="*/ 527602 h 607334"/>
                <a:gd name="connsiteX12" fmla="*/ 231269 w 266354"/>
                <a:gd name="connsiteY12" fmla="*/ 533165 h 607334"/>
                <a:gd name="connsiteX13" fmla="*/ 202494 w 266354"/>
                <a:gd name="connsiteY13" fmla="*/ 502892 h 607334"/>
                <a:gd name="connsiteX14" fmla="*/ 185058 w 266354"/>
                <a:gd name="connsiteY14" fmla="*/ 525677 h 607334"/>
                <a:gd name="connsiteX15" fmla="*/ 225492 w 266354"/>
                <a:gd name="connsiteY15" fmla="*/ 540546 h 607334"/>
                <a:gd name="connsiteX16" fmla="*/ 225492 w 266354"/>
                <a:gd name="connsiteY16" fmla="*/ 543434 h 607334"/>
                <a:gd name="connsiteX17" fmla="*/ 201745 w 266354"/>
                <a:gd name="connsiteY17" fmla="*/ 586221 h 607334"/>
                <a:gd name="connsiteX18" fmla="*/ 183347 w 266354"/>
                <a:gd name="connsiteY18" fmla="*/ 590821 h 607334"/>
                <a:gd name="connsiteX19" fmla="*/ 184202 w 266354"/>
                <a:gd name="connsiteY19" fmla="*/ 589430 h 607334"/>
                <a:gd name="connsiteX20" fmla="*/ 180352 w 266354"/>
                <a:gd name="connsiteY20" fmla="*/ 573064 h 607334"/>
                <a:gd name="connsiteX21" fmla="*/ 165804 w 266354"/>
                <a:gd name="connsiteY21" fmla="*/ 574455 h 607334"/>
                <a:gd name="connsiteX22" fmla="*/ 168702 w 266354"/>
                <a:gd name="connsiteY22" fmla="*/ 592072 h 607334"/>
                <a:gd name="connsiteX23" fmla="*/ 168906 w 266354"/>
                <a:gd name="connsiteY23" fmla="*/ 592211 h 607334"/>
                <a:gd name="connsiteX24" fmla="*/ 172864 w 266354"/>
                <a:gd name="connsiteY24" fmla="*/ 594779 h 607334"/>
                <a:gd name="connsiteX25" fmla="*/ 166552 w 266354"/>
                <a:gd name="connsiteY25" fmla="*/ 598523 h 607334"/>
                <a:gd name="connsiteX26" fmla="*/ 137136 w 266354"/>
                <a:gd name="connsiteY26" fmla="*/ 601197 h 607334"/>
                <a:gd name="connsiteX27" fmla="*/ 135852 w 266354"/>
                <a:gd name="connsiteY27" fmla="*/ 605476 h 607334"/>
                <a:gd name="connsiteX28" fmla="*/ 165376 w 266354"/>
                <a:gd name="connsiteY28" fmla="*/ 604406 h 607334"/>
                <a:gd name="connsiteX29" fmla="*/ 178426 w 266354"/>
                <a:gd name="connsiteY29" fmla="*/ 596811 h 607334"/>
                <a:gd name="connsiteX30" fmla="*/ 210517 w 266354"/>
                <a:gd name="connsiteY30" fmla="*/ 586649 h 607334"/>
                <a:gd name="connsiteX31" fmla="*/ 231910 w 266354"/>
                <a:gd name="connsiteY31" fmla="*/ 539155 h 607334"/>
                <a:gd name="connsiteX32" fmla="*/ 259937 w 266354"/>
                <a:gd name="connsiteY32" fmla="*/ 518617 h 607334"/>
                <a:gd name="connsiteX33" fmla="*/ 259295 w 266354"/>
                <a:gd name="connsiteY33" fmla="*/ 463849 h 607334"/>
                <a:gd name="connsiteX34" fmla="*/ 219930 w 266354"/>
                <a:gd name="connsiteY34" fmla="*/ 419777 h 607334"/>
                <a:gd name="connsiteX35" fmla="*/ 189016 w 266354"/>
                <a:gd name="connsiteY35" fmla="*/ 371214 h 607334"/>
                <a:gd name="connsiteX36" fmla="*/ 216507 w 266354"/>
                <a:gd name="connsiteY36" fmla="*/ 310990 h 607334"/>
                <a:gd name="connsiteX37" fmla="*/ 231910 w 266354"/>
                <a:gd name="connsiteY37" fmla="*/ 260073 h 607334"/>
                <a:gd name="connsiteX38" fmla="*/ 217363 w 266354"/>
                <a:gd name="connsiteY38" fmla="*/ 213648 h 607334"/>
                <a:gd name="connsiteX39" fmla="*/ 176928 w 266354"/>
                <a:gd name="connsiteY39" fmla="*/ 181557 h 607334"/>
                <a:gd name="connsiteX40" fmla="*/ 146870 w 266354"/>
                <a:gd name="connsiteY40" fmla="*/ 168614 h 607334"/>
                <a:gd name="connsiteX41" fmla="*/ 125476 w 266354"/>
                <a:gd name="connsiteY41" fmla="*/ 150429 h 607334"/>
                <a:gd name="connsiteX42" fmla="*/ 104724 w 266354"/>
                <a:gd name="connsiteY42" fmla="*/ 95875 h 607334"/>
                <a:gd name="connsiteX43" fmla="*/ 94027 w 266354"/>
                <a:gd name="connsiteY43" fmla="*/ 36293 h 607334"/>
                <a:gd name="connsiteX44" fmla="*/ 643 w 266354"/>
                <a:gd name="connsiteY44" fmla="*/ 7305 h 607334"/>
                <a:gd name="connsiteX45" fmla="*/ 1285 w 266354"/>
                <a:gd name="connsiteY45" fmla="*/ 10300 h 607334"/>
                <a:gd name="connsiteX46" fmla="*/ 178319 w 266354"/>
                <a:gd name="connsiteY46" fmla="*/ 589751 h 607334"/>
                <a:gd name="connsiteX47" fmla="*/ 171259 w 266354"/>
                <a:gd name="connsiteY47" fmla="*/ 583975 h 607334"/>
                <a:gd name="connsiteX48" fmla="*/ 172222 w 266354"/>
                <a:gd name="connsiteY48" fmla="*/ 577129 h 607334"/>
                <a:gd name="connsiteX49" fmla="*/ 177142 w 266354"/>
                <a:gd name="connsiteY49" fmla="*/ 579161 h 607334"/>
                <a:gd name="connsiteX50" fmla="*/ 178929 w 266354"/>
                <a:gd name="connsiteY50" fmla="*/ 588981 h 607334"/>
                <a:gd name="connsiteX51" fmla="*/ 178319 w 266354"/>
                <a:gd name="connsiteY51" fmla="*/ 589751 h 607334"/>
                <a:gd name="connsiteX52" fmla="*/ 224316 w 266354"/>
                <a:gd name="connsiteY52" fmla="*/ 534341 h 607334"/>
                <a:gd name="connsiteX53" fmla="*/ 207521 w 266354"/>
                <a:gd name="connsiteY53" fmla="*/ 532523 h 607334"/>
                <a:gd name="connsiteX54" fmla="*/ 191262 w 266354"/>
                <a:gd name="connsiteY54" fmla="*/ 521826 h 607334"/>
                <a:gd name="connsiteX55" fmla="*/ 199392 w 266354"/>
                <a:gd name="connsiteY55" fmla="*/ 508883 h 607334"/>
                <a:gd name="connsiteX56" fmla="*/ 224316 w 266354"/>
                <a:gd name="connsiteY56" fmla="*/ 534341 h 607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6354" h="607334">
                  <a:moveTo>
                    <a:pt x="1285" y="10300"/>
                  </a:moveTo>
                  <a:cubicBezTo>
                    <a:pt x="9276" y="7166"/>
                    <a:pt x="17737" y="5433"/>
                    <a:pt x="26316" y="5165"/>
                  </a:cubicBezTo>
                  <a:cubicBezTo>
                    <a:pt x="58685" y="4267"/>
                    <a:pt x="87310" y="26035"/>
                    <a:pt x="95097" y="57473"/>
                  </a:cubicBezTo>
                  <a:cubicBezTo>
                    <a:pt x="99483" y="75551"/>
                    <a:pt x="96381" y="94378"/>
                    <a:pt x="99697" y="112669"/>
                  </a:cubicBezTo>
                  <a:cubicBezTo>
                    <a:pt x="102296" y="126800"/>
                    <a:pt x="108287" y="140085"/>
                    <a:pt x="117133" y="151392"/>
                  </a:cubicBezTo>
                  <a:cubicBezTo>
                    <a:pt x="126407" y="163298"/>
                    <a:pt x="138505" y="172711"/>
                    <a:pt x="152326" y="178776"/>
                  </a:cubicBezTo>
                  <a:cubicBezTo>
                    <a:pt x="168403" y="184007"/>
                    <a:pt x="183582" y="191655"/>
                    <a:pt x="197360" y="201454"/>
                  </a:cubicBezTo>
                  <a:cubicBezTo>
                    <a:pt x="219192" y="221125"/>
                    <a:pt x="229140" y="250788"/>
                    <a:pt x="223567" y="279648"/>
                  </a:cubicBezTo>
                  <a:cubicBezTo>
                    <a:pt x="216400" y="312915"/>
                    <a:pt x="184202" y="335593"/>
                    <a:pt x="182170" y="370679"/>
                  </a:cubicBezTo>
                  <a:cubicBezTo>
                    <a:pt x="180137" y="403732"/>
                    <a:pt x="211907" y="420633"/>
                    <a:pt x="232445" y="440850"/>
                  </a:cubicBezTo>
                  <a:cubicBezTo>
                    <a:pt x="245271" y="452349"/>
                    <a:pt x="254331" y="467443"/>
                    <a:pt x="258439" y="484173"/>
                  </a:cubicBezTo>
                  <a:cubicBezTo>
                    <a:pt x="262686" y="500165"/>
                    <a:pt x="257166" y="517162"/>
                    <a:pt x="244319" y="527602"/>
                  </a:cubicBezTo>
                  <a:cubicBezTo>
                    <a:pt x="240350" y="530255"/>
                    <a:pt x="235932" y="532138"/>
                    <a:pt x="231269" y="533165"/>
                  </a:cubicBezTo>
                  <a:cubicBezTo>
                    <a:pt x="228915" y="518071"/>
                    <a:pt x="217448" y="506005"/>
                    <a:pt x="202494" y="502892"/>
                  </a:cubicBezTo>
                  <a:cubicBezTo>
                    <a:pt x="189658" y="501823"/>
                    <a:pt x="175324" y="512840"/>
                    <a:pt x="185058" y="525677"/>
                  </a:cubicBezTo>
                  <a:cubicBezTo>
                    <a:pt x="194792" y="537668"/>
                    <a:pt x="210303" y="543369"/>
                    <a:pt x="225492" y="540546"/>
                  </a:cubicBezTo>
                  <a:cubicBezTo>
                    <a:pt x="225492" y="541508"/>
                    <a:pt x="225492" y="542578"/>
                    <a:pt x="225492" y="543434"/>
                  </a:cubicBezTo>
                  <a:cubicBezTo>
                    <a:pt x="225257" y="560773"/>
                    <a:pt x="216347" y="576851"/>
                    <a:pt x="201745" y="586221"/>
                  </a:cubicBezTo>
                  <a:cubicBezTo>
                    <a:pt x="196301" y="589773"/>
                    <a:pt x="189818" y="591399"/>
                    <a:pt x="183347" y="590821"/>
                  </a:cubicBezTo>
                  <a:cubicBezTo>
                    <a:pt x="183657" y="590372"/>
                    <a:pt x="183946" y="589912"/>
                    <a:pt x="184202" y="589430"/>
                  </a:cubicBezTo>
                  <a:cubicBezTo>
                    <a:pt x="187433" y="583815"/>
                    <a:pt x="185743" y="576658"/>
                    <a:pt x="180352" y="573064"/>
                  </a:cubicBezTo>
                  <a:cubicBezTo>
                    <a:pt x="175805" y="569919"/>
                    <a:pt x="169665" y="570508"/>
                    <a:pt x="165804" y="574455"/>
                  </a:cubicBezTo>
                  <a:cubicBezTo>
                    <a:pt x="161739" y="580124"/>
                    <a:pt x="163033" y="588008"/>
                    <a:pt x="168702" y="592072"/>
                  </a:cubicBezTo>
                  <a:cubicBezTo>
                    <a:pt x="168767" y="592115"/>
                    <a:pt x="168841" y="592169"/>
                    <a:pt x="168906" y="592211"/>
                  </a:cubicBezTo>
                  <a:cubicBezTo>
                    <a:pt x="170147" y="593174"/>
                    <a:pt x="171473" y="594041"/>
                    <a:pt x="172864" y="594779"/>
                  </a:cubicBezTo>
                  <a:cubicBezTo>
                    <a:pt x="170917" y="596266"/>
                    <a:pt x="168799" y="597528"/>
                    <a:pt x="166552" y="598523"/>
                  </a:cubicBezTo>
                  <a:cubicBezTo>
                    <a:pt x="157193" y="602160"/>
                    <a:pt x="146998" y="603080"/>
                    <a:pt x="137136" y="601197"/>
                  </a:cubicBezTo>
                  <a:cubicBezTo>
                    <a:pt x="135104" y="601197"/>
                    <a:pt x="133606" y="604834"/>
                    <a:pt x="135852" y="605476"/>
                  </a:cubicBezTo>
                  <a:cubicBezTo>
                    <a:pt x="145554" y="608278"/>
                    <a:pt x="155898" y="607904"/>
                    <a:pt x="165376" y="604406"/>
                  </a:cubicBezTo>
                  <a:cubicBezTo>
                    <a:pt x="170179" y="602737"/>
                    <a:pt x="174607" y="600159"/>
                    <a:pt x="178426" y="596811"/>
                  </a:cubicBezTo>
                  <a:cubicBezTo>
                    <a:pt x="190086" y="598202"/>
                    <a:pt x="201788" y="594501"/>
                    <a:pt x="210517" y="586649"/>
                  </a:cubicBezTo>
                  <a:cubicBezTo>
                    <a:pt x="224647" y="575011"/>
                    <a:pt x="232563" y="557457"/>
                    <a:pt x="231910" y="539155"/>
                  </a:cubicBezTo>
                  <a:cubicBezTo>
                    <a:pt x="243581" y="536245"/>
                    <a:pt x="253647" y="528875"/>
                    <a:pt x="259937" y="518617"/>
                  </a:cubicBezTo>
                  <a:cubicBezTo>
                    <a:pt x="268719" y="501363"/>
                    <a:pt x="268473" y="480900"/>
                    <a:pt x="259295" y="463849"/>
                  </a:cubicBezTo>
                  <a:cubicBezTo>
                    <a:pt x="249400" y="446562"/>
                    <a:pt x="235997" y="431555"/>
                    <a:pt x="219930" y="419777"/>
                  </a:cubicBezTo>
                  <a:cubicBezTo>
                    <a:pt x="204847" y="407155"/>
                    <a:pt x="188588" y="392607"/>
                    <a:pt x="189016" y="371214"/>
                  </a:cubicBezTo>
                  <a:cubicBezTo>
                    <a:pt x="189444" y="349820"/>
                    <a:pt x="205061" y="329603"/>
                    <a:pt x="216507" y="310990"/>
                  </a:cubicBezTo>
                  <a:cubicBezTo>
                    <a:pt x="226573" y="295918"/>
                    <a:pt x="231932" y="278193"/>
                    <a:pt x="231910" y="260073"/>
                  </a:cubicBezTo>
                  <a:cubicBezTo>
                    <a:pt x="231429" y="243557"/>
                    <a:pt x="226402" y="227490"/>
                    <a:pt x="217363" y="213648"/>
                  </a:cubicBezTo>
                  <a:cubicBezTo>
                    <a:pt x="207543" y="199015"/>
                    <a:pt x="193412" y="187804"/>
                    <a:pt x="176928" y="181557"/>
                  </a:cubicBezTo>
                  <a:cubicBezTo>
                    <a:pt x="166627" y="177931"/>
                    <a:pt x="156583" y="173610"/>
                    <a:pt x="146870" y="168614"/>
                  </a:cubicBezTo>
                  <a:cubicBezTo>
                    <a:pt x="138783" y="163768"/>
                    <a:pt x="131563" y="157628"/>
                    <a:pt x="125476" y="150429"/>
                  </a:cubicBezTo>
                  <a:cubicBezTo>
                    <a:pt x="112597" y="135111"/>
                    <a:pt x="105291" y="115878"/>
                    <a:pt x="104724" y="95875"/>
                  </a:cubicBezTo>
                  <a:cubicBezTo>
                    <a:pt x="103762" y="75230"/>
                    <a:pt x="104724" y="55013"/>
                    <a:pt x="94027" y="36293"/>
                  </a:cubicBezTo>
                  <a:cubicBezTo>
                    <a:pt x="75522" y="3379"/>
                    <a:pt x="34531" y="-9350"/>
                    <a:pt x="643" y="7305"/>
                  </a:cubicBezTo>
                  <a:cubicBezTo>
                    <a:pt x="-105" y="7733"/>
                    <a:pt x="-533" y="11049"/>
                    <a:pt x="1285" y="10300"/>
                  </a:cubicBezTo>
                  <a:close/>
                  <a:moveTo>
                    <a:pt x="178319" y="589751"/>
                  </a:moveTo>
                  <a:cubicBezTo>
                    <a:pt x="175442" y="588564"/>
                    <a:pt x="172992" y="586553"/>
                    <a:pt x="171259" y="583975"/>
                  </a:cubicBezTo>
                  <a:cubicBezTo>
                    <a:pt x="170082" y="581836"/>
                    <a:pt x="169013" y="577664"/>
                    <a:pt x="172222" y="577129"/>
                  </a:cubicBezTo>
                  <a:cubicBezTo>
                    <a:pt x="174051" y="577204"/>
                    <a:pt x="175795" y="577931"/>
                    <a:pt x="177142" y="579161"/>
                  </a:cubicBezTo>
                  <a:cubicBezTo>
                    <a:pt x="180352" y="581375"/>
                    <a:pt x="181154" y="585772"/>
                    <a:pt x="178929" y="588981"/>
                  </a:cubicBezTo>
                  <a:cubicBezTo>
                    <a:pt x="178747" y="589248"/>
                    <a:pt x="178544" y="589505"/>
                    <a:pt x="178319" y="589751"/>
                  </a:cubicBezTo>
                  <a:close/>
                  <a:moveTo>
                    <a:pt x="224316" y="534341"/>
                  </a:moveTo>
                  <a:cubicBezTo>
                    <a:pt x="218657" y="534855"/>
                    <a:pt x="212945" y="534234"/>
                    <a:pt x="207521" y="532523"/>
                  </a:cubicBezTo>
                  <a:cubicBezTo>
                    <a:pt x="201210" y="530544"/>
                    <a:pt x="195584" y="526832"/>
                    <a:pt x="191262" y="521826"/>
                  </a:cubicBezTo>
                  <a:cubicBezTo>
                    <a:pt x="184951" y="514231"/>
                    <a:pt x="191262" y="508562"/>
                    <a:pt x="199392" y="508883"/>
                  </a:cubicBezTo>
                  <a:cubicBezTo>
                    <a:pt x="212335" y="509310"/>
                    <a:pt x="221213" y="522254"/>
                    <a:pt x="224316" y="534341"/>
                  </a:cubicBez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CD837139-E408-6A4E-C0FC-C74FA1100BB9}"/>
                </a:ext>
              </a:extLst>
            </p:cNvPr>
            <p:cNvSpPr/>
            <p:nvPr/>
          </p:nvSpPr>
          <p:spPr>
            <a:xfrm>
              <a:off x="9872347" y="2523409"/>
              <a:ext cx="202834" cy="172952"/>
            </a:xfrm>
            <a:custGeom>
              <a:avLst/>
              <a:gdLst>
                <a:gd name="connsiteX0" fmla="*/ 693 w 290955"/>
                <a:gd name="connsiteY0" fmla="*/ 36529 h 248091"/>
                <a:gd name="connsiteX1" fmla="*/ 63163 w 290955"/>
                <a:gd name="connsiteY1" fmla="*/ 8824 h 248091"/>
                <a:gd name="connsiteX2" fmla="*/ 133442 w 290955"/>
                <a:gd name="connsiteY2" fmla="*/ 13103 h 248091"/>
                <a:gd name="connsiteX3" fmla="*/ 184466 w 290955"/>
                <a:gd name="connsiteY3" fmla="*/ 47547 h 248091"/>
                <a:gd name="connsiteX4" fmla="*/ 195163 w 290955"/>
                <a:gd name="connsiteY4" fmla="*/ 73540 h 248091"/>
                <a:gd name="connsiteX5" fmla="*/ 190135 w 290955"/>
                <a:gd name="connsiteY5" fmla="*/ 105631 h 248091"/>
                <a:gd name="connsiteX6" fmla="*/ 212706 w 290955"/>
                <a:gd name="connsiteY6" fmla="*/ 142214 h 248091"/>
                <a:gd name="connsiteX7" fmla="*/ 220408 w 290955"/>
                <a:gd name="connsiteY7" fmla="*/ 163608 h 248091"/>
                <a:gd name="connsiteX8" fmla="*/ 264479 w 290955"/>
                <a:gd name="connsiteY8" fmla="*/ 195699 h 248091"/>
                <a:gd name="connsiteX9" fmla="*/ 282236 w 290955"/>
                <a:gd name="connsiteY9" fmla="*/ 217948 h 248091"/>
                <a:gd name="connsiteX10" fmla="*/ 276994 w 290955"/>
                <a:gd name="connsiteY10" fmla="*/ 244263 h 248091"/>
                <a:gd name="connsiteX11" fmla="*/ 277850 w 290955"/>
                <a:gd name="connsiteY11" fmla="*/ 247793 h 248091"/>
                <a:gd name="connsiteX12" fmla="*/ 285808 w 290955"/>
                <a:gd name="connsiteY12" fmla="*/ 206342 h 248091"/>
                <a:gd name="connsiteX13" fmla="*/ 285552 w 290955"/>
                <a:gd name="connsiteY13" fmla="*/ 205968 h 248091"/>
                <a:gd name="connsiteX14" fmla="*/ 240197 w 290955"/>
                <a:gd name="connsiteY14" fmla="*/ 171417 h 248091"/>
                <a:gd name="connsiteX15" fmla="*/ 220621 w 290955"/>
                <a:gd name="connsiteY15" fmla="*/ 145102 h 248091"/>
                <a:gd name="connsiteX16" fmla="*/ 251322 w 290955"/>
                <a:gd name="connsiteY16" fmla="*/ 127346 h 248091"/>
                <a:gd name="connsiteX17" fmla="*/ 238496 w 290955"/>
                <a:gd name="connsiteY17" fmla="*/ 114071 h 248091"/>
                <a:gd name="connsiteX18" fmla="*/ 237737 w 290955"/>
                <a:gd name="connsiteY18" fmla="*/ 114081 h 248091"/>
                <a:gd name="connsiteX19" fmla="*/ 220301 w 290955"/>
                <a:gd name="connsiteY19" fmla="*/ 122211 h 248091"/>
                <a:gd name="connsiteX20" fmla="*/ 213775 w 290955"/>
                <a:gd name="connsiteY20" fmla="*/ 134512 h 248091"/>
                <a:gd name="connsiteX21" fmla="*/ 203827 w 290955"/>
                <a:gd name="connsiteY21" fmla="*/ 126490 h 248091"/>
                <a:gd name="connsiteX22" fmla="*/ 200404 w 290955"/>
                <a:gd name="connsiteY22" fmla="*/ 99855 h 248091"/>
                <a:gd name="connsiteX23" fmla="*/ 204148 w 290955"/>
                <a:gd name="connsiteY23" fmla="*/ 73005 h 248091"/>
                <a:gd name="connsiteX24" fmla="*/ 196233 w 290955"/>
                <a:gd name="connsiteY24" fmla="*/ 50114 h 248091"/>
                <a:gd name="connsiteX25" fmla="*/ 103704 w 290955"/>
                <a:gd name="connsiteY25" fmla="*/ 373 h 248091"/>
                <a:gd name="connsiteX26" fmla="*/ 51 w 290955"/>
                <a:gd name="connsiteY26" fmla="*/ 35673 h 248091"/>
                <a:gd name="connsiteX27" fmla="*/ 693 w 290955"/>
                <a:gd name="connsiteY27" fmla="*/ 36529 h 248091"/>
                <a:gd name="connsiteX28" fmla="*/ 221263 w 290955"/>
                <a:gd name="connsiteY28" fmla="*/ 136117 h 248091"/>
                <a:gd name="connsiteX29" fmla="*/ 223296 w 290955"/>
                <a:gd name="connsiteY29" fmla="*/ 129485 h 248091"/>
                <a:gd name="connsiteX30" fmla="*/ 242764 w 290955"/>
                <a:gd name="connsiteY30" fmla="*/ 123495 h 248091"/>
                <a:gd name="connsiteX31" fmla="*/ 225007 w 290955"/>
                <a:gd name="connsiteY31" fmla="*/ 137508 h 248091"/>
                <a:gd name="connsiteX32" fmla="*/ 221263 w 290955"/>
                <a:gd name="connsiteY32" fmla="*/ 136117 h 248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90955" h="248091">
                  <a:moveTo>
                    <a:pt x="693" y="36529"/>
                  </a:moveTo>
                  <a:cubicBezTo>
                    <a:pt x="19605" y="23479"/>
                    <a:pt x="40796" y="14087"/>
                    <a:pt x="63163" y="8824"/>
                  </a:cubicBezTo>
                  <a:cubicBezTo>
                    <a:pt x="86557" y="4021"/>
                    <a:pt x="110807" y="5497"/>
                    <a:pt x="133442" y="13103"/>
                  </a:cubicBezTo>
                  <a:cubicBezTo>
                    <a:pt x="153530" y="19189"/>
                    <a:pt x="171309" y="31202"/>
                    <a:pt x="184466" y="47547"/>
                  </a:cubicBezTo>
                  <a:cubicBezTo>
                    <a:pt x="190285" y="55099"/>
                    <a:pt x="193975" y="64073"/>
                    <a:pt x="195163" y="73540"/>
                  </a:cubicBezTo>
                  <a:cubicBezTo>
                    <a:pt x="194895" y="84408"/>
                    <a:pt x="193205" y="95201"/>
                    <a:pt x="190135" y="105631"/>
                  </a:cubicBezTo>
                  <a:cubicBezTo>
                    <a:pt x="187718" y="121698"/>
                    <a:pt x="197260" y="137165"/>
                    <a:pt x="212706" y="142214"/>
                  </a:cubicBezTo>
                  <a:cubicBezTo>
                    <a:pt x="212909" y="149991"/>
                    <a:pt x="215615" y="157489"/>
                    <a:pt x="220408" y="163608"/>
                  </a:cubicBezTo>
                  <a:cubicBezTo>
                    <a:pt x="231853" y="178263"/>
                    <a:pt x="249717" y="185002"/>
                    <a:pt x="264479" y="195699"/>
                  </a:cubicBezTo>
                  <a:cubicBezTo>
                    <a:pt x="272705" y="200930"/>
                    <a:pt x="278952" y="208760"/>
                    <a:pt x="282236" y="217948"/>
                  </a:cubicBezTo>
                  <a:cubicBezTo>
                    <a:pt x="285766" y="226987"/>
                    <a:pt x="283712" y="237256"/>
                    <a:pt x="276994" y="244263"/>
                  </a:cubicBezTo>
                  <a:cubicBezTo>
                    <a:pt x="275710" y="245332"/>
                    <a:pt x="275710" y="249183"/>
                    <a:pt x="277850" y="247793"/>
                  </a:cubicBezTo>
                  <a:cubicBezTo>
                    <a:pt x="291499" y="238551"/>
                    <a:pt x="295061" y="219991"/>
                    <a:pt x="285808" y="206342"/>
                  </a:cubicBezTo>
                  <a:cubicBezTo>
                    <a:pt x="285723" y="206214"/>
                    <a:pt x="285637" y="206096"/>
                    <a:pt x="285552" y="205968"/>
                  </a:cubicBezTo>
                  <a:cubicBezTo>
                    <a:pt x="274855" y="189281"/>
                    <a:pt x="255493" y="182435"/>
                    <a:pt x="240197" y="171417"/>
                  </a:cubicBezTo>
                  <a:cubicBezTo>
                    <a:pt x="230687" y="165320"/>
                    <a:pt x="223724" y="155960"/>
                    <a:pt x="220621" y="145102"/>
                  </a:cubicBezTo>
                  <a:cubicBezTo>
                    <a:pt x="233779" y="146921"/>
                    <a:pt x="251001" y="142749"/>
                    <a:pt x="251322" y="127346"/>
                  </a:cubicBezTo>
                  <a:cubicBezTo>
                    <a:pt x="251450" y="120136"/>
                    <a:pt x="245706" y="114199"/>
                    <a:pt x="238496" y="114071"/>
                  </a:cubicBezTo>
                  <a:cubicBezTo>
                    <a:pt x="238239" y="114071"/>
                    <a:pt x="237993" y="114071"/>
                    <a:pt x="237737" y="114081"/>
                  </a:cubicBezTo>
                  <a:cubicBezTo>
                    <a:pt x="231008" y="114103"/>
                    <a:pt x="224633" y="117076"/>
                    <a:pt x="220301" y="122211"/>
                  </a:cubicBezTo>
                  <a:cubicBezTo>
                    <a:pt x="217209" y="125752"/>
                    <a:pt x="214973" y="129966"/>
                    <a:pt x="213775" y="134512"/>
                  </a:cubicBezTo>
                  <a:cubicBezTo>
                    <a:pt x="209925" y="132576"/>
                    <a:pt x="206533" y="129838"/>
                    <a:pt x="203827" y="126490"/>
                  </a:cubicBezTo>
                  <a:cubicBezTo>
                    <a:pt x="198415" y="118702"/>
                    <a:pt x="197131" y="108765"/>
                    <a:pt x="200404" y="99855"/>
                  </a:cubicBezTo>
                  <a:cubicBezTo>
                    <a:pt x="203196" y="91190"/>
                    <a:pt x="204458" y="82108"/>
                    <a:pt x="204148" y="73005"/>
                  </a:cubicBezTo>
                  <a:cubicBezTo>
                    <a:pt x="203185" y="64897"/>
                    <a:pt x="200490" y="57088"/>
                    <a:pt x="196233" y="50114"/>
                  </a:cubicBezTo>
                  <a:cubicBezTo>
                    <a:pt x="177727" y="18879"/>
                    <a:pt x="138683" y="2620"/>
                    <a:pt x="103704" y="373"/>
                  </a:cubicBezTo>
                  <a:cubicBezTo>
                    <a:pt x="65794" y="-2397"/>
                    <a:pt x="28387" y="10343"/>
                    <a:pt x="51" y="35673"/>
                  </a:cubicBezTo>
                  <a:cubicBezTo>
                    <a:pt x="51" y="35673"/>
                    <a:pt x="-270" y="37064"/>
                    <a:pt x="693" y="36529"/>
                  </a:cubicBezTo>
                  <a:close/>
                  <a:moveTo>
                    <a:pt x="221263" y="136117"/>
                  </a:moveTo>
                  <a:cubicBezTo>
                    <a:pt x="221606" y="133817"/>
                    <a:pt x="222290" y="131581"/>
                    <a:pt x="223296" y="129485"/>
                  </a:cubicBezTo>
                  <a:cubicBezTo>
                    <a:pt x="226184" y="123709"/>
                    <a:pt x="237629" y="114295"/>
                    <a:pt x="242764" y="123495"/>
                  </a:cubicBezTo>
                  <a:cubicBezTo>
                    <a:pt x="247898" y="132694"/>
                    <a:pt x="231960" y="137508"/>
                    <a:pt x="225007" y="137508"/>
                  </a:cubicBezTo>
                  <a:cubicBezTo>
                    <a:pt x="223713" y="137165"/>
                    <a:pt x="222461" y="136705"/>
                    <a:pt x="221263" y="136117"/>
                  </a:cubicBez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6BED541-13B6-E0DF-0493-FC6D02F441F2}"/>
                </a:ext>
              </a:extLst>
            </p:cNvPr>
            <p:cNvSpPr/>
            <p:nvPr/>
          </p:nvSpPr>
          <p:spPr>
            <a:xfrm>
              <a:off x="9680190" y="2512088"/>
              <a:ext cx="190309" cy="254189"/>
            </a:xfrm>
            <a:custGeom>
              <a:avLst/>
              <a:gdLst>
                <a:gd name="connsiteX0" fmla="*/ 63142 w 272988"/>
                <a:gd name="connsiteY0" fmla="*/ 302114 h 364621"/>
                <a:gd name="connsiteX1" fmla="*/ 47846 w 272988"/>
                <a:gd name="connsiteY1" fmla="*/ 333135 h 364621"/>
                <a:gd name="connsiteX2" fmla="*/ 35972 w 272988"/>
                <a:gd name="connsiteY2" fmla="*/ 337521 h 364621"/>
                <a:gd name="connsiteX3" fmla="*/ 32656 w 272988"/>
                <a:gd name="connsiteY3" fmla="*/ 325005 h 364621"/>
                <a:gd name="connsiteX4" fmla="*/ 7411 w 272988"/>
                <a:gd name="connsiteY4" fmla="*/ 316983 h 364621"/>
                <a:gd name="connsiteX5" fmla="*/ 6577 w 272988"/>
                <a:gd name="connsiteY5" fmla="*/ 337392 h 364621"/>
                <a:gd name="connsiteX6" fmla="*/ 10727 w 272988"/>
                <a:gd name="connsiteY6" fmla="*/ 340516 h 364621"/>
                <a:gd name="connsiteX7" fmla="*/ 28912 w 272988"/>
                <a:gd name="connsiteY7" fmla="*/ 345436 h 364621"/>
                <a:gd name="connsiteX8" fmla="*/ 3668 w 272988"/>
                <a:gd name="connsiteY8" fmla="*/ 358380 h 364621"/>
                <a:gd name="connsiteX9" fmla="*/ 1207 w 272988"/>
                <a:gd name="connsiteY9" fmla="*/ 363300 h 364621"/>
                <a:gd name="connsiteX10" fmla="*/ 34293 w 272988"/>
                <a:gd name="connsiteY10" fmla="*/ 346602 h 364621"/>
                <a:gd name="connsiteX11" fmla="*/ 34795 w 272988"/>
                <a:gd name="connsiteY11" fmla="*/ 344902 h 364621"/>
                <a:gd name="connsiteX12" fmla="*/ 67849 w 272988"/>
                <a:gd name="connsiteY12" fmla="*/ 320299 h 364621"/>
                <a:gd name="connsiteX13" fmla="*/ 50199 w 272988"/>
                <a:gd name="connsiteY13" fmla="*/ 263177 h 364621"/>
                <a:gd name="connsiteX14" fmla="*/ 25061 w 272988"/>
                <a:gd name="connsiteY14" fmla="*/ 240714 h 364621"/>
                <a:gd name="connsiteX15" fmla="*/ 14365 w 272988"/>
                <a:gd name="connsiteY15" fmla="*/ 222208 h 364621"/>
                <a:gd name="connsiteX16" fmla="*/ 18536 w 272988"/>
                <a:gd name="connsiteY16" fmla="*/ 200814 h 364621"/>
                <a:gd name="connsiteX17" fmla="*/ 43781 w 272988"/>
                <a:gd name="connsiteY17" fmla="*/ 169472 h 364621"/>
                <a:gd name="connsiteX18" fmla="*/ 69133 w 272988"/>
                <a:gd name="connsiteY18" fmla="*/ 148079 h 364621"/>
                <a:gd name="connsiteX19" fmla="*/ 79830 w 272988"/>
                <a:gd name="connsiteY19" fmla="*/ 116844 h 364621"/>
                <a:gd name="connsiteX20" fmla="*/ 78011 w 272988"/>
                <a:gd name="connsiteY20" fmla="*/ 77158 h 364621"/>
                <a:gd name="connsiteX21" fmla="*/ 128607 w 272988"/>
                <a:gd name="connsiteY21" fmla="*/ 18325 h 364621"/>
                <a:gd name="connsiteX22" fmla="*/ 201988 w 272988"/>
                <a:gd name="connsiteY22" fmla="*/ 7628 h 364621"/>
                <a:gd name="connsiteX23" fmla="*/ 272267 w 272988"/>
                <a:gd name="connsiteY23" fmla="*/ 46779 h 364621"/>
                <a:gd name="connsiteX24" fmla="*/ 272909 w 272988"/>
                <a:gd name="connsiteY24" fmla="*/ 45495 h 364621"/>
                <a:gd name="connsiteX25" fmla="*/ 149145 w 272988"/>
                <a:gd name="connsiteY25" fmla="*/ 4526 h 364621"/>
                <a:gd name="connsiteX26" fmla="*/ 95661 w 272988"/>
                <a:gd name="connsiteY26" fmla="*/ 35975 h 364621"/>
                <a:gd name="connsiteX27" fmla="*/ 70523 w 272988"/>
                <a:gd name="connsiteY27" fmla="*/ 93417 h 364621"/>
                <a:gd name="connsiteX28" fmla="*/ 71486 w 272988"/>
                <a:gd name="connsiteY28" fmla="*/ 129894 h 364621"/>
                <a:gd name="connsiteX29" fmla="*/ 52338 w 272988"/>
                <a:gd name="connsiteY29" fmla="*/ 155352 h 364621"/>
                <a:gd name="connsiteX30" fmla="*/ 28057 w 272988"/>
                <a:gd name="connsiteY30" fmla="*/ 174714 h 364621"/>
                <a:gd name="connsiteX31" fmla="*/ 9979 w 272988"/>
                <a:gd name="connsiteY31" fmla="*/ 202740 h 364621"/>
                <a:gd name="connsiteX32" fmla="*/ 9230 w 272988"/>
                <a:gd name="connsiteY32" fmla="*/ 233654 h 364621"/>
                <a:gd name="connsiteX33" fmla="*/ 29233 w 272988"/>
                <a:gd name="connsiteY33" fmla="*/ 256010 h 364621"/>
                <a:gd name="connsiteX34" fmla="*/ 63142 w 272988"/>
                <a:gd name="connsiteY34" fmla="*/ 302114 h 364621"/>
                <a:gd name="connsiteX35" fmla="*/ 29875 w 272988"/>
                <a:gd name="connsiteY35" fmla="*/ 338056 h 364621"/>
                <a:gd name="connsiteX36" fmla="*/ 13722 w 272988"/>
                <a:gd name="connsiteY36" fmla="*/ 333135 h 364621"/>
                <a:gd name="connsiteX37" fmla="*/ 9123 w 272988"/>
                <a:gd name="connsiteY37" fmla="*/ 324257 h 364621"/>
                <a:gd name="connsiteX38" fmla="*/ 21852 w 272988"/>
                <a:gd name="connsiteY38" fmla="*/ 321796 h 364621"/>
                <a:gd name="connsiteX39" fmla="*/ 29875 w 272988"/>
                <a:gd name="connsiteY39" fmla="*/ 338056 h 3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72988" h="364621">
                  <a:moveTo>
                    <a:pt x="63142" y="302114"/>
                  </a:moveTo>
                  <a:cubicBezTo>
                    <a:pt x="64052" y="314469"/>
                    <a:pt x="58200" y="326332"/>
                    <a:pt x="47846" y="333135"/>
                  </a:cubicBezTo>
                  <a:cubicBezTo>
                    <a:pt x="44177" y="335285"/>
                    <a:pt x="40155" y="336772"/>
                    <a:pt x="35972" y="337521"/>
                  </a:cubicBezTo>
                  <a:cubicBezTo>
                    <a:pt x="36026" y="333124"/>
                    <a:pt x="34881" y="328803"/>
                    <a:pt x="32656" y="325005"/>
                  </a:cubicBezTo>
                  <a:cubicBezTo>
                    <a:pt x="27842" y="316876"/>
                    <a:pt x="15862" y="309495"/>
                    <a:pt x="7411" y="316983"/>
                  </a:cubicBezTo>
                  <a:cubicBezTo>
                    <a:pt x="1549" y="322385"/>
                    <a:pt x="1175" y="331520"/>
                    <a:pt x="6577" y="337392"/>
                  </a:cubicBezTo>
                  <a:cubicBezTo>
                    <a:pt x="7754" y="338676"/>
                    <a:pt x="9166" y="339735"/>
                    <a:pt x="10727" y="340516"/>
                  </a:cubicBezTo>
                  <a:cubicBezTo>
                    <a:pt x="16204" y="343843"/>
                    <a:pt x="22505" y="345554"/>
                    <a:pt x="28912" y="345436"/>
                  </a:cubicBezTo>
                  <a:cubicBezTo>
                    <a:pt x="24976" y="355513"/>
                    <a:pt x="14140" y="361065"/>
                    <a:pt x="3668" y="358380"/>
                  </a:cubicBezTo>
                  <a:cubicBezTo>
                    <a:pt x="1207" y="358380"/>
                    <a:pt x="-1681" y="362338"/>
                    <a:pt x="1207" y="363300"/>
                  </a:cubicBezTo>
                  <a:cubicBezTo>
                    <a:pt x="14953" y="367825"/>
                    <a:pt x="29768" y="360359"/>
                    <a:pt x="34293" y="346602"/>
                  </a:cubicBezTo>
                  <a:cubicBezTo>
                    <a:pt x="34485" y="346046"/>
                    <a:pt x="34646" y="345479"/>
                    <a:pt x="34795" y="344902"/>
                  </a:cubicBezTo>
                  <a:cubicBezTo>
                    <a:pt x="49194" y="342634"/>
                    <a:pt x="61548" y="333435"/>
                    <a:pt x="67849" y="320299"/>
                  </a:cubicBezTo>
                  <a:cubicBezTo>
                    <a:pt x="77690" y="298905"/>
                    <a:pt x="66244" y="278046"/>
                    <a:pt x="50199" y="263177"/>
                  </a:cubicBezTo>
                  <a:cubicBezTo>
                    <a:pt x="41962" y="255475"/>
                    <a:pt x="32977" y="248736"/>
                    <a:pt x="25061" y="240714"/>
                  </a:cubicBezTo>
                  <a:cubicBezTo>
                    <a:pt x="19627" y="235836"/>
                    <a:pt x="15873" y="229354"/>
                    <a:pt x="14365" y="222208"/>
                  </a:cubicBezTo>
                  <a:cubicBezTo>
                    <a:pt x="13851" y="214838"/>
                    <a:pt x="15284" y="207457"/>
                    <a:pt x="18536" y="200814"/>
                  </a:cubicBezTo>
                  <a:cubicBezTo>
                    <a:pt x="24077" y="188352"/>
                    <a:pt x="32784" y="177549"/>
                    <a:pt x="43781" y="169472"/>
                  </a:cubicBezTo>
                  <a:cubicBezTo>
                    <a:pt x="52937" y="163215"/>
                    <a:pt x="61431" y="156048"/>
                    <a:pt x="69133" y="148079"/>
                  </a:cubicBezTo>
                  <a:cubicBezTo>
                    <a:pt x="76514" y="139393"/>
                    <a:pt x="80332" y="128236"/>
                    <a:pt x="79830" y="116844"/>
                  </a:cubicBezTo>
                  <a:cubicBezTo>
                    <a:pt x="78214" y="103676"/>
                    <a:pt x="77605" y="90412"/>
                    <a:pt x="78011" y="77158"/>
                  </a:cubicBezTo>
                  <a:cubicBezTo>
                    <a:pt x="81755" y="51379"/>
                    <a:pt x="106679" y="29664"/>
                    <a:pt x="128607" y="18325"/>
                  </a:cubicBezTo>
                  <a:cubicBezTo>
                    <a:pt x="151157" y="6580"/>
                    <a:pt x="177022" y="2804"/>
                    <a:pt x="201988" y="7628"/>
                  </a:cubicBezTo>
                  <a:cubicBezTo>
                    <a:pt x="228570" y="13950"/>
                    <a:pt x="252895" y="27503"/>
                    <a:pt x="272267" y="46779"/>
                  </a:cubicBezTo>
                  <a:cubicBezTo>
                    <a:pt x="272909" y="46779"/>
                    <a:pt x="273122" y="45923"/>
                    <a:pt x="272909" y="45495"/>
                  </a:cubicBezTo>
                  <a:cubicBezTo>
                    <a:pt x="248092" y="5382"/>
                    <a:pt x="192468" y="-7989"/>
                    <a:pt x="149145" y="4526"/>
                  </a:cubicBezTo>
                  <a:cubicBezTo>
                    <a:pt x="128982" y="10420"/>
                    <a:pt x="110604" y="21224"/>
                    <a:pt x="95661" y="35975"/>
                  </a:cubicBezTo>
                  <a:cubicBezTo>
                    <a:pt x="79177" y="50448"/>
                    <a:pt x="69967" y="71489"/>
                    <a:pt x="70523" y="93417"/>
                  </a:cubicBezTo>
                  <a:cubicBezTo>
                    <a:pt x="72555" y="105473"/>
                    <a:pt x="72876" y="117753"/>
                    <a:pt x="71486" y="129894"/>
                  </a:cubicBezTo>
                  <a:cubicBezTo>
                    <a:pt x="68277" y="140355"/>
                    <a:pt x="61495" y="149362"/>
                    <a:pt x="52338" y="155352"/>
                  </a:cubicBezTo>
                  <a:cubicBezTo>
                    <a:pt x="43824" y="161257"/>
                    <a:pt x="35705" y="167729"/>
                    <a:pt x="28057" y="174714"/>
                  </a:cubicBezTo>
                  <a:cubicBezTo>
                    <a:pt x="20151" y="182704"/>
                    <a:pt x="13990" y="192246"/>
                    <a:pt x="9979" y="202740"/>
                  </a:cubicBezTo>
                  <a:cubicBezTo>
                    <a:pt x="5411" y="212485"/>
                    <a:pt x="5133" y="223695"/>
                    <a:pt x="9230" y="233654"/>
                  </a:cubicBezTo>
                  <a:cubicBezTo>
                    <a:pt x="14450" y="242286"/>
                    <a:pt x="21232" y="249860"/>
                    <a:pt x="29233" y="256010"/>
                  </a:cubicBezTo>
                  <a:cubicBezTo>
                    <a:pt x="43032" y="268205"/>
                    <a:pt x="61645" y="282111"/>
                    <a:pt x="63142" y="302114"/>
                  </a:cubicBezTo>
                  <a:close/>
                  <a:moveTo>
                    <a:pt x="29875" y="338056"/>
                  </a:moveTo>
                  <a:cubicBezTo>
                    <a:pt x="24088" y="338323"/>
                    <a:pt x="18386" y="336579"/>
                    <a:pt x="13722" y="333135"/>
                  </a:cubicBezTo>
                  <a:cubicBezTo>
                    <a:pt x="10813" y="331113"/>
                    <a:pt x="9091" y="327797"/>
                    <a:pt x="9123" y="324257"/>
                  </a:cubicBezTo>
                  <a:cubicBezTo>
                    <a:pt x="9765" y="316234"/>
                    <a:pt x="18536" y="319443"/>
                    <a:pt x="21852" y="321796"/>
                  </a:cubicBezTo>
                  <a:cubicBezTo>
                    <a:pt x="26805" y="325754"/>
                    <a:pt x="29747" y="331712"/>
                    <a:pt x="29875" y="338056"/>
                  </a:cubicBez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45BF717A-7A61-95EB-FBCC-0EE06CA5BE45}"/>
                </a:ext>
              </a:extLst>
            </p:cNvPr>
            <p:cNvSpPr/>
            <p:nvPr/>
          </p:nvSpPr>
          <p:spPr>
            <a:xfrm>
              <a:off x="9795109" y="2410995"/>
              <a:ext cx="219105" cy="74013"/>
            </a:xfrm>
            <a:custGeom>
              <a:avLst/>
              <a:gdLst>
                <a:gd name="connsiteX0" fmla="*/ 1200 w 314294"/>
                <a:gd name="connsiteY0" fmla="*/ 31337 h 106167"/>
                <a:gd name="connsiteX1" fmla="*/ 65917 w 314294"/>
                <a:gd name="connsiteY1" fmla="*/ 5344 h 106167"/>
                <a:gd name="connsiteX2" fmla="*/ 132986 w 314294"/>
                <a:gd name="connsiteY2" fmla="*/ 9301 h 106167"/>
                <a:gd name="connsiteX3" fmla="*/ 163151 w 314294"/>
                <a:gd name="connsiteY3" fmla="*/ 31765 h 106167"/>
                <a:gd name="connsiteX4" fmla="*/ 204869 w 314294"/>
                <a:gd name="connsiteY4" fmla="*/ 40215 h 106167"/>
                <a:gd name="connsiteX5" fmla="*/ 243378 w 314294"/>
                <a:gd name="connsiteY5" fmla="*/ 36258 h 106167"/>
                <a:gd name="connsiteX6" fmla="*/ 280283 w 314294"/>
                <a:gd name="connsiteY6" fmla="*/ 44601 h 106167"/>
                <a:gd name="connsiteX7" fmla="*/ 313871 w 314294"/>
                <a:gd name="connsiteY7" fmla="*/ 105787 h 106167"/>
                <a:gd name="connsiteX8" fmla="*/ 312908 w 314294"/>
                <a:gd name="connsiteY8" fmla="*/ 105787 h 106167"/>
                <a:gd name="connsiteX9" fmla="*/ 273972 w 314294"/>
                <a:gd name="connsiteY9" fmla="*/ 48024 h 106167"/>
                <a:gd name="connsiteX10" fmla="*/ 235783 w 314294"/>
                <a:gd name="connsiteY10" fmla="*/ 42034 h 106167"/>
                <a:gd name="connsiteX11" fmla="*/ 197061 w 314294"/>
                <a:gd name="connsiteY11" fmla="*/ 46634 h 106167"/>
                <a:gd name="connsiteX12" fmla="*/ 164328 w 314294"/>
                <a:gd name="connsiteY12" fmla="*/ 40750 h 106167"/>
                <a:gd name="connsiteX13" fmla="*/ 135339 w 314294"/>
                <a:gd name="connsiteY13" fmla="*/ 19356 h 106167"/>
                <a:gd name="connsiteX14" fmla="*/ 63349 w 314294"/>
                <a:gd name="connsiteY14" fmla="*/ 12510 h 106167"/>
                <a:gd name="connsiteX15" fmla="*/ 452 w 314294"/>
                <a:gd name="connsiteY15" fmla="*/ 34546 h 106167"/>
                <a:gd name="connsiteX16" fmla="*/ 1200 w 314294"/>
                <a:gd name="connsiteY16" fmla="*/ 31337 h 106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4294" h="106167">
                  <a:moveTo>
                    <a:pt x="1200" y="31337"/>
                  </a:moveTo>
                  <a:cubicBezTo>
                    <a:pt x="26338" y="32835"/>
                    <a:pt x="43988" y="13901"/>
                    <a:pt x="65917" y="5344"/>
                  </a:cubicBezTo>
                  <a:cubicBezTo>
                    <a:pt x="87813" y="-2968"/>
                    <a:pt x="112224" y="-1535"/>
                    <a:pt x="132986" y="9301"/>
                  </a:cubicBezTo>
                  <a:cubicBezTo>
                    <a:pt x="143491" y="16169"/>
                    <a:pt x="153567" y="23667"/>
                    <a:pt x="163151" y="31765"/>
                  </a:cubicBezTo>
                  <a:cubicBezTo>
                    <a:pt x="175539" y="39627"/>
                    <a:pt x="190396" y="42644"/>
                    <a:pt x="204869" y="40215"/>
                  </a:cubicBezTo>
                  <a:cubicBezTo>
                    <a:pt x="217620" y="38151"/>
                    <a:pt x="230478" y="36825"/>
                    <a:pt x="243378" y="36258"/>
                  </a:cubicBezTo>
                  <a:cubicBezTo>
                    <a:pt x="256161" y="36161"/>
                    <a:pt x="268783" y="39017"/>
                    <a:pt x="280283" y="44601"/>
                  </a:cubicBezTo>
                  <a:cubicBezTo>
                    <a:pt x="303409" y="55715"/>
                    <a:pt x="316909" y="80307"/>
                    <a:pt x="313871" y="105787"/>
                  </a:cubicBezTo>
                  <a:cubicBezTo>
                    <a:pt x="313871" y="106643"/>
                    <a:pt x="312908" y="105787"/>
                    <a:pt x="312908" y="105787"/>
                  </a:cubicBezTo>
                  <a:cubicBezTo>
                    <a:pt x="314235" y="80008"/>
                    <a:pt x="298360" y="56464"/>
                    <a:pt x="273972" y="48024"/>
                  </a:cubicBezTo>
                  <a:cubicBezTo>
                    <a:pt x="261852" y="43179"/>
                    <a:pt x="248802" y="41135"/>
                    <a:pt x="235783" y="42034"/>
                  </a:cubicBezTo>
                  <a:cubicBezTo>
                    <a:pt x="222840" y="42890"/>
                    <a:pt x="210111" y="45885"/>
                    <a:pt x="197061" y="46634"/>
                  </a:cubicBezTo>
                  <a:cubicBezTo>
                    <a:pt x="185818" y="47768"/>
                    <a:pt x="174480" y="45724"/>
                    <a:pt x="164328" y="40750"/>
                  </a:cubicBezTo>
                  <a:cubicBezTo>
                    <a:pt x="154273" y="34172"/>
                    <a:pt x="144592" y="27026"/>
                    <a:pt x="135339" y="19356"/>
                  </a:cubicBezTo>
                  <a:cubicBezTo>
                    <a:pt x="114010" y="5140"/>
                    <a:pt x="86979" y="2573"/>
                    <a:pt x="63349" y="12510"/>
                  </a:cubicBezTo>
                  <a:cubicBezTo>
                    <a:pt x="44095" y="20961"/>
                    <a:pt x="23129" y="41927"/>
                    <a:pt x="452" y="34546"/>
                  </a:cubicBezTo>
                  <a:cubicBezTo>
                    <a:pt x="-618" y="33690"/>
                    <a:pt x="452" y="31337"/>
                    <a:pt x="1200" y="31337"/>
                  </a:cubicBez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80C53F88-BEB3-A790-57ED-673A25FB5486}"/>
                </a:ext>
              </a:extLst>
            </p:cNvPr>
            <p:cNvSpPr/>
            <p:nvPr/>
          </p:nvSpPr>
          <p:spPr>
            <a:xfrm>
              <a:off x="9662985" y="2468058"/>
              <a:ext cx="329010" cy="112883"/>
            </a:xfrm>
            <a:custGeom>
              <a:avLst/>
              <a:gdLst>
                <a:gd name="connsiteX0" fmla="*/ 28347 w 471947"/>
                <a:gd name="connsiteY0" fmla="*/ 144809 h 161924"/>
                <a:gd name="connsiteX1" fmla="*/ 0 w 471947"/>
                <a:gd name="connsiteY1" fmla="*/ 161924 h 161924"/>
                <a:gd name="connsiteX2" fmla="*/ 24175 w 471947"/>
                <a:gd name="connsiteY2" fmla="*/ 143098 h 161924"/>
                <a:gd name="connsiteX3" fmla="*/ 58405 w 471947"/>
                <a:gd name="connsiteY3" fmla="*/ 128764 h 161924"/>
                <a:gd name="connsiteX4" fmla="*/ 76590 w 471947"/>
                <a:gd name="connsiteY4" fmla="*/ 105017 h 161924"/>
                <a:gd name="connsiteX5" fmla="*/ 94989 w 471947"/>
                <a:gd name="connsiteY5" fmla="*/ 59341 h 161924"/>
                <a:gd name="connsiteX6" fmla="*/ 110178 w 471947"/>
                <a:gd name="connsiteY6" fmla="*/ 39980 h 161924"/>
                <a:gd name="connsiteX7" fmla="*/ 151254 w 471947"/>
                <a:gd name="connsiteY7" fmla="*/ 13558 h 161924"/>
                <a:gd name="connsiteX8" fmla="*/ 194042 w 471947"/>
                <a:gd name="connsiteY8" fmla="*/ 8317 h 161924"/>
                <a:gd name="connsiteX9" fmla="*/ 249131 w 471947"/>
                <a:gd name="connsiteY9" fmla="*/ 23293 h 161924"/>
                <a:gd name="connsiteX10" fmla="*/ 306680 w 471947"/>
                <a:gd name="connsiteY10" fmla="*/ 25539 h 161924"/>
                <a:gd name="connsiteX11" fmla="*/ 361448 w 471947"/>
                <a:gd name="connsiteY11" fmla="*/ 5215 h 161924"/>
                <a:gd name="connsiteX12" fmla="*/ 418998 w 471947"/>
                <a:gd name="connsiteY12" fmla="*/ 5215 h 161924"/>
                <a:gd name="connsiteX13" fmla="*/ 471947 w 471947"/>
                <a:gd name="connsiteY13" fmla="*/ 38161 h 161924"/>
                <a:gd name="connsiteX14" fmla="*/ 471947 w 471947"/>
                <a:gd name="connsiteY14" fmla="*/ 39445 h 161924"/>
                <a:gd name="connsiteX15" fmla="*/ 423490 w 471947"/>
                <a:gd name="connsiteY15" fmla="*/ 12810 h 161924"/>
                <a:gd name="connsiteX16" fmla="*/ 365941 w 471947"/>
                <a:gd name="connsiteY16" fmla="*/ 9814 h 161924"/>
                <a:gd name="connsiteX17" fmla="*/ 313419 w 471947"/>
                <a:gd name="connsiteY17" fmla="*/ 29925 h 161924"/>
                <a:gd name="connsiteX18" fmla="*/ 260898 w 471947"/>
                <a:gd name="connsiteY18" fmla="*/ 33027 h 161924"/>
                <a:gd name="connsiteX19" fmla="*/ 205915 w 471947"/>
                <a:gd name="connsiteY19" fmla="*/ 17195 h 161924"/>
                <a:gd name="connsiteX20" fmla="*/ 156389 w 471947"/>
                <a:gd name="connsiteY20" fmla="*/ 17837 h 161924"/>
                <a:gd name="connsiteX21" fmla="*/ 89105 w 471947"/>
                <a:gd name="connsiteY21" fmla="*/ 80414 h 161924"/>
                <a:gd name="connsiteX22" fmla="*/ 77873 w 471947"/>
                <a:gd name="connsiteY22" fmla="*/ 112505 h 161924"/>
                <a:gd name="connsiteX23" fmla="*/ 62791 w 471947"/>
                <a:gd name="connsiteY23" fmla="*/ 131652 h 161924"/>
                <a:gd name="connsiteX24" fmla="*/ 37867 w 471947"/>
                <a:gd name="connsiteY24" fmla="*/ 142349 h 161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71947" h="161924">
                  <a:moveTo>
                    <a:pt x="28347" y="144809"/>
                  </a:moveTo>
                  <a:cubicBezTo>
                    <a:pt x="17532" y="147869"/>
                    <a:pt x="7745" y="153773"/>
                    <a:pt x="0" y="161924"/>
                  </a:cubicBezTo>
                  <a:cubicBezTo>
                    <a:pt x="5990" y="153367"/>
                    <a:pt x="14420" y="146810"/>
                    <a:pt x="24175" y="143098"/>
                  </a:cubicBezTo>
                  <a:cubicBezTo>
                    <a:pt x="36124" y="139718"/>
                    <a:pt x="47623" y="134915"/>
                    <a:pt x="58405" y="128764"/>
                  </a:cubicBezTo>
                  <a:cubicBezTo>
                    <a:pt x="66364" y="122506"/>
                    <a:pt x="72621" y="114334"/>
                    <a:pt x="76590" y="105017"/>
                  </a:cubicBezTo>
                  <a:cubicBezTo>
                    <a:pt x="81564" y="89346"/>
                    <a:pt x="87715" y="74081"/>
                    <a:pt x="94989" y="59341"/>
                  </a:cubicBezTo>
                  <a:cubicBezTo>
                    <a:pt x="99289" y="52324"/>
                    <a:pt x="104380" y="45820"/>
                    <a:pt x="110178" y="39980"/>
                  </a:cubicBezTo>
                  <a:cubicBezTo>
                    <a:pt x="121720" y="28202"/>
                    <a:pt x="135755" y="19174"/>
                    <a:pt x="151254" y="13558"/>
                  </a:cubicBezTo>
                  <a:cubicBezTo>
                    <a:pt x="164946" y="8616"/>
                    <a:pt x="179569" y="6830"/>
                    <a:pt x="194042" y="8317"/>
                  </a:cubicBezTo>
                  <a:cubicBezTo>
                    <a:pt x="212783" y="11815"/>
                    <a:pt x="231203" y="16821"/>
                    <a:pt x="249131" y="23293"/>
                  </a:cubicBezTo>
                  <a:cubicBezTo>
                    <a:pt x="267776" y="29112"/>
                    <a:pt x="287640" y="29882"/>
                    <a:pt x="306680" y="25539"/>
                  </a:cubicBezTo>
                  <a:cubicBezTo>
                    <a:pt x="325314" y="19827"/>
                    <a:pt x="343606" y="13045"/>
                    <a:pt x="361448" y="5215"/>
                  </a:cubicBezTo>
                  <a:cubicBezTo>
                    <a:pt x="380008" y="-1738"/>
                    <a:pt x="400449" y="-1738"/>
                    <a:pt x="418998" y="5215"/>
                  </a:cubicBezTo>
                  <a:cubicBezTo>
                    <a:pt x="438584" y="12735"/>
                    <a:pt x="456555" y="23913"/>
                    <a:pt x="471947" y="38161"/>
                  </a:cubicBezTo>
                  <a:cubicBezTo>
                    <a:pt x="471947" y="38161"/>
                    <a:pt x="471947" y="39766"/>
                    <a:pt x="471947" y="39445"/>
                  </a:cubicBezTo>
                  <a:cubicBezTo>
                    <a:pt x="456426" y="29465"/>
                    <a:pt x="440231" y="20565"/>
                    <a:pt x="423490" y="12810"/>
                  </a:cubicBezTo>
                  <a:cubicBezTo>
                    <a:pt x="405295" y="4894"/>
                    <a:pt x="384853" y="3835"/>
                    <a:pt x="365941" y="9814"/>
                  </a:cubicBezTo>
                  <a:cubicBezTo>
                    <a:pt x="348077" y="15698"/>
                    <a:pt x="331604" y="24790"/>
                    <a:pt x="313419" y="29925"/>
                  </a:cubicBezTo>
                  <a:cubicBezTo>
                    <a:pt x="296390" y="35006"/>
                    <a:pt x="278408" y="36065"/>
                    <a:pt x="260898" y="33027"/>
                  </a:cubicBezTo>
                  <a:cubicBezTo>
                    <a:pt x="242071" y="29497"/>
                    <a:pt x="224421" y="21688"/>
                    <a:pt x="205915" y="17195"/>
                  </a:cubicBezTo>
                  <a:cubicBezTo>
                    <a:pt x="189645" y="12970"/>
                    <a:pt x="172541" y="13195"/>
                    <a:pt x="156389" y="17837"/>
                  </a:cubicBezTo>
                  <a:cubicBezTo>
                    <a:pt x="125603" y="27357"/>
                    <a:pt x="100829" y="50398"/>
                    <a:pt x="89105" y="80414"/>
                  </a:cubicBezTo>
                  <a:cubicBezTo>
                    <a:pt x="85950" y="91303"/>
                    <a:pt x="82195" y="102022"/>
                    <a:pt x="77873" y="112505"/>
                  </a:cubicBezTo>
                  <a:cubicBezTo>
                    <a:pt x="74279" y="119896"/>
                    <a:pt x="69134" y="126421"/>
                    <a:pt x="62791" y="131652"/>
                  </a:cubicBezTo>
                  <a:cubicBezTo>
                    <a:pt x="55207" y="136701"/>
                    <a:pt x="46756" y="140327"/>
                    <a:pt x="37867" y="142349"/>
                  </a:cubicBez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98B453F7-B218-D812-2A47-655861D0F05C}"/>
                </a:ext>
              </a:extLst>
            </p:cNvPr>
            <p:cNvSpPr/>
            <p:nvPr/>
          </p:nvSpPr>
          <p:spPr>
            <a:xfrm>
              <a:off x="9653653" y="2765640"/>
              <a:ext cx="77682" cy="215561"/>
            </a:xfrm>
            <a:custGeom>
              <a:avLst/>
              <a:gdLst>
                <a:gd name="connsiteX0" fmla="*/ 122 w 111430"/>
                <a:gd name="connsiteY0" fmla="*/ 113194 h 309211"/>
                <a:gd name="connsiteX1" fmla="*/ 24511 w 111430"/>
                <a:gd name="connsiteY1" fmla="*/ 149671 h 309211"/>
                <a:gd name="connsiteX2" fmla="*/ 40557 w 111430"/>
                <a:gd name="connsiteY2" fmla="*/ 172562 h 309211"/>
                <a:gd name="connsiteX3" fmla="*/ 29860 w 111430"/>
                <a:gd name="connsiteY3" fmla="*/ 197272 h 309211"/>
                <a:gd name="connsiteX4" fmla="*/ 8466 w 111430"/>
                <a:gd name="connsiteY4" fmla="*/ 237706 h 309211"/>
                <a:gd name="connsiteX5" fmla="*/ 22158 w 111430"/>
                <a:gd name="connsiteY5" fmla="*/ 275787 h 309211"/>
                <a:gd name="connsiteX6" fmla="*/ 28576 w 111430"/>
                <a:gd name="connsiteY6" fmla="*/ 279531 h 309211"/>
                <a:gd name="connsiteX7" fmla="*/ 30502 w 111430"/>
                <a:gd name="connsiteY7" fmla="*/ 308306 h 309211"/>
                <a:gd name="connsiteX8" fmla="*/ 33390 w 111430"/>
                <a:gd name="connsiteY8" fmla="*/ 306915 h 309211"/>
                <a:gd name="connsiteX9" fmla="*/ 33390 w 111430"/>
                <a:gd name="connsiteY9" fmla="*/ 281671 h 309211"/>
                <a:gd name="connsiteX10" fmla="*/ 58100 w 111430"/>
                <a:gd name="connsiteY10" fmla="*/ 278355 h 309211"/>
                <a:gd name="connsiteX11" fmla="*/ 58260 w 111430"/>
                <a:gd name="connsiteY11" fmla="*/ 267005 h 309211"/>
                <a:gd name="connsiteX12" fmla="*/ 56281 w 111430"/>
                <a:gd name="connsiteY12" fmla="*/ 265518 h 309211"/>
                <a:gd name="connsiteX13" fmla="*/ 39594 w 111430"/>
                <a:gd name="connsiteY13" fmla="*/ 266160 h 309211"/>
                <a:gd name="connsiteX14" fmla="*/ 31571 w 111430"/>
                <a:gd name="connsiteY14" fmla="*/ 273327 h 309211"/>
                <a:gd name="connsiteX15" fmla="*/ 14456 w 111430"/>
                <a:gd name="connsiteY15" fmla="*/ 242092 h 309211"/>
                <a:gd name="connsiteX16" fmla="*/ 31678 w 111430"/>
                <a:gd name="connsiteY16" fmla="*/ 204011 h 309211"/>
                <a:gd name="connsiteX17" fmla="*/ 48151 w 111430"/>
                <a:gd name="connsiteY17" fmla="*/ 171920 h 309211"/>
                <a:gd name="connsiteX18" fmla="*/ 27720 w 111430"/>
                <a:gd name="connsiteY18" fmla="*/ 142076 h 309211"/>
                <a:gd name="connsiteX19" fmla="*/ 7075 w 111430"/>
                <a:gd name="connsiteY19" fmla="*/ 106134 h 309211"/>
                <a:gd name="connsiteX20" fmla="*/ 64839 w 111430"/>
                <a:gd name="connsiteY20" fmla="*/ 47408 h 309211"/>
                <a:gd name="connsiteX21" fmla="*/ 111370 w 111430"/>
                <a:gd name="connsiteY21" fmla="*/ 663 h 309211"/>
                <a:gd name="connsiteX22" fmla="*/ 110300 w 111430"/>
                <a:gd name="connsiteY22" fmla="*/ 663 h 309211"/>
                <a:gd name="connsiteX23" fmla="*/ 86126 w 111430"/>
                <a:gd name="connsiteY23" fmla="*/ 32754 h 309211"/>
                <a:gd name="connsiteX24" fmla="*/ 58955 w 111430"/>
                <a:gd name="connsiteY24" fmla="*/ 43451 h 309211"/>
                <a:gd name="connsiteX25" fmla="*/ 14563 w 111430"/>
                <a:gd name="connsiteY25" fmla="*/ 71904 h 309211"/>
                <a:gd name="connsiteX26" fmla="*/ 122 w 111430"/>
                <a:gd name="connsiteY26" fmla="*/ 113194 h 309211"/>
                <a:gd name="connsiteX27" fmla="*/ 36278 w 111430"/>
                <a:gd name="connsiteY27" fmla="*/ 275467 h 309211"/>
                <a:gd name="connsiteX28" fmla="*/ 41199 w 111430"/>
                <a:gd name="connsiteY28" fmla="*/ 271295 h 309211"/>
                <a:gd name="connsiteX29" fmla="*/ 53179 w 111430"/>
                <a:gd name="connsiteY29" fmla="*/ 272471 h 309211"/>
                <a:gd name="connsiteX30" fmla="*/ 40985 w 111430"/>
                <a:gd name="connsiteY30" fmla="*/ 276750 h 309211"/>
                <a:gd name="connsiteX31" fmla="*/ 36171 w 111430"/>
                <a:gd name="connsiteY31" fmla="*/ 275467 h 309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1430" h="309211">
                  <a:moveTo>
                    <a:pt x="122" y="113194"/>
                  </a:moveTo>
                  <a:cubicBezTo>
                    <a:pt x="1620" y="129775"/>
                    <a:pt x="12638" y="139509"/>
                    <a:pt x="24511" y="149671"/>
                  </a:cubicBezTo>
                  <a:cubicBezTo>
                    <a:pt x="32267" y="155287"/>
                    <a:pt x="37925" y="163352"/>
                    <a:pt x="40557" y="172562"/>
                  </a:cubicBezTo>
                  <a:cubicBezTo>
                    <a:pt x="40781" y="181965"/>
                    <a:pt x="36877" y="191004"/>
                    <a:pt x="29860" y="197272"/>
                  </a:cubicBezTo>
                  <a:cubicBezTo>
                    <a:pt x="19088" y="208482"/>
                    <a:pt x="11675" y="222495"/>
                    <a:pt x="8466" y="237706"/>
                  </a:cubicBezTo>
                  <a:cubicBezTo>
                    <a:pt x="5460" y="251965"/>
                    <a:pt x="10755" y="266706"/>
                    <a:pt x="22158" y="275787"/>
                  </a:cubicBezTo>
                  <a:cubicBezTo>
                    <a:pt x="24148" y="277264"/>
                    <a:pt x="26308" y="278526"/>
                    <a:pt x="28576" y="279531"/>
                  </a:cubicBezTo>
                  <a:cubicBezTo>
                    <a:pt x="26287" y="289094"/>
                    <a:pt x="26950" y="299128"/>
                    <a:pt x="30502" y="308306"/>
                  </a:cubicBezTo>
                  <a:cubicBezTo>
                    <a:pt x="31250" y="310445"/>
                    <a:pt x="33497" y="308306"/>
                    <a:pt x="33390" y="306915"/>
                  </a:cubicBezTo>
                  <a:cubicBezTo>
                    <a:pt x="31839" y="298572"/>
                    <a:pt x="31839" y="290014"/>
                    <a:pt x="33390" y="281671"/>
                  </a:cubicBezTo>
                  <a:cubicBezTo>
                    <a:pt x="41562" y="285489"/>
                    <a:pt x="51222" y="284195"/>
                    <a:pt x="58100" y="278355"/>
                  </a:cubicBezTo>
                  <a:cubicBezTo>
                    <a:pt x="61277" y="275263"/>
                    <a:pt x="61352" y="270193"/>
                    <a:pt x="58260" y="267005"/>
                  </a:cubicBezTo>
                  <a:cubicBezTo>
                    <a:pt x="57683" y="266417"/>
                    <a:pt x="57019" y="265914"/>
                    <a:pt x="56281" y="265518"/>
                  </a:cubicBezTo>
                  <a:cubicBezTo>
                    <a:pt x="50975" y="262844"/>
                    <a:pt x="44675" y="263079"/>
                    <a:pt x="39594" y="266160"/>
                  </a:cubicBezTo>
                  <a:cubicBezTo>
                    <a:pt x="36406" y="267904"/>
                    <a:pt x="33668" y="270353"/>
                    <a:pt x="31571" y="273327"/>
                  </a:cubicBezTo>
                  <a:cubicBezTo>
                    <a:pt x="20307" y="267102"/>
                    <a:pt x="13633" y="254939"/>
                    <a:pt x="14456" y="242092"/>
                  </a:cubicBezTo>
                  <a:cubicBezTo>
                    <a:pt x="15964" y="227876"/>
                    <a:pt x="21998" y="214526"/>
                    <a:pt x="31678" y="204011"/>
                  </a:cubicBezTo>
                  <a:cubicBezTo>
                    <a:pt x="39487" y="194919"/>
                    <a:pt x="49114" y="185185"/>
                    <a:pt x="48151" y="171920"/>
                  </a:cubicBezTo>
                  <a:cubicBezTo>
                    <a:pt x="45616" y="159630"/>
                    <a:pt x="38257" y="148879"/>
                    <a:pt x="27720" y="142076"/>
                  </a:cubicBezTo>
                  <a:cubicBezTo>
                    <a:pt x="16168" y="132342"/>
                    <a:pt x="6326" y="122180"/>
                    <a:pt x="7075" y="106134"/>
                  </a:cubicBezTo>
                  <a:cubicBezTo>
                    <a:pt x="7717" y="74044"/>
                    <a:pt x="39166" y="57570"/>
                    <a:pt x="64839" y="47408"/>
                  </a:cubicBezTo>
                  <a:cubicBezTo>
                    <a:pt x="86232" y="39172"/>
                    <a:pt x="112868" y="27726"/>
                    <a:pt x="111370" y="663"/>
                  </a:cubicBezTo>
                  <a:cubicBezTo>
                    <a:pt x="111370" y="-514"/>
                    <a:pt x="110194" y="128"/>
                    <a:pt x="110300" y="663"/>
                  </a:cubicBezTo>
                  <a:cubicBezTo>
                    <a:pt x="108739" y="14986"/>
                    <a:pt x="99464" y="27298"/>
                    <a:pt x="86126" y="32754"/>
                  </a:cubicBezTo>
                  <a:cubicBezTo>
                    <a:pt x="77269" y="36808"/>
                    <a:pt x="68198" y="40381"/>
                    <a:pt x="58955" y="43451"/>
                  </a:cubicBezTo>
                  <a:cubicBezTo>
                    <a:pt x="42054" y="49163"/>
                    <a:pt x="26811" y="58929"/>
                    <a:pt x="14563" y="71904"/>
                  </a:cubicBezTo>
                  <a:cubicBezTo>
                    <a:pt x="4337" y="83136"/>
                    <a:pt x="-883" y="98037"/>
                    <a:pt x="122" y="113194"/>
                  </a:cubicBezTo>
                  <a:close/>
                  <a:moveTo>
                    <a:pt x="36278" y="275467"/>
                  </a:moveTo>
                  <a:cubicBezTo>
                    <a:pt x="37615" y="273755"/>
                    <a:pt x="39284" y="272332"/>
                    <a:pt x="41199" y="271295"/>
                  </a:cubicBezTo>
                  <a:cubicBezTo>
                    <a:pt x="43980" y="269797"/>
                    <a:pt x="51254" y="268407"/>
                    <a:pt x="53179" y="272471"/>
                  </a:cubicBezTo>
                  <a:cubicBezTo>
                    <a:pt x="55960" y="278462"/>
                    <a:pt x="43659" y="277178"/>
                    <a:pt x="40985" y="276750"/>
                  </a:cubicBezTo>
                  <a:cubicBezTo>
                    <a:pt x="39337" y="276493"/>
                    <a:pt x="37722" y="276066"/>
                    <a:pt x="36171" y="275467"/>
                  </a:cubicBez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53073010-1D86-F531-8A7E-0455A2554FF7}"/>
                </a:ext>
              </a:extLst>
            </p:cNvPr>
            <p:cNvSpPr/>
            <p:nvPr/>
          </p:nvSpPr>
          <p:spPr>
            <a:xfrm>
              <a:off x="9708848" y="2800505"/>
              <a:ext cx="28044" cy="128326"/>
            </a:xfrm>
            <a:custGeom>
              <a:avLst/>
              <a:gdLst>
                <a:gd name="connsiteX0" fmla="*/ 14545 w 40227"/>
                <a:gd name="connsiteY0" fmla="*/ 52486 h 184076"/>
                <a:gd name="connsiteX1" fmla="*/ 38506 w 40227"/>
                <a:gd name="connsiteY1" fmla="*/ 820 h 184076"/>
                <a:gd name="connsiteX2" fmla="*/ 39683 w 40227"/>
                <a:gd name="connsiteY2" fmla="*/ 820 h 184076"/>
                <a:gd name="connsiteX3" fmla="*/ 8983 w 40227"/>
                <a:gd name="connsiteY3" fmla="*/ 101584 h 184076"/>
                <a:gd name="connsiteX4" fmla="*/ 33158 w 40227"/>
                <a:gd name="connsiteY4" fmla="*/ 142447 h 184076"/>
                <a:gd name="connsiteX5" fmla="*/ 26419 w 40227"/>
                <a:gd name="connsiteY5" fmla="*/ 183523 h 184076"/>
                <a:gd name="connsiteX6" fmla="*/ 24707 w 40227"/>
                <a:gd name="connsiteY6" fmla="*/ 181169 h 184076"/>
                <a:gd name="connsiteX7" fmla="*/ 21070 w 40227"/>
                <a:gd name="connsiteY7" fmla="*/ 136028 h 184076"/>
                <a:gd name="connsiteX8" fmla="*/ 211 w 40227"/>
                <a:gd name="connsiteY8" fmla="*/ 98375 h 184076"/>
                <a:gd name="connsiteX9" fmla="*/ 14545 w 40227"/>
                <a:gd name="connsiteY9" fmla="*/ 52486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227" h="184076">
                  <a:moveTo>
                    <a:pt x="14545" y="52486"/>
                  </a:moveTo>
                  <a:cubicBezTo>
                    <a:pt x="25242" y="36119"/>
                    <a:pt x="38079" y="21572"/>
                    <a:pt x="38506" y="820"/>
                  </a:cubicBezTo>
                  <a:cubicBezTo>
                    <a:pt x="38506" y="71"/>
                    <a:pt x="39469" y="-571"/>
                    <a:pt x="39683" y="820"/>
                  </a:cubicBezTo>
                  <a:cubicBezTo>
                    <a:pt x="45994" y="38259"/>
                    <a:pt x="-4923" y="63931"/>
                    <a:pt x="8983" y="101584"/>
                  </a:cubicBezTo>
                  <a:cubicBezTo>
                    <a:pt x="14545" y="116560"/>
                    <a:pt x="27061" y="127685"/>
                    <a:pt x="33158" y="142447"/>
                  </a:cubicBezTo>
                  <a:cubicBezTo>
                    <a:pt x="39940" y="156171"/>
                    <a:pt x="37233" y="172687"/>
                    <a:pt x="26419" y="183523"/>
                  </a:cubicBezTo>
                  <a:cubicBezTo>
                    <a:pt x="24707" y="185234"/>
                    <a:pt x="23851" y="182560"/>
                    <a:pt x="24707" y="181169"/>
                  </a:cubicBezTo>
                  <a:cubicBezTo>
                    <a:pt x="33693" y="167156"/>
                    <a:pt x="28772" y="149079"/>
                    <a:pt x="21070" y="136028"/>
                  </a:cubicBezTo>
                  <a:cubicBezTo>
                    <a:pt x="13369" y="122978"/>
                    <a:pt x="2886" y="112816"/>
                    <a:pt x="211" y="98375"/>
                  </a:cubicBezTo>
                  <a:cubicBezTo>
                    <a:pt x="-1136" y="81795"/>
                    <a:pt x="3998" y="65343"/>
                    <a:pt x="14545" y="52486"/>
                  </a:cubicBez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B222FFD-B22C-0641-ED81-F2D7F8B63422}"/>
                </a:ext>
              </a:extLst>
            </p:cNvPr>
            <p:cNvSpPr/>
            <p:nvPr/>
          </p:nvSpPr>
          <p:spPr>
            <a:xfrm>
              <a:off x="10090527" y="2807027"/>
              <a:ext cx="43892" cy="203973"/>
            </a:xfrm>
            <a:custGeom>
              <a:avLst/>
              <a:gdLst>
                <a:gd name="connsiteX0" fmla="*/ 16334 w 62961"/>
                <a:gd name="connsiteY0" fmla="*/ 172777 h 292588"/>
                <a:gd name="connsiteX1" fmla="*/ 930 w 62961"/>
                <a:gd name="connsiteY1" fmla="*/ 120683 h 292588"/>
                <a:gd name="connsiteX2" fmla="*/ 25854 w 62961"/>
                <a:gd name="connsiteY2" fmla="*/ 71905 h 292588"/>
                <a:gd name="connsiteX3" fmla="*/ 30882 w 62961"/>
                <a:gd name="connsiteY3" fmla="*/ 34359 h 292588"/>
                <a:gd name="connsiteX4" fmla="*/ 19008 w 62961"/>
                <a:gd name="connsiteY4" fmla="*/ 1626 h 292588"/>
                <a:gd name="connsiteX5" fmla="*/ 20292 w 62961"/>
                <a:gd name="connsiteY5" fmla="*/ 236 h 292588"/>
                <a:gd name="connsiteX6" fmla="*/ 34626 w 62961"/>
                <a:gd name="connsiteY6" fmla="*/ 31684 h 292588"/>
                <a:gd name="connsiteX7" fmla="*/ 34626 w 62961"/>
                <a:gd name="connsiteY7" fmla="*/ 60459 h 292588"/>
                <a:gd name="connsiteX8" fmla="*/ 8632 w 62961"/>
                <a:gd name="connsiteY8" fmla="*/ 112446 h 292588"/>
                <a:gd name="connsiteX9" fmla="*/ 7990 w 62961"/>
                <a:gd name="connsiteY9" fmla="*/ 144537 h 292588"/>
                <a:gd name="connsiteX10" fmla="*/ 26710 w 62961"/>
                <a:gd name="connsiteY10" fmla="*/ 172563 h 292588"/>
                <a:gd name="connsiteX11" fmla="*/ 60833 w 62961"/>
                <a:gd name="connsiteY11" fmla="*/ 227866 h 292588"/>
                <a:gd name="connsiteX12" fmla="*/ 43932 w 62961"/>
                <a:gd name="connsiteY12" fmla="*/ 292047 h 292588"/>
                <a:gd name="connsiteX13" fmla="*/ 42541 w 62961"/>
                <a:gd name="connsiteY13" fmla="*/ 289694 h 292588"/>
                <a:gd name="connsiteX14" fmla="*/ 52489 w 62961"/>
                <a:gd name="connsiteY14" fmla="*/ 228507 h 292588"/>
                <a:gd name="connsiteX15" fmla="*/ 16334 w 62961"/>
                <a:gd name="connsiteY15" fmla="*/ 172777 h 29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2961" h="292588">
                  <a:moveTo>
                    <a:pt x="16334" y="172777"/>
                  </a:moveTo>
                  <a:cubicBezTo>
                    <a:pt x="3305" y="158796"/>
                    <a:pt x="-2396" y="139498"/>
                    <a:pt x="930" y="120683"/>
                  </a:cubicBezTo>
                  <a:cubicBezTo>
                    <a:pt x="5316" y="102712"/>
                    <a:pt x="17938" y="88592"/>
                    <a:pt x="25854" y="71905"/>
                  </a:cubicBezTo>
                  <a:cubicBezTo>
                    <a:pt x="31748" y="60331"/>
                    <a:pt x="33524" y="47077"/>
                    <a:pt x="30882" y="34359"/>
                  </a:cubicBezTo>
                  <a:cubicBezTo>
                    <a:pt x="28421" y="22806"/>
                    <a:pt x="22431" y="12965"/>
                    <a:pt x="19008" y="1626"/>
                  </a:cubicBezTo>
                  <a:cubicBezTo>
                    <a:pt x="19008" y="1091"/>
                    <a:pt x="19650" y="-620"/>
                    <a:pt x="20292" y="236"/>
                  </a:cubicBezTo>
                  <a:cubicBezTo>
                    <a:pt x="27341" y="9531"/>
                    <a:pt x="32240" y="20271"/>
                    <a:pt x="34626" y="31684"/>
                  </a:cubicBezTo>
                  <a:cubicBezTo>
                    <a:pt x="37086" y="41119"/>
                    <a:pt x="37086" y="51024"/>
                    <a:pt x="34626" y="60459"/>
                  </a:cubicBezTo>
                  <a:cubicBezTo>
                    <a:pt x="29491" y="79500"/>
                    <a:pt x="15692" y="94368"/>
                    <a:pt x="8632" y="112446"/>
                  </a:cubicBezTo>
                  <a:cubicBezTo>
                    <a:pt x="4428" y="122694"/>
                    <a:pt x="4193" y="134139"/>
                    <a:pt x="7990" y="144537"/>
                  </a:cubicBezTo>
                  <a:cubicBezTo>
                    <a:pt x="12472" y="154934"/>
                    <a:pt x="18816" y="164433"/>
                    <a:pt x="26710" y="172563"/>
                  </a:cubicBezTo>
                  <a:cubicBezTo>
                    <a:pt x="42595" y="187806"/>
                    <a:pt x="54329" y="206836"/>
                    <a:pt x="60833" y="227866"/>
                  </a:cubicBezTo>
                  <a:cubicBezTo>
                    <a:pt x="66684" y="250746"/>
                    <a:pt x="60288" y="275018"/>
                    <a:pt x="43932" y="292047"/>
                  </a:cubicBezTo>
                  <a:cubicBezTo>
                    <a:pt x="42220" y="293759"/>
                    <a:pt x="41686" y="290977"/>
                    <a:pt x="42541" y="289694"/>
                  </a:cubicBezTo>
                  <a:cubicBezTo>
                    <a:pt x="54543" y="271691"/>
                    <a:pt x="58169" y="249377"/>
                    <a:pt x="52489" y="228507"/>
                  </a:cubicBezTo>
                  <a:cubicBezTo>
                    <a:pt x="46713" y="205937"/>
                    <a:pt x="30454" y="190640"/>
                    <a:pt x="16334" y="172777"/>
                  </a:cubicBez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9" name="图形 18">
              <a:extLst>
                <a:ext uri="{FF2B5EF4-FFF2-40B4-BE49-F238E27FC236}">
                  <a16:creationId xmlns:a16="http://schemas.microsoft.com/office/drawing/2014/main" id="{34F16E12-CAC8-F797-55C0-E6BC7899AD24}"/>
                </a:ext>
              </a:extLst>
            </p:cNvPr>
            <p:cNvGrpSpPr/>
            <p:nvPr/>
          </p:nvGrpSpPr>
          <p:grpSpPr>
            <a:xfrm>
              <a:off x="9524729" y="2742985"/>
              <a:ext cx="243550" cy="312381"/>
              <a:chOff x="9668344" y="1991024"/>
              <a:chExt cx="349360" cy="448093"/>
            </a:xfrm>
          </p:grpSpPr>
          <p:sp>
            <p:nvSpPr>
              <p:cNvPr id="919" name="任意多边形: 形状 918">
                <a:extLst>
                  <a:ext uri="{FF2B5EF4-FFF2-40B4-BE49-F238E27FC236}">
                    <a16:creationId xmlns:a16="http://schemas.microsoft.com/office/drawing/2014/main" id="{1E81980C-DD0F-24B4-F1A0-E9EF636957E5}"/>
                  </a:ext>
                </a:extLst>
              </p:cNvPr>
              <p:cNvSpPr/>
              <p:nvPr/>
            </p:nvSpPr>
            <p:spPr>
              <a:xfrm>
                <a:off x="9668344" y="1991024"/>
                <a:ext cx="349360" cy="448093"/>
              </a:xfrm>
              <a:custGeom>
                <a:avLst/>
                <a:gdLst>
                  <a:gd name="connsiteX0" fmla="*/ 349361 w 349360"/>
                  <a:gd name="connsiteY0" fmla="*/ 274697 h 448093"/>
                  <a:gd name="connsiteX1" fmla="*/ 195753 w 349360"/>
                  <a:gd name="connsiteY1" fmla="*/ 448093 h 448093"/>
                  <a:gd name="connsiteX2" fmla="*/ 0 w 349360"/>
                  <a:gd name="connsiteY2" fmla="*/ 335134 h 448093"/>
                  <a:gd name="connsiteX3" fmla="*/ 0 w 349360"/>
                  <a:gd name="connsiteY3" fmla="*/ 0 h 448093"/>
                  <a:gd name="connsiteX4" fmla="*/ 185805 w 349360"/>
                  <a:gd name="connsiteY4" fmla="*/ 174039 h 448093"/>
                  <a:gd name="connsiteX5" fmla="*/ 269669 w 349360"/>
                  <a:gd name="connsiteY5" fmla="*/ 224100 h 448093"/>
                  <a:gd name="connsiteX6" fmla="*/ 349361 w 349360"/>
                  <a:gd name="connsiteY6" fmla="*/ 274697 h 448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9360" h="448093">
                    <a:moveTo>
                      <a:pt x="349361" y="274697"/>
                    </a:moveTo>
                    <a:lnTo>
                      <a:pt x="195753" y="448093"/>
                    </a:lnTo>
                    <a:lnTo>
                      <a:pt x="0" y="335134"/>
                    </a:lnTo>
                    <a:lnTo>
                      <a:pt x="0" y="0"/>
                    </a:lnTo>
                    <a:cubicBezTo>
                      <a:pt x="42788" y="41504"/>
                      <a:pt x="109964" y="106434"/>
                      <a:pt x="185805" y="174039"/>
                    </a:cubicBezTo>
                    <a:cubicBezTo>
                      <a:pt x="204525" y="190726"/>
                      <a:pt x="228593" y="203241"/>
                      <a:pt x="269669" y="224100"/>
                    </a:cubicBezTo>
                    <a:cubicBezTo>
                      <a:pt x="297673" y="238573"/>
                      <a:pt x="324341" y="255506"/>
                      <a:pt x="349361" y="274697"/>
                    </a:cubicBezTo>
                    <a:close/>
                  </a:path>
                </a:pathLst>
              </a:custGeom>
              <a:solidFill>
                <a:srgbClr val="FFBDA7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0" name="任意多边形: 形状 919">
                <a:extLst>
                  <a:ext uri="{FF2B5EF4-FFF2-40B4-BE49-F238E27FC236}">
                    <a16:creationId xmlns:a16="http://schemas.microsoft.com/office/drawing/2014/main" id="{4C23FE14-3554-5350-62FF-FD1186F9812A}"/>
                  </a:ext>
                </a:extLst>
              </p:cNvPr>
              <p:cNvSpPr/>
              <p:nvPr/>
            </p:nvSpPr>
            <p:spPr>
              <a:xfrm>
                <a:off x="9832007" y="2356430"/>
                <a:ext cx="78943" cy="82687"/>
              </a:xfrm>
              <a:custGeom>
                <a:avLst/>
                <a:gdLst>
                  <a:gd name="connsiteX0" fmla="*/ 78943 w 78943"/>
                  <a:gd name="connsiteY0" fmla="*/ 0 h 82687"/>
                  <a:gd name="connsiteX1" fmla="*/ 59154 w 78943"/>
                  <a:gd name="connsiteY1" fmla="*/ 52522 h 82687"/>
                  <a:gd name="connsiteX2" fmla="*/ 32091 w 78943"/>
                  <a:gd name="connsiteY2" fmla="*/ 82687 h 82687"/>
                  <a:gd name="connsiteX3" fmla="*/ 0 w 78943"/>
                  <a:gd name="connsiteY3" fmla="*/ 63754 h 82687"/>
                  <a:gd name="connsiteX4" fmla="*/ 78943 w 78943"/>
                  <a:gd name="connsiteY4" fmla="*/ 0 h 82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943" h="82687">
                    <a:moveTo>
                      <a:pt x="78943" y="0"/>
                    </a:moveTo>
                    <a:lnTo>
                      <a:pt x="59154" y="52522"/>
                    </a:lnTo>
                    <a:lnTo>
                      <a:pt x="32091" y="82687"/>
                    </a:lnTo>
                    <a:lnTo>
                      <a:pt x="0" y="63754"/>
                    </a:lnTo>
                    <a:cubicBezTo>
                      <a:pt x="24464" y="40306"/>
                      <a:pt x="50864" y="18976"/>
                      <a:pt x="78943" y="0"/>
                    </a:cubicBezTo>
                    <a:close/>
                  </a:path>
                </a:pathLst>
              </a:custGeom>
              <a:solidFill>
                <a:srgbClr val="F0997A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193F71C7-3A7E-DBAE-6BA5-E1C465185585}"/>
                </a:ext>
              </a:extLst>
            </p:cNvPr>
            <p:cNvSpPr/>
            <p:nvPr/>
          </p:nvSpPr>
          <p:spPr>
            <a:xfrm>
              <a:off x="9646281" y="2934485"/>
              <a:ext cx="544373" cy="407086"/>
            </a:xfrm>
            <a:custGeom>
              <a:avLst/>
              <a:gdLst>
                <a:gd name="connsiteX0" fmla="*/ 780874 w 780873"/>
                <a:gd name="connsiteY0" fmla="*/ 434187 h 583943"/>
                <a:gd name="connsiteX1" fmla="*/ 733701 w 780873"/>
                <a:gd name="connsiteY1" fmla="*/ 583944 h 583943"/>
                <a:gd name="connsiteX2" fmla="*/ 21394 w 780873"/>
                <a:gd name="connsiteY2" fmla="*/ 173397 h 583943"/>
                <a:gd name="connsiteX3" fmla="*/ 0 w 780873"/>
                <a:gd name="connsiteY3" fmla="*/ 161416 h 583943"/>
                <a:gd name="connsiteX4" fmla="*/ 174039 w 780873"/>
                <a:gd name="connsiteY4" fmla="*/ 0 h 583943"/>
                <a:gd name="connsiteX5" fmla="*/ 232337 w 780873"/>
                <a:gd name="connsiteY5" fmla="*/ 6418 h 583943"/>
                <a:gd name="connsiteX6" fmla="*/ 436434 w 780873"/>
                <a:gd name="connsiteY6" fmla="*/ 37546 h 583943"/>
                <a:gd name="connsiteX7" fmla="*/ 602343 w 780873"/>
                <a:gd name="connsiteY7" fmla="*/ 58940 h 583943"/>
                <a:gd name="connsiteX8" fmla="*/ 671017 w 780873"/>
                <a:gd name="connsiteY8" fmla="*/ 69637 h 583943"/>
                <a:gd name="connsiteX9" fmla="*/ 678184 w 780873"/>
                <a:gd name="connsiteY9" fmla="*/ 314168 h 583943"/>
                <a:gd name="connsiteX10" fmla="*/ 780874 w 780873"/>
                <a:gd name="connsiteY10" fmla="*/ 434187 h 583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0873" h="583943">
                  <a:moveTo>
                    <a:pt x="780874" y="434187"/>
                  </a:moveTo>
                  <a:cubicBezTo>
                    <a:pt x="768786" y="480933"/>
                    <a:pt x="751030" y="533134"/>
                    <a:pt x="733701" y="583944"/>
                  </a:cubicBezTo>
                  <a:lnTo>
                    <a:pt x="21394" y="173397"/>
                  </a:lnTo>
                  <a:lnTo>
                    <a:pt x="0" y="161416"/>
                  </a:lnTo>
                  <a:cubicBezTo>
                    <a:pt x="61186" y="80655"/>
                    <a:pt x="139594" y="19147"/>
                    <a:pt x="174039" y="0"/>
                  </a:cubicBezTo>
                  <a:cubicBezTo>
                    <a:pt x="190191" y="6846"/>
                    <a:pt x="232337" y="6418"/>
                    <a:pt x="232337" y="6418"/>
                  </a:cubicBezTo>
                  <a:cubicBezTo>
                    <a:pt x="309355" y="5348"/>
                    <a:pt x="371397" y="31021"/>
                    <a:pt x="436434" y="37546"/>
                  </a:cubicBezTo>
                  <a:cubicBezTo>
                    <a:pt x="474622" y="41397"/>
                    <a:pt x="547788" y="50382"/>
                    <a:pt x="602343" y="58940"/>
                  </a:cubicBezTo>
                  <a:lnTo>
                    <a:pt x="671017" y="69637"/>
                  </a:lnTo>
                  <a:cubicBezTo>
                    <a:pt x="630155" y="175108"/>
                    <a:pt x="655613" y="260577"/>
                    <a:pt x="678184" y="314168"/>
                  </a:cubicBezTo>
                  <a:cubicBezTo>
                    <a:pt x="705996" y="379205"/>
                    <a:pt x="780874" y="434187"/>
                    <a:pt x="780874" y="434187"/>
                  </a:cubicBez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1" name="图形 18">
              <a:extLst>
                <a:ext uri="{FF2B5EF4-FFF2-40B4-BE49-F238E27FC236}">
                  <a16:creationId xmlns:a16="http://schemas.microsoft.com/office/drawing/2014/main" id="{B20CEC91-2632-EA60-D624-E0D4298D3915}"/>
                </a:ext>
              </a:extLst>
            </p:cNvPr>
            <p:cNvGrpSpPr/>
            <p:nvPr/>
          </p:nvGrpSpPr>
          <p:grpSpPr>
            <a:xfrm>
              <a:off x="9748637" y="2547941"/>
              <a:ext cx="364642" cy="480976"/>
              <a:chOff x="9989528" y="1711243"/>
              <a:chExt cx="523059" cy="689934"/>
            </a:xfrm>
          </p:grpSpPr>
          <p:sp>
            <p:nvSpPr>
              <p:cNvPr id="910" name="任意多边形: 形状 909">
                <a:extLst>
                  <a:ext uri="{FF2B5EF4-FFF2-40B4-BE49-F238E27FC236}">
                    <a16:creationId xmlns:a16="http://schemas.microsoft.com/office/drawing/2014/main" id="{7851BFD5-6871-A3BF-FF4B-E072A9D9DBA9}"/>
                  </a:ext>
                </a:extLst>
              </p:cNvPr>
              <p:cNvSpPr/>
              <p:nvPr/>
            </p:nvSpPr>
            <p:spPr>
              <a:xfrm>
                <a:off x="9989528" y="1711243"/>
                <a:ext cx="523059" cy="689934"/>
              </a:xfrm>
              <a:custGeom>
                <a:avLst/>
                <a:gdLst>
                  <a:gd name="connsiteX0" fmla="*/ 390375 w 523059"/>
                  <a:gd name="connsiteY0" fmla="*/ 522386 h 689934"/>
                  <a:gd name="connsiteX1" fmla="*/ 395509 w 523059"/>
                  <a:gd name="connsiteY1" fmla="*/ 365891 h 689934"/>
                  <a:gd name="connsiteX2" fmla="*/ 493921 w 523059"/>
                  <a:gd name="connsiteY2" fmla="*/ 362254 h 689934"/>
                  <a:gd name="connsiteX3" fmla="*/ 501088 w 523059"/>
                  <a:gd name="connsiteY3" fmla="*/ 237314 h 689934"/>
                  <a:gd name="connsiteX4" fmla="*/ 403318 w 523059"/>
                  <a:gd name="connsiteY4" fmla="*/ 258708 h 689934"/>
                  <a:gd name="connsiteX5" fmla="*/ 371227 w 523059"/>
                  <a:gd name="connsiteY5" fmla="*/ 241058 h 689934"/>
                  <a:gd name="connsiteX6" fmla="*/ 372725 w 523059"/>
                  <a:gd name="connsiteY6" fmla="*/ 208967 h 689934"/>
                  <a:gd name="connsiteX7" fmla="*/ 332718 w 523059"/>
                  <a:gd name="connsiteY7" fmla="*/ 145427 h 689934"/>
                  <a:gd name="connsiteX8" fmla="*/ 323947 w 523059"/>
                  <a:gd name="connsiteY8" fmla="*/ 54076 h 689934"/>
                  <a:gd name="connsiteX9" fmla="*/ 274634 w 523059"/>
                  <a:gd name="connsiteY9" fmla="*/ 13321 h 689934"/>
                  <a:gd name="connsiteX10" fmla="*/ 203393 w 523059"/>
                  <a:gd name="connsiteY10" fmla="*/ 19846 h 689934"/>
                  <a:gd name="connsiteX11" fmla="*/ 181999 w 523059"/>
                  <a:gd name="connsiteY11" fmla="*/ 28938 h 689934"/>
                  <a:gd name="connsiteX12" fmla="*/ 159642 w 523059"/>
                  <a:gd name="connsiteY12" fmla="*/ 27654 h 689934"/>
                  <a:gd name="connsiteX13" fmla="*/ 149587 w 523059"/>
                  <a:gd name="connsiteY13" fmla="*/ 16958 h 689934"/>
                  <a:gd name="connsiteX14" fmla="*/ 99205 w 523059"/>
                  <a:gd name="connsiteY14" fmla="*/ 805 h 689934"/>
                  <a:gd name="connsiteX15" fmla="*/ 28177 w 523059"/>
                  <a:gd name="connsiteY15" fmla="*/ 70870 h 689934"/>
                  <a:gd name="connsiteX16" fmla="*/ 18443 w 523059"/>
                  <a:gd name="connsiteY16" fmla="*/ 167142 h 689934"/>
                  <a:gd name="connsiteX17" fmla="*/ 2077 w 523059"/>
                  <a:gd name="connsiteY17" fmla="*/ 256354 h 689934"/>
                  <a:gd name="connsiteX18" fmla="*/ 55562 w 523059"/>
                  <a:gd name="connsiteY18" fmla="*/ 457563 h 689934"/>
                  <a:gd name="connsiteX19" fmla="*/ 166916 w 523059"/>
                  <a:gd name="connsiteY19" fmla="*/ 487407 h 689934"/>
                  <a:gd name="connsiteX20" fmla="*/ 164884 w 523059"/>
                  <a:gd name="connsiteY20" fmla="*/ 514150 h 689934"/>
                  <a:gd name="connsiteX21" fmla="*/ 140923 w 523059"/>
                  <a:gd name="connsiteY21" fmla="*/ 556937 h 689934"/>
                  <a:gd name="connsiteX22" fmla="*/ 86476 w 523059"/>
                  <a:gd name="connsiteY22" fmla="*/ 561216 h 689934"/>
                  <a:gd name="connsiteX23" fmla="*/ 169805 w 523059"/>
                  <a:gd name="connsiteY23" fmla="*/ 678882 h 689934"/>
                  <a:gd name="connsiteX24" fmla="*/ 456481 w 523059"/>
                  <a:gd name="connsiteY24" fmla="*/ 613417 h 689934"/>
                  <a:gd name="connsiteX25" fmla="*/ 415619 w 523059"/>
                  <a:gd name="connsiteY25" fmla="*/ 604966 h 689934"/>
                  <a:gd name="connsiteX26" fmla="*/ 390375 w 523059"/>
                  <a:gd name="connsiteY26" fmla="*/ 522386 h 689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23059" h="689934">
                    <a:moveTo>
                      <a:pt x="390375" y="522386"/>
                    </a:moveTo>
                    <a:cubicBezTo>
                      <a:pt x="390375" y="487621"/>
                      <a:pt x="395509" y="365891"/>
                      <a:pt x="395509" y="365891"/>
                    </a:cubicBezTo>
                    <a:cubicBezTo>
                      <a:pt x="402890" y="400442"/>
                      <a:pt x="459691" y="400442"/>
                      <a:pt x="493921" y="362254"/>
                    </a:cubicBezTo>
                    <a:cubicBezTo>
                      <a:pt x="535959" y="315187"/>
                      <a:pt x="527188" y="261596"/>
                      <a:pt x="501088" y="237314"/>
                    </a:cubicBezTo>
                    <a:cubicBezTo>
                      <a:pt x="474987" y="213032"/>
                      <a:pt x="432521" y="214209"/>
                      <a:pt x="403318" y="258708"/>
                    </a:cubicBezTo>
                    <a:cubicBezTo>
                      <a:pt x="388342" y="274967"/>
                      <a:pt x="367804" y="260847"/>
                      <a:pt x="371227" y="241058"/>
                    </a:cubicBezTo>
                    <a:cubicBezTo>
                      <a:pt x="373506" y="230521"/>
                      <a:pt x="374008" y="219675"/>
                      <a:pt x="372725" y="208967"/>
                    </a:cubicBezTo>
                    <a:cubicBezTo>
                      <a:pt x="367911" y="182867"/>
                      <a:pt x="345020" y="167249"/>
                      <a:pt x="332718" y="145427"/>
                    </a:cubicBezTo>
                    <a:cubicBezTo>
                      <a:pt x="317850" y="119113"/>
                      <a:pt x="340955" y="104672"/>
                      <a:pt x="323947" y="54076"/>
                    </a:cubicBezTo>
                    <a:cubicBezTo>
                      <a:pt x="314737" y="33559"/>
                      <a:pt x="296509" y="18498"/>
                      <a:pt x="274634" y="13321"/>
                    </a:cubicBezTo>
                    <a:cubicBezTo>
                      <a:pt x="250812" y="7705"/>
                      <a:pt x="225803" y="9994"/>
                      <a:pt x="203393" y="19846"/>
                    </a:cubicBezTo>
                    <a:cubicBezTo>
                      <a:pt x="196119" y="22520"/>
                      <a:pt x="189487" y="26478"/>
                      <a:pt x="181999" y="28938"/>
                    </a:cubicBezTo>
                    <a:cubicBezTo>
                      <a:pt x="174704" y="31741"/>
                      <a:pt x="166563" y="31281"/>
                      <a:pt x="159642" y="27654"/>
                    </a:cubicBezTo>
                    <a:cubicBezTo>
                      <a:pt x="155845" y="24542"/>
                      <a:pt x="152465" y="20947"/>
                      <a:pt x="149587" y="16958"/>
                    </a:cubicBezTo>
                    <a:cubicBezTo>
                      <a:pt x="136409" y="3715"/>
                      <a:pt x="117625" y="-2308"/>
                      <a:pt x="99205" y="805"/>
                    </a:cubicBezTo>
                    <a:cubicBezTo>
                      <a:pt x="69575" y="5512"/>
                      <a:pt x="42725" y="29901"/>
                      <a:pt x="28177" y="70870"/>
                    </a:cubicBezTo>
                    <a:cubicBezTo>
                      <a:pt x="16304" y="104137"/>
                      <a:pt x="28177" y="118043"/>
                      <a:pt x="18443" y="167142"/>
                    </a:cubicBezTo>
                    <a:cubicBezTo>
                      <a:pt x="9928" y="196238"/>
                      <a:pt x="4441" y="226135"/>
                      <a:pt x="2077" y="256354"/>
                    </a:cubicBezTo>
                    <a:cubicBezTo>
                      <a:pt x="-7015" y="372951"/>
                      <a:pt x="14271" y="431998"/>
                      <a:pt x="55562" y="457563"/>
                    </a:cubicBezTo>
                    <a:cubicBezTo>
                      <a:pt x="88904" y="478315"/>
                      <a:pt x="127659" y="488702"/>
                      <a:pt x="166916" y="487407"/>
                    </a:cubicBezTo>
                    <a:lnTo>
                      <a:pt x="164884" y="514150"/>
                    </a:lnTo>
                    <a:cubicBezTo>
                      <a:pt x="162317" y="535543"/>
                      <a:pt x="162317" y="555547"/>
                      <a:pt x="140923" y="556937"/>
                    </a:cubicBezTo>
                    <a:lnTo>
                      <a:pt x="86476" y="561216"/>
                    </a:lnTo>
                    <a:cubicBezTo>
                      <a:pt x="86476" y="561216"/>
                      <a:pt x="27001" y="643903"/>
                      <a:pt x="169805" y="678882"/>
                    </a:cubicBezTo>
                    <a:cubicBezTo>
                      <a:pt x="355717" y="724665"/>
                      <a:pt x="456481" y="613417"/>
                      <a:pt x="456481" y="613417"/>
                    </a:cubicBezTo>
                    <a:cubicBezTo>
                      <a:pt x="456481" y="613417"/>
                      <a:pt x="438190" y="609994"/>
                      <a:pt x="415619" y="604966"/>
                    </a:cubicBezTo>
                    <a:cubicBezTo>
                      <a:pt x="389305" y="598976"/>
                      <a:pt x="390589" y="561002"/>
                      <a:pt x="390375" y="522386"/>
                    </a:cubicBezTo>
                    <a:close/>
                  </a:path>
                </a:pathLst>
              </a:custGeom>
              <a:solidFill>
                <a:srgbClr val="FFBDA7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1" name="任意多边形: 形状 910">
                <a:extLst>
                  <a:ext uri="{FF2B5EF4-FFF2-40B4-BE49-F238E27FC236}">
                    <a16:creationId xmlns:a16="http://schemas.microsoft.com/office/drawing/2014/main" id="{B0551B6A-8A9E-5670-9573-34608D23F3C4}"/>
                  </a:ext>
                </a:extLst>
              </p:cNvPr>
              <p:cNvSpPr/>
              <p:nvPr/>
            </p:nvSpPr>
            <p:spPr>
              <a:xfrm>
                <a:off x="10154305" y="2133185"/>
                <a:ext cx="187516" cy="93170"/>
              </a:xfrm>
              <a:custGeom>
                <a:avLst/>
                <a:gdLst>
                  <a:gd name="connsiteX0" fmla="*/ 2139 w 187516"/>
                  <a:gd name="connsiteY0" fmla="*/ 65465 h 93170"/>
                  <a:gd name="connsiteX1" fmla="*/ 124191 w 187516"/>
                  <a:gd name="connsiteY1" fmla="*/ 48992 h 93170"/>
                  <a:gd name="connsiteX2" fmla="*/ 187517 w 187516"/>
                  <a:gd name="connsiteY2" fmla="*/ 0 h 93170"/>
                  <a:gd name="connsiteX3" fmla="*/ 129539 w 187516"/>
                  <a:gd name="connsiteY3" fmla="*/ 67497 h 93170"/>
                  <a:gd name="connsiteX4" fmla="*/ 0 w 187516"/>
                  <a:gd name="connsiteY4" fmla="*/ 93170 h 93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516" h="93170">
                    <a:moveTo>
                      <a:pt x="2139" y="65465"/>
                    </a:moveTo>
                    <a:cubicBezTo>
                      <a:pt x="57977" y="64074"/>
                      <a:pt x="84505" y="63433"/>
                      <a:pt x="124191" y="48992"/>
                    </a:cubicBezTo>
                    <a:cubicBezTo>
                      <a:pt x="149297" y="38616"/>
                      <a:pt x="171172" y="21704"/>
                      <a:pt x="187517" y="0"/>
                    </a:cubicBezTo>
                    <a:cubicBezTo>
                      <a:pt x="187517" y="0"/>
                      <a:pt x="167406" y="48885"/>
                      <a:pt x="129539" y="67497"/>
                    </a:cubicBezTo>
                    <a:cubicBezTo>
                      <a:pt x="76590" y="93491"/>
                      <a:pt x="0" y="93170"/>
                      <a:pt x="0" y="93170"/>
                    </a:cubicBezTo>
                    <a:close/>
                  </a:path>
                </a:pathLst>
              </a:custGeom>
              <a:solidFill>
                <a:srgbClr val="F0997A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2" name="任意多边形: 形状 911">
                <a:extLst>
                  <a:ext uri="{FF2B5EF4-FFF2-40B4-BE49-F238E27FC236}">
                    <a16:creationId xmlns:a16="http://schemas.microsoft.com/office/drawing/2014/main" id="{F48C137D-4E1A-BAE3-AFED-49E430B89481}"/>
                  </a:ext>
                </a:extLst>
              </p:cNvPr>
              <p:cNvSpPr/>
              <p:nvPr/>
            </p:nvSpPr>
            <p:spPr>
              <a:xfrm>
                <a:off x="10036501" y="1789311"/>
                <a:ext cx="55975" cy="33343"/>
              </a:xfrm>
              <a:custGeom>
                <a:avLst/>
                <a:gdLst>
                  <a:gd name="connsiteX0" fmla="*/ 245 w 55975"/>
                  <a:gd name="connsiteY0" fmla="*/ 33343 h 33343"/>
                  <a:gd name="connsiteX1" fmla="*/ 55976 w 55975"/>
                  <a:gd name="connsiteY1" fmla="*/ 24037 h 33343"/>
                  <a:gd name="connsiteX2" fmla="*/ 26056 w 55975"/>
                  <a:gd name="connsiteY2" fmla="*/ 172 h 33343"/>
                  <a:gd name="connsiteX3" fmla="*/ 23885 w 55975"/>
                  <a:gd name="connsiteY3" fmla="*/ 503 h 33343"/>
                  <a:gd name="connsiteX4" fmla="*/ 245 w 55975"/>
                  <a:gd name="connsiteY4" fmla="*/ 33343 h 33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975" h="33343">
                    <a:moveTo>
                      <a:pt x="245" y="33343"/>
                    </a:moveTo>
                    <a:lnTo>
                      <a:pt x="55976" y="24037"/>
                    </a:lnTo>
                    <a:cubicBezTo>
                      <a:pt x="54307" y="9179"/>
                      <a:pt x="40904" y="-1497"/>
                      <a:pt x="26056" y="172"/>
                    </a:cubicBezTo>
                    <a:cubicBezTo>
                      <a:pt x="25329" y="247"/>
                      <a:pt x="24601" y="364"/>
                      <a:pt x="23885" y="503"/>
                    </a:cubicBezTo>
                    <a:cubicBezTo>
                      <a:pt x="8599" y="3531"/>
                      <a:pt x="-1745" y="17886"/>
                      <a:pt x="245" y="3334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3" name="任意多边形: 形状 912">
                <a:extLst>
                  <a:ext uri="{FF2B5EF4-FFF2-40B4-BE49-F238E27FC236}">
                    <a16:creationId xmlns:a16="http://schemas.microsoft.com/office/drawing/2014/main" id="{57DCBF08-EF1A-2E22-279E-5A7A0BF138B9}"/>
                  </a:ext>
                </a:extLst>
              </p:cNvPr>
              <p:cNvSpPr/>
              <p:nvPr/>
            </p:nvSpPr>
            <p:spPr>
              <a:xfrm>
                <a:off x="10222765" y="1821422"/>
                <a:ext cx="53704" cy="42094"/>
              </a:xfrm>
              <a:custGeom>
                <a:avLst/>
                <a:gdLst>
                  <a:gd name="connsiteX0" fmla="*/ 51024 w 53704"/>
                  <a:gd name="connsiteY0" fmla="*/ 42095 h 42094"/>
                  <a:gd name="connsiteX1" fmla="*/ 0 w 53704"/>
                  <a:gd name="connsiteY1" fmla="*/ 16208 h 42094"/>
                  <a:gd name="connsiteX2" fmla="*/ 36177 w 53704"/>
                  <a:gd name="connsiteY2" fmla="*/ 2399 h 42094"/>
                  <a:gd name="connsiteX3" fmla="*/ 37118 w 53704"/>
                  <a:gd name="connsiteY3" fmla="*/ 2837 h 42094"/>
                  <a:gd name="connsiteX4" fmla="*/ 51024 w 53704"/>
                  <a:gd name="connsiteY4" fmla="*/ 42095 h 42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704" h="42094">
                    <a:moveTo>
                      <a:pt x="51024" y="42095"/>
                    </a:moveTo>
                    <a:lnTo>
                      <a:pt x="0" y="16208"/>
                    </a:lnTo>
                    <a:cubicBezTo>
                      <a:pt x="6172" y="2399"/>
                      <a:pt x="22378" y="-3784"/>
                      <a:pt x="36177" y="2399"/>
                    </a:cubicBezTo>
                    <a:cubicBezTo>
                      <a:pt x="36498" y="2538"/>
                      <a:pt x="36808" y="2687"/>
                      <a:pt x="37118" y="2837"/>
                    </a:cubicBezTo>
                    <a:cubicBezTo>
                      <a:pt x="51538" y="10068"/>
                      <a:pt x="57678" y="27397"/>
                      <a:pt x="51024" y="420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4" name="任意多边形: 形状 913">
                <a:extLst>
                  <a:ext uri="{FF2B5EF4-FFF2-40B4-BE49-F238E27FC236}">
                    <a16:creationId xmlns:a16="http://schemas.microsoft.com/office/drawing/2014/main" id="{FF57F49F-DF61-E00E-5326-99DD607C05EE}"/>
                  </a:ext>
                </a:extLst>
              </p:cNvPr>
              <p:cNvSpPr/>
              <p:nvPr/>
            </p:nvSpPr>
            <p:spPr>
              <a:xfrm>
                <a:off x="10034072" y="1861468"/>
                <a:ext cx="47173" cy="46671"/>
              </a:xfrm>
              <a:custGeom>
                <a:avLst/>
                <a:gdLst>
                  <a:gd name="connsiteX0" fmla="*/ 47173 w 47173"/>
                  <a:gd name="connsiteY0" fmla="*/ 22694 h 46671"/>
                  <a:gd name="connsiteX1" fmla="*/ 23533 w 47173"/>
                  <a:gd name="connsiteY1" fmla="*/ 46655 h 46671"/>
                  <a:gd name="connsiteX2" fmla="*/ 21 w 47173"/>
                  <a:gd name="connsiteY2" fmla="*/ 24855 h 46671"/>
                  <a:gd name="connsiteX3" fmla="*/ 0 w 47173"/>
                  <a:gd name="connsiteY3" fmla="*/ 23977 h 46671"/>
                  <a:gd name="connsiteX4" fmla="*/ 23533 w 47173"/>
                  <a:gd name="connsiteY4" fmla="*/ 16 h 46671"/>
                  <a:gd name="connsiteX5" fmla="*/ 47163 w 47173"/>
                  <a:gd name="connsiteY5" fmla="*/ 21924 h 46671"/>
                  <a:gd name="connsiteX6" fmla="*/ 47173 w 47173"/>
                  <a:gd name="connsiteY6" fmla="*/ 22694 h 46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173" h="46671">
                    <a:moveTo>
                      <a:pt x="47173" y="22694"/>
                    </a:moveTo>
                    <a:cubicBezTo>
                      <a:pt x="47002" y="35733"/>
                      <a:pt x="36572" y="46312"/>
                      <a:pt x="23533" y="46655"/>
                    </a:cubicBezTo>
                    <a:cubicBezTo>
                      <a:pt x="11018" y="47125"/>
                      <a:pt x="492" y="37370"/>
                      <a:pt x="21" y="24855"/>
                    </a:cubicBezTo>
                    <a:cubicBezTo>
                      <a:pt x="0" y="24555"/>
                      <a:pt x="0" y="24266"/>
                      <a:pt x="0" y="23977"/>
                    </a:cubicBezTo>
                    <a:cubicBezTo>
                      <a:pt x="160" y="10981"/>
                      <a:pt x="10536" y="412"/>
                      <a:pt x="23533" y="16"/>
                    </a:cubicBezTo>
                    <a:cubicBezTo>
                      <a:pt x="36112" y="-454"/>
                      <a:pt x="46681" y="9355"/>
                      <a:pt x="47163" y="21924"/>
                    </a:cubicBezTo>
                    <a:cubicBezTo>
                      <a:pt x="47163" y="22180"/>
                      <a:pt x="47173" y="22437"/>
                      <a:pt x="47173" y="226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5" name="任意多边形: 形状 914">
                <a:extLst>
                  <a:ext uri="{FF2B5EF4-FFF2-40B4-BE49-F238E27FC236}">
                    <a16:creationId xmlns:a16="http://schemas.microsoft.com/office/drawing/2014/main" id="{EEC26164-6500-C21F-2213-A12ACF5C314E}"/>
                  </a:ext>
                </a:extLst>
              </p:cNvPr>
              <p:cNvSpPr/>
              <p:nvPr/>
            </p:nvSpPr>
            <p:spPr>
              <a:xfrm>
                <a:off x="10205222" y="1886494"/>
                <a:ext cx="47173" cy="46675"/>
              </a:xfrm>
              <a:custGeom>
                <a:avLst/>
                <a:gdLst>
                  <a:gd name="connsiteX0" fmla="*/ 47173 w 47173"/>
                  <a:gd name="connsiteY0" fmla="*/ 22698 h 46675"/>
                  <a:gd name="connsiteX1" fmla="*/ 23640 w 47173"/>
                  <a:gd name="connsiteY1" fmla="*/ 46659 h 46675"/>
                  <a:gd name="connsiteX2" fmla="*/ 10 w 47173"/>
                  <a:gd name="connsiteY2" fmla="*/ 24752 h 46675"/>
                  <a:gd name="connsiteX3" fmla="*/ 0 w 47173"/>
                  <a:gd name="connsiteY3" fmla="*/ 23982 h 46675"/>
                  <a:gd name="connsiteX4" fmla="*/ 23533 w 47173"/>
                  <a:gd name="connsiteY4" fmla="*/ 21 h 46675"/>
                  <a:gd name="connsiteX5" fmla="*/ 47152 w 47173"/>
                  <a:gd name="connsiteY5" fmla="*/ 21714 h 46675"/>
                  <a:gd name="connsiteX6" fmla="*/ 47173 w 47173"/>
                  <a:gd name="connsiteY6" fmla="*/ 22698 h 4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173" h="46675">
                    <a:moveTo>
                      <a:pt x="47173" y="22698"/>
                    </a:moveTo>
                    <a:cubicBezTo>
                      <a:pt x="47013" y="35695"/>
                      <a:pt x="36637" y="46264"/>
                      <a:pt x="23640" y="46659"/>
                    </a:cubicBezTo>
                    <a:cubicBezTo>
                      <a:pt x="11061" y="47130"/>
                      <a:pt x="492" y="37321"/>
                      <a:pt x="10" y="24752"/>
                    </a:cubicBezTo>
                    <a:cubicBezTo>
                      <a:pt x="10" y="24496"/>
                      <a:pt x="0" y="24239"/>
                      <a:pt x="0" y="23982"/>
                    </a:cubicBezTo>
                    <a:cubicBezTo>
                      <a:pt x="160" y="10985"/>
                      <a:pt x="10536" y="417"/>
                      <a:pt x="23533" y="21"/>
                    </a:cubicBezTo>
                    <a:cubicBezTo>
                      <a:pt x="36049" y="-514"/>
                      <a:pt x="46617" y="9199"/>
                      <a:pt x="47152" y="21714"/>
                    </a:cubicBezTo>
                    <a:cubicBezTo>
                      <a:pt x="47163" y="22046"/>
                      <a:pt x="47173" y="22367"/>
                      <a:pt x="47173" y="2269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6" name="任意多边形: 形状 915">
                <a:extLst>
                  <a:ext uri="{FF2B5EF4-FFF2-40B4-BE49-F238E27FC236}">
                    <a16:creationId xmlns:a16="http://schemas.microsoft.com/office/drawing/2014/main" id="{4B0B36D7-CE3D-8094-02A8-55A6869C1D28}"/>
                  </a:ext>
                </a:extLst>
              </p:cNvPr>
              <p:cNvSpPr/>
              <p:nvPr/>
            </p:nvSpPr>
            <p:spPr>
              <a:xfrm>
                <a:off x="10047549" y="1865656"/>
                <a:ext cx="106969" cy="140664"/>
              </a:xfrm>
              <a:custGeom>
                <a:avLst/>
                <a:gdLst>
                  <a:gd name="connsiteX0" fmla="*/ 0 w 106969"/>
                  <a:gd name="connsiteY0" fmla="*/ 99588 h 140664"/>
                  <a:gd name="connsiteX1" fmla="*/ 75948 w 106969"/>
                  <a:gd name="connsiteY1" fmla="*/ 140664 h 140664"/>
                  <a:gd name="connsiteX2" fmla="*/ 106969 w 106969"/>
                  <a:gd name="connsiteY2" fmla="*/ 0 h 140664"/>
                  <a:gd name="connsiteX3" fmla="*/ 0 w 106969"/>
                  <a:gd name="connsiteY3" fmla="*/ 99588 h 140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969" h="140664">
                    <a:moveTo>
                      <a:pt x="0" y="99588"/>
                    </a:moveTo>
                    <a:lnTo>
                      <a:pt x="75948" y="140664"/>
                    </a:lnTo>
                    <a:lnTo>
                      <a:pt x="106969" y="0"/>
                    </a:lnTo>
                    <a:cubicBezTo>
                      <a:pt x="81083" y="7809"/>
                      <a:pt x="40113" y="48564"/>
                      <a:pt x="0" y="99588"/>
                    </a:cubicBezTo>
                    <a:close/>
                  </a:path>
                </a:pathLst>
              </a:custGeom>
              <a:solidFill>
                <a:srgbClr val="F0997A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7" name="任意多边形: 形状 916">
                <a:extLst>
                  <a:ext uri="{FF2B5EF4-FFF2-40B4-BE49-F238E27FC236}">
                    <a16:creationId xmlns:a16="http://schemas.microsoft.com/office/drawing/2014/main" id="{742E94D1-0735-D46D-3B28-FC0E3232A645}"/>
                  </a:ext>
                </a:extLst>
              </p:cNvPr>
              <p:cNvSpPr/>
              <p:nvPr/>
            </p:nvSpPr>
            <p:spPr>
              <a:xfrm>
                <a:off x="10120823" y="2038518"/>
                <a:ext cx="70447" cy="41738"/>
              </a:xfrm>
              <a:custGeom>
                <a:avLst/>
                <a:gdLst>
                  <a:gd name="connsiteX0" fmla="*/ 0 w 70447"/>
                  <a:gd name="connsiteY0" fmla="*/ 12836 h 41738"/>
                  <a:gd name="connsiteX1" fmla="*/ 69530 w 70447"/>
                  <a:gd name="connsiteY1" fmla="*/ 0 h 41738"/>
                  <a:gd name="connsiteX2" fmla="*/ 44328 w 70447"/>
                  <a:gd name="connsiteY2" fmla="*/ 40798 h 41738"/>
                  <a:gd name="connsiteX3" fmla="*/ 42467 w 70447"/>
                  <a:gd name="connsiteY3" fmla="*/ 41183 h 41738"/>
                  <a:gd name="connsiteX4" fmla="*/ 0 w 70447"/>
                  <a:gd name="connsiteY4" fmla="*/ 12836 h 41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447" h="41738">
                    <a:moveTo>
                      <a:pt x="0" y="12836"/>
                    </a:moveTo>
                    <a:lnTo>
                      <a:pt x="69530" y="0"/>
                    </a:lnTo>
                    <a:cubicBezTo>
                      <a:pt x="73841" y="18227"/>
                      <a:pt x="62555" y="36487"/>
                      <a:pt x="44328" y="40798"/>
                    </a:cubicBezTo>
                    <a:cubicBezTo>
                      <a:pt x="43708" y="40948"/>
                      <a:pt x="43087" y="41076"/>
                      <a:pt x="42467" y="41183"/>
                    </a:cubicBezTo>
                    <a:cubicBezTo>
                      <a:pt x="23020" y="44574"/>
                      <a:pt x="4332" y="32101"/>
                      <a:pt x="0" y="12836"/>
                    </a:cubicBezTo>
                    <a:close/>
                  </a:path>
                </a:pathLst>
              </a:custGeom>
              <a:solidFill>
                <a:srgbClr val="B1666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8" name="任意多边形: 形状 917">
                <a:extLst>
                  <a:ext uri="{FF2B5EF4-FFF2-40B4-BE49-F238E27FC236}">
                    <a16:creationId xmlns:a16="http://schemas.microsoft.com/office/drawing/2014/main" id="{160FB6A5-44B5-670E-941B-6408B319CCD3}"/>
                  </a:ext>
                </a:extLst>
              </p:cNvPr>
              <p:cNvSpPr/>
              <p:nvPr/>
            </p:nvSpPr>
            <p:spPr>
              <a:xfrm>
                <a:off x="10142217" y="2052083"/>
                <a:ext cx="48349" cy="28236"/>
              </a:xfrm>
              <a:custGeom>
                <a:avLst/>
                <a:gdLst>
                  <a:gd name="connsiteX0" fmla="*/ 0 w 48349"/>
                  <a:gd name="connsiteY0" fmla="*/ 24944 h 28236"/>
                  <a:gd name="connsiteX1" fmla="*/ 42788 w 48349"/>
                  <a:gd name="connsiteY1" fmla="*/ 875 h 28236"/>
                  <a:gd name="connsiteX2" fmla="*/ 48350 w 48349"/>
                  <a:gd name="connsiteY2" fmla="*/ 2587 h 28236"/>
                  <a:gd name="connsiteX3" fmla="*/ 21608 w 48349"/>
                  <a:gd name="connsiteY3" fmla="*/ 27618 h 28236"/>
                  <a:gd name="connsiteX4" fmla="*/ 0 w 48349"/>
                  <a:gd name="connsiteY4" fmla="*/ 24944 h 28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49" h="28236">
                    <a:moveTo>
                      <a:pt x="0" y="24944"/>
                    </a:moveTo>
                    <a:cubicBezTo>
                      <a:pt x="6044" y="7187"/>
                      <a:pt x="24474" y="-3179"/>
                      <a:pt x="42788" y="875"/>
                    </a:cubicBezTo>
                    <a:cubicBezTo>
                      <a:pt x="44692" y="1282"/>
                      <a:pt x="46553" y="1860"/>
                      <a:pt x="48350" y="2587"/>
                    </a:cubicBezTo>
                    <a:cubicBezTo>
                      <a:pt x="45173" y="15487"/>
                      <a:pt x="34690" y="25296"/>
                      <a:pt x="21608" y="27618"/>
                    </a:cubicBezTo>
                    <a:cubicBezTo>
                      <a:pt x="14302" y="28998"/>
                      <a:pt x="6750" y="28056"/>
                      <a:pt x="0" y="24944"/>
                    </a:cubicBezTo>
                    <a:close/>
                  </a:path>
                </a:pathLst>
              </a:custGeom>
              <a:solidFill>
                <a:srgbClr val="F28F8F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C415FCD2-5B17-7DD7-36D8-C996693AC35C}"/>
                </a:ext>
              </a:extLst>
            </p:cNvPr>
            <p:cNvSpPr/>
            <p:nvPr/>
          </p:nvSpPr>
          <p:spPr>
            <a:xfrm>
              <a:off x="10095491" y="2983031"/>
              <a:ext cx="253478" cy="326400"/>
            </a:xfrm>
            <a:custGeom>
              <a:avLst/>
              <a:gdLst>
                <a:gd name="connsiteX0" fmla="*/ 363602 w 363601"/>
                <a:gd name="connsiteY0" fmla="*/ 144408 h 468203"/>
                <a:gd name="connsiteX1" fmla="*/ 363602 w 363601"/>
                <a:gd name="connsiteY1" fmla="*/ 468204 h 468203"/>
                <a:gd name="connsiteX2" fmla="*/ 133404 w 363601"/>
                <a:gd name="connsiteY2" fmla="*/ 376424 h 468203"/>
                <a:gd name="connsiteX3" fmla="*/ 22157 w 363601"/>
                <a:gd name="connsiteY3" fmla="*/ 11767 h 468203"/>
                <a:gd name="connsiteX4" fmla="*/ 27612 w 363601"/>
                <a:gd name="connsiteY4" fmla="*/ 0 h 468203"/>
                <a:gd name="connsiteX5" fmla="*/ 278561 w 363601"/>
                <a:gd name="connsiteY5" fmla="*/ 94133 h 468203"/>
                <a:gd name="connsiteX6" fmla="*/ 363602 w 363601"/>
                <a:gd name="connsiteY6" fmla="*/ 144408 h 46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3601" h="468203">
                  <a:moveTo>
                    <a:pt x="363602" y="144408"/>
                  </a:moveTo>
                  <a:lnTo>
                    <a:pt x="363602" y="468204"/>
                  </a:lnTo>
                  <a:cubicBezTo>
                    <a:pt x="280166" y="436113"/>
                    <a:pt x="194377" y="402738"/>
                    <a:pt x="133404" y="376424"/>
                  </a:cubicBezTo>
                  <a:cubicBezTo>
                    <a:pt x="40983" y="332888"/>
                    <a:pt x="-40741" y="157352"/>
                    <a:pt x="22157" y="11767"/>
                  </a:cubicBezTo>
                  <a:cubicBezTo>
                    <a:pt x="23975" y="7702"/>
                    <a:pt x="25794" y="3851"/>
                    <a:pt x="27612" y="0"/>
                  </a:cubicBezTo>
                  <a:cubicBezTo>
                    <a:pt x="131907" y="14334"/>
                    <a:pt x="191382" y="44071"/>
                    <a:pt x="278561" y="94133"/>
                  </a:cubicBezTo>
                  <a:cubicBezTo>
                    <a:pt x="299527" y="106113"/>
                    <a:pt x="329693" y="123977"/>
                    <a:pt x="363602" y="144408"/>
                  </a:cubicBezTo>
                  <a:close/>
                </a:path>
              </a:pathLst>
            </a:custGeom>
            <a:solidFill>
              <a:srgbClr val="FFBDA7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B9F20005-E683-3DB5-3DBF-DCDEC4C63BE2}"/>
                </a:ext>
              </a:extLst>
            </p:cNvPr>
            <p:cNvSpPr/>
            <p:nvPr/>
          </p:nvSpPr>
          <p:spPr>
            <a:xfrm>
              <a:off x="10260937" y="2666677"/>
              <a:ext cx="88256" cy="287197"/>
            </a:xfrm>
            <a:custGeom>
              <a:avLst/>
              <a:gdLst>
                <a:gd name="connsiteX0" fmla="*/ 99750 w 126599"/>
                <a:gd name="connsiteY0" fmla="*/ 158238 h 411968"/>
                <a:gd name="connsiteX1" fmla="*/ 83705 w 126599"/>
                <a:gd name="connsiteY1" fmla="*/ 155778 h 411968"/>
                <a:gd name="connsiteX2" fmla="*/ 48833 w 126599"/>
                <a:gd name="connsiteY2" fmla="*/ 165833 h 411968"/>
                <a:gd name="connsiteX3" fmla="*/ 23695 w 126599"/>
                <a:gd name="connsiteY3" fmla="*/ 179418 h 411968"/>
                <a:gd name="connsiteX4" fmla="*/ 12998 w 126599"/>
                <a:gd name="connsiteY4" fmla="*/ 216644 h 411968"/>
                <a:gd name="connsiteX5" fmla="*/ 22732 w 126599"/>
                <a:gd name="connsiteY5" fmla="*/ 234614 h 411968"/>
                <a:gd name="connsiteX6" fmla="*/ 10003 w 126599"/>
                <a:gd name="connsiteY6" fmla="*/ 249911 h 411968"/>
                <a:gd name="connsiteX7" fmla="*/ 2622 w 126599"/>
                <a:gd name="connsiteY7" fmla="*/ 280611 h 411968"/>
                <a:gd name="connsiteX8" fmla="*/ 27225 w 126599"/>
                <a:gd name="connsiteY8" fmla="*/ 282429 h 411968"/>
                <a:gd name="connsiteX9" fmla="*/ 54930 w 126599"/>
                <a:gd name="connsiteY9" fmla="*/ 267561 h 411968"/>
                <a:gd name="connsiteX10" fmla="*/ 101141 w 126599"/>
                <a:gd name="connsiteY10" fmla="*/ 288955 h 411968"/>
                <a:gd name="connsiteX11" fmla="*/ 103708 w 126599"/>
                <a:gd name="connsiteY11" fmla="*/ 338802 h 411968"/>
                <a:gd name="connsiteX12" fmla="*/ 120930 w 126599"/>
                <a:gd name="connsiteY12" fmla="*/ 405658 h 411968"/>
                <a:gd name="connsiteX13" fmla="*/ 126171 w 126599"/>
                <a:gd name="connsiteY13" fmla="*/ 411969 h 411968"/>
                <a:gd name="connsiteX14" fmla="*/ 126171 w 126599"/>
                <a:gd name="connsiteY14" fmla="*/ 164871 h 411968"/>
                <a:gd name="connsiteX15" fmla="*/ 99750 w 126599"/>
                <a:gd name="connsiteY15" fmla="*/ 158238 h 411968"/>
                <a:gd name="connsiteX16" fmla="*/ 70120 w 126599"/>
                <a:gd name="connsiteY16" fmla="*/ 221350 h 411968"/>
                <a:gd name="connsiteX17" fmla="*/ 43057 w 126599"/>
                <a:gd name="connsiteY17" fmla="*/ 225201 h 411968"/>
                <a:gd name="connsiteX18" fmla="*/ 44233 w 126599"/>
                <a:gd name="connsiteY18" fmla="*/ 216216 h 411968"/>
                <a:gd name="connsiteX19" fmla="*/ 70334 w 126599"/>
                <a:gd name="connsiteY19" fmla="*/ 210118 h 411968"/>
                <a:gd name="connsiteX20" fmla="*/ 123818 w 126599"/>
                <a:gd name="connsiteY20" fmla="*/ 238358 h 411968"/>
                <a:gd name="connsiteX21" fmla="*/ 70334 w 126599"/>
                <a:gd name="connsiteY21" fmla="*/ 221350 h 411968"/>
                <a:gd name="connsiteX22" fmla="*/ 124995 w 126599"/>
                <a:gd name="connsiteY22" fmla="*/ 20569 h 411968"/>
                <a:gd name="connsiteX23" fmla="*/ 105847 w 126599"/>
                <a:gd name="connsiteY23" fmla="*/ 8696 h 411968"/>
                <a:gd name="connsiteX24" fmla="*/ 84454 w 126599"/>
                <a:gd name="connsiteY24" fmla="*/ 2171 h 411968"/>
                <a:gd name="connsiteX25" fmla="*/ 47014 w 126599"/>
                <a:gd name="connsiteY25" fmla="*/ 245 h 411968"/>
                <a:gd name="connsiteX26" fmla="*/ 6473 w 126599"/>
                <a:gd name="connsiteY26" fmla="*/ 245 h 411968"/>
                <a:gd name="connsiteX27" fmla="*/ 2515 w 126599"/>
                <a:gd name="connsiteY27" fmla="*/ 994 h 411968"/>
                <a:gd name="connsiteX28" fmla="*/ 55 w 126599"/>
                <a:gd name="connsiteY28" fmla="*/ 6984 h 411968"/>
                <a:gd name="connsiteX29" fmla="*/ 9789 w 126599"/>
                <a:gd name="connsiteY29" fmla="*/ 28378 h 411968"/>
                <a:gd name="connsiteX30" fmla="*/ 30220 w 126599"/>
                <a:gd name="connsiteY30" fmla="*/ 40786 h 411968"/>
                <a:gd name="connsiteX31" fmla="*/ 61455 w 126599"/>
                <a:gd name="connsiteY31" fmla="*/ 48274 h 411968"/>
                <a:gd name="connsiteX32" fmla="*/ 73650 w 126599"/>
                <a:gd name="connsiteY32" fmla="*/ 51269 h 411968"/>
                <a:gd name="connsiteX33" fmla="*/ 86593 w 126599"/>
                <a:gd name="connsiteY33" fmla="*/ 62608 h 411968"/>
                <a:gd name="connsiteX34" fmla="*/ 97825 w 126599"/>
                <a:gd name="connsiteY34" fmla="*/ 74589 h 411968"/>
                <a:gd name="connsiteX35" fmla="*/ 56642 w 126599"/>
                <a:gd name="connsiteY35" fmla="*/ 78654 h 411968"/>
                <a:gd name="connsiteX36" fmla="*/ 42308 w 126599"/>
                <a:gd name="connsiteY36" fmla="*/ 115130 h 411968"/>
                <a:gd name="connsiteX37" fmla="*/ 55358 w 126599"/>
                <a:gd name="connsiteY37" fmla="*/ 147221 h 411968"/>
                <a:gd name="connsiteX38" fmla="*/ 59102 w 126599"/>
                <a:gd name="connsiteY38" fmla="*/ 123260 h 411968"/>
                <a:gd name="connsiteX39" fmla="*/ 114512 w 126599"/>
                <a:gd name="connsiteY39" fmla="*/ 144653 h 411968"/>
                <a:gd name="connsiteX40" fmla="*/ 121999 w 126599"/>
                <a:gd name="connsiteY40" fmla="*/ 152783 h 411968"/>
                <a:gd name="connsiteX41" fmla="*/ 126599 w 126599"/>
                <a:gd name="connsiteY41" fmla="*/ 157811 h 411968"/>
                <a:gd name="connsiteX42" fmla="*/ 126599 w 126599"/>
                <a:gd name="connsiteY42" fmla="*/ 21639 h 411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26599" h="411968">
                  <a:moveTo>
                    <a:pt x="99750" y="158238"/>
                  </a:moveTo>
                  <a:cubicBezTo>
                    <a:pt x="94498" y="156891"/>
                    <a:pt x="89117" y="156067"/>
                    <a:pt x="83705" y="155778"/>
                  </a:cubicBezTo>
                  <a:cubicBezTo>
                    <a:pt x="71553" y="156912"/>
                    <a:pt x="59722" y="160324"/>
                    <a:pt x="48833" y="165833"/>
                  </a:cubicBezTo>
                  <a:cubicBezTo>
                    <a:pt x="39484" y="168272"/>
                    <a:pt x="30862" y="172936"/>
                    <a:pt x="23695" y="179418"/>
                  </a:cubicBezTo>
                  <a:cubicBezTo>
                    <a:pt x="18250" y="191206"/>
                    <a:pt x="14635" y="203765"/>
                    <a:pt x="12998" y="216644"/>
                  </a:cubicBezTo>
                  <a:cubicBezTo>
                    <a:pt x="12142" y="225415"/>
                    <a:pt x="22732" y="234614"/>
                    <a:pt x="22732" y="234614"/>
                  </a:cubicBezTo>
                  <a:cubicBezTo>
                    <a:pt x="22732" y="234614"/>
                    <a:pt x="14389" y="236433"/>
                    <a:pt x="10003" y="249911"/>
                  </a:cubicBezTo>
                  <a:cubicBezTo>
                    <a:pt x="6965" y="259998"/>
                    <a:pt x="4505" y="270246"/>
                    <a:pt x="2622" y="280611"/>
                  </a:cubicBezTo>
                  <a:cubicBezTo>
                    <a:pt x="1553" y="283820"/>
                    <a:pt x="12249" y="295587"/>
                    <a:pt x="27225" y="282429"/>
                  </a:cubicBezTo>
                  <a:cubicBezTo>
                    <a:pt x="42201" y="269272"/>
                    <a:pt x="44019" y="264352"/>
                    <a:pt x="54930" y="267561"/>
                  </a:cubicBezTo>
                  <a:cubicBezTo>
                    <a:pt x="65841" y="270770"/>
                    <a:pt x="98252" y="282750"/>
                    <a:pt x="101141" y="288955"/>
                  </a:cubicBezTo>
                  <a:cubicBezTo>
                    <a:pt x="104029" y="295159"/>
                    <a:pt x="102959" y="306391"/>
                    <a:pt x="103708" y="338802"/>
                  </a:cubicBezTo>
                  <a:cubicBezTo>
                    <a:pt x="104457" y="371214"/>
                    <a:pt x="108842" y="391431"/>
                    <a:pt x="120930" y="405658"/>
                  </a:cubicBezTo>
                  <a:lnTo>
                    <a:pt x="126171" y="411969"/>
                  </a:lnTo>
                  <a:lnTo>
                    <a:pt x="126171" y="164871"/>
                  </a:lnTo>
                  <a:cubicBezTo>
                    <a:pt x="117400" y="162945"/>
                    <a:pt x="108522" y="160378"/>
                    <a:pt x="99750" y="158238"/>
                  </a:cubicBezTo>
                  <a:close/>
                  <a:moveTo>
                    <a:pt x="70120" y="221350"/>
                  </a:moveTo>
                  <a:cubicBezTo>
                    <a:pt x="60985" y="221618"/>
                    <a:pt x="51903" y="222901"/>
                    <a:pt x="43057" y="225201"/>
                  </a:cubicBezTo>
                  <a:lnTo>
                    <a:pt x="44233" y="216216"/>
                  </a:lnTo>
                  <a:cubicBezTo>
                    <a:pt x="52245" y="211926"/>
                    <a:pt x="61252" y="209830"/>
                    <a:pt x="70334" y="210118"/>
                  </a:cubicBezTo>
                  <a:cubicBezTo>
                    <a:pt x="88882" y="218098"/>
                    <a:pt x="106767" y="227544"/>
                    <a:pt x="123818" y="238358"/>
                  </a:cubicBezTo>
                  <a:cubicBezTo>
                    <a:pt x="127134" y="241460"/>
                    <a:pt x="78142" y="222420"/>
                    <a:pt x="70334" y="221350"/>
                  </a:cubicBezTo>
                  <a:close/>
                  <a:moveTo>
                    <a:pt x="124995" y="20569"/>
                  </a:moveTo>
                  <a:cubicBezTo>
                    <a:pt x="119015" y="15991"/>
                    <a:pt x="112608" y="12012"/>
                    <a:pt x="105847" y="8696"/>
                  </a:cubicBezTo>
                  <a:cubicBezTo>
                    <a:pt x="98969" y="5765"/>
                    <a:pt x="91792" y="3583"/>
                    <a:pt x="84454" y="2171"/>
                  </a:cubicBezTo>
                  <a:cubicBezTo>
                    <a:pt x="72077" y="245"/>
                    <a:pt x="59530" y="-407"/>
                    <a:pt x="47014" y="245"/>
                  </a:cubicBezTo>
                  <a:lnTo>
                    <a:pt x="6473" y="245"/>
                  </a:lnTo>
                  <a:cubicBezTo>
                    <a:pt x="5104" y="106"/>
                    <a:pt x="3735" y="374"/>
                    <a:pt x="2515" y="994"/>
                  </a:cubicBezTo>
                  <a:cubicBezTo>
                    <a:pt x="697" y="2417"/>
                    <a:pt x="-245" y="4695"/>
                    <a:pt x="55" y="6984"/>
                  </a:cubicBezTo>
                  <a:cubicBezTo>
                    <a:pt x="290" y="15135"/>
                    <a:pt x="3799" y="22848"/>
                    <a:pt x="9789" y="28378"/>
                  </a:cubicBezTo>
                  <a:cubicBezTo>
                    <a:pt x="15705" y="33833"/>
                    <a:pt x="22657" y="38048"/>
                    <a:pt x="30220" y="40786"/>
                  </a:cubicBezTo>
                  <a:cubicBezTo>
                    <a:pt x="40243" y="44680"/>
                    <a:pt x="50748" y="47205"/>
                    <a:pt x="61455" y="48274"/>
                  </a:cubicBezTo>
                  <a:cubicBezTo>
                    <a:pt x="65691" y="48339"/>
                    <a:pt x="69863" y="49365"/>
                    <a:pt x="73650" y="51269"/>
                  </a:cubicBezTo>
                  <a:cubicBezTo>
                    <a:pt x="78335" y="54596"/>
                    <a:pt x="82678" y="58404"/>
                    <a:pt x="86593" y="62608"/>
                  </a:cubicBezTo>
                  <a:lnTo>
                    <a:pt x="97825" y="74589"/>
                  </a:lnTo>
                  <a:cubicBezTo>
                    <a:pt x="80603" y="73626"/>
                    <a:pt x="65734" y="72128"/>
                    <a:pt x="56642" y="78654"/>
                  </a:cubicBezTo>
                  <a:cubicBezTo>
                    <a:pt x="47549" y="85179"/>
                    <a:pt x="42201" y="108391"/>
                    <a:pt x="42308" y="115130"/>
                  </a:cubicBezTo>
                  <a:cubicBezTo>
                    <a:pt x="45453" y="126276"/>
                    <a:pt x="49828" y="137048"/>
                    <a:pt x="55358" y="147221"/>
                  </a:cubicBezTo>
                  <a:lnTo>
                    <a:pt x="59102" y="123260"/>
                  </a:lnTo>
                  <a:cubicBezTo>
                    <a:pt x="77394" y="127752"/>
                    <a:pt x="101890" y="129785"/>
                    <a:pt x="114512" y="144653"/>
                  </a:cubicBezTo>
                  <a:cubicBezTo>
                    <a:pt x="116972" y="147328"/>
                    <a:pt x="119432" y="150109"/>
                    <a:pt x="121999" y="152783"/>
                  </a:cubicBezTo>
                  <a:lnTo>
                    <a:pt x="126599" y="157811"/>
                  </a:lnTo>
                  <a:lnTo>
                    <a:pt x="126599" y="21639"/>
                  </a:lnTo>
                  <a:close/>
                </a:path>
              </a:pathLst>
            </a:custGeom>
            <a:solidFill>
              <a:srgbClr val="FFBDA7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4" name="任意多边形: 形状 713">
              <a:extLst>
                <a:ext uri="{FF2B5EF4-FFF2-40B4-BE49-F238E27FC236}">
                  <a16:creationId xmlns:a16="http://schemas.microsoft.com/office/drawing/2014/main" id="{F566308E-26FB-D922-4749-336B865EF981}"/>
                </a:ext>
              </a:extLst>
            </p:cNvPr>
            <p:cNvSpPr/>
            <p:nvPr/>
          </p:nvSpPr>
          <p:spPr>
            <a:xfrm>
              <a:off x="10328910" y="2718377"/>
              <a:ext cx="20059" cy="5294"/>
            </a:xfrm>
            <a:custGeom>
              <a:avLst/>
              <a:gdLst>
                <a:gd name="connsiteX0" fmla="*/ 28775 w 28774"/>
                <a:gd name="connsiteY0" fmla="*/ 3958 h 7594"/>
                <a:gd name="connsiteX1" fmla="*/ 28775 w 28774"/>
                <a:gd name="connsiteY1" fmla="*/ 7595 h 7594"/>
                <a:gd name="connsiteX2" fmla="*/ 0 w 28774"/>
                <a:gd name="connsiteY2" fmla="*/ 0 h 7594"/>
                <a:gd name="connsiteX3" fmla="*/ 28775 w 28774"/>
                <a:gd name="connsiteY3" fmla="*/ 3958 h 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774" h="7594">
                  <a:moveTo>
                    <a:pt x="28775" y="3958"/>
                  </a:moveTo>
                  <a:lnTo>
                    <a:pt x="28775" y="7595"/>
                  </a:lnTo>
                  <a:cubicBezTo>
                    <a:pt x="19147" y="4707"/>
                    <a:pt x="9306" y="2460"/>
                    <a:pt x="0" y="0"/>
                  </a:cubicBezTo>
                  <a:cubicBezTo>
                    <a:pt x="9659" y="792"/>
                    <a:pt x="19265" y="2118"/>
                    <a:pt x="28775" y="3958"/>
                  </a:cubicBezTo>
                  <a:close/>
                </a:path>
              </a:pathLst>
            </a:custGeom>
            <a:solidFill>
              <a:srgbClr val="F0997A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5" name="任意多边形: 形状 714">
              <a:extLst>
                <a:ext uri="{FF2B5EF4-FFF2-40B4-BE49-F238E27FC236}">
                  <a16:creationId xmlns:a16="http://schemas.microsoft.com/office/drawing/2014/main" id="{8FAC3875-594B-6B30-2350-5E456A4E1D9F}"/>
                </a:ext>
              </a:extLst>
            </p:cNvPr>
            <p:cNvSpPr/>
            <p:nvPr/>
          </p:nvSpPr>
          <p:spPr>
            <a:xfrm>
              <a:off x="10251131" y="2732918"/>
              <a:ext cx="72558" cy="43369"/>
            </a:xfrm>
            <a:custGeom>
              <a:avLst/>
              <a:gdLst>
                <a:gd name="connsiteX0" fmla="*/ 45569 w 104080"/>
                <a:gd name="connsiteY0" fmla="*/ 0 h 62210"/>
                <a:gd name="connsiteX1" fmla="*/ 72846 w 104080"/>
                <a:gd name="connsiteY1" fmla="*/ 27919 h 62210"/>
                <a:gd name="connsiteX2" fmla="*/ 104081 w 104080"/>
                <a:gd name="connsiteY2" fmla="*/ 35086 h 62210"/>
                <a:gd name="connsiteX3" fmla="*/ 62256 w 104080"/>
                <a:gd name="connsiteY3" fmla="*/ 61935 h 62210"/>
                <a:gd name="connsiteX4" fmla="*/ 0 w 104080"/>
                <a:gd name="connsiteY4" fmla="*/ 35728 h 6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080" h="62210">
                  <a:moveTo>
                    <a:pt x="45569" y="0"/>
                  </a:moveTo>
                  <a:cubicBezTo>
                    <a:pt x="48404" y="13852"/>
                    <a:pt x="59068" y="24763"/>
                    <a:pt x="72846" y="27919"/>
                  </a:cubicBezTo>
                  <a:cubicBezTo>
                    <a:pt x="83393" y="29695"/>
                    <a:pt x="93823" y="32080"/>
                    <a:pt x="104081" y="35086"/>
                  </a:cubicBezTo>
                  <a:cubicBezTo>
                    <a:pt x="95534" y="50500"/>
                    <a:pt x="79820" y="60587"/>
                    <a:pt x="62256" y="61935"/>
                  </a:cubicBezTo>
                  <a:cubicBezTo>
                    <a:pt x="31235" y="65358"/>
                    <a:pt x="0" y="35728"/>
                    <a:pt x="0" y="35728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6" name="任意多边形: 形状 715">
              <a:extLst>
                <a:ext uri="{FF2B5EF4-FFF2-40B4-BE49-F238E27FC236}">
                  <a16:creationId xmlns:a16="http://schemas.microsoft.com/office/drawing/2014/main" id="{B748434B-872A-D52B-6DE7-2EFB75F4B0C3}"/>
                </a:ext>
              </a:extLst>
            </p:cNvPr>
            <p:cNvSpPr/>
            <p:nvPr/>
          </p:nvSpPr>
          <p:spPr>
            <a:xfrm>
              <a:off x="10037335" y="2775200"/>
              <a:ext cx="30873" cy="30873"/>
            </a:xfrm>
            <a:custGeom>
              <a:avLst/>
              <a:gdLst>
                <a:gd name="connsiteX0" fmla="*/ 44285 w 44285"/>
                <a:gd name="connsiteY0" fmla="*/ 22143 h 44285"/>
                <a:gd name="connsiteX1" fmla="*/ 22142 w 44285"/>
                <a:gd name="connsiteY1" fmla="*/ 44285 h 44285"/>
                <a:gd name="connsiteX2" fmla="*/ 0 w 44285"/>
                <a:gd name="connsiteY2" fmla="*/ 22143 h 44285"/>
                <a:gd name="connsiteX3" fmla="*/ 22142 w 44285"/>
                <a:gd name="connsiteY3" fmla="*/ 0 h 44285"/>
                <a:gd name="connsiteX4" fmla="*/ 44285 w 44285"/>
                <a:gd name="connsiteY4" fmla="*/ 22143 h 44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285" h="44285">
                  <a:moveTo>
                    <a:pt x="44285" y="22143"/>
                  </a:moveTo>
                  <a:cubicBezTo>
                    <a:pt x="44285" y="34372"/>
                    <a:pt x="34372" y="44285"/>
                    <a:pt x="22142" y="44285"/>
                  </a:cubicBezTo>
                  <a:cubicBezTo>
                    <a:pt x="9913" y="44285"/>
                    <a:pt x="0" y="34372"/>
                    <a:pt x="0" y="22143"/>
                  </a:cubicBezTo>
                  <a:cubicBezTo>
                    <a:pt x="0" y="9913"/>
                    <a:pt x="9913" y="0"/>
                    <a:pt x="22142" y="0"/>
                  </a:cubicBezTo>
                  <a:cubicBezTo>
                    <a:pt x="34371" y="0"/>
                    <a:pt x="44285" y="9913"/>
                    <a:pt x="44285" y="22143"/>
                  </a:cubicBezTo>
                  <a:close/>
                </a:path>
              </a:pathLst>
            </a:custGeom>
            <a:solidFill>
              <a:srgbClr val="FFFFF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7" name="任意多边形: 形状 716">
              <a:extLst>
                <a:ext uri="{FF2B5EF4-FFF2-40B4-BE49-F238E27FC236}">
                  <a16:creationId xmlns:a16="http://schemas.microsoft.com/office/drawing/2014/main" id="{52276C33-BD5C-54B1-BEFA-E93BF52A80C7}"/>
                </a:ext>
              </a:extLst>
            </p:cNvPr>
            <p:cNvSpPr/>
            <p:nvPr/>
          </p:nvSpPr>
          <p:spPr>
            <a:xfrm>
              <a:off x="9492962" y="2118597"/>
              <a:ext cx="205892" cy="282477"/>
            </a:xfrm>
            <a:custGeom>
              <a:avLst/>
              <a:gdLst>
                <a:gd name="connsiteX0" fmla="*/ 0 w 295341"/>
                <a:gd name="connsiteY0" fmla="*/ 0 h 405198"/>
                <a:gd name="connsiteX1" fmla="*/ 227844 w 295341"/>
                <a:gd name="connsiteY1" fmla="*/ 37546 h 405198"/>
                <a:gd name="connsiteX2" fmla="*/ 295341 w 295341"/>
                <a:gd name="connsiteY2" fmla="*/ 405199 h 405198"/>
                <a:gd name="connsiteX3" fmla="*/ 61935 w 295341"/>
                <a:gd name="connsiteY3" fmla="*/ 366690 h 405198"/>
                <a:gd name="connsiteX4" fmla="*/ 0 w 295341"/>
                <a:gd name="connsiteY4" fmla="*/ 28026 h 405198"/>
                <a:gd name="connsiteX5" fmla="*/ 0 w 295341"/>
                <a:gd name="connsiteY5" fmla="*/ 0 h 40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5341" h="405198">
                  <a:moveTo>
                    <a:pt x="0" y="0"/>
                  </a:moveTo>
                  <a:lnTo>
                    <a:pt x="227844" y="37546"/>
                  </a:lnTo>
                  <a:lnTo>
                    <a:pt x="295341" y="405199"/>
                  </a:lnTo>
                  <a:lnTo>
                    <a:pt x="61935" y="366690"/>
                  </a:lnTo>
                  <a:lnTo>
                    <a:pt x="0" y="280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18" name="图形 18">
              <a:extLst>
                <a:ext uri="{FF2B5EF4-FFF2-40B4-BE49-F238E27FC236}">
                  <a16:creationId xmlns:a16="http://schemas.microsoft.com/office/drawing/2014/main" id="{36636624-881A-7846-5499-40115EA354BE}"/>
                </a:ext>
              </a:extLst>
            </p:cNvPr>
            <p:cNvGrpSpPr/>
            <p:nvPr/>
          </p:nvGrpSpPr>
          <p:grpSpPr>
            <a:xfrm>
              <a:off x="9492962" y="2127918"/>
              <a:ext cx="196944" cy="281061"/>
              <a:chOff x="9622775" y="1108743"/>
              <a:chExt cx="282505" cy="403166"/>
            </a:xfrm>
          </p:grpSpPr>
          <p:sp>
            <p:nvSpPr>
              <p:cNvPr id="905" name="任意多边形: 形状 904">
                <a:extLst>
                  <a:ext uri="{FF2B5EF4-FFF2-40B4-BE49-F238E27FC236}">
                    <a16:creationId xmlns:a16="http://schemas.microsoft.com/office/drawing/2014/main" id="{D8AB0FB9-0A9C-B6C6-B55F-660421ED7A2D}"/>
                  </a:ext>
                </a:extLst>
              </p:cNvPr>
              <p:cNvSpPr/>
              <p:nvPr/>
            </p:nvSpPr>
            <p:spPr>
              <a:xfrm>
                <a:off x="9622775" y="1108743"/>
                <a:ext cx="282505" cy="403166"/>
              </a:xfrm>
              <a:custGeom>
                <a:avLst/>
                <a:gdLst>
                  <a:gd name="connsiteX0" fmla="*/ 0 w 282505"/>
                  <a:gd name="connsiteY0" fmla="*/ 0 h 403166"/>
                  <a:gd name="connsiteX1" fmla="*/ 215008 w 282505"/>
                  <a:gd name="connsiteY1" fmla="*/ 35514 h 403166"/>
                  <a:gd name="connsiteX2" fmla="*/ 282505 w 282505"/>
                  <a:gd name="connsiteY2" fmla="*/ 403166 h 403166"/>
                  <a:gd name="connsiteX3" fmla="*/ 48992 w 282505"/>
                  <a:gd name="connsiteY3" fmla="*/ 364551 h 403166"/>
                  <a:gd name="connsiteX4" fmla="*/ 107 w 282505"/>
                  <a:gd name="connsiteY4" fmla="*/ 62363 h 403166"/>
                  <a:gd name="connsiteX5" fmla="*/ 0 w 282505"/>
                  <a:gd name="connsiteY5" fmla="*/ 0 h 403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2505" h="403166">
                    <a:moveTo>
                      <a:pt x="0" y="0"/>
                    </a:moveTo>
                    <a:lnTo>
                      <a:pt x="215008" y="35514"/>
                    </a:lnTo>
                    <a:lnTo>
                      <a:pt x="282505" y="403166"/>
                    </a:lnTo>
                    <a:lnTo>
                      <a:pt x="48992" y="364551"/>
                    </a:lnTo>
                    <a:lnTo>
                      <a:pt x="107" y="623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6" name="任意多边形: 形状 905">
                <a:extLst>
                  <a:ext uri="{FF2B5EF4-FFF2-40B4-BE49-F238E27FC236}">
                    <a16:creationId xmlns:a16="http://schemas.microsoft.com/office/drawing/2014/main" id="{6199869E-DDCD-B84C-7471-81FB19222846}"/>
                  </a:ext>
                </a:extLst>
              </p:cNvPr>
              <p:cNvSpPr/>
              <p:nvPr/>
            </p:nvSpPr>
            <p:spPr>
              <a:xfrm>
                <a:off x="9633151" y="1133025"/>
                <a:ext cx="251056" cy="353960"/>
              </a:xfrm>
              <a:custGeom>
                <a:avLst/>
                <a:gdLst>
                  <a:gd name="connsiteX0" fmla="*/ 52094 w 251056"/>
                  <a:gd name="connsiteY0" fmla="*/ 322298 h 353960"/>
                  <a:gd name="connsiteX1" fmla="*/ 0 w 251056"/>
                  <a:gd name="connsiteY1" fmla="*/ 0 h 353960"/>
                  <a:gd name="connsiteX2" fmla="*/ 5776 w 251056"/>
                  <a:gd name="connsiteY2" fmla="*/ 0 h 353960"/>
                  <a:gd name="connsiteX3" fmla="*/ 191475 w 251056"/>
                  <a:gd name="connsiteY3" fmla="*/ 29416 h 353960"/>
                  <a:gd name="connsiteX4" fmla="*/ 251056 w 251056"/>
                  <a:gd name="connsiteY4" fmla="*/ 353961 h 353960"/>
                  <a:gd name="connsiteX5" fmla="*/ 52094 w 251056"/>
                  <a:gd name="connsiteY5" fmla="*/ 322298 h 353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1056" h="353960">
                    <a:moveTo>
                      <a:pt x="52094" y="322298"/>
                    </a:moveTo>
                    <a:lnTo>
                      <a:pt x="0" y="0"/>
                    </a:lnTo>
                    <a:lnTo>
                      <a:pt x="5776" y="0"/>
                    </a:lnTo>
                    <a:lnTo>
                      <a:pt x="191475" y="29416"/>
                    </a:lnTo>
                    <a:lnTo>
                      <a:pt x="251056" y="353961"/>
                    </a:lnTo>
                    <a:lnTo>
                      <a:pt x="52094" y="322298"/>
                    </a:lnTo>
                    <a:close/>
                  </a:path>
                </a:pathLst>
              </a:custGeom>
              <a:solidFill>
                <a:srgbClr val="FAFAFA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7" name="任意多边形: 形状 906">
                <a:extLst>
                  <a:ext uri="{FF2B5EF4-FFF2-40B4-BE49-F238E27FC236}">
                    <a16:creationId xmlns:a16="http://schemas.microsoft.com/office/drawing/2014/main" id="{6BDCF61C-3331-F353-9753-2BBBE0AE4427}"/>
                  </a:ext>
                </a:extLst>
              </p:cNvPr>
              <p:cNvSpPr/>
              <p:nvPr/>
            </p:nvSpPr>
            <p:spPr>
              <a:xfrm>
                <a:off x="9683106" y="1279786"/>
                <a:ext cx="187623" cy="191688"/>
              </a:xfrm>
              <a:custGeom>
                <a:avLst/>
                <a:gdLst>
                  <a:gd name="connsiteX0" fmla="*/ 11660 w 187623"/>
                  <a:gd name="connsiteY0" fmla="*/ 161630 h 191688"/>
                  <a:gd name="connsiteX1" fmla="*/ 187624 w 187623"/>
                  <a:gd name="connsiteY1" fmla="*/ 191689 h 191688"/>
                  <a:gd name="connsiteX2" fmla="*/ 174360 w 187623"/>
                  <a:gd name="connsiteY2" fmla="*/ 116703 h 191688"/>
                  <a:gd name="connsiteX3" fmla="*/ 125047 w 187623"/>
                  <a:gd name="connsiteY3" fmla="*/ 55624 h 191688"/>
                  <a:gd name="connsiteX4" fmla="*/ 99053 w 187623"/>
                  <a:gd name="connsiteY4" fmla="*/ 89533 h 191688"/>
                  <a:gd name="connsiteX5" fmla="*/ 33696 w 187623"/>
                  <a:gd name="connsiteY5" fmla="*/ 0 h 191688"/>
                  <a:gd name="connsiteX6" fmla="*/ 0 w 187623"/>
                  <a:gd name="connsiteY6" fmla="*/ 91459 h 191688"/>
                  <a:gd name="connsiteX7" fmla="*/ 11660 w 187623"/>
                  <a:gd name="connsiteY7" fmla="*/ 161630 h 191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7623" h="191688">
                    <a:moveTo>
                      <a:pt x="11660" y="161630"/>
                    </a:moveTo>
                    <a:lnTo>
                      <a:pt x="187624" y="191689"/>
                    </a:lnTo>
                    <a:lnTo>
                      <a:pt x="174360" y="116703"/>
                    </a:lnTo>
                    <a:lnTo>
                      <a:pt x="125047" y="55624"/>
                    </a:lnTo>
                    <a:lnTo>
                      <a:pt x="99053" y="89533"/>
                    </a:lnTo>
                    <a:lnTo>
                      <a:pt x="33696" y="0"/>
                    </a:lnTo>
                    <a:lnTo>
                      <a:pt x="0" y="91459"/>
                    </a:lnTo>
                    <a:lnTo>
                      <a:pt x="11660" y="161630"/>
                    </a:ln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8" name="任意多边形: 形状 907">
                <a:extLst>
                  <a:ext uri="{FF2B5EF4-FFF2-40B4-BE49-F238E27FC236}">
                    <a16:creationId xmlns:a16="http://schemas.microsoft.com/office/drawing/2014/main" id="{4DC41BD1-27A0-7971-1711-C3377F379E28}"/>
                  </a:ext>
                </a:extLst>
              </p:cNvPr>
              <p:cNvSpPr/>
              <p:nvPr/>
            </p:nvSpPr>
            <p:spPr>
              <a:xfrm>
                <a:off x="9683106" y="1279786"/>
                <a:ext cx="187623" cy="191688"/>
              </a:xfrm>
              <a:custGeom>
                <a:avLst/>
                <a:gdLst>
                  <a:gd name="connsiteX0" fmla="*/ 11660 w 187623"/>
                  <a:gd name="connsiteY0" fmla="*/ 161630 h 191688"/>
                  <a:gd name="connsiteX1" fmla="*/ 187624 w 187623"/>
                  <a:gd name="connsiteY1" fmla="*/ 191689 h 191688"/>
                  <a:gd name="connsiteX2" fmla="*/ 174360 w 187623"/>
                  <a:gd name="connsiteY2" fmla="*/ 116703 h 191688"/>
                  <a:gd name="connsiteX3" fmla="*/ 125047 w 187623"/>
                  <a:gd name="connsiteY3" fmla="*/ 55624 h 191688"/>
                  <a:gd name="connsiteX4" fmla="*/ 99053 w 187623"/>
                  <a:gd name="connsiteY4" fmla="*/ 89533 h 191688"/>
                  <a:gd name="connsiteX5" fmla="*/ 33696 w 187623"/>
                  <a:gd name="connsiteY5" fmla="*/ 0 h 191688"/>
                  <a:gd name="connsiteX6" fmla="*/ 0 w 187623"/>
                  <a:gd name="connsiteY6" fmla="*/ 91459 h 191688"/>
                  <a:gd name="connsiteX7" fmla="*/ 11660 w 187623"/>
                  <a:gd name="connsiteY7" fmla="*/ 161630 h 191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7623" h="191688">
                    <a:moveTo>
                      <a:pt x="11660" y="161630"/>
                    </a:moveTo>
                    <a:lnTo>
                      <a:pt x="187624" y="191689"/>
                    </a:lnTo>
                    <a:lnTo>
                      <a:pt x="174360" y="116703"/>
                    </a:lnTo>
                    <a:lnTo>
                      <a:pt x="125047" y="55624"/>
                    </a:lnTo>
                    <a:lnTo>
                      <a:pt x="99053" y="89533"/>
                    </a:lnTo>
                    <a:lnTo>
                      <a:pt x="33696" y="0"/>
                    </a:lnTo>
                    <a:lnTo>
                      <a:pt x="0" y="91459"/>
                    </a:lnTo>
                    <a:lnTo>
                      <a:pt x="11660" y="161630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9" name="任意多边形: 形状 908">
                <a:extLst>
                  <a:ext uri="{FF2B5EF4-FFF2-40B4-BE49-F238E27FC236}">
                    <a16:creationId xmlns:a16="http://schemas.microsoft.com/office/drawing/2014/main" id="{827D62B1-0A04-CA93-2AB3-277E647637C3}"/>
                  </a:ext>
                </a:extLst>
              </p:cNvPr>
              <p:cNvSpPr/>
              <p:nvPr/>
            </p:nvSpPr>
            <p:spPr>
              <a:xfrm>
                <a:off x="9771183" y="1225992"/>
                <a:ext cx="42917" cy="58091"/>
              </a:xfrm>
              <a:custGeom>
                <a:avLst/>
                <a:gdLst>
                  <a:gd name="connsiteX0" fmla="*/ 15255 w 42917"/>
                  <a:gd name="connsiteY0" fmla="*/ 416 h 58091"/>
                  <a:gd name="connsiteX1" fmla="*/ 921 w 42917"/>
                  <a:gd name="connsiteY1" fmla="*/ 23950 h 58091"/>
                  <a:gd name="connsiteX2" fmla="*/ 27663 w 42917"/>
                  <a:gd name="connsiteY2" fmla="*/ 57645 h 58091"/>
                  <a:gd name="connsiteX3" fmla="*/ 41997 w 42917"/>
                  <a:gd name="connsiteY3" fmla="*/ 34112 h 58091"/>
                  <a:gd name="connsiteX4" fmla="*/ 15255 w 42917"/>
                  <a:gd name="connsiteY4" fmla="*/ 416 h 58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7" h="58091">
                    <a:moveTo>
                      <a:pt x="15255" y="416"/>
                    </a:moveTo>
                    <a:cubicBezTo>
                      <a:pt x="3916" y="-2258"/>
                      <a:pt x="-2502" y="8225"/>
                      <a:pt x="921" y="23950"/>
                    </a:cubicBezTo>
                    <a:cubicBezTo>
                      <a:pt x="3616" y="38955"/>
                      <a:pt x="13661" y="51607"/>
                      <a:pt x="27663" y="57645"/>
                    </a:cubicBezTo>
                    <a:cubicBezTo>
                      <a:pt x="39002" y="60426"/>
                      <a:pt x="45420" y="49943"/>
                      <a:pt x="41997" y="34112"/>
                    </a:cubicBezTo>
                    <a:cubicBezTo>
                      <a:pt x="39301" y="19106"/>
                      <a:pt x="29257" y="6454"/>
                      <a:pt x="15255" y="416"/>
                    </a:cubicBezTo>
                    <a:close/>
                  </a:path>
                </a:pathLst>
              </a:custGeom>
              <a:solidFill>
                <a:srgbClr val="FF725E">
                  <a:alpha val="70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  <p:sp>
          <p:nvSpPr>
            <p:cNvPr id="719" name="任意多边形: 形状 718">
              <a:extLst>
                <a:ext uri="{FF2B5EF4-FFF2-40B4-BE49-F238E27FC236}">
                  <a16:creationId xmlns:a16="http://schemas.microsoft.com/office/drawing/2014/main" id="{F602FADA-61E9-5087-1BE6-765822A92D0D}"/>
                </a:ext>
              </a:extLst>
            </p:cNvPr>
            <p:cNvSpPr/>
            <p:nvPr/>
          </p:nvSpPr>
          <p:spPr>
            <a:xfrm>
              <a:off x="8913364" y="3218461"/>
              <a:ext cx="499614" cy="1139171"/>
            </a:xfrm>
            <a:custGeom>
              <a:avLst/>
              <a:gdLst>
                <a:gd name="connsiteX0" fmla="*/ 44966 w 716669"/>
                <a:gd name="connsiteY0" fmla="*/ 342826 h 1634080"/>
                <a:gd name="connsiteX1" fmla="*/ 629017 w 716669"/>
                <a:gd name="connsiteY1" fmla="*/ 6088 h 1634080"/>
                <a:gd name="connsiteX2" fmla="*/ 661108 w 716669"/>
                <a:gd name="connsiteY2" fmla="*/ 2879 h 1634080"/>
                <a:gd name="connsiteX3" fmla="*/ 703254 w 716669"/>
                <a:gd name="connsiteY3" fmla="*/ 27161 h 1634080"/>
                <a:gd name="connsiteX4" fmla="*/ 716518 w 716669"/>
                <a:gd name="connsiteY4" fmla="*/ 56363 h 1634080"/>
                <a:gd name="connsiteX5" fmla="*/ 716518 w 716669"/>
                <a:gd name="connsiteY5" fmla="*/ 1213554 h 1634080"/>
                <a:gd name="connsiteX6" fmla="*/ 671591 w 716669"/>
                <a:gd name="connsiteY6" fmla="*/ 1291321 h 1634080"/>
                <a:gd name="connsiteX7" fmla="*/ 87540 w 716669"/>
                <a:gd name="connsiteY7" fmla="*/ 1628059 h 1634080"/>
                <a:gd name="connsiteX8" fmla="*/ 55449 w 716669"/>
                <a:gd name="connsiteY8" fmla="*/ 1631162 h 1634080"/>
                <a:gd name="connsiteX9" fmla="*/ 13196 w 716669"/>
                <a:gd name="connsiteY9" fmla="*/ 1606773 h 1634080"/>
                <a:gd name="connsiteX10" fmla="*/ 146 w 716669"/>
                <a:gd name="connsiteY10" fmla="*/ 1577784 h 1634080"/>
                <a:gd name="connsiteX11" fmla="*/ 146 w 716669"/>
                <a:gd name="connsiteY11" fmla="*/ 420593 h 1634080"/>
                <a:gd name="connsiteX12" fmla="*/ 44966 w 716669"/>
                <a:gd name="connsiteY12" fmla="*/ 342826 h 1634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16669" h="1634080">
                  <a:moveTo>
                    <a:pt x="44966" y="342826"/>
                  </a:moveTo>
                  <a:lnTo>
                    <a:pt x="629017" y="6088"/>
                  </a:lnTo>
                  <a:cubicBezTo>
                    <a:pt x="638356" y="-673"/>
                    <a:pt x="650614" y="-1892"/>
                    <a:pt x="661108" y="2879"/>
                  </a:cubicBezTo>
                  <a:lnTo>
                    <a:pt x="703254" y="27161"/>
                  </a:lnTo>
                  <a:cubicBezTo>
                    <a:pt x="712571" y="33825"/>
                    <a:pt x="717630" y="44960"/>
                    <a:pt x="716518" y="56363"/>
                  </a:cubicBezTo>
                  <a:lnTo>
                    <a:pt x="716518" y="1213554"/>
                  </a:lnTo>
                  <a:cubicBezTo>
                    <a:pt x="714774" y="1245153"/>
                    <a:pt x="698098" y="1274035"/>
                    <a:pt x="671591" y="1291321"/>
                  </a:cubicBezTo>
                  <a:lnTo>
                    <a:pt x="87540" y="1628059"/>
                  </a:lnTo>
                  <a:cubicBezTo>
                    <a:pt x="78180" y="1634777"/>
                    <a:pt x="65932" y="1635965"/>
                    <a:pt x="55449" y="1631162"/>
                  </a:cubicBezTo>
                  <a:lnTo>
                    <a:pt x="13196" y="1606773"/>
                  </a:lnTo>
                  <a:cubicBezTo>
                    <a:pt x="4029" y="1600098"/>
                    <a:pt x="-934" y="1589069"/>
                    <a:pt x="146" y="1577784"/>
                  </a:cubicBezTo>
                  <a:lnTo>
                    <a:pt x="146" y="420593"/>
                  </a:lnTo>
                  <a:cubicBezTo>
                    <a:pt x="1826" y="389005"/>
                    <a:pt x="18481" y="360113"/>
                    <a:pt x="44966" y="342826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0" name="任意多边形: 形状 719">
              <a:extLst>
                <a:ext uri="{FF2B5EF4-FFF2-40B4-BE49-F238E27FC236}">
                  <a16:creationId xmlns:a16="http://schemas.microsoft.com/office/drawing/2014/main" id="{B1DE9B6D-371F-FC75-51B3-FA57FCC7264E}"/>
                </a:ext>
              </a:extLst>
            </p:cNvPr>
            <p:cNvSpPr/>
            <p:nvPr/>
          </p:nvSpPr>
          <p:spPr>
            <a:xfrm>
              <a:off x="9265966" y="4083635"/>
              <a:ext cx="87845" cy="133371"/>
            </a:xfrm>
            <a:custGeom>
              <a:avLst/>
              <a:gdLst>
                <a:gd name="connsiteX0" fmla="*/ 83971 w 126009"/>
                <a:gd name="connsiteY0" fmla="*/ 0 h 191314"/>
                <a:gd name="connsiteX1" fmla="*/ 126010 w 126009"/>
                <a:gd name="connsiteY1" fmla="*/ 24282 h 191314"/>
                <a:gd name="connsiteX2" fmla="*/ 126010 w 126009"/>
                <a:gd name="connsiteY2" fmla="*/ 157245 h 191314"/>
                <a:gd name="connsiteX3" fmla="*/ 115313 w 126009"/>
                <a:gd name="connsiteY3" fmla="*/ 176713 h 191314"/>
                <a:gd name="connsiteX4" fmla="*/ 95202 w 126009"/>
                <a:gd name="connsiteY4" fmla="*/ 188586 h 191314"/>
                <a:gd name="connsiteX5" fmla="*/ 72739 w 126009"/>
                <a:gd name="connsiteY5" fmla="*/ 188586 h 191314"/>
                <a:gd name="connsiteX6" fmla="*/ 53485 w 126009"/>
                <a:gd name="connsiteY6" fmla="*/ 176713 h 191314"/>
                <a:gd name="connsiteX7" fmla="*/ 37974 w 126009"/>
                <a:gd name="connsiteY7" fmla="*/ 157993 h 191314"/>
                <a:gd name="connsiteX8" fmla="*/ 0 w 126009"/>
                <a:gd name="connsiteY8" fmla="*/ 48671 h 191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009" h="191314">
                  <a:moveTo>
                    <a:pt x="83971" y="0"/>
                  </a:moveTo>
                  <a:lnTo>
                    <a:pt x="126010" y="24282"/>
                  </a:lnTo>
                  <a:lnTo>
                    <a:pt x="126010" y="157245"/>
                  </a:lnTo>
                  <a:cubicBezTo>
                    <a:pt x="125689" y="165053"/>
                    <a:pt x="121731" y="172263"/>
                    <a:pt x="115313" y="176713"/>
                  </a:cubicBezTo>
                  <a:lnTo>
                    <a:pt x="95202" y="188586"/>
                  </a:lnTo>
                  <a:cubicBezTo>
                    <a:pt x="88153" y="192223"/>
                    <a:pt x="79788" y="192223"/>
                    <a:pt x="72739" y="188586"/>
                  </a:cubicBezTo>
                  <a:lnTo>
                    <a:pt x="53485" y="176713"/>
                  </a:lnTo>
                  <a:cubicBezTo>
                    <a:pt x="46510" y="172220"/>
                    <a:pt x="41087" y="165685"/>
                    <a:pt x="37974" y="157993"/>
                  </a:cubicBezTo>
                  <a:lnTo>
                    <a:pt x="0" y="48671"/>
                  </a:ln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1" name="任意多边形: 形状 720">
              <a:extLst>
                <a:ext uri="{FF2B5EF4-FFF2-40B4-BE49-F238E27FC236}">
                  <a16:creationId xmlns:a16="http://schemas.microsoft.com/office/drawing/2014/main" id="{71896579-36A8-ADD1-C9AC-667CF2A06CC8}"/>
                </a:ext>
              </a:extLst>
            </p:cNvPr>
            <p:cNvSpPr/>
            <p:nvPr/>
          </p:nvSpPr>
          <p:spPr>
            <a:xfrm>
              <a:off x="9295124" y="4100935"/>
              <a:ext cx="58687" cy="115184"/>
            </a:xfrm>
            <a:custGeom>
              <a:avLst/>
              <a:gdLst>
                <a:gd name="connsiteX0" fmla="*/ 84185 w 84184"/>
                <a:gd name="connsiteY0" fmla="*/ 132428 h 165226"/>
                <a:gd name="connsiteX1" fmla="*/ 73488 w 84184"/>
                <a:gd name="connsiteY1" fmla="*/ 151896 h 165226"/>
                <a:gd name="connsiteX2" fmla="*/ 53377 w 84184"/>
                <a:gd name="connsiteY2" fmla="*/ 163770 h 165226"/>
                <a:gd name="connsiteX3" fmla="*/ 38744 w 84184"/>
                <a:gd name="connsiteY3" fmla="*/ 159919 h 165226"/>
                <a:gd name="connsiteX4" fmla="*/ 37867 w 84184"/>
                <a:gd name="connsiteY4" fmla="*/ 157993 h 165226"/>
                <a:gd name="connsiteX5" fmla="*/ 0 w 84184"/>
                <a:gd name="connsiteY5" fmla="*/ 48671 h 165226"/>
                <a:gd name="connsiteX6" fmla="*/ 84185 w 84184"/>
                <a:gd name="connsiteY6" fmla="*/ 0 h 16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184" h="165226">
                  <a:moveTo>
                    <a:pt x="84185" y="132428"/>
                  </a:moveTo>
                  <a:cubicBezTo>
                    <a:pt x="83864" y="140236"/>
                    <a:pt x="79906" y="147446"/>
                    <a:pt x="73488" y="151896"/>
                  </a:cubicBezTo>
                  <a:lnTo>
                    <a:pt x="53377" y="163770"/>
                  </a:lnTo>
                  <a:cubicBezTo>
                    <a:pt x="48275" y="166743"/>
                    <a:pt x="41729" y="165021"/>
                    <a:pt x="38744" y="159919"/>
                  </a:cubicBezTo>
                  <a:cubicBezTo>
                    <a:pt x="38391" y="159309"/>
                    <a:pt x="38092" y="158667"/>
                    <a:pt x="37867" y="157993"/>
                  </a:cubicBezTo>
                  <a:lnTo>
                    <a:pt x="0" y="48671"/>
                  </a:lnTo>
                  <a:lnTo>
                    <a:pt x="84185" y="0"/>
                  </a:lnTo>
                  <a:close/>
                </a:path>
              </a:pathLst>
            </a:custGeom>
            <a:solidFill>
              <a:srgbClr val="37474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2" name="任意多边形: 形状 721">
              <a:extLst>
                <a:ext uri="{FF2B5EF4-FFF2-40B4-BE49-F238E27FC236}">
                  <a16:creationId xmlns:a16="http://schemas.microsoft.com/office/drawing/2014/main" id="{D780A1E2-EAD7-48D0-F48B-DF53CA7BECBA}"/>
                </a:ext>
              </a:extLst>
            </p:cNvPr>
            <p:cNvSpPr/>
            <p:nvPr/>
          </p:nvSpPr>
          <p:spPr>
            <a:xfrm>
              <a:off x="8972154" y="4252763"/>
              <a:ext cx="88069" cy="132998"/>
            </a:xfrm>
            <a:custGeom>
              <a:avLst/>
              <a:gdLst>
                <a:gd name="connsiteX0" fmla="*/ 84185 w 126330"/>
                <a:gd name="connsiteY0" fmla="*/ 0 h 190779"/>
                <a:gd name="connsiteX1" fmla="*/ 126330 w 126330"/>
                <a:gd name="connsiteY1" fmla="*/ 24389 h 190779"/>
                <a:gd name="connsiteX2" fmla="*/ 126330 w 126330"/>
                <a:gd name="connsiteY2" fmla="*/ 157245 h 190779"/>
                <a:gd name="connsiteX3" fmla="*/ 115098 w 126330"/>
                <a:gd name="connsiteY3" fmla="*/ 176713 h 190779"/>
                <a:gd name="connsiteX4" fmla="*/ 95416 w 126330"/>
                <a:gd name="connsiteY4" fmla="*/ 188052 h 190779"/>
                <a:gd name="connsiteX5" fmla="*/ 72953 w 126330"/>
                <a:gd name="connsiteY5" fmla="*/ 188052 h 190779"/>
                <a:gd name="connsiteX6" fmla="*/ 53377 w 126330"/>
                <a:gd name="connsiteY6" fmla="*/ 176713 h 190779"/>
                <a:gd name="connsiteX7" fmla="*/ 37867 w 126330"/>
                <a:gd name="connsiteY7" fmla="*/ 157993 h 190779"/>
                <a:gd name="connsiteX8" fmla="*/ 0 w 126330"/>
                <a:gd name="connsiteY8" fmla="*/ 48671 h 190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330" h="190779">
                  <a:moveTo>
                    <a:pt x="84185" y="0"/>
                  </a:moveTo>
                  <a:lnTo>
                    <a:pt x="126330" y="24389"/>
                  </a:lnTo>
                  <a:lnTo>
                    <a:pt x="126330" y="157245"/>
                  </a:lnTo>
                  <a:cubicBezTo>
                    <a:pt x="125913" y="165150"/>
                    <a:pt x="121731" y="172391"/>
                    <a:pt x="115098" y="176713"/>
                  </a:cubicBezTo>
                  <a:lnTo>
                    <a:pt x="95416" y="188052"/>
                  </a:lnTo>
                  <a:cubicBezTo>
                    <a:pt x="88367" y="191689"/>
                    <a:pt x="80002" y="191689"/>
                    <a:pt x="72953" y="188052"/>
                  </a:cubicBezTo>
                  <a:lnTo>
                    <a:pt x="53377" y="176713"/>
                  </a:lnTo>
                  <a:cubicBezTo>
                    <a:pt x="46403" y="172220"/>
                    <a:pt x="40980" y="165685"/>
                    <a:pt x="37867" y="157993"/>
                  </a:cubicBezTo>
                  <a:lnTo>
                    <a:pt x="0" y="48671"/>
                  </a:ln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3" name="任意多边形: 形状 722">
              <a:extLst>
                <a:ext uri="{FF2B5EF4-FFF2-40B4-BE49-F238E27FC236}">
                  <a16:creationId xmlns:a16="http://schemas.microsoft.com/office/drawing/2014/main" id="{71EF642A-1A7B-1388-D6C7-4CDF8AFD2118}"/>
                </a:ext>
              </a:extLst>
            </p:cNvPr>
            <p:cNvSpPr/>
            <p:nvPr/>
          </p:nvSpPr>
          <p:spPr>
            <a:xfrm>
              <a:off x="9001535" y="4269766"/>
              <a:ext cx="58687" cy="115077"/>
            </a:xfrm>
            <a:custGeom>
              <a:avLst/>
              <a:gdLst>
                <a:gd name="connsiteX0" fmla="*/ 84185 w 84184"/>
                <a:gd name="connsiteY0" fmla="*/ 132856 h 165072"/>
                <a:gd name="connsiteX1" fmla="*/ 72953 w 84184"/>
                <a:gd name="connsiteY1" fmla="*/ 152324 h 165072"/>
                <a:gd name="connsiteX2" fmla="*/ 53271 w 84184"/>
                <a:gd name="connsiteY2" fmla="*/ 163663 h 165072"/>
                <a:gd name="connsiteX3" fmla="*/ 38680 w 84184"/>
                <a:gd name="connsiteY3" fmla="*/ 159673 h 165072"/>
                <a:gd name="connsiteX4" fmla="*/ 37867 w 84184"/>
                <a:gd name="connsiteY4" fmla="*/ 157886 h 165072"/>
                <a:gd name="connsiteX5" fmla="*/ 0 w 84184"/>
                <a:gd name="connsiteY5" fmla="*/ 48564 h 165072"/>
                <a:gd name="connsiteX6" fmla="*/ 84185 w 84184"/>
                <a:gd name="connsiteY6" fmla="*/ 0 h 165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184" h="165072">
                  <a:moveTo>
                    <a:pt x="84185" y="132856"/>
                  </a:moveTo>
                  <a:cubicBezTo>
                    <a:pt x="83768" y="140761"/>
                    <a:pt x="79585" y="148002"/>
                    <a:pt x="72953" y="152324"/>
                  </a:cubicBezTo>
                  <a:lnTo>
                    <a:pt x="53271" y="163663"/>
                  </a:lnTo>
                  <a:cubicBezTo>
                    <a:pt x="48136" y="166594"/>
                    <a:pt x="41611" y="164807"/>
                    <a:pt x="38680" y="159673"/>
                  </a:cubicBezTo>
                  <a:cubicBezTo>
                    <a:pt x="38359" y="159106"/>
                    <a:pt x="38081" y="158507"/>
                    <a:pt x="37867" y="157886"/>
                  </a:cubicBezTo>
                  <a:lnTo>
                    <a:pt x="0" y="48564"/>
                  </a:lnTo>
                  <a:lnTo>
                    <a:pt x="84185" y="0"/>
                  </a:lnTo>
                  <a:close/>
                </a:path>
              </a:pathLst>
            </a:custGeom>
            <a:solidFill>
              <a:srgbClr val="37474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4" name="任意多边形: 形状 723">
              <a:extLst>
                <a:ext uri="{FF2B5EF4-FFF2-40B4-BE49-F238E27FC236}">
                  <a16:creationId xmlns:a16="http://schemas.microsoft.com/office/drawing/2014/main" id="{176AE1ED-13DD-7303-BCDD-420ABD8B9BBC}"/>
                </a:ext>
              </a:extLst>
            </p:cNvPr>
            <p:cNvSpPr/>
            <p:nvPr/>
          </p:nvSpPr>
          <p:spPr>
            <a:xfrm>
              <a:off x="8940302" y="3235490"/>
              <a:ext cx="470549" cy="1123224"/>
            </a:xfrm>
            <a:custGeom>
              <a:avLst/>
              <a:gdLst>
                <a:gd name="connsiteX0" fmla="*/ 629526 w 674977"/>
                <a:gd name="connsiteY0" fmla="*/ 6798 h 1611205"/>
                <a:gd name="connsiteX1" fmla="*/ 45475 w 674977"/>
                <a:gd name="connsiteY1" fmla="*/ 343537 h 1611205"/>
                <a:gd name="connsiteX2" fmla="*/ 548 w 674977"/>
                <a:gd name="connsiteY2" fmla="*/ 421303 h 1611205"/>
                <a:gd name="connsiteX3" fmla="*/ 548 w 674977"/>
                <a:gd name="connsiteY3" fmla="*/ 1578387 h 1611205"/>
                <a:gd name="connsiteX4" fmla="*/ 21953 w 674977"/>
                <a:gd name="connsiteY4" fmla="*/ 1610660 h 1611205"/>
                <a:gd name="connsiteX5" fmla="*/ 45475 w 674977"/>
                <a:gd name="connsiteY5" fmla="*/ 1604381 h 1611205"/>
                <a:gd name="connsiteX6" fmla="*/ 629526 w 674977"/>
                <a:gd name="connsiteY6" fmla="*/ 1267642 h 1611205"/>
                <a:gd name="connsiteX7" fmla="*/ 674453 w 674977"/>
                <a:gd name="connsiteY7" fmla="*/ 1189876 h 1611205"/>
                <a:gd name="connsiteX8" fmla="*/ 674453 w 674977"/>
                <a:gd name="connsiteY8" fmla="*/ 32685 h 1611205"/>
                <a:gd name="connsiteX9" fmla="*/ 652888 w 674977"/>
                <a:gd name="connsiteY9" fmla="*/ 519 h 1611205"/>
                <a:gd name="connsiteX10" fmla="*/ 629526 w 674977"/>
                <a:gd name="connsiteY10" fmla="*/ 6798 h 1611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4977" h="1611205">
                  <a:moveTo>
                    <a:pt x="629526" y="6798"/>
                  </a:moveTo>
                  <a:lnTo>
                    <a:pt x="45475" y="343537"/>
                  </a:lnTo>
                  <a:cubicBezTo>
                    <a:pt x="18936" y="360791"/>
                    <a:pt x="2238" y="389694"/>
                    <a:pt x="548" y="421303"/>
                  </a:cubicBezTo>
                  <a:lnTo>
                    <a:pt x="548" y="1578387"/>
                  </a:lnTo>
                  <a:cubicBezTo>
                    <a:pt x="-2447" y="1593213"/>
                    <a:pt x="7127" y="1607665"/>
                    <a:pt x="21953" y="1610660"/>
                  </a:cubicBezTo>
                  <a:cubicBezTo>
                    <a:pt x="30350" y="1612361"/>
                    <a:pt x="39047" y="1610039"/>
                    <a:pt x="45475" y="1604381"/>
                  </a:cubicBezTo>
                  <a:lnTo>
                    <a:pt x="629526" y="1267642"/>
                  </a:lnTo>
                  <a:cubicBezTo>
                    <a:pt x="656055" y="1250378"/>
                    <a:pt x="672753" y="1221485"/>
                    <a:pt x="674453" y="1189876"/>
                  </a:cubicBezTo>
                  <a:lnTo>
                    <a:pt x="674453" y="32685"/>
                  </a:lnTo>
                  <a:cubicBezTo>
                    <a:pt x="677384" y="17848"/>
                    <a:pt x="667725" y="3450"/>
                    <a:pt x="652888" y="519"/>
                  </a:cubicBezTo>
                  <a:cubicBezTo>
                    <a:pt x="644545" y="-1128"/>
                    <a:pt x="635912" y="1193"/>
                    <a:pt x="629526" y="6798"/>
                  </a:cubicBezTo>
                  <a:close/>
                </a:path>
              </a:pathLst>
            </a:custGeom>
            <a:solidFill>
              <a:srgbClr val="37474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25" name="图形 18">
              <a:extLst>
                <a:ext uri="{FF2B5EF4-FFF2-40B4-BE49-F238E27FC236}">
                  <a16:creationId xmlns:a16="http://schemas.microsoft.com/office/drawing/2014/main" id="{E667EC8E-3490-BA04-9510-251625FAD88D}"/>
                </a:ext>
              </a:extLst>
            </p:cNvPr>
            <p:cNvGrpSpPr/>
            <p:nvPr/>
          </p:nvGrpSpPr>
          <p:grpSpPr>
            <a:xfrm>
              <a:off x="8913466" y="3805259"/>
              <a:ext cx="1505602" cy="1164212"/>
              <a:chOff x="8791519" y="3514798"/>
              <a:chExt cx="2159705" cy="1670000"/>
            </a:xfrm>
          </p:grpSpPr>
          <p:sp>
            <p:nvSpPr>
              <p:cNvPr id="901" name="任意多边形: 形状 900">
                <a:extLst>
                  <a:ext uri="{FF2B5EF4-FFF2-40B4-BE49-F238E27FC236}">
                    <a16:creationId xmlns:a16="http://schemas.microsoft.com/office/drawing/2014/main" id="{52DF9C44-D151-7821-849F-908C3B4B54AE}"/>
                  </a:ext>
                </a:extLst>
              </p:cNvPr>
              <p:cNvSpPr/>
              <p:nvPr/>
            </p:nvSpPr>
            <p:spPr>
              <a:xfrm>
                <a:off x="8791519" y="3913578"/>
                <a:ext cx="2159705" cy="1271220"/>
              </a:xfrm>
              <a:custGeom>
                <a:avLst/>
                <a:gdLst>
                  <a:gd name="connsiteX0" fmla="*/ 2159705 w 2159705"/>
                  <a:gd name="connsiteY0" fmla="*/ 906456 h 1271220"/>
                  <a:gd name="connsiteX1" fmla="*/ 1527946 w 2159705"/>
                  <a:gd name="connsiteY1" fmla="*/ 1271220 h 1271220"/>
                  <a:gd name="connsiteX2" fmla="*/ 0 w 2159705"/>
                  <a:gd name="connsiteY2" fmla="*/ 389046 h 1271220"/>
                  <a:gd name="connsiteX3" fmla="*/ 42039 w 2159705"/>
                  <a:gd name="connsiteY3" fmla="*/ 364765 h 1271220"/>
                  <a:gd name="connsiteX4" fmla="*/ 673798 w 2159705"/>
                  <a:gd name="connsiteY4" fmla="*/ 0 h 1271220"/>
                  <a:gd name="connsiteX5" fmla="*/ 2159705 w 2159705"/>
                  <a:gd name="connsiteY5" fmla="*/ 857892 h 1271220"/>
                  <a:gd name="connsiteX6" fmla="*/ 2159705 w 2159705"/>
                  <a:gd name="connsiteY6" fmla="*/ 906456 h 127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9705" h="1271220">
                    <a:moveTo>
                      <a:pt x="2159705" y="906456"/>
                    </a:moveTo>
                    <a:lnTo>
                      <a:pt x="1527946" y="1271220"/>
                    </a:lnTo>
                    <a:lnTo>
                      <a:pt x="0" y="389046"/>
                    </a:lnTo>
                    <a:lnTo>
                      <a:pt x="42039" y="364765"/>
                    </a:lnTo>
                    <a:lnTo>
                      <a:pt x="673798" y="0"/>
                    </a:lnTo>
                    <a:lnTo>
                      <a:pt x="2159705" y="857892"/>
                    </a:lnTo>
                    <a:lnTo>
                      <a:pt x="2159705" y="906456"/>
                    </a:ln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2" name="任意多边形: 形状 901">
                <a:extLst>
                  <a:ext uri="{FF2B5EF4-FFF2-40B4-BE49-F238E27FC236}">
                    <a16:creationId xmlns:a16="http://schemas.microsoft.com/office/drawing/2014/main" id="{188D2443-F2D8-AB60-1739-13D8E25DE908}"/>
                  </a:ext>
                </a:extLst>
              </p:cNvPr>
              <p:cNvSpPr/>
              <p:nvPr/>
            </p:nvSpPr>
            <p:spPr>
              <a:xfrm>
                <a:off x="9607479" y="3514798"/>
                <a:ext cx="731775" cy="1161790"/>
              </a:xfrm>
              <a:custGeom>
                <a:avLst/>
                <a:gdLst>
                  <a:gd name="connsiteX0" fmla="*/ 731775 w 731775"/>
                  <a:gd name="connsiteY0" fmla="*/ 0 h 1161790"/>
                  <a:gd name="connsiteX1" fmla="*/ 0 w 731775"/>
                  <a:gd name="connsiteY1" fmla="*/ 422421 h 1161790"/>
                  <a:gd name="connsiteX2" fmla="*/ 0 w 731775"/>
                  <a:gd name="connsiteY2" fmla="*/ 1161791 h 1161790"/>
                  <a:gd name="connsiteX3" fmla="*/ 731775 w 731775"/>
                  <a:gd name="connsiteY3" fmla="*/ 739263 h 1161790"/>
                  <a:gd name="connsiteX4" fmla="*/ 731775 w 731775"/>
                  <a:gd name="connsiteY4" fmla="*/ 0 h 1161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1775" h="1161790">
                    <a:moveTo>
                      <a:pt x="731775" y="0"/>
                    </a:moveTo>
                    <a:lnTo>
                      <a:pt x="0" y="422421"/>
                    </a:lnTo>
                    <a:lnTo>
                      <a:pt x="0" y="1161791"/>
                    </a:lnTo>
                    <a:lnTo>
                      <a:pt x="731775" y="739263"/>
                    </a:lnTo>
                    <a:lnTo>
                      <a:pt x="731775" y="0"/>
                    </a:lnTo>
                    <a:close/>
                  </a:path>
                </a:pathLst>
              </a:custGeom>
              <a:solidFill>
                <a:srgbClr val="37474F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3" name="任意多边形: 形状 902">
                <a:extLst>
                  <a:ext uri="{FF2B5EF4-FFF2-40B4-BE49-F238E27FC236}">
                    <a16:creationId xmlns:a16="http://schemas.microsoft.com/office/drawing/2014/main" id="{1763088D-466B-AA31-B5A3-121FF505EE41}"/>
                  </a:ext>
                </a:extLst>
              </p:cNvPr>
              <p:cNvSpPr/>
              <p:nvPr/>
            </p:nvSpPr>
            <p:spPr>
              <a:xfrm>
                <a:off x="8791519" y="4253954"/>
                <a:ext cx="1527945" cy="930844"/>
              </a:xfrm>
              <a:custGeom>
                <a:avLst/>
                <a:gdLst>
                  <a:gd name="connsiteX0" fmla="*/ 1527946 w 1527945"/>
                  <a:gd name="connsiteY0" fmla="*/ 930844 h 930844"/>
                  <a:gd name="connsiteX1" fmla="*/ 1527946 w 1527945"/>
                  <a:gd name="connsiteY1" fmla="*/ 882173 h 930844"/>
                  <a:gd name="connsiteX2" fmla="*/ 0 w 1527945"/>
                  <a:gd name="connsiteY2" fmla="*/ 0 h 930844"/>
                  <a:gd name="connsiteX3" fmla="*/ 0 w 1527945"/>
                  <a:gd name="connsiteY3" fmla="*/ 48671 h 930844"/>
                  <a:gd name="connsiteX4" fmla="*/ 1527946 w 1527945"/>
                  <a:gd name="connsiteY4" fmla="*/ 930844 h 930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7945" h="930844">
                    <a:moveTo>
                      <a:pt x="1527946" y="930844"/>
                    </a:moveTo>
                    <a:lnTo>
                      <a:pt x="1527946" y="882173"/>
                    </a:lnTo>
                    <a:lnTo>
                      <a:pt x="0" y="0"/>
                    </a:lnTo>
                    <a:lnTo>
                      <a:pt x="0" y="48671"/>
                    </a:lnTo>
                    <a:lnTo>
                      <a:pt x="1527946" y="930844"/>
                    </a:ln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4" name="任意多边形: 形状 903">
                <a:extLst>
                  <a:ext uri="{FF2B5EF4-FFF2-40B4-BE49-F238E27FC236}">
                    <a16:creationId xmlns:a16="http://schemas.microsoft.com/office/drawing/2014/main" id="{4443AF53-E949-73C8-CD5D-31D4A3C2EA96}"/>
                  </a:ext>
                </a:extLst>
              </p:cNvPr>
              <p:cNvSpPr/>
              <p:nvPr/>
            </p:nvSpPr>
            <p:spPr>
              <a:xfrm>
                <a:off x="9607479" y="3937218"/>
                <a:ext cx="669840" cy="581376"/>
              </a:xfrm>
              <a:custGeom>
                <a:avLst/>
                <a:gdLst>
                  <a:gd name="connsiteX0" fmla="*/ 0 w 669840"/>
                  <a:gd name="connsiteY0" fmla="*/ 0 h 581376"/>
                  <a:gd name="connsiteX1" fmla="*/ 252661 w 669840"/>
                  <a:gd name="connsiteY1" fmla="*/ 340482 h 581376"/>
                  <a:gd name="connsiteX2" fmla="*/ 669840 w 669840"/>
                  <a:gd name="connsiteY2" fmla="*/ 581377 h 581376"/>
                  <a:gd name="connsiteX3" fmla="*/ 669840 w 669840"/>
                  <a:gd name="connsiteY3" fmla="*/ 386800 h 581376"/>
                  <a:gd name="connsiteX4" fmla="*/ 0 w 669840"/>
                  <a:gd name="connsiteY4" fmla="*/ 0 h 581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9840" h="581376">
                    <a:moveTo>
                      <a:pt x="0" y="0"/>
                    </a:moveTo>
                    <a:lnTo>
                      <a:pt x="252661" y="340482"/>
                    </a:lnTo>
                    <a:lnTo>
                      <a:pt x="669840" y="581377"/>
                    </a:lnTo>
                    <a:lnTo>
                      <a:pt x="669840" y="3868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26" name="任意多边形: 形状 725">
              <a:extLst>
                <a:ext uri="{FF2B5EF4-FFF2-40B4-BE49-F238E27FC236}">
                  <a16:creationId xmlns:a16="http://schemas.microsoft.com/office/drawing/2014/main" id="{D4AF8B6B-08C2-CC2F-C38A-00169229D669}"/>
                </a:ext>
              </a:extLst>
            </p:cNvPr>
            <p:cNvSpPr/>
            <p:nvPr/>
          </p:nvSpPr>
          <p:spPr>
            <a:xfrm>
              <a:off x="9503427" y="4489286"/>
              <a:ext cx="383609" cy="206675"/>
            </a:xfrm>
            <a:custGeom>
              <a:avLst/>
              <a:gdLst>
                <a:gd name="connsiteX0" fmla="*/ 5206 w 550266"/>
                <a:gd name="connsiteY0" fmla="*/ 185297 h 296464"/>
                <a:gd name="connsiteX1" fmla="*/ 323332 w 550266"/>
                <a:gd name="connsiteY1" fmla="*/ 2487 h 296464"/>
                <a:gd name="connsiteX2" fmla="*/ 344726 w 550266"/>
                <a:gd name="connsiteY2" fmla="*/ 2487 h 296464"/>
                <a:gd name="connsiteX3" fmla="*/ 545828 w 550266"/>
                <a:gd name="connsiteY3" fmla="*/ 117800 h 296464"/>
                <a:gd name="connsiteX4" fmla="*/ 549892 w 550266"/>
                <a:gd name="connsiteY4" fmla="*/ 126250 h 296464"/>
                <a:gd name="connsiteX5" fmla="*/ 545828 w 550266"/>
                <a:gd name="connsiteY5" fmla="*/ 130315 h 296464"/>
                <a:gd name="connsiteX6" fmla="*/ 262039 w 550266"/>
                <a:gd name="connsiteY6" fmla="*/ 293978 h 296464"/>
                <a:gd name="connsiteX7" fmla="*/ 240645 w 550266"/>
                <a:gd name="connsiteY7" fmla="*/ 293978 h 296464"/>
                <a:gd name="connsiteX8" fmla="*/ 160632 w 550266"/>
                <a:gd name="connsiteY8" fmla="*/ 247767 h 296464"/>
                <a:gd name="connsiteX9" fmla="*/ 139238 w 550266"/>
                <a:gd name="connsiteY9" fmla="*/ 247767 h 296464"/>
                <a:gd name="connsiteX10" fmla="*/ 126723 w 550266"/>
                <a:gd name="connsiteY10" fmla="*/ 255041 h 296464"/>
                <a:gd name="connsiteX11" fmla="*/ 105329 w 550266"/>
                <a:gd name="connsiteY11" fmla="*/ 255041 h 296464"/>
                <a:gd name="connsiteX12" fmla="*/ 5741 w 550266"/>
                <a:gd name="connsiteY12" fmla="*/ 198347 h 296464"/>
                <a:gd name="connsiteX13" fmla="*/ 61 w 550266"/>
                <a:gd name="connsiteY13" fmla="*/ 190892 h 296464"/>
                <a:gd name="connsiteX14" fmla="*/ 5206 w 550266"/>
                <a:gd name="connsiteY14" fmla="*/ 185297 h 296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0266" h="296464">
                  <a:moveTo>
                    <a:pt x="5206" y="185297"/>
                  </a:moveTo>
                  <a:lnTo>
                    <a:pt x="323332" y="2487"/>
                  </a:lnTo>
                  <a:cubicBezTo>
                    <a:pt x="330082" y="-829"/>
                    <a:pt x="337976" y="-829"/>
                    <a:pt x="344726" y="2487"/>
                  </a:cubicBezTo>
                  <a:lnTo>
                    <a:pt x="545828" y="117800"/>
                  </a:lnTo>
                  <a:cubicBezTo>
                    <a:pt x="549283" y="119008"/>
                    <a:pt x="551101" y="122795"/>
                    <a:pt x="549892" y="126250"/>
                  </a:cubicBezTo>
                  <a:cubicBezTo>
                    <a:pt x="549219" y="128154"/>
                    <a:pt x="547732" y="129652"/>
                    <a:pt x="545828" y="130315"/>
                  </a:cubicBezTo>
                  <a:lnTo>
                    <a:pt x="262039" y="293978"/>
                  </a:lnTo>
                  <a:cubicBezTo>
                    <a:pt x="255289" y="297294"/>
                    <a:pt x="247395" y="297294"/>
                    <a:pt x="240645" y="293978"/>
                  </a:cubicBezTo>
                  <a:lnTo>
                    <a:pt x="160632" y="247767"/>
                  </a:lnTo>
                  <a:cubicBezTo>
                    <a:pt x="153893" y="244419"/>
                    <a:pt x="145977" y="244419"/>
                    <a:pt x="139238" y="247767"/>
                  </a:cubicBezTo>
                  <a:lnTo>
                    <a:pt x="126723" y="255041"/>
                  </a:lnTo>
                  <a:cubicBezTo>
                    <a:pt x="119973" y="258346"/>
                    <a:pt x="112079" y="258346"/>
                    <a:pt x="105329" y="255041"/>
                  </a:cubicBezTo>
                  <a:lnTo>
                    <a:pt x="5741" y="198347"/>
                  </a:lnTo>
                  <a:cubicBezTo>
                    <a:pt x="2114" y="197855"/>
                    <a:pt x="-431" y="194518"/>
                    <a:pt x="61" y="190892"/>
                  </a:cubicBezTo>
                  <a:cubicBezTo>
                    <a:pt x="424" y="188132"/>
                    <a:pt x="2489" y="185896"/>
                    <a:pt x="5206" y="185297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27" name="图形 18">
              <a:extLst>
                <a:ext uri="{FF2B5EF4-FFF2-40B4-BE49-F238E27FC236}">
                  <a16:creationId xmlns:a16="http://schemas.microsoft.com/office/drawing/2014/main" id="{B7804566-EB51-FBBF-CC06-BA8A3A23202C}"/>
                </a:ext>
              </a:extLst>
            </p:cNvPr>
            <p:cNvGrpSpPr/>
            <p:nvPr/>
          </p:nvGrpSpPr>
          <p:grpSpPr>
            <a:xfrm>
              <a:off x="9539122" y="4178415"/>
              <a:ext cx="234677" cy="470631"/>
              <a:chOff x="9688989" y="4050070"/>
              <a:chExt cx="336631" cy="675095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893" name="任意多边形: 形状 892">
                <a:extLst>
                  <a:ext uri="{FF2B5EF4-FFF2-40B4-BE49-F238E27FC236}">
                    <a16:creationId xmlns:a16="http://schemas.microsoft.com/office/drawing/2014/main" id="{5699C9AB-6AD1-7410-0E30-C23377BA2FB6}"/>
                  </a:ext>
                </a:extLst>
              </p:cNvPr>
              <p:cNvSpPr/>
              <p:nvPr/>
            </p:nvSpPr>
            <p:spPr>
              <a:xfrm>
                <a:off x="9697119" y="4056382"/>
                <a:ext cx="251483" cy="625982"/>
              </a:xfrm>
              <a:custGeom>
                <a:avLst/>
                <a:gdLst>
                  <a:gd name="connsiteX0" fmla="*/ 251484 w 251483"/>
                  <a:gd name="connsiteY0" fmla="*/ 0 h 625982"/>
                  <a:gd name="connsiteX1" fmla="*/ 1284 w 251483"/>
                  <a:gd name="connsiteY1" fmla="*/ 146334 h 625982"/>
                  <a:gd name="connsiteX2" fmla="*/ 0 w 251483"/>
                  <a:gd name="connsiteY2" fmla="*/ 625983 h 625982"/>
                  <a:gd name="connsiteX3" fmla="*/ 250307 w 251483"/>
                  <a:gd name="connsiteY3" fmla="*/ 479649 h 625982"/>
                  <a:gd name="connsiteX4" fmla="*/ 251484 w 251483"/>
                  <a:gd name="connsiteY4" fmla="*/ 0 h 625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1483" h="625982">
                    <a:moveTo>
                      <a:pt x="251484" y="0"/>
                    </a:moveTo>
                    <a:lnTo>
                      <a:pt x="1284" y="146334"/>
                    </a:lnTo>
                    <a:lnTo>
                      <a:pt x="0" y="625983"/>
                    </a:lnTo>
                    <a:lnTo>
                      <a:pt x="250307" y="479649"/>
                    </a:lnTo>
                    <a:lnTo>
                      <a:pt x="251484" y="0"/>
                    </a:ln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4" name="任意多边形: 形状 893">
                <a:extLst>
                  <a:ext uri="{FF2B5EF4-FFF2-40B4-BE49-F238E27FC236}">
                    <a16:creationId xmlns:a16="http://schemas.microsoft.com/office/drawing/2014/main" id="{7CD92995-70CF-F903-9EBB-A35885EE1E47}"/>
                  </a:ext>
                </a:extLst>
              </p:cNvPr>
              <p:cNvSpPr/>
              <p:nvPr/>
            </p:nvSpPr>
            <p:spPr>
              <a:xfrm>
                <a:off x="9706425" y="4069967"/>
                <a:ext cx="297373" cy="170401"/>
              </a:xfrm>
              <a:custGeom>
                <a:avLst/>
                <a:gdLst>
                  <a:gd name="connsiteX0" fmla="*/ 0 w 297373"/>
                  <a:gd name="connsiteY0" fmla="*/ 140664 h 170401"/>
                  <a:gd name="connsiteX1" fmla="*/ 242178 w 297373"/>
                  <a:gd name="connsiteY1" fmla="*/ 0 h 170401"/>
                  <a:gd name="connsiteX2" fmla="*/ 297374 w 297373"/>
                  <a:gd name="connsiteY2" fmla="*/ 30379 h 170401"/>
                  <a:gd name="connsiteX3" fmla="*/ 57228 w 297373"/>
                  <a:gd name="connsiteY3" fmla="*/ 170402 h 170401"/>
                  <a:gd name="connsiteX4" fmla="*/ 0 w 297373"/>
                  <a:gd name="connsiteY4" fmla="*/ 140664 h 170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373" h="170401">
                    <a:moveTo>
                      <a:pt x="0" y="140664"/>
                    </a:moveTo>
                    <a:lnTo>
                      <a:pt x="242178" y="0"/>
                    </a:lnTo>
                    <a:cubicBezTo>
                      <a:pt x="256865" y="15756"/>
                      <a:pt x="276205" y="26400"/>
                      <a:pt x="297374" y="30379"/>
                    </a:cubicBezTo>
                    <a:lnTo>
                      <a:pt x="57228" y="170402"/>
                    </a:lnTo>
                    <a:cubicBezTo>
                      <a:pt x="57228" y="170402"/>
                      <a:pt x="41718" y="166765"/>
                      <a:pt x="0" y="140664"/>
                    </a:cubicBez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5" name="任意多边形: 形状 894">
                <a:extLst>
                  <a:ext uri="{FF2B5EF4-FFF2-40B4-BE49-F238E27FC236}">
                    <a16:creationId xmlns:a16="http://schemas.microsoft.com/office/drawing/2014/main" id="{E23CD565-2FE8-0DE0-C923-074AE03F3D25}"/>
                  </a:ext>
                </a:extLst>
              </p:cNvPr>
              <p:cNvSpPr/>
              <p:nvPr/>
            </p:nvSpPr>
            <p:spPr>
              <a:xfrm>
                <a:off x="9690270" y="4050070"/>
                <a:ext cx="335029" cy="194978"/>
              </a:xfrm>
              <a:custGeom>
                <a:avLst/>
                <a:gdLst>
                  <a:gd name="connsiteX0" fmla="*/ 96596 w 335029"/>
                  <a:gd name="connsiteY0" fmla="*/ 189442 h 194978"/>
                  <a:gd name="connsiteX1" fmla="*/ 50171 w 335029"/>
                  <a:gd name="connsiteY1" fmla="*/ 189442 h 194978"/>
                  <a:gd name="connsiteX2" fmla="*/ 9523 w 335029"/>
                  <a:gd name="connsiteY2" fmla="*/ 165909 h 194978"/>
                  <a:gd name="connsiteX3" fmla="*/ 805 w 335029"/>
                  <a:gd name="connsiteY3" fmla="*/ 147778 h 194978"/>
                  <a:gd name="connsiteX4" fmla="*/ 9523 w 335029"/>
                  <a:gd name="connsiteY4" fmla="*/ 139060 h 194978"/>
                  <a:gd name="connsiteX5" fmla="*/ 248278 w 335029"/>
                  <a:gd name="connsiteY5" fmla="*/ 0 h 194978"/>
                  <a:gd name="connsiteX6" fmla="*/ 258333 w 335029"/>
                  <a:gd name="connsiteY6" fmla="*/ 5776 h 194978"/>
                  <a:gd name="connsiteX7" fmla="*/ 24071 w 335029"/>
                  <a:gd name="connsiteY7" fmla="*/ 143553 h 194978"/>
                  <a:gd name="connsiteX8" fmla="*/ 18701 w 335029"/>
                  <a:gd name="connsiteY8" fmla="*/ 154228 h 194978"/>
                  <a:gd name="connsiteX9" fmla="*/ 24071 w 335029"/>
                  <a:gd name="connsiteY9" fmla="*/ 159598 h 194978"/>
                  <a:gd name="connsiteX10" fmla="*/ 61831 w 335029"/>
                  <a:gd name="connsiteY10" fmla="*/ 180992 h 194978"/>
                  <a:gd name="connsiteX11" fmla="*/ 89750 w 335029"/>
                  <a:gd name="connsiteY11" fmla="*/ 180992 h 194978"/>
                  <a:gd name="connsiteX12" fmla="*/ 323584 w 335029"/>
                  <a:gd name="connsiteY12" fmla="*/ 44178 h 194978"/>
                  <a:gd name="connsiteX13" fmla="*/ 335030 w 335029"/>
                  <a:gd name="connsiteY13" fmla="*/ 50810 h 194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5029" h="194978">
                    <a:moveTo>
                      <a:pt x="96596" y="189442"/>
                    </a:moveTo>
                    <a:cubicBezTo>
                      <a:pt x="82005" y="196823"/>
                      <a:pt x="64761" y="196823"/>
                      <a:pt x="50171" y="189442"/>
                    </a:cubicBezTo>
                    <a:lnTo>
                      <a:pt x="9523" y="165909"/>
                    </a:lnTo>
                    <a:cubicBezTo>
                      <a:pt x="2110" y="163310"/>
                      <a:pt x="-1795" y="155191"/>
                      <a:pt x="805" y="147778"/>
                    </a:cubicBezTo>
                    <a:cubicBezTo>
                      <a:pt x="2238" y="143692"/>
                      <a:pt x="5447" y="140493"/>
                      <a:pt x="9523" y="139060"/>
                    </a:cubicBezTo>
                    <a:lnTo>
                      <a:pt x="248278" y="0"/>
                    </a:lnTo>
                    <a:lnTo>
                      <a:pt x="258333" y="5776"/>
                    </a:lnTo>
                    <a:lnTo>
                      <a:pt x="24071" y="143553"/>
                    </a:lnTo>
                    <a:cubicBezTo>
                      <a:pt x="19642" y="145018"/>
                      <a:pt x="17235" y="149800"/>
                      <a:pt x="18701" y="154228"/>
                    </a:cubicBezTo>
                    <a:cubicBezTo>
                      <a:pt x="19546" y="156763"/>
                      <a:pt x="21535" y="158764"/>
                      <a:pt x="24071" y="159598"/>
                    </a:cubicBezTo>
                    <a:lnTo>
                      <a:pt x="61831" y="180992"/>
                    </a:lnTo>
                    <a:cubicBezTo>
                      <a:pt x="70602" y="185431"/>
                      <a:pt x="80978" y="185431"/>
                      <a:pt x="89750" y="180992"/>
                    </a:cubicBezTo>
                    <a:lnTo>
                      <a:pt x="323584" y="44178"/>
                    </a:lnTo>
                    <a:lnTo>
                      <a:pt x="335030" y="50810"/>
                    </a:ln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6" name="任意多边形: 形状 895">
                <a:extLst>
                  <a:ext uri="{FF2B5EF4-FFF2-40B4-BE49-F238E27FC236}">
                    <a16:creationId xmlns:a16="http://schemas.microsoft.com/office/drawing/2014/main" id="{83BBC33C-EDF1-99CA-C5BA-3946A2A8CE33}"/>
                  </a:ext>
                </a:extLst>
              </p:cNvPr>
              <p:cNvSpPr/>
              <p:nvPr/>
            </p:nvSpPr>
            <p:spPr>
              <a:xfrm>
                <a:off x="9690270" y="4050070"/>
                <a:ext cx="335029" cy="194978"/>
              </a:xfrm>
              <a:custGeom>
                <a:avLst/>
                <a:gdLst>
                  <a:gd name="connsiteX0" fmla="*/ 96596 w 335029"/>
                  <a:gd name="connsiteY0" fmla="*/ 189442 h 194978"/>
                  <a:gd name="connsiteX1" fmla="*/ 50171 w 335029"/>
                  <a:gd name="connsiteY1" fmla="*/ 189442 h 194978"/>
                  <a:gd name="connsiteX2" fmla="*/ 9523 w 335029"/>
                  <a:gd name="connsiteY2" fmla="*/ 165909 h 194978"/>
                  <a:gd name="connsiteX3" fmla="*/ 805 w 335029"/>
                  <a:gd name="connsiteY3" fmla="*/ 147778 h 194978"/>
                  <a:gd name="connsiteX4" fmla="*/ 9523 w 335029"/>
                  <a:gd name="connsiteY4" fmla="*/ 139060 h 194978"/>
                  <a:gd name="connsiteX5" fmla="*/ 248278 w 335029"/>
                  <a:gd name="connsiteY5" fmla="*/ 0 h 194978"/>
                  <a:gd name="connsiteX6" fmla="*/ 258333 w 335029"/>
                  <a:gd name="connsiteY6" fmla="*/ 5776 h 194978"/>
                  <a:gd name="connsiteX7" fmla="*/ 24071 w 335029"/>
                  <a:gd name="connsiteY7" fmla="*/ 143553 h 194978"/>
                  <a:gd name="connsiteX8" fmla="*/ 18701 w 335029"/>
                  <a:gd name="connsiteY8" fmla="*/ 154228 h 194978"/>
                  <a:gd name="connsiteX9" fmla="*/ 24071 w 335029"/>
                  <a:gd name="connsiteY9" fmla="*/ 159598 h 194978"/>
                  <a:gd name="connsiteX10" fmla="*/ 61831 w 335029"/>
                  <a:gd name="connsiteY10" fmla="*/ 180992 h 194978"/>
                  <a:gd name="connsiteX11" fmla="*/ 89750 w 335029"/>
                  <a:gd name="connsiteY11" fmla="*/ 180992 h 194978"/>
                  <a:gd name="connsiteX12" fmla="*/ 323584 w 335029"/>
                  <a:gd name="connsiteY12" fmla="*/ 44178 h 194978"/>
                  <a:gd name="connsiteX13" fmla="*/ 335030 w 335029"/>
                  <a:gd name="connsiteY13" fmla="*/ 50810 h 194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5029" h="194978">
                    <a:moveTo>
                      <a:pt x="96596" y="189442"/>
                    </a:moveTo>
                    <a:cubicBezTo>
                      <a:pt x="82005" y="196823"/>
                      <a:pt x="64761" y="196823"/>
                      <a:pt x="50171" y="189442"/>
                    </a:cubicBezTo>
                    <a:lnTo>
                      <a:pt x="9523" y="165909"/>
                    </a:lnTo>
                    <a:cubicBezTo>
                      <a:pt x="2110" y="163310"/>
                      <a:pt x="-1795" y="155191"/>
                      <a:pt x="805" y="147778"/>
                    </a:cubicBezTo>
                    <a:cubicBezTo>
                      <a:pt x="2238" y="143692"/>
                      <a:pt x="5447" y="140493"/>
                      <a:pt x="9523" y="139060"/>
                    </a:cubicBezTo>
                    <a:lnTo>
                      <a:pt x="248278" y="0"/>
                    </a:lnTo>
                    <a:lnTo>
                      <a:pt x="258333" y="5776"/>
                    </a:lnTo>
                    <a:lnTo>
                      <a:pt x="24071" y="143553"/>
                    </a:lnTo>
                    <a:cubicBezTo>
                      <a:pt x="19642" y="145018"/>
                      <a:pt x="17235" y="149800"/>
                      <a:pt x="18701" y="154228"/>
                    </a:cubicBezTo>
                    <a:cubicBezTo>
                      <a:pt x="19546" y="156763"/>
                      <a:pt x="21535" y="158764"/>
                      <a:pt x="24071" y="159598"/>
                    </a:cubicBezTo>
                    <a:lnTo>
                      <a:pt x="61831" y="180992"/>
                    </a:lnTo>
                    <a:cubicBezTo>
                      <a:pt x="70602" y="185431"/>
                      <a:pt x="80978" y="185431"/>
                      <a:pt x="89750" y="180992"/>
                    </a:cubicBezTo>
                    <a:lnTo>
                      <a:pt x="323584" y="44178"/>
                    </a:lnTo>
                    <a:lnTo>
                      <a:pt x="335030" y="50810"/>
                    </a:ln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7" name="任意多边形: 形状 896">
                <a:extLst>
                  <a:ext uri="{FF2B5EF4-FFF2-40B4-BE49-F238E27FC236}">
                    <a16:creationId xmlns:a16="http://schemas.microsoft.com/office/drawing/2014/main" id="{1272D11E-955D-C6D6-C801-74942CA37A05}"/>
                  </a:ext>
                </a:extLst>
              </p:cNvPr>
              <p:cNvSpPr/>
              <p:nvPr/>
            </p:nvSpPr>
            <p:spPr>
              <a:xfrm>
                <a:off x="9689203" y="4100774"/>
                <a:ext cx="336417" cy="624391"/>
              </a:xfrm>
              <a:custGeom>
                <a:avLst/>
                <a:gdLst>
                  <a:gd name="connsiteX0" fmla="*/ 336418 w 336417"/>
                  <a:gd name="connsiteY0" fmla="*/ 0 h 624391"/>
                  <a:gd name="connsiteX1" fmla="*/ 335348 w 336417"/>
                  <a:gd name="connsiteY1" fmla="*/ 479756 h 624391"/>
                  <a:gd name="connsiteX2" fmla="*/ 96700 w 336417"/>
                  <a:gd name="connsiteY2" fmla="*/ 618816 h 624391"/>
                  <a:gd name="connsiteX3" fmla="*/ 50169 w 336417"/>
                  <a:gd name="connsiteY3" fmla="*/ 618816 h 624391"/>
                  <a:gd name="connsiteX4" fmla="*/ 9520 w 336417"/>
                  <a:gd name="connsiteY4" fmla="*/ 595390 h 624391"/>
                  <a:gd name="connsiteX5" fmla="*/ 0 w 336417"/>
                  <a:gd name="connsiteY5" fmla="*/ 581912 h 624391"/>
                  <a:gd name="connsiteX6" fmla="*/ 1177 w 336417"/>
                  <a:gd name="connsiteY6" fmla="*/ 102262 h 624391"/>
                  <a:gd name="connsiteX7" fmla="*/ 10804 w 336417"/>
                  <a:gd name="connsiteY7" fmla="*/ 115634 h 624391"/>
                  <a:gd name="connsiteX8" fmla="*/ 51452 w 336417"/>
                  <a:gd name="connsiteY8" fmla="*/ 139167 h 624391"/>
                  <a:gd name="connsiteX9" fmla="*/ 97877 w 336417"/>
                  <a:gd name="connsiteY9" fmla="*/ 139167 h 624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6417" h="624391">
                    <a:moveTo>
                      <a:pt x="336418" y="0"/>
                    </a:moveTo>
                    <a:lnTo>
                      <a:pt x="335348" y="479756"/>
                    </a:lnTo>
                    <a:lnTo>
                      <a:pt x="96700" y="618816"/>
                    </a:lnTo>
                    <a:cubicBezTo>
                      <a:pt x="82077" y="626250"/>
                      <a:pt x="64791" y="626250"/>
                      <a:pt x="50169" y="618816"/>
                    </a:cubicBezTo>
                    <a:lnTo>
                      <a:pt x="9520" y="595390"/>
                    </a:lnTo>
                    <a:cubicBezTo>
                      <a:pt x="4108" y="592994"/>
                      <a:pt x="439" y="587816"/>
                      <a:pt x="0" y="581912"/>
                    </a:cubicBezTo>
                    <a:lnTo>
                      <a:pt x="1177" y="102262"/>
                    </a:lnTo>
                    <a:cubicBezTo>
                      <a:pt x="1722" y="108135"/>
                      <a:pt x="5402" y="113248"/>
                      <a:pt x="10804" y="115634"/>
                    </a:cubicBezTo>
                    <a:lnTo>
                      <a:pt x="51452" y="139167"/>
                    </a:lnTo>
                    <a:cubicBezTo>
                      <a:pt x="66032" y="146601"/>
                      <a:pt x="83297" y="146601"/>
                      <a:pt x="97877" y="139167"/>
                    </a:cubicBez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8" name="任意多边形: 形状 897">
                <a:extLst>
                  <a:ext uri="{FF2B5EF4-FFF2-40B4-BE49-F238E27FC236}">
                    <a16:creationId xmlns:a16="http://schemas.microsoft.com/office/drawing/2014/main" id="{67CBA23B-2603-5F47-20E7-58436422729C}"/>
                  </a:ext>
                </a:extLst>
              </p:cNvPr>
              <p:cNvSpPr/>
              <p:nvPr/>
            </p:nvSpPr>
            <p:spPr>
              <a:xfrm>
                <a:off x="9689203" y="4100774"/>
                <a:ext cx="336417" cy="624391"/>
              </a:xfrm>
              <a:custGeom>
                <a:avLst/>
                <a:gdLst>
                  <a:gd name="connsiteX0" fmla="*/ 336418 w 336417"/>
                  <a:gd name="connsiteY0" fmla="*/ 0 h 624391"/>
                  <a:gd name="connsiteX1" fmla="*/ 335348 w 336417"/>
                  <a:gd name="connsiteY1" fmla="*/ 479756 h 624391"/>
                  <a:gd name="connsiteX2" fmla="*/ 96700 w 336417"/>
                  <a:gd name="connsiteY2" fmla="*/ 618816 h 624391"/>
                  <a:gd name="connsiteX3" fmla="*/ 50169 w 336417"/>
                  <a:gd name="connsiteY3" fmla="*/ 618816 h 624391"/>
                  <a:gd name="connsiteX4" fmla="*/ 9520 w 336417"/>
                  <a:gd name="connsiteY4" fmla="*/ 595390 h 624391"/>
                  <a:gd name="connsiteX5" fmla="*/ 0 w 336417"/>
                  <a:gd name="connsiteY5" fmla="*/ 581912 h 624391"/>
                  <a:gd name="connsiteX6" fmla="*/ 1177 w 336417"/>
                  <a:gd name="connsiteY6" fmla="*/ 102262 h 624391"/>
                  <a:gd name="connsiteX7" fmla="*/ 10804 w 336417"/>
                  <a:gd name="connsiteY7" fmla="*/ 115634 h 624391"/>
                  <a:gd name="connsiteX8" fmla="*/ 51452 w 336417"/>
                  <a:gd name="connsiteY8" fmla="*/ 139167 h 624391"/>
                  <a:gd name="connsiteX9" fmla="*/ 97877 w 336417"/>
                  <a:gd name="connsiteY9" fmla="*/ 139167 h 624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6417" h="624391">
                    <a:moveTo>
                      <a:pt x="336418" y="0"/>
                    </a:moveTo>
                    <a:lnTo>
                      <a:pt x="335348" y="479756"/>
                    </a:lnTo>
                    <a:lnTo>
                      <a:pt x="96700" y="618816"/>
                    </a:lnTo>
                    <a:cubicBezTo>
                      <a:pt x="82077" y="626250"/>
                      <a:pt x="64791" y="626250"/>
                      <a:pt x="50169" y="618816"/>
                    </a:cubicBezTo>
                    <a:lnTo>
                      <a:pt x="9520" y="595390"/>
                    </a:lnTo>
                    <a:cubicBezTo>
                      <a:pt x="4108" y="592994"/>
                      <a:pt x="439" y="587816"/>
                      <a:pt x="0" y="581912"/>
                    </a:cubicBezTo>
                    <a:lnTo>
                      <a:pt x="1177" y="102262"/>
                    </a:lnTo>
                    <a:cubicBezTo>
                      <a:pt x="1722" y="108135"/>
                      <a:pt x="5402" y="113248"/>
                      <a:pt x="10804" y="115634"/>
                    </a:cubicBezTo>
                    <a:lnTo>
                      <a:pt x="51452" y="139167"/>
                    </a:lnTo>
                    <a:cubicBezTo>
                      <a:pt x="66032" y="146601"/>
                      <a:pt x="83297" y="146601"/>
                      <a:pt x="97877" y="139167"/>
                    </a:cubicBez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9" name="任意多边形: 形状 898">
                <a:extLst>
                  <a:ext uri="{FF2B5EF4-FFF2-40B4-BE49-F238E27FC236}">
                    <a16:creationId xmlns:a16="http://schemas.microsoft.com/office/drawing/2014/main" id="{5EA40678-6271-C7F8-1239-BBD56E084531}"/>
                  </a:ext>
                </a:extLst>
              </p:cNvPr>
              <p:cNvSpPr/>
              <p:nvPr/>
            </p:nvSpPr>
            <p:spPr>
              <a:xfrm>
                <a:off x="9688989" y="4202715"/>
                <a:ext cx="74664" cy="522126"/>
              </a:xfrm>
              <a:custGeom>
                <a:avLst/>
                <a:gdLst>
                  <a:gd name="connsiteX0" fmla="*/ 74664 w 74664"/>
                  <a:gd name="connsiteY0" fmla="*/ 42467 h 522126"/>
                  <a:gd name="connsiteX1" fmla="*/ 51452 w 74664"/>
                  <a:gd name="connsiteY1" fmla="*/ 36904 h 522126"/>
                  <a:gd name="connsiteX2" fmla="*/ 10804 w 74664"/>
                  <a:gd name="connsiteY2" fmla="*/ 13371 h 522126"/>
                  <a:gd name="connsiteX3" fmla="*/ 1177 w 74664"/>
                  <a:gd name="connsiteY3" fmla="*/ 0 h 522126"/>
                  <a:gd name="connsiteX4" fmla="*/ 0 w 74664"/>
                  <a:gd name="connsiteY4" fmla="*/ 479649 h 522126"/>
                  <a:gd name="connsiteX5" fmla="*/ 9520 w 74664"/>
                  <a:gd name="connsiteY5" fmla="*/ 493127 h 522126"/>
                  <a:gd name="connsiteX6" fmla="*/ 50169 w 74664"/>
                  <a:gd name="connsiteY6" fmla="*/ 516554 h 522126"/>
                  <a:gd name="connsiteX7" fmla="*/ 73381 w 74664"/>
                  <a:gd name="connsiteY7" fmla="*/ 522116 h 52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664" h="522126">
                    <a:moveTo>
                      <a:pt x="74664" y="42467"/>
                    </a:moveTo>
                    <a:cubicBezTo>
                      <a:pt x="66578" y="42649"/>
                      <a:pt x="58576" y="40734"/>
                      <a:pt x="51452" y="36904"/>
                    </a:cubicBezTo>
                    <a:lnTo>
                      <a:pt x="10804" y="13371"/>
                    </a:lnTo>
                    <a:cubicBezTo>
                      <a:pt x="5402" y="10986"/>
                      <a:pt x="1722" y="5872"/>
                      <a:pt x="1177" y="0"/>
                    </a:cubicBezTo>
                    <a:lnTo>
                      <a:pt x="0" y="479649"/>
                    </a:lnTo>
                    <a:cubicBezTo>
                      <a:pt x="438" y="485554"/>
                      <a:pt x="4108" y="490731"/>
                      <a:pt x="9520" y="493127"/>
                    </a:cubicBezTo>
                    <a:lnTo>
                      <a:pt x="50169" y="516554"/>
                    </a:lnTo>
                    <a:cubicBezTo>
                      <a:pt x="57303" y="520372"/>
                      <a:pt x="65294" y="522287"/>
                      <a:pt x="73381" y="522116"/>
                    </a:cubicBez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0" name="任意多边形: 形状 899">
                <a:extLst>
                  <a:ext uri="{FF2B5EF4-FFF2-40B4-BE49-F238E27FC236}">
                    <a16:creationId xmlns:a16="http://schemas.microsoft.com/office/drawing/2014/main" id="{E9246C0D-2489-3017-1CEC-E7715D517449}"/>
                  </a:ext>
                </a:extLst>
              </p:cNvPr>
              <p:cNvSpPr/>
              <p:nvPr/>
            </p:nvSpPr>
            <p:spPr>
              <a:xfrm>
                <a:off x="9688989" y="4202715"/>
                <a:ext cx="74664" cy="522126"/>
              </a:xfrm>
              <a:custGeom>
                <a:avLst/>
                <a:gdLst>
                  <a:gd name="connsiteX0" fmla="*/ 74664 w 74664"/>
                  <a:gd name="connsiteY0" fmla="*/ 42467 h 522126"/>
                  <a:gd name="connsiteX1" fmla="*/ 51452 w 74664"/>
                  <a:gd name="connsiteY1" fmla="*/ 36904 h 522126"/>
                  <a:gd name="connsiteX2" fmla="*/ 10804 w 74664"/>
                  <a:gd name="connsiteY2" fmla="*/ 13371 h 522126"/>
                  <a:gd name="connsiteX3" fmla="*/ 1177 w 74664"/>
                  <a:gd name="connsiteY3" fmla="*/ 0 h 522126"/>
                  <a:gd name="connsiteX4" fmla="*/ 0 w 74664"/>
                  <a:gd name="connsiteY4" fmla="*/ 479649 h 522126"/>
                  <a:gd name="connsiteX5" fmla="*/ 9520 w 74664"/>
                  <a:gd name="connsiteY5" fmla="*/ 493127 h 522126"/>
                  <a:gd name="connsiteX6" fmla="*/ 50169 w 74664"/>
                  <a:gd name="connsiteY6" fmla="*/ 516554 h 522126"/>
                  <a:gd name="connsiteX7" fmla="*/ 73381 w 74664"/>
                  <a:gd name="connsiteY7" fmla="*/ 522116 h 52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664" h="522126">
                    <a:moveTo>
                      <a:pt x="74664" y="42467"/>
                    </a:moveTo>
                    <a:cubicBezTo>
                      <a:pt x="66578" y="42649"/>
                      <a:pt x="58576" y="40734"/>
                      <a:pt x="51452" y="36904"/>
                    </a:cubicBezTo>
                    <a:lnTo>
                      <a:pt x="10804" y="13371"/>
                    </a:lnTo>
                    <a:cubicBezTo>
                      <a:pt x="5402" y="10986"/>
                      <a:pt x="1722" y="5872"/>
                      <a:pt x="1177" y="0"/>
                    </a:cubicBezTo>
                    <a:lnTo>
                      <a:pt x="0" y="479649"/>
                    </a:lnTo>
                    <a:cubicBezTo>
                      <a:pt x="438" y="485554"/>
                      <a:pt x="4108" y="490731"/>
                      <a:pt x="9520" y="493127"/>
                    </a:cubicBezTo>
                    <a:lnTo>
                      <a:pt x="50169" y="516554"/>
                    </a:lnTo>
                    <a:cubicBezTo>
                      <a:pt x="57303" y="520372"/>
                      <a:pt x="65294" y="522287"/>
                      <a:pt x="73381" y="522116"/>
                    </a:cubicBez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28" name="图形 18">
              <a:extLst>
                <a:ext uri="{FF2B5EF4-FFF2-40B4-BE49-F238E27FC236}">
                  <a16:creationId xmlns:a16="http://schemas.microsoft.com/office/drawing/2014/main" id="{AAABF1F5-26D3-DE86-21DD-CC4E66B30429}"/>
                </a:ext>
              </a:extLst>
            </p:cNvPr>
            <p:cNvGrpSpPr/>
            <p:nvPr/>
          </p:nvGrpSpPr>
          <p:grpSpPr>
            <a:xfrm>
              <a:off x="9616975" y="4236506"/>
              <a:ext cx="217898" cy="435436"/>
              <a:chOff x="9800665" y="4133399"/>
              <a:chExt cx="312563" cy="624610"/>
            </a:xfrm>
          </p:grpSpPr>
          <p:sp>
            <p:nvSpPr>
              <p:cNvPr id="884" name="任意多边形: 形状 883">
                <a:extLst>
                  <a:ext uri="{FF2B5EF4-FFF2-40B4-BE49-F238E27FC236}">
                    <a16:creationId xmlns:a16="http://schemas.microsoft.com/office/drawing/2014/main" id="{2FDA80A4-1B62-77A9-C992-87E40C68B07F}"/>
                  </a:ext>
                </a:extLst>
              </p:cNvPr>
              <p:cNvSpPr/>
              <p:nvPr/>
            </p:nvSpPr>
            <p:spPr>
              <a:xfrm>
                <a:off x="9808153" y="4138427"/>
                <a:ext cx="233085" cy="580414"/>
              </a:xfrm>
              <a:custGeom>
                <a:avLst/>
                <a:gdLst>
                  <a:gd name="connsiteX0" fmla="*/ 233086 w 233085"/>
                  <a:gd name="connsiteY0" fmla="*/ 0 h 580414"/>
                  <a:gd name="connsiteX1" fmla="*/ 1070 w 233085"/>
                  <a:gd name="connsiteY1" fmla="*/ 135637 h 580414"/>
                  <a:gd name="connsiteX2" fmla="*/ 0 w 233085"/>
                  <a:gd name="connsiteY2" fmla="*/ 580414 h 580414"/>
                  <a:gd name="connsiteX3" fmla="*/ 232016 w 233085"/>
                  <a:gd name="connsiteY3" fmla="*/ 444777 h 580414"/>
                  <a:gd name="connsiteX4" fmla="*/ 233086 w 233085"/>
                  <a:gd name="connsiteY4" fmla="*/ 0 h 580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3085" h="580414">
                    <a:moveTo>
                      <a:pt x="233086" y="0"/>
                    </a:moveTo>
                    <a:lnTo>
                      <a:pt x="1070" y="135637"/>
                    </a:lnTo>
                    <a:lnTo>
                      <a:pt x="0" y="580414"/>
                    </a:lnTo>
                    <a:lnTo>
                      <a:pt x="232016" y="444777"/>
                    </a:lnTo>
                    <a:lnTo>
                      <a:pt x="233086" y="0"/>
                    </a:ln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5" name="任意多边形: 形状 884">
                <a:extLst>
                  <a:ext uri="{FF2B5EF4-FFF2-40B4-BE49-F238E27FC236}">
                    <a16:creationId xmlns:a16="http://schemas.microsoft.com/office/drawing/2014/main" id="{94994252-A397-2DF9-0E11-2E853DA6A41F}"/>
                  </a:ext>
                </a:extLst>
              </p:cNvPr>
              <p:cNvSpPr/>
              <p:nvPr/>
            </p:nvSpPr>
            <p:spPr>
              <a:xfrm>
                <a:off x="9808153" y="4138427"/>
                <a:ext cx="233085" cy="580414"/>
              </a:xfrm>
              <a:custGeom>
                <a:avLst/>
                <a:gdLst>
                  <a:gd name="connsiteX0" fmla="*/ 233086 w 233085"/>
                  <a:gd name="connsiteY0" fmla="*/ 0 h 580414"/>
                  <a:gd name="connsiteX1" fmla="*/ 1070 w 233085"/>
                  <a:gd name="connsiteY1" fmla="*/ 135637 h 580414"/>
                  <a:gd name="connsiteX2" fmla="*/ 0 w 233085"/>
                  <a:gd name="connsiteY2" fmla="*/ 580414 h 580414"/>
                  <a:gd name="connsiteX3" fmla="*/ 232016 w 233085"/>
                  <a:gd name="connsiteY3" fmla="*/ 444777 h 580414"/>
                  <a:gd name="connsiteX4" fmla="*/ 233086 w 233085"/>
                  <a:gd name="connsiteY4" fmla="*/ 0 h 580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3085" h="580414">
                    <a:moveTo>
                      <a:pt x="233086" y="0"/>
                    </a:moveTo>
                    <a:lnTo>
                      <a:pt x="1070" y="135637"/>
                    </a:lnTo>
                    <a:lnTo>
                      <a:pt x="0" y="580414"/>
                    </a:lnTo>
                    <a:lnTo>
                      <a:pt x="232016" y="444777"/>
                    </a:lnTo>
                    <a:lnTo>
                      <a:pt x="233086" y="0"/>
                    </a:lnTo>
                    <a:close/>
                  </a:path>
                </a:pathLst>
              </a:custGeom>
              <a:solidFill>
                <a:srgbClr val="000000">
                  <a:alpha val="35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6" name="任意多边形: 形状 885">
                <a:extLst>
                  <a:ext uri="{FF2B5EF4-FFF2-40B4-BE49-F238E27FC236}">
                    <a16:creationId xmlns:a16="http://schemas.microsoft.com/office/drawing/2014/main" id="{8865E53E-5C38-6D53-0491-35734033C811}"/>
                  </a:ext>
                </a:extLst>
              </p:cNvPr>
              <p:cNvSpPr/>
              <p:nvPr/>
            </p:nvSpPr>
            <p:spPr>
              <a:xfrm>
                <a:off x="9816710" y="4151049"/>
                <a:ext cx="275872" cy="157993"/>
              </a:xfrm>
              <a:custGeom>
                <a:avLst/>
                <a:gdLst>
                  <a:gd name="connsiteX0" fmla="*/ 0 w 275872"/>
                  <a:gd name="connsiteY0" fmla="*/ 130395 h 157993"/>
                  <a:gd name="connsiteX1" fmla="*/ 224635 w 275872"/>
                  <a:gd name="connsiteY1" fmla="*/ 0 h 157993"/>
                  <a:gd name="connsiteX2" fmla="*/ 275873 w 275872"/>
                  <a:gd name="connsiteY2" fmla="*/ 28133 h 157993"/>
                  <a:gd name="connsiteX3" fmla="*/ 53164 w 275872"/>
                  <a:gd name="connsiteY3" fmla="*/ 157993 h 157993"/>
                  <a:gd name="connsiteX4" fmla="*/ 0 w 275872"/>
                  <a:gd name="connsiteY4" fmla="*/ 130395 h 157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5872" h="157993">
                    <a:moveTo>
                      <a:pt x="0" y="130395"/>
                    </a:moveTo>
                    <a:lnTo>
                      <a:pt x="224635" y="0"/>
                    </a:lnTo>
                    <a:cubicBezTo>
                      <a:pt x="238295" y="14580"/>
                      <a:pt x="256244" y="24432"/>
                      <a:pt x="275873" y="28133"/>
                    </a:cubicBezTo>
                    <a:lnTo>
                      <a:pt x="53164" y="157993"/>
                    </a:lnTo>
                    <a:cubicBezTo>
                      <a:pt x="53164" y="157993"/>
                      <a:pt x="38723" y="154891"/>
                      <a:pt x="0" y="1303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7" name="任意多边形: 形状 886">
                <a:extLst>
                  <a:ext uri="{FF2B5EF4-FFF2-40B4-BE49-F238E27FC236}">
                    <a16:creationId xmlns:a16="http://schemas.microsoft.com/office/drawing/2014/main" id="{1EBAC1C9-83CC-0121-0C48-AB1C5FA93750}"/>
                  </a:ext>
                </a:extLst>
              </p:cNvPr>
              <p:cNvSpPr/>
              <p:nvPr/>
            </p:nvSpPr>
            <p:spPr>
              <a:xfrm>
                <a:off x="9802062" y="4133399"/>
                <a:ext cx="311166" cy="179881"/>
              </a:xfrm>
              <a:custGeom>
                <a:avLst/>
                <a:gdLst>
                  <a:gd name="connsiteX0" fmla="*/ 89313 w 311166"/>
                  <a:gd name="connsiteY0" fmla="*/ 174787 h 179881"/>
                  <a:gd name="connsiteX1" fmla="*/ 46525 w 311166"/>
                  <a:gd name="connsiteY1" fmla="*/ 174787 h 179881"/>
                  <a:gd name="connsiteX2" fmla="*/ 8872 w 311166"/>
                  <a:gd name="connsiteY2" fmla="*/ 153394 h 179881"/>
                  <a:gd name="connsiteX3" fmla="*/ 753 w 311166"/>
                  <a:gd name="connsiteY3" fmla="*/ 136482 h 179881"/>
                  <a:gd name="connsiteX4" fmla="*/ 8872 w 311166"/>
                  <a:gd name="connsiteY4" fmla="*/ 128363 h 179881"/>
                  <a:gd name="connsiteX5" fmla="*/ 230191 w 311166"/>
                  <a:gd name="connsiteY5" fmla="*/ 0 h 179881"/>
                  <a:gd name="connsiteX6" fmla="*/ 239604 w 311166"/>
                  <a:gd name="connsiteY6" fmla="*/ 5348 h 179881"/>
                  <a:gd name="connsiteX7" fmla="*/ 21922 w 311166"/>
                  <a:gd name="connsiteY7" fmla="*/ 132535 h 179881"/>
                  <a:gd name="connsiteX8" fmla="*/ 17002 w 311166"/>
                  <a:gd name="connsiteY8" fmla="*/ 142590 h 179881"/>
                  <a:gd name="connsiteX9" fmla="*/ 21922 w 311166"/>
                  <a:gd name="connsiteY9" fmla="*/ 147510 h 179881"/>
                  <a:gd name="connsiteX10" fmla="*/ 57008 w 311166"/>
                  <a:gd name="connsiteY10" fmla="*/ 167514 h 179881"/>
                  <a:gd name="connsiteX11" fmla="*/ 82895 w 311166"/>
                  <a:gd name="connsiteY11" fmla="*/ 167514 h 179881"/>
                  <a:gd name="connsiteX12" fmla="*/ 300470 w 311166"/>
                  <a:gd name="connsiteY12" fmla="*/ 40541 h 179881"/>
                  <a:gd name="connsiteX13" fmla="*/ 311167 w 311166"/>
                  <a:gd name="connsiteY13" fmla="*/ 46639 h 179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1166" h="179881">
                    <a:moveTo>
                      <a:pt x="89313" y="174787"/>
                    </a:moveTo>
                    <a:cubicBezTo>
                      <a:pt x="75856" y="181580"/>
                      <a:pt x="59982" y="181580"/>
                      <a:pt x="46525" y="174787"/>
                    </a:cubicBezTo>
                    <a:lnTo>
                      <a:pt x="8872" y="153394"/>
                    </a:lnTo>
                    <a:cubicBezTo>
                      <a:pt x="1962" y="150965"/>
                      <a:pt x="-1675" y="143392"/>
                      <a:pt x="753" y="136482"/>
                    </a:cubicBezTo>
                    <a:cubicBezTo>
                      <a:pt x="2079" y="132684"/>
                      <a:pt x="5075" y="129700"/>
                      <a:pt x="8872" y="128363"/>
                    </a:cubicBezTo>
                    <a:lnTo>
                      <a:pt x="230191" y="0"/>
                    </a:lnTo>
                    <a:lnTo>
                      <a:pt x="239604" y="5348"/>
                    </a:lnTo>
                    <a:lnTo>
                      <a:pt x="21922" y="132535"/>
                    </a:lnTo>
                    <a:cubicBezTo>
                      <a:pt x="17783" y="133957"/>
                      <a:pt x="15579" y="138450"/>
                      <a:pt x="17002" y="142590"/>
                    </a:cubicBezTo>
                    <a:cubicBezTo>
                      <a:pt x="17794" y="144900"/>
                      <a:pt x="19612" y="146719"/>
                      <a:pt x="21922" y="147510"/>
                    </a:cubicBezTo>
                    <a:lnTo>
                      <a:pt x="57008" y="167514"/>
                    </a:lnTo>
                    <a:cubicBezTo>
                      <a:pt x="65148" y="171632"/>
                      <a:pt x="74754" y="171632"/>
                      <a:pt x="82895" y="167514"/>
                    </a:cubicBezTo>
                    <a:lnTo>
                      <a:pt x="300470" y="40541"/>
                    </a:lnTo>
                    <a:lnTo>
                      <a:pt x="311167" y="46639"/>
                    </a:ln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8" name="任意多边形: 形状 887">
                <a:extLst>
                  <a:ext uri="{FF2B5EF4-FFF2-40B4-BE49-F238E27FC236}">
                    <a16:creationId xmlns:a16="http://schemas.microsoft.com/office/drawing/2014/main" id="{6CE77A19-FC55-7D45-4545-CA2995AAE227}"/>
                  </a:ext>
                </a:extLst>
              </p:cNvPr>
              <p:cNvSpPr/>
              <p:nvPr/>
            </p:nvSpPr>
            <p:spPr>
              <a:xfrm>
                <a:off x="9802062" y="4133399"/>
                <a:ext cx="311166" cy="179881"/>
              </a:xfrm>
              <a:custGeom>
                <a:avLst/>
                <a:gdLst>
                  <a:gd name="connsiteX0" fmla="*/ 89313 w 311166"/>
                  <a:gd name="connsiteY0" fmla="*/ 174787 h 179881"/>
                  <a:gd name="connsiteX1" fmla="*/ 46525 w 311166"/>
                  <a:gd name="connsiteY1" fmla="*/ 174787 h 179881"/>
                  <a:gd name="connsiteX2" fmla="*/ 8872 w 311166"/>
                  <a:gd name="connsiteY2" fmla="*/ 153394 h 179881"/>
                  <a:gd name="connsiteX3" fmla="*/ 753 w 311166"/>
                  <a:gd name="connsiteY3" fmla="*/ 136482 h 179881"/>
                  <a:gd name="connsiteX4" fmla="*/ 8872 w 311166"/>
                  <a:gd name="connsiteY4" fmla="*/ 128363 h 179881"/>
                  <a:gd name="connsiteX5" fmla="*/ 230191 w 311166"/>
                  <a:gd name="connsiteY5" fmla="*/ 0 h 179881"/>
                  <a:gd name="connsiteX6" fmla="*/ 239604 w 311166"/>
                  <a:gd name="connsiteY6" fmla="*/ 5348 h 179881"/>
                  <a:gd name="connsiteX7" fmla="*/ 21922 w 311166"/>
                  <a:gd name="connsiteY7" fmla="*/ 132535 h 179881"/>
                  <a:gd name="connsiteX8" fmla="*/ 17002 w 311166"/>
                  <a:gd name="connsiteY8" fmla="*/ 142590 h 179881"/>
                  <a:gd name="connsiteX9" fmla="*/ 21922 w 311166"/>
                  <a:gd name="connsiteY9" fmla="*/ 147510 h 179881"/>
                  <a:gd name="connsiteX10" fmla="*/ 57008 w 311166"/>
                  <a:gd name="connsiteY10" fmla="*/ 167514 h 179881"/>
                  <a:gd name="connsiteX11" fmla="*/ 82895 w 311166"/>
                  <a:gd name="connsiteY11" fmla="*/ 167514 h 179881"/>
                  <a:gd name="connsiteX12" fmla="*/ 300470 w 311166"/>
                  <a:gd name="connsiteY12" fmla="*/ 40541 h 179881"/>
                  <a:gd name="connsiteX13" fmla="*/ 311167 w 311166"/>
                  <a:gd name="connsiteY13" fmla="*/ 46639 h 179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1166" h="179881">
                    <a:moveTo>
                      <a:pt x="89313" y="174787"/>
                    </a:moveTo>
                    <a:cubicBezTo>
                      <a:pt x="75856" y="181580"/>
                      <a:pt x="59982" y="181580"/>
                      <a:pt x="46525" y="174787"/>
                    </a:cubicBezTo>
                    <a:lnTo>
                      <a:pt x="8872" y="153394"/>
                    </a:lnTo>
                    <a:cubicBezTo>
                      <a:pt x="1962" y="150965"/>
                      <a:pt x="-1675" y="143392"/>
                      <a:pt x="753" y="136482"/>
                    </a:cubicBezTo>
                    <a:cubicBezTo>
                      <a:pt x="2079" y="132684"/>
                      <a:pt x="5075" y="129700"/>
                      <a:pt x="8872" y="128363"/>
                    </a:cubicBezTo>
                    <a:lnTo>
                      <a:pt x="230191" y="0"/>
                    </a:lnTo>
                    <a:lnTo>
                      <a:pt x="239604" y="5348"/>
                    </a:lnTo>
                    <a:lnTo>
                      <a:pt x="21922" y="132535"/>
                    </a:lnTo>
                    <a:cubicBezTo>
                      <a:pt x="17783" y="133957"/>
                      <a:pt x="15579" y="138450"/>
                      <a:pt x="17002" y="142590"/>
                    </a:cubicBezTo>
                    <a:cubicBezTo>
                      <a:pt x="17794" y="144900"/>
                      <a:pt x="19612" y="146719"/>
                      <a:pt x="21922" y="147510"/>
                    </a:cubicBezTo>
                    <a:lnTo>
                      <a:pt x="57008" y="167514"/>
                    </a:lnTo>
                    <a:cubicBezTo>
                      <a:pt x="65148" y="171632"/>
                      <a:pt x="74754" y="171632"/>
                      <a:pt x="82895" y="167514"/>
                    </a:cubicBezTo>
                    <a:lnTo>
                      <a:pt x="300470" y="40541"/>
                    </a:lnTo>
                    <a:lnTo>
                      <a:pt x="311167" y="46639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9" name="任意多边形: 形状 888">
                <a:extLst>
                  <a:ext uri="{FF2B5EF4-FFF2-40B4-BE49-F238E27FC236}">
                    <a16:creationId xmlns:a16="http://schemas.microsoft.com/office/drawing/2014/main" id="{5BFEBBDA-2940-35A9-6812-8D3CD6E3AA63}"/>
                  </a:ext>
                </a:extLst>
              </p:cNvPr>
              <p:cNvSpPr/>
              <p:nvPr/>
            </p:nvSpPr>
            <p:spPr>
              <a:xfrm>
                <a:off x="9800879" y="4179610"/>
                <a:ext cx="311814" cy="578194"/>
              </a:xfrm>
              <a:custGeom>
                <a:avLst/>
                <a:gdLst>
                  <a:gd name="connsiteX0" fmla="*/ 311815 w 311814"/>
                  <a:gd name="connsiteY0" fmla="*/ 0 h 578194"/>
                  <a:gd name="connsiteX1" fmla="*/ 310638 w 311814"/>
                  <a:gd name="connsiteY1" fmla="*/ 444777 h 578194"/>
                  <a:gd name="connsiteX2" fmla="*/ 89319 w 311814"/>
                  <a:gd name="connsiteY2" fmla="*/ 573140 h 578194"/>
                  <a:gd name="connsiteX3" fmla="*/ 46532 w 311814"/>
                  <a:gd name="connsiteY3" fmla="*/ 573140 h 578194"/>
                  <a:gd name="connsiteX4" fmla="*/ 8879 w 311814"/>
                  <a:gd name="connsiteY4" fmla="*/ 551746 h 578194"/>
                  <a:gd name="connsiteX5" fmla="*/ 0 w 311814"/>
                  <a:gd name="connsiteY5" fmla="*/ 539338 h 578194"/>
                  <a:gd name="connsiteX6" fmla="*/ 1177 w 311814"/>
                  <a:gd name="connsiteY6" fmla="*/ 94561 h 578194"/>
                  <a:gd name="connsiteX7" fmla="*/ 9948 w 311814"/>
                  <a:gd name="connsiteY7" fmla="*/ 107076 h 578194"/>
                  <a:gd name="connsiteX8" fmla="*/ 47708 w 311814"/>
                  <a:gd name="connsiteY8" fmla="*/ 128470 h 578194"/>
                  <a:gd name="connsiteX9" fmla="*/ 90496 w 311814"/>
                  <a:gd name="connsiteY9" fmla="*/ 128470 h 578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1814" h="578194">
                    <a:moveTo>
                      <a:pt x="311815" y="0"/>
                    </a:moveTo>
                    <a:lnTo>
                      <a:pt x="310638" y="444777"/>
                    </a:lnTo>
                    <a:lnTo>
                      <a:pt x="89319" y="573140"/>
                    </a:lnTo>
                    <a:cubicBezTo>
                      <a:pt x="75852" y="579879"/>
                      <a:pt x="59999" y="579879"/>
                      <a:pt x="46532" y="573140"/>
                    </a:cubicBezTo>
                    <a:lnTo>
                      <a:pt x="8879" y="551746"/>
                    </a:lnTo>
                    <a:cubicBezTo>
                      <a:pt x="3872" y="549543"/>
                      <a:pt x="471" y="544783"/>
                      <a:pt x="0" y="539338"/>
                    </a:cubicBezTo>
                    <a:lnTo>
                      <a:pt x="1177" y="94561"/>
                    </a:lnTo>
                    <a:cubicBezTo>
                      <a:pt x="1594" y="100027"/>
                      <a:pt x="4953" y="104819"/>
                      <a:pt x="9948" y="107076"/>
                    </a:cubicBezTo>
                    <a:lnTo>
                      <a:pt x="47708" y="128470"/>
                    </a:lnTo>
                    <a:cubicBezTo>
                      <a:pt x="61165" y="135262"/>
                      <a:pt x="77039" y="135262"/>
                      <a:pt x="90496" y="128470"/>
                    </a:cubicBez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0" name="任意多边形: 形状 889">
                <a:extLst>
                  <a:ext uri="{FF2B5EF4-FFF2-40B4-BE49-F238E27FC236}">
                    <a16:creationId xmlns:a16="http://schemas.microsoft.com/office/drawing/2014/main" id="{938D76CD-E8B3-4D1A-CB74-DB6686DC7B56}"/>
                  </a:ext>
                </a:extLst>
              </p:cNvPr>
              <p:cNvSpPr/>
              <p:nvPr/>
            </p:nvSpPr>
            <p:spPr>
              <a:xfrm>
                <a:off x="9800879" y="4179610"/>
                <a:ext cx="311814" cy="578194"/>
              </a:xfrm>
              <a:custGeom>
                <a:avLst/>
                <a:gdLst>
                  <a:gd name="connsiteX0" fmla="*/ 311815 w 311814"/>
                  <a:gd name="connsiteY0" fmla="*/ 0 h 578194"/>
                  <a:gd name="connsiteX1" fmla="*/ 310638 w 311814"/>
                  <a:gd name="connsiteY1" fmla="*/ 444777 h 578194"/>
                  <a:gd name="connsiteX2" fmla="*/ 89319 w 311814"/>
                  <a:gd name="connsiteY2" fmla="*/ 573140 h 578194"/>
                  <a:gd name="connsiteX3" fmla="*/ 46532 w 311814"/>
                  <a:gd name="connsiteY3" fmla="*/ 573140 h 578194"/>
                  <a:gd name="connsiteX4" fmla="*/ 8879 w 311814"/>
                  <a:gd name="connsiteY4" fmla="*/ 551746 h 578194"/>
                  <a:gd name="connsiteX5" fmla="*/ 0 w 311814"/>
                  <a:gd name="connsiteY5" fmla="*/ 539338 h 578194"/>
                  <a:gd name="connsiteX6" fmla="*/ 1177 w 311814"/>
                  <a:gd name="connsiteY6" fmla="*/ 94561 h 578194"/>
                  <a:gd name="connsiteX7" fmla="*/ 9948 w 311814"/>
                  <a:gd name="connsiteY7" fmla="*/ 107076 h 578194"/>
                  <a:gd name="connsiteX8" fmla="*/ 47708 w 311814"/>
                  <a:gd name="connsiteY8" fmla="*/ 128470 h 578194"/>
                  <a:gd name="connsiteX9" fmla="*/ 90496 w 311814"/>
                  <a:gd name="connsiteY9" fmla="*/ 128470 h 578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1814" h="578194">
                    <a:moveTo>
                      <a:pt x="311815" y="0"/>
                    </a:moveTo>
                    <a:lnTo>
                      <a:pt x="310638" y="444777"/>
                    </a:lnTo>
                    <a:lnTo>
                      <a:pt x="89319" y="573140"/>
                    </a:lnTo>
                    <a:cubicBezTo>
                      <a:pt x="75852" y="579879"/>
                      <a:pt x="59999" y="579879"/>
                      <a:pt x="46532" y="573140"/>
                    </a:cubicBezTo>
                    <a:lnTo>
                      <a:pt x="8879" y="551746"/>
                    </a:lnTo>
                    <a:cubicBezTo>
                      <a:pt x="3872" y="549543"/>
                      <a:pt x="471" y="544783"/>
                      <a:pt x="0" y="539338"/>
                    </a:cubicBezTo>
                    <a:lnTo>
                      <a:pt x="1177" y="94561"/>
                    </a:lnTo>
                    <a:cubicBezTo>
                      <a:pt x="1594" y="100027"/>
                      <a:pt x="4953" y="104819"/>
                      <a:pt x="9948" y="107076"/>
                    </a:cubicBezTo>
                    <a:lnTo>
                      <a:pt x="47708" y="128470"/>
                    </a:lnTo>
                    <a:cubicBezTo>
                      <a:pt x="61165" y="135262"/>
                      <a:pt x="77039" y="135262"/>
                      <a:pt x="90496" y="12847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1" name="任意多边形: 形状 890">
                <a:extLst>
                  <a:ext uri="{FF2B5EF4-FFF2-40B4-BE49-F238E27FC236}">
                    <a16:creationId xmlns:a16="http://schemas.microsoft.com/office/drawing/2014/main" id="{A1E34A8F-80D5-DC11-887A-6D67A2416CE4}"/>
                  </a:ext>
                </a:extLst>
              </p:cNvPr>
              <p:cNvSpPr/>
              <p:nvPr/>
            </p:nvSpPr>
            <p:spPr>
              <a:xfrm>
                <a:off x="9800665" y="4274385"/>
                <a:ext cx="69101" cy="483624"/>
              </a:xfrm>
              <a:custGeom>
                <a:avLst/>
                <a:gdLst>
                  <a:gd name="connsiteX0" fmla="*/ 69102 w 69101"/>
                  <a:gd name="connsiteY0" fmla="*/ 39044 h 483624"/>
                  <a:gd name="connsiteX1" fmla="*/ 47708 w 69101"/>
                  <a:gd name="connsiteY1" fmla="*/ 33909 h 483624"/>
                  <a:gd name="connsiteX2" fmla="*/ 9948 w 69101"/>
                  <a:gd name="connsiteY2" fmla="*/ 12516 h 483624"/>
                  <a:gd name="connsiteX3" fmla="*/ 1177 w 69101"/>
                  <a:gd name="connsiteY3" fmla="*/ 0 h 483624"/>
                  <a:gd name="connsiteX4" fmla="*/ 0 w 69101"/>
                  <a:gd name="connsiteY4" fmla="*/ 444777 h 483624"/>
                  <a:gd name="connsiteX5" fmla="*/ 8878 w 69101"/>
                  <a:gd name="connsiteY5" fmla="*/ 457186 h 483624"/>
                  <a:gd name="connsiteX6" fmla="*/ 46532 w 69101"/>
                  <a:gd name="connsiteY6" fmla="*/ 478580 h 483624"/>
                  <a:gd name="connsiteX7" fmla="*/ 67925 w 69101"/>
                  <a:gd name="connsiteY7" fmla="*/ 483607 h 483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101" h="483624">
                    <a:moveTo>
                      <a:pt x="69102" y="39044"/>
                    </a:moveTo>
                    <a:cubicBezTo>
                      <a:pt x="61646" y="39183"/>
                      <a:pt x="54287" y="37418"/>
                      <a:pt x="47708" y="33909"/>
                    </a:cubicBezTo>
                    <a:lnTo>
                      <a:pt x="9948" y="12516"/>
                    </a:lnTo>
                    <a:cubicBezTo>
                      <a:pt x="4952" y="10258"/>
                      <a:pt x="1594" y="5466"/>
                      <a:pt x="1177" y="0"/>
                    </a:cubicBezTo>
                    <a:lnTo>
                      <a:pt x="0" y="444777"/>
                    </a:lnTo>
                    <a:cubicBezTo>
                      <a:pt x="471" y="450222"/>
                      <a:pt x="3872" y="454982"/>
                      <a:pt x="8878" y="457186"/>
                    </a:cubicBezTo>
                    <a:lnTo>
                      <a:pt x="46532" y="478580"/>
                    </a:lnTo>
                    <a:cubicBezTo>
                      <a:pt x="53099" y="482088"/>
                      <a:pt x="60480" y="483821"/>
                      <a:pt x="67925" y="483607"/>
                    </a:cubicBez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2" name="任意多边形: 形状 891">
                <a:extLst>
                  <a:ext uri="{FF2B5EF4-FFF2-40B4-BE49-F238E27FC236}">
                    <a16:creationId xmlns:a16="http://schemas.microsoft.com/office/drawing/2014/main" id="{32C818D5-0C08-0FC7-C9CE-9AA978E95444}"/>
                  </a:ext>
                </a:extLst>
              </p:cNvPr>
              <p:cNvSpPr/>
              <p:nvPr/>
            </p:nvSpPr>
            <p:spPr>
              <a:xfrm>
                <a:off x="9800665" y="4274385"/>
                <a:ext cx="69101" cy="483624"/>
              </a:xfrm>
              <a:custGeom>
                <a:avLst/>
                <a:gdLst>
                  <a:gd name="connsiteX0" fmla="*/ 69102 w 69101"/>
                  <a:gd name="connsiteY0" fmla="*/ 39044 h 483624"/>
                  <a:gd name="connsiteX1" fmla="*/ 47708 w 69101"/>
                  <a:gd name="connsiteY1" fmla="*/ 33909 h 483624"/>
                  <a:gd name="connsiteX2" fmla="*/ 9948 w 69101"/>
                  <a:gd name="connsiteY2" fmla="*/ 12516 h 483624"/>
                  <a:gd name="connsiteX3" fmla="*/ 1177 w 69101"/>
                  <a:gd name="connsiteY3" fmla="*/ 0 h 483624"/>
                  <a:gd name="connsiteX4" fmla="*/ 0 w 69101"/>
                  <a:gd name="connsiteY4" fmla="*/ 444777 h 483624"/>
                  <a:gd name="connsiteX5" fmla="*/ 8878 w 69101"/>
                  <a:gd name="connsiteY5" fmla="*/ 457186 h 483624"/>
                  <a:gd name="connsiteX6" fmla="*/ 46532 w 69101"/>
                  <a:gd name="connsiteY6" fmla="*/ 478580 h 483624"/>
                  <a:gd name="connsiteX7" fmla="*/ 67925 w 69101"/>
                  <a:gd name="connsiteY7" fmla="*/ 483607 h 483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101" h="483624">
                    <a:moveTo>
                      <a:pt x="69102" y="39044"/>
                    </a:moveTo>
                    <a:cubicBezTo>
                      <a:pt x="61646" y="39183"/>
                      <a:pt x="54287" y="37418"/>
                      <a:pt x="47708" y="33909"/>
                    </a:cubicBezTo>
                    <a:lnTo>
                      <a:pt x="9948" y="12516"/>
                    </a:lnTo>
                    <a:cubicBezTo>
                      <a:pt x="4952" y="10258"/>
                      <a:pt x="1594" y="5466"/>
                      <a:pt x="1177" y="0"/>
                    </a:cubicBezTo>
                    <a:lnTo>
                      <a:pt x="0" y="444777"/>
                    </a:lnTo>
                    <a:cubicBezTo>
                      <a:pt x="471" y="450222"/>
                      <a:pt x="3872" y="454982"/>
                      <a:pt x="8878" y="457186"/>
                    </a:cubicBezTo>
                    <a:lnTo>
                      <a:pt x="46532" y="478580"/>
                    </a:lnTo>
                    <a:cubicBezTo>
                      <a:pt x="53099" y="482088"/>
                      <a:pt x="60480" y="483821"/>
                      <a:pt x="67925" y="483607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29" name="任意多边形: 形状 728">
              <a:extLst>
                <a:ext uri="{FF2B5EF4-FFF2-40B4-BE49-F238E27FC236}">
                  <a16:creationId xmlns:a16="http://schemas.microsoft.com/office/drawing/2014/main" id="{006C5D5D-9D94-5434-DDDE-4CC3C3555DE2}"/>
                </a:ext>
              </a:extLst>
            </p:cNvPr>
            <p:cNvSpPr/>
            <p:nvPr/>
          </p:nvSpPr>
          <p:spPr>
            <a:xfrm>
              <a:off x="9662974" y="4574726"/>
              <a:ext cx="439298" cy="212622"/>
            </a:xfrm>
            <a:custGeom>
              <a:avLst/>
              <a:gdLst>
                <a:gd name="connsiteX0" fmla="*/ 4616 w 630150"/>
                <a:gd name="connsiteY0" fmla="*/ 231213 h 304995"/>
                <a:gd name="connsiteX1" fmla="*/ 396443 w 630150"/>
                <a:gd name="connsiteY1" fmla="*/ 2728 h 304995"/>
                <a:gd name="connsiteX2" fmla="*/ 418693 w 630150"/>
                <a:gd name="connsiteY2" fmla="*/ 2728 h 304995"/>
                <a:gd name="connsiteX3" fmla="*/ 625464 w 630150"/>
                <a:gd name="connsiteY3" fmla="*/ 121249 h 304995"/>
                <a:gd name="connsiteX4" fmla="*/ 629828 w 630150"/>
                <a:gd name="connsiteY4" fmla="*/ 129721 h 304995"/>
                <a:gd name="connsiteX5" fmla="*/ 625464 w 630150"/>
                <a:gd name="connsiteY5" fmla="*/ 134086 h 304995"/>
                <a:gd name="connsiteX6" fmla="*/ 333652 w 630150"/>
                <a:gd name="connsiteY6" fmla="*/ 302348 h 304995"/>
                <a:gd name="connsiteX7" fmla="*/ 311403 w 630150"/>
                <a:gd name="connsiteY7" fmla="*/ 302348 h 304995"/>
                <a:gd name="connsiteX8" fmla="*/ 229144 w 630150"/>
                <a:gd name="connsiteY8" fmla="*/ 254853 h 304995"/>
                <a:gd name="connsiteX9" fmla="*/ 206787 w 630150"/>
                <a:gd name="connsiteY9" fmla="*/ 254853 h 304995"/>
                <a:gd name="connsiteX10" fmla="*/ 129341 w 630150"/>
                <a:gd name="connsiteY10" fmla="*/ 302348 h 304995"/>
                <a:gd name="connsiteX11" fmla="*/ 106985 w 630150"/>
                <a:gd name="connsiteY11" fmla="*/ 302348 h 304995"/>
                <a:gd name="connsiteX12" fmla="*/ 4616 w 630150"/>
                <a:gd name="connsiteY12" fmla="*/ 244157 h 304995"/>
                <a:gd name="connsiteX13" fmla="*/ 379 w 630150"/>
                <a:gd name="connsiteY13" fmla="*/ 235449 h 304995"/>
                <a:gd name="connsiteX14" fmla="*/ 4616 w 630150"/>
                <a:gd name="connsiteY14" fmla="*/ 231213 h 304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0150" h="304995">
                  <a:moveTo>
                    <a:pt x="4616" y="231213"/>
                  </a:moveTo>
                  <a:lnTo>
                    <a:pt x="396443" y="2728"/>
                  </a:lnTo>
                  <a:cubicBezTo>
                    <a:pt x="403417" y="-909"/>
                    <a:pt x="411718" y="-909"/>
                    <a:pt x="418693" y="2728"/>
                  </a:cubicBezTo>
                  <a:lnTo>
                    <a:pt x="625464" y="121249"/>
                  </a:lnTo>
                  <a:cubicBezTo>
                    <a:pt x="629004" y="122383"/>
                    <a:pt x="630962" y="126180"/>
                    <a:pt x="629828" y="129721"/>
                  </a:cubicBezTo>
                  <a:cubicBezTo>
                    <a:pt x="629165" y="131796"/>
                    <a:pt x="627539" y="133422"/>
                    <a:pt x="625464" y="134086"/>
                  </a:cubicBezTo>
                  <a:lnTo>
                    <a:pt x="333652" y="302348"/>
                  </a:lnTo>
                  <a:cubicBezTo>
                    <a:pt x="326656" y="305878"/>
                    <a:pt x="318398" y="305878"/>
                    <a:pt x="311403" y="302348"/>
                  </a:cubicBezTo>
                  <a:lnTo>
                    <a:pt x="229144" y="254853"/>
                  </a:lnTo>
                  <a:cubicBezTo>
                    <a:pt x="222105" y="251324"/>
                    <a:pt x="213826" y="251324"/>
                    <a:pt x="206787" y="254853"/>
                  </a:cubicBezTo>
                  <a:lnTo>
                    <a:pt x="129341" y="302348"/>
                  </a:lnTo>
                  <a:cubicBezTo>
                    <a:pt x="122303" y="305878"/>
                    <a:pt x="114024" y="305878"/>
                    <a:pt x="106985" y="302348"/>
                  </a:cubicBezTo>
                  <a:lnTo>
                    <a:pt x="4616" y="244157"/>
                  </a:lnTo>
                  <a:cubicBezTo>
                    <a:pt x="1043" y="242927"/>
                    <a:pt x="-861" y="239022"/>
                    <a:pt x="379" y="235449"/>
                  </a:cubicBezTo>
                  <a:cubicBezTo>
                    <a:pt x="1064" y="233460"/>
                    <a:pt x="2626" y="231898"/>
                    <a:pt x="4616" y="231213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30" name="图形 18">
              <a:extLst>
                <a:ext uri="{FF2B5EF4-FFF2-40B4-BE49-F238E27FC236}">
                  <a16:creationId xmlns:a16="http://schemas.microsoft.com/office/drawing/2014/main" id="{33B7C201-4E01-9C8B-6076-E0010E8C6CA9}"/>
                </a:ext>
              </a:extLst>
            </p:cNvPr>
            <p:cNvGrpSpPr/>
            <p:nvPr/>
          </p:nvGrpSpPr>
          <p:grpSpPr>
            <a:xfrm>
              <a:off x="9640339" y="4308841"/>
              <a:ext cx="288121" cy="455110"/>
              <a:chOff x="9834180" y="4237160"/>
              <a:chExt cx="413294" cy="652831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879" name="任意多边形: 形状 878">
                <a:extLst>
                  <a:ext uri="{FF2B5EF4-FFF2-40B4-BE49-F238E27FC236}">
                    <a16:creationId xmlns:a16="http://schemas.microsoft.com/office/drawing/2014/main" id="{F0C628B9-B2DD-9557-881C-E7831DF70090}"/>
                  </a:ext>
                </a:extLst>
              </p:cNvPr>
              <p:cNvSpPr/>
              <p:nvPr/>
            </p:nvSpPr>
            <p:spPr>
              <a:xfrm>
                <a:off x="9843238" y="4242294"/>
                <a:ext cx="314275" cy="609616"/>
              </a:xfrm>
              <a:custGeom>
                <a:avLst/>
                <a:gdLst>
                  <a:gd name="connsiteX0" fmla="*/ 257047 w 314275"/>
                  <a:gd name="connsiteY0" fmla="*/ 0 h 609616"/>
                  <a:gd name="connsiteX1" fmla="*/ 0 w 314275"/>
                  <a:gd name="connsiteY1" fmla="*/ 150292 h 609616"/>
                  <a:gd name="connsiteX2" fmla="*/ 57229 w 314275"/>
                  <a:gd name="connsiteY2" fmla="*/ 609617 h 609616"/>
                  <a:gd name="connsiteX3" fmla="*/ 314275 w 314275"/>
                  <a:gd name="connsiteY3" fmla="*/ 459432 h 609616"/>
                  <a:gd name="connsiteX4" fmla="*/ 257047 w 314275"/>
                  <a:gd name="connsiteY4" fmla="*/ 0 h 609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4275" h="609616">
                    <a:moveTo>
                      <a:pt x="257047" y="0"/>
                    </a:moveTo>
                    <a:lnTo>
                      <a:pt x="0" y="150292"/>
                    </a:lnTo>
                    <a:lnTo>
                      <a:pt x="57229" y="609617"/>
                    </a:lnTo>
                    <a:lnTo>
                      <a:pt x="314275" y="459432"/>
                    </a:lnTo>
                    <a:lnTo>
                      <a:pt x="257047" y="0"/>
                    </a:ln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0" name="任意多边形: 形状 879">
                <a:extLst>
                  <a:ext uri="{FF2B5EF4-FFF2-40B4-BE49-F238E27FC236}">
                    <a16:creationId xmlns:a16="http://schemas.microsoft.com/office/drawing/2014/main" id="{9AD336F8-293C-6E70-4AA8-CB6FC8C5F723}"/>
                  </a:ext>
                </a:extLst>
              </p:cNvPr>
              <p:cNvSpPr/>
              <p:nvPr/>
            </p:nvSpPr>
            <p:spPr>
              <a:xfrm>
                <a:off x="9853401" y="4255237"/>
                <a:ext cx="313098" cy="170722"/>
              </a:xfrm>
              <a:custGeom>
                <a:avLst/>
                <a:gdLst>
                  <a:gd name="connsiteX0" fmla="*/ 0 w 313098"/>
                  <a:gd name="connsiteY0" fmla="*/ 144622 h 170722"/>
                  <a:gd name="connsiteX1" fmla="*/ 248917 w 313098"/>
                  <a:gd name="connsiteY1" fmla="*/ 0 h 170722"/>
                  <a:gd name="connsiteX2" fmla="*/ 313098 w 313098"/>
                  <a:gd name="connsiteY2" fmla="*/ 26849 h 170722"/>
                  <a:gd name="connsiteX3" fmla="*/ 66321 w 313098"/>
                  <a:gd name="connsiteY3" fmla="*/ 170723 h 170722"/>
                  <a:gd name="connsiteX4" fmla="*/ 0 w 313098"/>
                  <a:gd name="connsiteY4" fmla="*/ 144622 h 170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3098" h="170722">
                    <a:moveTo>
                      <a:pt x="0" y="144622"/>
                    </a:moveTo>
                    <a:lnTo>
                      <a:pt x="248917" y="0"/>
                    </a:lnTo>
                    <a:cubicBezTo>
                      <a:pt x="267433" y="14687"/>
                      <a:pt x="289640" y="23983"/>
                      <a:pt x="313098" y="26849"/>
                    </a:cubicBezTo>
                    <a:lnTo>
                      <a:pt x="66321" y="170723"/>
                    </a:lnTo>
                    <a:cubicBezTo>
                      <a:pt x="66321" y="170723"/>
                      <a:pt x="48671" y="168369"/>
                      <a:pt x="0" y="144622"/>
                    </a:cubicBez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1" name="任意多边形: 形状 880">
                <a:extLst>
                  <a:ext uri="{FF2B5EF4-FFF2-40B4-BE49-F238E27FC236}">
                    <a16:creationId xmlns:a16="http://schemas.microsoft.com/office/drawing/2014/main" id="{5C7E21B4-A183-FBFF-E19A-8675EA42484F}"/>
                  </a:ext>
                </a:extLst>
              </p:cNvPr>
              <p:cNvSpPr/>
              <p:nvPr/>
            </p:nvSpPr>
            <p:spPr>
              <a:xfrm>
                <a:off x="9834180" y="4237160"/>
                <a:ext cx="356387" cy="193435"/>
              </a:xfrm>
              <a:custGeom>
                <a:avLst/>
                <a:gdLst>
                  <a:gd name="connsiteX0" fmla="*/ 110786 w 356387"/>
                  <a:gd name="connsiteY0" fmla="*/ 186982 h 193435"/>
                  <a:gd name="connsiteX1" fmla="*/ 59762 w 356387"/>
                  <a:gd name="connsiteY1" fmla="*/ 189014 h 193435"/>
                  <a:gd name="connsiteX2" fmla="*/ 12268 w 356387"/>
                  <a:gd name="connsiteY2" fmla="*/ 168262 h 193435"/>
                  <a:gd name="connsiteX3" fmla="*/ 9059 w 356387"/>
                  <a:gd name="connsiteY3" fmla="*/ 142483 h 193435"/>
                  <a:gd name="connsiteX4" fmla="*/ 254553 w 356387"/>
                  <a:gd name="connsiteY4" fmla="*/ 0 h 193435"/>
                  <a:gd name="connsiteX5" fmla="*/ 266319 w 356387"/>
                  <a:gd name="connsiteY5" fmla="*/ 5134 h 193435"/>
                  <a:gd name="connsiteX6" fmla="*/ 25211 w 356387"/>
                  <a:gd name="connsiteY6" fmla="*/ 146013 h 193435"/>
                  <a:gd name="connsiteX7" fmla="*/ 27136 w 356387"/>
                  <a:gd name="connsiteY7" fmla="*/ 161523 h 193435"/>
                  <a:gd name="connsiteX8" fmla="*/ 71208 w 356387"/>
                  <a:gd name="connsiteY8" fmla="*/ 180671 h 193435"/>
                  <a:gd name="connsiteX9" fmla="*/ 101908 w 356387"/>
                  <a:gd name="connsiteY9" fmla="*/ 179387 h 193435"/>
                  <a:gd name="connsiteX10" fmla="*/ 343016 w 356387"/>
                  <a:gd name="connsiteY10" fmla="*/ 38723 h 193435"/>
                  <a:gd name="connsiteX11" fmla="*/ 356387 w 356387"/>
                  <a:gd name="connsiteY11" fmla="*/ 44499 h 193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6387" h="193435">
                    <a:moveTo>
                      <a:pt x="110786" y="186982"/>
                    </a:moveTo>
                    <a:cubicBezTo>
                      <a:pt x="94827" y="194812"/>
                      <a:pt x="76300" y="195550"/>
                      <a:pt x="59762" y="189014"/>
                    </a:cubicBezTo>
                    <a:lnTo>
                      <a:pt x="12268" y="168262"/>
                    </a:lnTo>
                    <a:cubicBezTo>
                      <a:pt x="-2708" y="161630"/>
                      <a:pt x="-4205" y="150078"/>
                      <a:pt x="9059" y="142483"/>
                    </a:cubicBezTo>
                    <a:lnTo>
                      <a:pt x="254553" y="0"/>
                    </a:lnTo>
                    <a:lnTo>
                      <a:pt x="266319" y="5134"/>
                    </a:lnTo>
                    <a:lnTo>
                      <a:pt x="25211" y="146013"/>
                    </a:lnTo>
                    <a:cubicBezTo>
                      <a:pt x="17188" y="150612"/>
                      <a:pt x="18151" y="157565"/>
                      <a:pt x="27136" y="161523"/>
                    </a:cubicBezTo>
                    <a:lnTo>
                      <a:pt x="71208" y="180671"/>
                    </a:lnTo>
                    <a:cubicBezTo>
                      <a:pt x="81177" y="184511"/>
                      <a:pt x="92291" y="184040"/>
                      <a:pt x="101908" y="179387"/>
                    </a:cubicBezTo>
                    <a:lnTo>
                      <a:pt x="343016" y="38723"/>
                    </a:lnTo>
                    <a:lnTo>
                      <a:pt x="356387" y="44499"/>
                    </a:ln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2" name="任意多边形: 形状 881">
                <a:extLst>
                  <a:ext uri="{FF2B5EF4-FFF2-40B4-BE49-F238E27FC236}">
                    <a16:creationId xmlns:a16="http://schemas.microsoft.com/office/drawing/2014/main" id="{ECA23FC3-88DB-B6D0-C388-5CEB12DE3AF5}"/>
                  </a:ext>
                </a:extLst>
              </p:cNvPr>
              <p:cNvSpPr/>
              <p:nvPr/>
            </p:nvSpPr>
            <p:spPr>
              <a:xfrm>
                <a:off x="9834253" y="4281659"/>
                <a:ext cx="413221" cy="608331"/>
              </a:xfrm>
              <a:custGeom>
                <a:avLst/>
                <a:gdLst>
                  <a:gd name="connsiteX0" fmla="*/ 355993 w 413221"/>
                  <a:gd name="connsiteY0" fmla="*/ 0 h 608331"/>
                  <a:gd name="connsiteX1" fmla="*/ 413221 w 413221"/>
                  <a:gd name="connsiteY1" fmla="*/ 459432 h 608331"/>
                  <a:gd name="connsiteX2" fmla="*/ 167942 w 413221"/>
                  <a:gd name="connsiteY2" fmla="*/ 601915 h 608331"/>
                  <a:gd name="connsiteX3" fmla="*/ 116917 w 413221"/>
                  <a:gd name="connsiteY3" fmla="*/ 603947 h 608331"/>
                  <a:gd name="connsiteX4" fmla="*/ 69316 w 413221"/>
                  <a:gd name="connsiteY4" fmla="*/ 583088 h 608331"/>
                  <a:gd name="connsiteX5" fmla="*/ 57229 w 413221"/>
                  <a:gd name="connsiteY5" fmla="*/ 570680 h 608331"/>
                  <a:gd name="connsiteX6" fmla="*/ 0 w 413221"/>
                  <a:gd name="connsiteY6" fmla="*/ 111248 h 608331"/>
                  <a:gd name="connsiteX7" fmla="*/ 12195 w 413221"/>
                  <a:gd name="connsiteY7" fmla="*/ 123656 h 608331"/>
                  <a:gd name="connsiteX8" fmla="*/ 59689 w 413221"/>
                  <a:gd name="connsiteY8" fmla="*/ 144515 h 608331"/>
                  <a:gd name="connsiteX9" fmla="*/ 110713 w 413221"/>
                  <a:gd name="connsiteY9" fmla="*/ 142590 h 608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3221" h="608331">
                    <a:moveTo>
                      <a:pt x="355993" y="0"/>
                    </a:moveTo>
                    <a:lnTo>
                      <a:pt x="413221" y="459432"/>
                    </a:lnTo>
                    <a:lnTo>
                      <a:pt x="167942" y="601915"/>
                    </a:lnTo>
                    <a:cubicBezTo>
                      <a:pt x="151971" y="609702"/>
                      <a:pt x="133465" y="610429"/>
                      <a:pt x="116917" y="603947"/>
                    </a:cubicBezTo>
                    <a:lnTo>
                      <a:pt x="69316" y="583088"/>
                    </a:lnTo>
                    <a:cubicBezTo>
                      <a:pt x="61935" y="579772"/>
                      <a:pt x="57763" y="575280"/>
                      <a:pt x="57229" y="570680"/>
                    </a:cubicBezTo>
                    <a:lnTo>
                      <a:pt x="0" y="111248"/>
                    </a:lnTo>
                    <a:cubicBezTo>
                      <a:pt x="535" y="115954"/>
                      <a:pt x="4707" y="120447"/>
                      <a:pt x="12195" y="123656"/>
                    </a:cubicBezTo>
                    <a:lnTo>
                      <a:pt x="59689" y="144515"/>
                    </a:lnTo>
                    <a:cubicBezTo>
                      <a:pt x="76215" y="151040"/>
                      <a:pt x="94721" y="150334"/>
                      <a:pt x="110713" y="142590"/>
                    </a:cubicBez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3" name="任意多边形: 形状 882">
                <a:extLst>
                  <a:ext uri="{FF2B5EF4-FFF2-40B4-BE49-F238E27FC236}">
                    <a16:creationId xmlns:a16="http://schemas.microsoft.com/office/drawing/2014/main" id="{F2C20734-0EA0-2A1F-D8FB-2BFC30B2208F}"/>
                  </a:ext>
                </a:extLst>
              </p:cNvPr>
              <p:cNvSpPr/>
              <p:nvPr/>
            </p:nvSpPr>
            <p:spPr>
              <a:xfrm>
                <a:off x="9834253" y="4392906"/>
                <a:ext cx="143124" cy="497078"/>
              </a:xfrm>
              <a:custGeom>
                <a:avLst/>
                <a:gdLst>
                  <a:gd name="connsiteX0" fmla="*/ 85896 w 143124"/>
                  <a:gd name="connsiteY0" fmla="*/ 37653 h 497078"/>
                  <a:gd name="connsiteX1" fmla="*/ 59689 w 143124"/>
                  <a:gd name="connsiteY1" fmla="*/ 33267 h 497078"/>
                  <a:gd name="connsiteX2" fmla="*/ 12195 w 143124"/>
                  <a:gd name="connsiteY2" fmla="*/ 12408 h 497078"/>
                  <a:gd name="connsiteX3" fmla="*/ 0 w 143124"/>
                  <a:gd name="connsiteY3" fmla="*/ 0 h 497078"/>
                  <a:gd name="connsiteX4" fmla="*/ 57229 w 143124"/>
                  <a:gd name="connsiteY4" fmla="*/ 459432 h 497078"/>
                  <a:gd name="connsiteX5" fmla="*/ 69316 w 143124"/>
                  <a:gd name="connsiteY5" fmla="*/ 471840 h 497078"/>
                  <a:gd name="connsiteX6" fmla="*/ 116917 w 143124"/>
                  <a:gd name="connsiteY6" fmla="*/ 492699 h 497078"/>
                  <a:gd name="connsiteX7" fmla="*/ 143125 w 143124"/>
                  <a:gd name="connsiteY7" fmla="*/ 496978 h 497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124" h="497078">
                    <a:moveTo>
                      <a:pt x="85896" y="37653"/>
                    </a:moveTo>
                    <a:cubicBezTo>
                      <a:pt x="76943" y="38124"/>
                      <a:pt x="68000" y="36626"/>
                      <a:pt x="59689" y="33267"/>
                    </a:cubicBezTo>
                    <a:lnTo>
                      <a:pt x="12195" y="12408"/>
                    </a:lnTo>
                    <a:cubicBezTo>
                      <a:pt x="4707" y="9199"/>
                      <a:pt x="535" y="4707"/>
                      <a:pt x="0" y="0"/>
                    </a:cubicBezTo>
                    <a:lnTo>
                      <a:pt x="57229" y="459432"/>
                    </a:lnTo>
                    <a:cubicBezTo>
                      <a:pt x="57763" y="464032"/>
                      <a:pt x="61935" y="468524"/>
                      <a:pt x="69316" y="471840"/>
                    </a:cubicBezTo>
                    <a:lnTo>
                      <a:pt x="116917" y="492699"/>
                    </a:lnTo>
                    <a:cubicBezTo>
                      <a:pt x="125239" y="496026"/>
                      <a:pt x="134182" y="497492"/>
                      <a:pt x="143125" y="496978"/>
                    </a:cubicBezTo>
                    <a:close/>
                  </a:path>
                </a:pathLst>
              </a:custGeom>
              <a:grpFill/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31" name="任意多边形: 形状 730">
              <a:extLst>
                <a:ext uri="{FF2B5EF4-FFF2-40B4-BE49-F238E27FC236}">
                  <a16:creationId xmlns:a16="http://schemas.microsoft.com/office/drawing/2014/main" id="{08B526BF-B8A6-8B18-E885-8361087DE425}"/>
                </a:ext>
              </a:extLst>
            </p:cNvPr>
            <p:cNvSpPr/>
            <p:nvPr/>
          </p:nvSpPr>
          <p:spPr>
            <a:xfrm>
              <a:off x="9803404" y="4333822"/>
              <a:ext cx="203133" cy="394111"/>
            </a:xfrm>
            <a:custGeom>
              <a:avLst/>
              <a:gdLst>
                <a:gd name="connsiteX0" fmla="*/ 238434 w 291383"/>
                <a:gd name="connsiteY0" fmla="*/ 0 h 565331"/>
                <a:gd name="connsiteX1" fmla="*/ 0 w 291383"/>
                <a:gd name="connsiteY1" fmla="*/ 139381 h 565331"/>
                <a:gd name="connsiteX2" fmla="*/ 53057 w 291383"/>
                <a:gd name="connsiteY2" fmla="*/ 565331 h 565331"/>
                <a:gd name="connsiteX3" fmla="*/ 291384 w 291383"/>
                <a:gd name="connsiteY3" fmla="*/ 425950 h 565331"/>
                <a:gd name="connsiteX4" fmla="*/ 238434 w 291383"/>
                <a:gd name="connsiteY4" fmla="*/ 0 h 565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383" h="565331">
                  <a:moveTo>
                    <a:pt x="238434" y="0"/>
                  </a:moveTo>
                  <a:lnTo>
                    <a:pt x="0" y="139381"/>
                  </a:lnTo>
                  <a:lnTo>
                    <a:pt x="53057" y="565331"/>
                  </a:lnTo>
                  <a:lnTo>
                    <a:pt x="291384" y="425950"/>
                  </a:lnTo>
                  <a:lnTo>
                    <a:pt x="238434" y="0"/>
                  </a:lnTo>
                  <a:close/>
                </a:path>
              </a:pathLst>
            </a:custGeom>
            <a:solidFill>
              <a:srgbClr val="FF725E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2" name="任意多边形: 形状 731">
              <a:extLst>
                <a:ext uri="{FF2B5EF4-FFF2-40B4-BE49-F238E27FC236}">
                  <a16:creationId xmlns:a16="http://schemas.microsoft.com/office/drawing/2014/main" id="{3335B182-F7AF-399B-050C-47982118EFE8}"/>
                </a:ext>
              </a:extLst>
            </p:cNvPr>
            <p:cNvSpPr/>
            <p:nvPr/>
          </p:nvSpPr>
          <p:spPr>
            <a:xfrm>
              <a:off x="9803404" y="4333822"/>
              <a:ext cx="203133" cy="394111"/>
            </a:xfrm>
            <a:custGeom>
              <a:avLst/>
              <a:gdLst>
                <a:gd name="connsiteX0" fmla="*/ 238434 w 291383"/>
                <a:gd name="connsiteY0" fmla="*/ 0 h 565331"/>
                <a:gd name="connsiteX1" fmla="*/ 0 w 291383"/>
                <a:gd name="connsiteY1" fmla="*/ 139381 h 565331"/>
                <a:gd name="connsiteX2" fmla="*/ 53057 w 291383"/>
                <a:gd name="connsiteY2" fmla="*/ 565331 h 565331"/>
                <a:gd name="connsiteX3" fmla="*/ 291384 w 291383"/>
                <a:gd name="connsiteY3" fmla="*/ 425950 h 565331"/>
                <a:gd name="connsiteX4" fmla="*/ 238434 w 291383"/>
                <a:gd name="connsiteY4" fmla="*/ 0 h 565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383" h="565331">
                  <a:moveTo>
                    <a:pt x="238434" y="0"/>
                  </a:moveTo>
                  <a:lnTo>
                    <a:pt x="0" y="139381"/>
                  </a:lnTo>
                  <a:lnTo>
                    <a:pt x="53057" y="565331"/>
                  </a:lnTo>
                  <a:lnTo>
                    <a:pt x="291384" y="425950"/>
                  </a:lnTo>
                  <a:lnTo>
                    <a:pt x="238434" y="0"/>
                  </a:lnTo>
                  <a:close/>
                </a:path>
              </a:pathLst>
            </a:custGeom>
            <a:solidFill>
              <a:srgbClr val="000000">
                <a:alpha val="35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3" name="任意多边形: 形状 732">
              <a:extLst>
                <a:ext uri="{FF2B5EF4-FFF2-40B4-BE49-F238E27FC236}">
                  <a16:creationId xmlns:a16="http://schemas.microsoft.com/office/drawing/2014/main" id="{E635E027-52E4-DCA9-BA02-5B027E3733DE}"/>
                </a:ext>
              </a:extLst>
            </p:cNvPr>
            <p:cNvSpPr/>
            <p:nvPr/>
          </p:nvSpPr>
          <p:spPr>
            <a:xfrm>
              <a:off x="9809742" y="4342249"/>
              <a:ext cx="202536" cy="110366"/>
            </a:xfrm>
            <a:custGeom>
              <a:avLst/>
              <a:gdLst>
                <a:gd name="connsiteX0" fmla="*/ 0 w 290527"/>
                <a:gd name="connsiteY0" fmla="*/ 134032 h 158314"/>
                <a:gd name="connsiteX1" fmla="*/ 230839 w 290527"/>
                <a:gd name="connsiteY1" fmla="*/ 0 h 158314"/>
                <a:gd name="connsiteX2" fmla="*/ 290528 w 290527"/>
                <a:gd name="connsiteY2" fmla="*/ 24924 h 158314"/>
                <a:gd name="connsiteX3" fmla="*/ 61721 w 290527"/>
                <a:gd name="connsiteY3" fmla="*/ 158314 h 158314"/>
                <a:gd name="connsiteX4" fmla="*/ 0 w 290527"/>
                <a:gd name="connsiteY4" fmla="*/ 134032 h 158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527" h="158314">
                  <a:moveTo>
                    <a:pt x="0" y="134032"/>
                  </a:moveTo>
                  <a:lnTo>
                    <a:pt x="230839" y="0"/>
                  </a:lnTo>
                  <a:cubicBezTo>
                    <a:pt x="248061" y="13649"/>
                    <a:pt x="268717" y="22271"/>
                    <a:pt x="290528" y="24924"/>
                  </a:cubicBezTo>
                  <a:lnTo>
                    <a:pt x="61721" y="158314"/>
                  </a:lnTo>
                  <a:cubicBezTo>
                    <a:pt x="40284" y="152602"/>
                    <a:pt x="19575" y="144451"/>
                    <a:pt x="0" y="134032"/>
                  </a:cubicBezTo>
                  <a:close/>
                </a:path>
              </a:pathLst>
            </a:custGeom>
            <a:solidFill>
              <a:srgbClr val="FFFFF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4" name="任意多边形: 形状 733">
              <a:extLst>
                <a:ext uri="{FF2B5EF4-FFF2-40B4-BE49-F238E27FC236}">
                  <a16:creationId xmlns:a16="http://schemas.microsoft.com/office/drawing/2014/main" id="{AF008C11-DB79-FBAA-E0E5-764CAB227F95}"/>
                </a:ext>
              </a:extLst>
            </p:cNvPr>
            <p:cNvSpPr/>
            <p:nvPr/>
          </p:nvSpPr>
          <p:spPr>
            <a:xfrm>
              <a:off x="9797579" y="4330542"/>
              <a:ext cx="230211" cy="125066"/>
            </a:xfrm>
            <a:custGeom>
              <a:avLst/>
              <a:gdLst>
                <a:gd name="connsiteX0" fmla="*/ 102703 w 330225"/>
                <a:gd name="connsiteY0" fmla="*/ 173397 h 179401"/>
                <a:gd name="connsiteX1" fmla="*/ 55422 w 330225"/>
                <a:gd name="connsiteY1" fmla="*/ 175322 h 179401"/>
                <a:gd name="connsiteX2" fmla="*/ 11351 w 330225"/>
                <a:gd name="connsiteY2" fmla="*/ 155961 h 179401"/>
                <a:gd name="connsiteX3" fmla="*/ 8356 w 330225"/>
                <a:gd name="connsiteY3" fmla="*/ 132107 h 179401"/>
                <a:gd name="connsiteX4" fmla="*/ 235772 w 330225"/>
                <a:gd name="connsiteY4" fmla="*/ 0 h 179401"/>
                <a:gd name="connsiteX5" fmla="*/ 246469 w 330225"/>
                <a:gd name="connsiteY5" fmla="*/ 4707 h 179401"/>
                <a:gd name="connsiteX6" fmla="*/ 22797 w 330225"/>
                <a:gd name="connsiteY6" fmla="*/ 135423 h 179401"/>
                <a:gd name="connsiteX7" fmla="*/ 24615 w 330225"/>
                <a:gd name="connsiteY7" fmla="*/ 149757 h 179401"/>
                <a:gd name="connsiteX8" fmla="*/ 65584 w 330225"/>
                <a:gd name="connsiteY8" fmla="*/ 167514 h 179401"/>
                <a:gd name="connsiteX9" fmla="*/ 93931 w 330225"/>
                <a:gd name="connsiteY9" fmla="*/ 166337 h 179401"/>
                <a:gd name="connsiteX10" fmla="*/ 317817 w 330225"/>
                <a:gd name="connsiteY10" fmla="*/ 35941 h 179401"/>
                <a:gd name="connsiteX11" fmla="*/ 330226 w 330225"/>
                <a:gd name="connsiteY11" fmla="*/ 41290 h 179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0225" h="179401">
                  <a:moveTo>
                    <a:pt x="102703" y="173397"/>
                  </a:moveTo>
                  <a:cubicBezTo>
                    <a:pt x="87919" y="180671"/>
                    <a:pt x="70751" y="181366"/>
                    <a:pt x="55422" y="175322"/>
                  </a:cubicBezTo>
                  <a:lnTo>
                    <a:pt x="11351" y="155961"/>
                  </a:lnTo>
                  <a:cubicBezTo>
                    <a:pt x="-2555" y="149863"/>
                    <a:pt x="-3839" y="139167"/>
                    <a:pt x="8356" y="132107"/>
                  </a:cubicBezTo>
                  <a:lnTo>
                    <a:pt x="235772" y="0"/>
                  </a:lnTo>
                  <a:lnTo>
                    <a:pt x="246469" y="4707"/>
                  </a:lnTo>
                  <a:lnTo>
                    <a:pt x="22797" y="135423"/>
                  </a:lnTo>
                  <a:cubicBezTo>
                    <a:pt x="15523" y="139702"/>
                    <a:pt x="16272" y="146120"/>
                    <a:pt x="24615" y="149757"/>
                  </a:cubicBezTo>
                  <a:lnTo>
                    <a:pt x="65584" y="167514"/>
                  </a:lnTo>
                  <a:cubicBezTo>
                    <a:pt x="74784" y="171118"/>
                    <a:pt x="85063" y="170691"/>
                    <a:pt x="93931" y="166337"/>
                  </a:cubicBezTo>
                  <a:lnTo>
                    <a:pt x="317817" y="35941"/>
                  </a:lnTo>
                  <a:lnTo>
                    <a:pt x="330226" y="41290"/>
                  </a:lnTo>
                  <a:close/>
                </a:path>
              </a:pathLst>
            </a:custGeom>
            <a:solidFill>
              <a:srgbClr val="FF725E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5" name="任意多边形: 形状 734">
              <a:extLst>
                <a:ext uri="{FF2B5EF4-FFF2-40B4-BE49-F238E27FC236}">
                  <a16:creationId xmlns:a16="http://schemas.microsoft.com/office/drawing/2014/main" id="{56617D64-C009-646B-FB88-66ADAEA40999}"/>
                </a:ext>
              </a:extLst>
            </p:cNvPr>
            <p:cNvSpPr/>
            <p:nvPr/>
          </p:nvSpPr>
          <p:spPr>
            <a:xfrm>
              <a:off x="9790499" y="4337956"/>
              <a:ext cx="230211" cy="125066"/>
            </a:xfrm>
            <a:custGeom>
              <a:avLst/>
              <a:gdLst>
                <a:gd name="connsiteX0" fmla="*/ 102703 w 330225"/>
                <a:gd name="connsiteY0" fmla="*/ 173397 h 179401"/>
                <a:gd name="connsiteX1" fmla="*/ 55422 w 330225"/>
                <a:gd name="connsiteY1" fmla="*/ 175322 h 179401"/>
                <a:gd name="connsiteX2" fmla="*/ 11351 w 330225"/>
                <a:gd name="connsiteY2" fmla="*/ 155961 h 179401"/>
                <a:gd name="connsiteX3" fmla="*/ 8356 w 330225"/>
                <a:gd name="connsiteY3" fmla="*/ 132107 h 179401"/>
                <a:gd name="connsiteX4" fmla="*/ 235772 w 330225"/>
                <a:gd name="connsiteY4" fmla="*/ 0 h 179401"/>
                <a:gd name="connsiteX5" fmla="*/ 246469 w 330225"/>
                <a:gd name="connsiteY5" fmla="*/ 4707 h 179401"/>
                <a:gd name="connsiteX6" fmla="*/ 22797 w 330225"/>
                <a:gd name="connsiteY6" fmla="*/ 135423 h 179401"/>
                <a:gd name="connsiteX7" fmla="*/ 24615 w 330225"/>
                <a:gd name="connsiteY7" fmla="*/ 149757 h 179401"/>
                <a:gd name="connsiteX8" fmla="*/ 65584 w 330225"/>
                <a:gd name="connsiteY8" fmla="*/ 167514 h 179401"/>
                <a:gd name="connsiteX9" fmla="*/ 93931 w 330225"/>
                <a:gd name="connsiteY9" fmla="*/ 166337 h 179401"/>
                <a:gd name="connsiteX10" fmla="*/ 317817 w 330225"/>
                <a:gd name="connsiteY10" fmla="*/ 35941 h 179401"/>
                <a:gd name="connsiteX11" fmla="*/ 330226 w 330225"/>
                <a:gd name="connsiteY11" fmla="*/ 41290 h 179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0225" h="179401">
                  <a:moveTo>
                    <a:pt x="102703" y="173397"/>
                  </a:moveTo>
                  <a:cubicBezTo>
                    <a:pt x="87919" y="180671"/>
                    <a:pt x="70751" y="181366"/>
                    <a:pt x="55422" y="175322"/>
                  </a:cubicBezTo>
                  <a:lnTo>
                    <a:pt x="11351" y="155961"/>
                  </a:lnTo>
                  <a:cubicBezTo>
                    <a:pt x="-2555" y="149863"/>
                    <a:pt x="-3839" y="139167"/>
                    <a:pt x="8356" y="132107"/>
                  </a:cubicBezTo>
                  <a:lnTo>
                    <a:pt x="235772" y="0"/>
                  </a:lnTo>
                  <a:lnTo>
                    <a:pt x="246469" y="4707"/>
                  </a:lnTo>
                  <a:lnTo>
                    <a:pt x="22797" y="135423"/>
                  </a:lnTo>
                  <a:cubicBezTo>
                    <a:pt x="15523" y="139702"/>
                    <a:pt x="16272" y="146120"/>
                    <a:pt x="24615" y="149757"/>
                  </a:cubicBezTo>
                  <a:lnTo>
                    <a:pt x="65584" y="167514"/>
                  </a:lnTo>
                  <a:cubicBezTo>
                    <a:pt x="74784" y="171118"/>
                    <a:pt x="85063" y="170691"/>
                    <a:pt x="93931" y="166337"/>
                  </a:cubicBezTo>
                  <a:lnTo>
                    <a:pt x="317817" y="35941"/>
                  </a:lnTo>
                  <a:lnTo>
                    <a:pt x="330226" y="4129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6" name="任意多边形: 形状 735">
              <a:extLst>
                <a:ext uri="{FF2B5EF4-FFF2-40B4-BE49-F238E27FC236}">
                  <a16:creationId xmlns:a16="http://schemas.microsoft.com/office/drawing/2014/main" id="{E174219A-9860-0EEF-1F9E-9B57EF25B2E3}"/>
                </a:ext>
              </a:extLst>
            </p:cNvPr>
            <p:cNvSpPr/>
            <p:nvPr/>
          </p:nvSpPr>
          <p:spPr>
            <a:xfrm>
              <a:off x="9797662" y="4359325"/>
              <a:ext cx="267339" cy="393158"/>
            </a:xfrm>
            <a:custGeom>
              <a:avLst/>
              <a:gdLst>
                <a:gd name="connsiteX0" fmla="*/ 330000 w 383484"/>
                <a:gd name="connsiteY0" fmla="*/ 0 h 563964"/>
                <a:gd name="connsiteX1" fmla="*/ 383484 w 383484"/>
                <a:gd name="connsiteY1" fmla="*/ 425951 h 563964"/>
                <a:gd name="connsiteX2" fmla="*/ 156068 w 383484"/>
                <a:gd name="connsiteY2" fmla="*/ 558058 h 563964"/>
                <a:gd name="connsiteX3" fmla="*/ 108788 w 383484"/>
                <a:gd name="connsiteY3" fmla="*/ 559876 h 563964"/>
                <a:gd name="connsiteX4" fmla="*/ 64716 w 383484"/>
                <a:gd name="connsiteY4" fmla="*/ 540622 h 563964"/>
                <a:gd name="connsiteX5" fmla="*/ 53485 w 383484"/>
                <a:gd name="connsiteY5" fmla="*/ 529069 h 563964"/>
                <a:gd name="connsiteX6" fmla="*/ 0 w 383484"/>
                <a:gd name="connsiteY6" fmla="*/ 103118 h 563964"/>
                <a:gd name="connsiteX7" fmla="*/ 11232 w 383484"/>
                <a:gd name="connsiteY7" fmla="*/ 114671 h 563964"/>
                <a:gd name="connsiteX8" fmla="*/ 55303 w 383484"/>
                <a:gd name="connsiteY8" fmla="*/ 134032 h 563964"/>
                <a:gd name="connsiteX9" fmla="*/ 102690 w 383484"/>
                <a:gd name="connsiteY9" fmla="*/ 132107 h 56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484" h="563964">
                  <a:moveTo>
                    <a:pt x="330000" y="0"/>
                  </a:moveTo>
                  <a:lnTo>
                    <a:pt x="383484" y="425951"/>
                  </a:lnTo>
                  <a:lnTo>
                    <a:pt x="156068" y="558058"/>
                  </a:lnTo>
                  <a:cubicBezTo>
                    <a:pt x="141253" y="565246"/>
                    <a:pt x="124106" y="565899"/>
                    <a:pt x="108788" y="559876"/>
                  </a:cubicBezTo>
                  <a:lnTo>
                    <a:pt x="64716" y="540622"/>
                  </a:lnTo>
                  <a:cubicBezTo>
                    <a:pt x="57764" y="537519"/>
                    <a:pt x="54020" y="533348"/>
                    <a:pt x="53485" y="529069"/>
                  </a:cubicBezTo>
                  <a:lnTo>
                    <a:pt x="0" y="103118"/>
                  </a:lnTo>
                  <a:cubicBezTo>
                    <a:pt x="535" y="107504"/>
                    <a:pt x="4279" y="111676"/>
                    <a:pt x="11232" y="114671"/>
                  </a:cubicBezTo>
                  <a:lnTo>
                    <a:pt x="55303" y="134032"/>
                  </a:lnTo>
                  <a:cubicBezTo>
                    <a:pt x="70664" y="140076"/>
                    <a:pt x="87865" y="139381"/>
                    <a:pt x="102690" y="132107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7" name="任意多边形: 形状 736">
              <a:extLst>
                <a:ext uri="{FF2B5EF4-FFF2-40B4-BE49-F238E27FC236}">
                  <a16:creationId xmlns:a16="http://schemas.microsoft.com/office/drawing/2014/main" id="{A6E987A7-80B3-2865-C9CD-858B162E5CEE}"/>
                </a:ext>
              </a:extLst>
            </p:cNvPr>
            <p:cNvSpPr/>
            <p:nvPr/>
          </p:nvSpPr>
          <p:spPr>
            <a:xfrm>
              <a:off x="9798762" y="4352316"/>
              <a:ext cx="267339" cy="393158"/>
            </a:xfrm>
            <a:custGeom>
              <a:avLst/>
              <a:gdLst>
                <a:gd name="connsiteX0" fmla="*/ 330000 w 383484"/>
                <a:gd name="connsiteY0" fmla="*/ 0 h 563964"/>
                <a:gd name="connsiteX1" fmla="*/ 383484 w 383484"/>
                <a:gd name="connsiteY1" fmla="*/ 425951 h 563964"/>
                <a:gd name="connsiteX2" fmla="*/ 156068 w 383484"/>
                <a:gd name="connsiteY2" fmla="*/ 558058 h 563964"/>
                <a:gd name="connsiteX3" fmla="*/ 108788 w 383484"/>
                <a:gd name="connsiteY3" fmla="*/ 559876 h 563964"/>
                <a:gd name="connsiteX4" fmla="*/ 64716 w 383484"/>
                <a:gd name="connsiteY4" fmla="*/ 540622 h 563964"/>
                <a:gd name="connsiteX5" fmla="*/ 53485 w 383484"/>
                <a:gd name="connsiteY5" fmla="*/ 529069 h 563964"/>
                <a:gd name="connsiteX6" fmla="*/ 0 w 383484"/>
                <a:gd name="connsiteY6" fmla="*/ 103118 h 563964"/>
                <a:gd name="connsiteX7" fmla="*/ 11232 w 383484"/>
                <a:gd name="connsiteY7" fmla="*/ 114671 h 563964"/>
                <a:gd name="connsiteX8" fmla="*/ 55303 w 383484"/>
                <a:gd name="connsiteY8" fmla="*/ 134032 h 563964"/>
                <a:gd name="connsiteX9" fmla="*/ 102690 w 383484"/>
                <a:gd name="connsiteY9" fmla="*/ 132107 h 56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484" h="563964">
                  <a:moveTo>
                    <a:pt x="330000" y="0"/>
                  </a:moveTo>
                  <a:lnTo>
                    <a:pt x="383484" y="425951"/>
                  </a:lnTo>
                  <a:lnTo>
                    <a:pt x="156068" y="558058"/>
                  </a:lnTo>
                  <a:cubicBezTo>
                    <a:pt x="141253" y="565246"/>
                    <a:pt x="124106" y="565899"/>
                    <a:pt x="108788" y="559876"/>
                  </a:cubicBezTo>
                  <a:lnTo>
                    <a:pt x="64716" y="540622"/>
                  </a:lnTo>
                  <a:cubicBezTo>
                    <a:pt x="57764" y="537519"/>
                    <a:pt x="54020" y="533348"/>
                    <a:pt x="53485" y="529069"/>
                  </a:cubicBezTo>
                  <a:lnTo>
                    <a:pt x="0" y="103118"/>
                  </a:lnTo>
                  <a:cubicBezTo>
                    <a:pt x="535" y="107504"/>
                    <a:pt x="4279" y="111676"/>
                    <a:pt x="11232" y="114671"/>
                  </a:cubicBezTo>
                  <a:lnTo>
                    <a:pt x="55303" y="134032"/>
                  </a:lnTo>
                  <a:cubicBezTo>
                    <a:pt x="70664" y="140076"/>
                    <a:pt x="87865" y="139381"/>
                    <a:pt x="102690" y="132107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8" name="任意多边形: 形状 737">
              <a:extLst>
                <a:ext uri="{FF2B5EF4-FFF2-40B4-BE49-F238E27FC236}">
                  <a16:creationId xmlns:a16="http://schemas.microsoft.com/office/drawing/2014/main" id="{2DF6E159-45B0-A097-F049-011484547DAD}"/>
                </a:ext>
              </a:extLst>
            </p:cNvPr>
            <p:cNvSpPr/>
            <p:nvPr/>
          </p:nvSpPr>
          <p:spPr>
            <a:xfrm>
              <a:off x="9797662" y="4431213"/>
              <a:ext cx="92767" cy="321314"/>
            </a:xfrm>
            <a:custGeom>
              <a:avLst/>
              <a:gdLst>
                <a:gd name="connsiteX0" fmla="*/ 79585 w 133069"/>
                <a:gd name="connsiteY0" fmla="*/ 34872 h 460908"/>
                <a:gd name="connsiteX1" fmla="*/ 55303 w 133069"/>
                <a:gd name="connsiteY1" fmla="*/ 30914 h 460908"/>
                <a:gd name="connsiteX2" fmla="*/ 11232 w 133069"/>
                <a:gd name="connsiteY2" fmla="*/ 11553 h 460908"/>
                <a:gd name="connsiteX3" fmla="*/ 0 w 133069"/>
                <a:gd name="connsiteY3" fmla="*/ 0 h 460908"/>
                <a:gd name="connsiteX4" fmla="*/ 53485 w 133069"/>
                <a:gd name="connsiteY4" fmla="*/ 425950 h 460908"/>
                <a:gd name="connsiteX5" fmla="*/ 64716 w 133069"/>
                <a:gd name="connsiteY5" fmla="*/ 437503 h 460908"/>
                <a:gd name="connsiteX6" fmla="*/ 108788 w 133069"/>
                <a:gd name="connsiteY6" fmla="*/ 456758 h 460908"/>
                <a:gd name="connsiteX7" fmla="*/ 133070 w 133069"/>
                <a:gd name="connsiteY7" fmla="*/ 460822 h 460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069" h="460908">
                  <a:moveTo>
                    <a:pt x="79585" y="34872"/>
                  </a:moveTo>
                  <a:cubicBezTo>
                    <a:pt x="71295" y="35364"/>
                    <a:pt x="63005" y="34016"/>
                    <a:pt x="55303" y="30914"/>
                  </a:cubicBezTo>
                  <a:lnTo>
                    <a:pt x="11232" y="11553"/>
                  </a:lnTo>
                  <a:cubicBezTo>
                    <a:pt x="4279" y="8557"/>
                    <a:pt x="535" y="4386"/>
                    <a:pt x="0" y="0"/>
                  </a:cubicBezTo>
                  <a:lnTo>
                    <a:pt x="53485" y="425950"/>
                  </a:lnTo>
                  <a:cubicBezTo>
                    <a:pt x="54020" y="430230"/>
                    <a:pt x="57764" y="434401"/>
                    <a:pt x="64716" y="437503"/>
                  </a:cubicBezTo>
                  <a:lnTo>
                    <a:pt x="108788" y="456758"/>
                  </a:lnTo>
                  <a:cubicBezTo>
                    <a:pt x="116479" y="459892"/>
                    <a:pt x="124779" y="461282"/>
                    <a:pt x="133070" y="46082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9" name="任意多边形: 形状 738">
              <a:extLst>
                <a:ext uri="{FF2B5EF4-FFF2-40B4-BE49-F238E27FC236}">
                  <a16:creationId xmlns:a16="http://schemas.microsoft.com/office/drawing/2014/main" id="{E1349C06-360D-896C-BDF5-01016AA52F84}"/>
                </a:ext>
              </a:extLst>
            </p:cNvPr>
            <p:cNvSpPr/>
            <p:nvPr/>
          </p:nvSpPr>
          <p:spPr>
            <a:xfrm>
              <a:off x="9798762" y="4424203"/>
              <a:ext cx="92767" cy="321314"/>
            </a:xfrm>
            <a:custGeom>
              <a:avLst/>
              <a:gdLst>
                <a:gd name="connsiteX0" fmla="*/ 79585 w 133069"/>
                <a:gd name="connsiteY0" fmla="*/ 34872 h 460908"/>
                <a:gd name="connsiteX1" fmla="*/ 55303 w 133069"/>
                <a:gd name="connsiteY1" fmla="*/ 30914 h 460908"/>
                <a:gd name="connsiteX2" fmla="*/ 11232 w 133069"/>
                <a:gd name="connsiteY2" fmla="*/ 11553 h 460908"/>
                <a:gd name="connsiteX3" fmla="*/ 0 w 133069"/>
                <a:gd name="connsiteY3" fmla="*/ 0 h 460908"/>
                <a:gd name="connsiteX4" fmla="*/ 53485 w 133069"/>
                <a:gd name="connsiteY4" fmla="*/ 425950 h 460908"/>
                <a:gd name="connsiteX5" fmla="*/ 64716 w 133069"/>
                <a:gd name="connsiteY5" fmla="*/ 437503 h 460908"/>
                <a:gd name="connsiteX6" fmla="*/ 108788 w 133069"/>
                <a:gd name="connsiteY6" fmla="*/ 456758 h 460908"/>
                <a:gd name="connsiteX7" fmla="*/ 133070 w 133069"/>
                <a:gd name="connsiteY7" fmla="*/ 460822 h 460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069" h="460908">
                  <a:moveTo>
                    <a:pt x="79585" y="34872"/>
                  </a:moveTo>
                  <a:cubicBezTo>
                    <a:pt x="71295" y="35364"/>
                    <a:pt x="63005" y="34016"/>
                    <a:pt x="55303" y="30914"/>
                  </a:cubicBezTo>
                  <a:lnTo>
                    <a:pt x="11232" y="11553"/>
                  </a:lnTo>
                  <a:cubicBezTo>
                    <a:pt x="4279" y="8557"/>
                    <a:pt x="535" y="4386"/>
                    <a:pt x="0" y="0"/>
                  </a:cubicBezTo>
                  <a:lnTo>
                    <a:pt x="53485" y="425950"/>
                  </a:lnTo>
                  <a:cubicBezTo>
                    <a:pt x="54020" y="430230"/>
                    <a:pt x="57764" y="434401"/>
                    <a:pt x="64716" y="437503"/>
                  </a:cubicBezTo>
                  <a:lnTo>
                    <a:pt x="108788" y="456758"/>
                  </a:lnTo>
                  <a:cubicBezTo>
                    <a:pt x="116479" y="459892"/>
                    <a:pt x="124779" y="461282"/>
                    <a:pt x="133070" y="46082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FE6475BC-7D9C-84BC-7E1E-15CA51BFA309}"/>
                </a:ext>
              </a:extLst>
            </p:cNvPr>
            <p:cNvSpPr/>
            <p:nvPr/>
          </p:nvSpPr>
          <p:spPr>
            <a:xfrm>
              <a:off x="8972154" y="3517114"/>
              <a:ext cx="1446913" cy="869207"/>
            </a:xfrm>
            <a:custGeom>
              <a:avLst/>
              <a:gdLst>
                <a:gd name="connsiteX0" fmla="*/ 0 w 2075520"/>
                <a:gd name="connsiteY0" fmla="*/ 364657 h 1246831"/>
                <a:gd name="connsiteX1" fmla="*/ 0 w 2075520"/>
                <a:gd name="connsiteY1" fmla="*/ 413329 h 1246831"/>
                <a:gd name="connsiteX2" fmla="*/ 1443761 w 2075520"/>
                <a:gd name="connsiteY2" fmla="*/ 1246831 h 1246831"/>
                <a:gd name="connsiteX3" fmla="*/ 2075520 w 2075520"/>
                <a:gd name="connsiteY3" fmla="*/ 882174 h 1246831"/>
                <a:gd name="connsiteX4" fmla="*/ 2075520 w 2075520"/>
                <a:gd name="connsiteY4" fmla="*/ 833503 h 1246831"/>
                <a:gd name="connsiteX5" fmla="*/ 631759 w 2075520"/>
                <a:gd name="connsiteY5" fmla="*/ 0 h 1246831"/>
                <a:gd name="connsiteX6" fmla="*/ 0 w 2075520"/>
                <a:gd name="connsiteY6" fmla="*/ 364657 h 1246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5520" h="1246831">
                  <a:moveTo>
                    <a:pt x="0" y="364657"/>
                  </a:moveTo>
                  <a:lnTo>
                    <a:pt x="0" y="413329"/>
                  </a:lnTo>
                  <a:lnTo>
                    <a:pt x="1443761" y="1246831"/>
                  </a:lnTo>
                  <a:lnTo>
                    <a:pt x="2075520" y="882174"/>
                  </a:lnTo>
                  <a:lnTo>
                    <a:pt x="2075520" y="833503"/>
                  </a:lnTo>
                  <a:lnTo>
                    <a:pt x="631759" y="0"/>
                  </a:lnTo>
                  <a:lnTo>
                    <a:pt x="0" y="364657"/>
                  </a:ln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9C46D0CE-4BE7-8F6E-AAF4-7B10857C569A}"/>
                </a:ext>
              </a:extLst>
            </p:cNvPr>
            <p:cNvSpPr/>
            <p:nvPr/>
          </p:nvSpPr>
          <p:spPr>
            <a:xfrm>
              <a:off x="8972154" y="3517114"/>
              <a:ext cx="1446913" cy="835351"/>
            </a:xfrm>
            <a:custGeom>
              <a:avLst/>
              <a:gdLst>
                <a:gd name="connsiteX0" fmla="*/ 0 w 2075520"/>
                <a:gd name="connsiteY0" fmla="*/ 364657 h 1198267"/>
                <a:gd name="connsiteX1" fmla="*/ 1443761 w 2075520"/>
                <a:gd name="connsiteY1" fmla="*/ 1198267 h 1198267"/>
                <a:gd name="connsiteX2" fmla="*/ 2075520 w 2075520"/>
                <a:gd name="connsiteY2" fmla="*/ 833503 h 1198267"/>
                <a:gd name="connsiteX3" fmla="*/ 631759 w 2075520"/>
                <a:gd name="connsiteY3" fmla="*/ 0 h 1198267"/>
                <a:gd name="connsiteX4" fmla="*/ 0 w 2075520"/>
                <a:gd name="connsiteY4" fmla="*/ 364657 h 119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5520" h="1198267">
                  <a:moveTo>
                    <a:pt x="0" y="364657"/>
                  </a:moveTo>
                  <a:lnTo>
                    <a:pt x="1443761" y="1198267"/>
                  </a:lnTo>
                  <a:lnTo>
                    <a:pt x="2075520" y="833503"/>
                  </a:lnTo>
                  <a:lnTo>
                    <a:pt x="631759" y="0"/>
                  </a:lnTo>
                  <a:lnTo>
                    <a:pt x="0" y="364657"/>
                  </a:ln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42" name="图形 18">
              <a:extLst>
                <a:ext uri="{FF2B5EF4-FFF2-40B4-BE49-F238E27FC236}">
                  <a16:creationId xmlns:a16="http://schemas.microsoft.com/office/drawing/2014/main" id="{807490B0-5853-4112-6374-C3F4EBA1E263}"/>
                </a:ext>
              </a:extLst>
            </p:cNvPr>
            <p:cNvGrpSpPr/>
            <p:nvPr/>
          </p:nvGrpSpPr>
          <p:grpSpPr>
            <a:xfrm>
              <a:off x="8913317" y="3509358"/>
              <a:ext cx="1535528" cy="1474039"/>
              <a:chOff x="8791305" y="3090344"/>
              <a:chExt cx="2202633" cy="2114430"/>
            </a:xfrm>
          </p:grpSpPr>
          <p:sp>
            <p:nvSpPr>
              <p:cNvPr id="870" name="任意多边形: 形状 869">
                <a:extLst>
                  <a:ext uri="{FF2B5EF4-FFF2-40B4-BE49-F238E27FC236}">
                    <a16:creationId xmlns:a16="http://schemas.microsoft.com/office/drawing/2014/main" id="{5C5DDCB4-E530-443F-897F-295ED10D98ED}"/>
                  </a:ext>
                </a:extLst>
              </p:cNvPr>
              <p:cNvSpPr/>
              <p:nvPr/>
            </p:nvSpPr>
            <p:spPr>
              <a:xfrm>
                <a:off x="10277239" y="3530385"/>
                <a:ext cx="716700" cy="1634079"/>
              </a:xfrm>
              <a:custGeom>
                <a:avLst/>
                <a:gdLst>
                  <a:gd name="connsiteX0" fmla="*/ 44900 w 716700"/>
                  <a:gd name="connsiteY0" fmla="*/ 342759 h 1634079"/>
                  <a:gd name="connsiteX1" fmla="*/ 629058 w 716700"/>
                  <a:gd name="connsiteY1" fmla="*/ 6021 h 1634079"/>
                  <a:gd name="connsiteX2" fmla="*/ 661149 w 716700"/>
                  <a:gd name="connsiteY2" fmla="*/ 2918 h 1634079"/>
                  <a:gd name="connsiteX3" fmla="*/ 703295 w 716700"/>
                  <a:gd name="connsiteY3" fmla="*/ 27201 h 1634079"/>
                  <a:gd name="connsiteX4" fmla="*/ 716559 w 716700"/>
                  <a:gd name="connsiteY4" fmla="*/ 56296 h 1634079"/>
                  <a:gd name="connsiteX5" fmla="*/ 716559 w 716700"/>
                  <a:gd name="connsiteY5" fmla="*/ 1213487 h 1634079"/>
                  <a:gd name="connsiteX6" fmla="*/ 671632 w 716700"/>
                  <a:gd name="connsiteY6" fmla="*/ 1291254 h 1634079"/>
                  <a:gd name="connsiteX7" fmla="*/ 87581 w 716700"/>
                  <a:gd name="connsiteY7" fmla="*/ 1627992 h 1634079"/>
                  <a:gd name="connsiteX8" fmla="*/ 55490 w 716700"/>
                  <a:gd name="connsiteY8" fmla="*/ 1631201 h 1634079"/>
                  <a:gd name="connsiteX9" fmla="*/ 13237 w 716700"/>
                  <a:gd name="connsiteY9" fmla="*/ 1606705 h 1634079"/>
                  <a:gd name="connsiteX10" fmla="*/ 187 w 716700"/>
                  <a:gd name="connsiteY10" fmla="*/ 1577717 h 1634079"/>
                  <a:gd name="connsiteX11" fmla="*/ 187 w 716700"/>
                  <a:gd name="connsiteY11" fmla="*/ 420526 h 1634079"/>
                  <a:gd name="connsiteX12" fmla="*/ 44900 w 716700"/>
                  <a:gd name="connsiteY12" fmla="*/ 342759 h 1634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16700" h="1634079">
                    <a:moveTo>
                      <a:pt x="44900" y="342759"/>
                    </a:moveTo>
                    <a:lnTo>
                      <a:pt x="629058" y="6021"/>
                    </a:lnTo>
                    <a:cubicBezTo>
                      <a:pt x="638418" y="-697"/>
                      <a:pt x="650666" y="-1884"/>
                      <a:pt x="661149" y="2918"/>
                    </a:cubicBezTo>
                    <a:lnTo>
                      <a:pt x="703295" y="27201"/>
                    </a:lnTo>
                    <a:cubicBezTo>
                      <a:pt x="712580" y="33854"/>
                      <a:pt x="717628" y="44925"/>
                      <a:pt x="716559" y="56296"/>
                    </a:cubicBezTo>
                    <a:lnTo>
                      <a:pt x="716559" y="1213487"/>
                    </a:lnTo>
                    <a:cubicBezTo>
                      <a:pt x="714858" y="1245096"/>
                      <a:pt x="698160" y="1273989"/>
                      <a:pt x="671632" y="1291254"/>
                    </a:cubicBezTo>
                    <a:lnTo>
                      <a:pt x="87581" y="1627992"/>
                    </a:lnTo>
                    <a:cubicBezTo>
                      <a:pt x="78242" y="1634753"/>
                      <a:pt x="65984" y="1635972"/>
                      <a:pt x="55490" y="1631201"/>
                    </a:cubicBezTo>
                    <a:lnTo>
                      <a:pt x="13237" y="1606705"/>
                    </a:lnTo>
                    <a:cubicBezTo>
                      <a:pt x="3942" y="1600127"/>
                      <a:pt x="-1054" y="1589034"/>
                      <a:pt x="187" y="1577717"/>
                    </a:cubicBezTo>
                    <a:lnTo>
                      <a:pt x="187" y="420526"/>
                    </a:lnTo>
                    <a:cubicBezTo>
                      <a:pt x="1898" y="388970"/>
                      <a:pt x="18490" y="360109"/>
                      <a:pt x="44900" y="34275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1" name="任意多边形: 形状 870">
                <a:extLst>
                  <a:ext uri="{FF2B5EF4-FFF2-40B4-BE49-F238E27FC236}">
                    <a16:creationId xmlns:a16="http://schemas.microsoft.com/office/drawing/2014/main" id="{FE930293-61E2-6C27-448B-663BFE061F4C}"/>
                  </a:ext>
                </a:extLst>
              </p:cNvPr>
              <p:cNvSpPr/>
              <p:nvPr/>
            </p:nvSpPr>
            <p:spPr>
              <a:xfrm>
                <a:off x="10277319" y="3948129"/>
                <a:ext cx="42252" cy="170294"/>
              </a:xfrm>
              <a:custGeom>
                <a:avLst/>
                <a:gdLst>
                  <a:gd name="connsiteX0" fmla="*/ 42146 w 42252"/>
                  <a:gd name="connsiteY0" fmla="*/ 170295 h 170294"/>
                  <a:gd name="connsiteX1" fmla="*/ 0 w 42252"/>
                  <a:gd name="connsiteY1" fmla="*/ 146013 h 170294"/>
                  <a:gd name="connsiteX2" fmla="*/ 0 w 42252"/>
                  <a:gd name="connsiteY2" fmla="*/ 0 h 170294"/>
                  <a:gd name="connsiteX3" fmla="*/ 42253 w 42252"/>
                  <a:gd name="connsiteY3" fmla="*/ 24389 h 170294"/>
                  <a:gd name="connsiteX4" fmla="*/ 42146 w 42252"/>
                  <a:gd name="connsiteY4" fmla="*/ 170295 h 17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252" h="170294">
                    <a:moveTo>
                      <a:pt x="42146" y="170295"/>
                    </a:moveTo>
                    <a:lnTo>
                      <a:pt x="0" y="146013"/>
                    </a:lnTo>
                    <a:lnTo>
                      <a:pt x="0" y="0"/>
                    </a:lnTo>
                    <a:lnTo>
                      <a:pt x="42253" y="24389"/>
                    </a:lnTo>
                    <a:lnTo>
                      <a:pt x="42146" y="170295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2" name="任意多边形: 形状 871">
                <a:extLst>
                  <a:ext uri="{FF2B5EF4-FFF2-40B4-BE49-F238E27FC236}">
                    <a16:creationId xmlns:a16="http://schemas.microsoft.com/office/drawing/2014/main" id="{46976426-C65A-47FC-9A0E-AABCBE321654}"/>
                  </a:ext>
                </a:extLst>
              </p:cNvPr>
              <p:cNvSpPr/>
              <p:nvPr/>
            </p:nvSpPr>
            <p:spPr>
              <a:xfrm>
                <a:off x="8791305" y="3090344"/>
                <a:ext cx="39364" cy="169118"/>
              </a:xfrm>
              <a:custGeom>
                <a:avLst/>
                <a:gdLst>
                  <a:gd name="connsiteX0" fmla="*/ 39258 w 39364"/>
                  <a:gd name="connsiteY0" fmla="*/ 169118 h 169118"/>
                  <a:gd name="connsiteX1" fmla="*/ 0 w 39364"/>
                  <a:gd name="connsiteY1" fmla="*/ 145906 h 169118"/>
                  <a:gd name="connsiteX2" fmla="*/ 0 w 39364"/>
                  <a:gd name="connsiteY2" fmla="*/ 0 h 169118"/>
                  <a:gd name="connsiteX3" fmla="*/ 39365 w 39364"/>
                  <a:gd name="connsiteY3" fmla="*/ 23212 h 169118"/>
                  <a:gd name="connsiteX4" fmla="*/ 39258 w 39364"/>
                  <a:gd name="connsiteY4" fmla="*/ 169118 h 169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364" h="169118">
                    <a:moveTo>
                      <a:pt x="39258" y="169118"/>
                    </a:moveTo>
                    <a:lnTo>
                      <a:pt x="0" y="145906"/>
                    </a:lnTo>
                    <a:lnTo>
                      <a:pt x="0" y="0"/>
                    </a:lnTo>
                    <a:lnTo>
                      <a:pt x="39365" y="23212"/>
                    </a:lnTo>
                    <a:lnTo>
                      <a:pt x="39258" y="169118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3" name="任意多边形: 形状 872">
                <a:extLst>
                  <a:ext uri="{FF2B5EF4-FFF2-40B4-BE49-F238E27FC236}">
                    <a16:creationId xmlns:a16="http://schemas.microsoft.com/office/drawing/2014/main" id="{4FC70434-2A40-F98B-FD21-5DA998A1E3B9}"/>
                  </a:ext>
                </a:extLst>
              </p:cNvPr>
              <p:cNvSpPr/>
              <p:nvPr/>
            </p:nvSpPr>
            <p:spPr>
              <a:xfrm>
                <a:off x="10782748" y="4771470"/>
                <a:ext cx="126330" cy="190699"/>
              </a:xfrm>
              <a:custGeom>
                <a:avLst/>
                <a:gdLst>
                  <a:gd name="connsiteX0" fmla="*/ 84292 w 126330"/>
                  <a:gd name="connsiteY0" fmla="*/ 0 h 190699"/>
                  <a:gd name="connsiteX1" fmla="*/ 126330 w 126330"/>
                  <a:gd name="connsiteY1" fmla="*/ 24282 h 190699"/>
                  <a:gd name="connsiteX2" fmla="*/ 126330 w 126330"/>
                  <a:gd name="connsiteY2" fmla="*/ 157245 h 190699"/>
                  <a:gd name="connsiteX3" fmla="*/ 115099 w 126330"/>
                  <a:gd name="connsiteY3" fmla="*/ 176606 h 190699"/>
                  <a:gd name="connsiteX4" fmla="*/ 95416 w 126330"/>
                  <a:gd name="connsiteY4" fmla="*/ 188052 h 190699"/>
                  <a:gd name="connsiteX5" fmla="*/ 73060 w 126330"/>
                  <a:gd name="connsiteY5" fmla="*/ 188052 h 190699"/>
                  <a:gd name="connsiteX6" fmla="*/ 53377 w 126330"/>
                  <a:gd name="connsiteY6" fmla="*/ 176285 h 190699"/>
                  <a:gd name="connsiteX7" fmla="*/ 37867 w 126330"/>
                  <a:gd name="connsiteY7" fmla="*/ 157566 h 190699"/>
                  <a:gd name="connsiteX8" fmla="*/ 0 w 126330"/>
                  <a:gd name="connsiteY8" fmla="*/ 48243 h 190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6330" h="190699">
                    <a:moveTo>
                      <a:pt x="84292" y="0"/>
                    </a:moveTo>
                    <a:lnTo>
                      <a:pt x="126330" y="24282"/>
                    </a:lnTo>
                    <a:lnTo>
                      <a:pt x="126330" y="157245"/>
                    </a:lnTo>
                    <a:cubicBezTo>
                      <a:pt x="125913" y="165128"/>
                      <a:pt x="121731" y="172327"/>
                      <a:pt x="115099" y="176606"/>
                    </a:cubicBezTo>
                    <a:lnTo>
                      <a:pt x="95416" y="188052"/>
                    </a:lnTo>
                    <a:cubicBezTo>
                      <a:pt x="88378" y="191582"/>
                      <a:pt x="80098" y="191582"/>
                      <a:pt x="73060" y="188052"/>
                    </a:cubicBezTo>
                    <a:lnTo>
                      <a:pt x="53377" y="176285"/>
                    </a:lnTo>
                    <a:cubicBezTo>
                      <a:pt x="46371" y="171825"/>
                      <a:pt x="40948" y="165278"/>
                      <a:pt x="37867" y="157566"/>
                    </a:cubicBezTo>
                    <a:lnTo>
                      <a:pt x="0" y="48243"/>
                    </a:ln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4" name="任意多边形: 形状 873">
                <a:extLst>
                  <a:ext uri="{FF2B5EF4-FFF2-40B4-BE49-F238E27FC236}">
                    <a16:creationId xmlns:a16="http://schemas.microsoft.com/office/drawing/2014/main" id="{D4D2831B-36A4-CFC3-D0FF-7AF0ECB5E5D8}"/>
                  </a:ext>
                </a:extLst>
              </p:cNvPr>
              <p:cNvSpPr/>
              <p:nvPr/>
            </p:nvSpPr>
            <p:spPr>
              <a:xfrm>
                <a:off x="10824894" y="4795752"/>
                <a:ext cx="84184" cy="165179"/>
              </a:xfrm>
              <a:custGeom>
                <a:avLst/>
                <a:gdLst>
                  <a:gd name="connsiteX0" fmla="*/ 84185 w 84184"/>
                  <a:gd name="connsiteY0" fmla="*/ 132962 h 165179"/>
                  <a:gd name="connsiteX1" fmla="*/ 72953 w 84184"/>
                  <a:gd name="connsiteY1" fmla="*/ 152324 h 165179"/>
                  <a:gd name="connsiteX2" fmla="*/ 53270 w 84184"/>
                  <a:gd name="connsiteY2" fmla="*/ 163770 h 165179"/>
                  <a:gd name="connsiteX3" fmla="*/ 38680 w 84184"/>
                  <a:gd name="connsiteY3" fmla="*/ 159779 h 165179"/>
                  <a:gd name="connsiteX4" fmla="*/ 37867 w 84184"/>
                  <a:gd name="connsiteY4" fmla="*/ 157993 h 165179"/>
                  <a:gd name="connsiteX5" fmla="*/ 0 w 84184"/>
                  <a:gd name="connsiteY5" fmla="*/ 48671 h 165179"/>
                  <a:gd name="connsiteX6" fmla="*/ 84185 w 84184"/>
                  <a:gd name="connsiteY6" fmla="*/ 0 h 165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184" h="165179">
                    <a:moveTo>
                      <a:pt x="84185" y="132962"/>
                    </a:moveTo>
                    <a:cubicBezTo>
                      <a:pt x="83767" y="140846"/>
                      <a:pt x="79585" y="148045"/>
                      <a:pt x="72953" y="152324"/>
                    </a:cubicBezTo>
                    <a:lnTo>
                      <a:pt x="53270" y="163770"/>
                    </a:lnTo>
                    <a:cubicBezTo>
                      <a:pt x="48136" y="166700"/>
                      <a:pt x="41611" y="164914"/>
                      <a:pt x="38680" y="159779"/>
                    </a:cubicBezTo>
                    <a:cubicBezTo>
                      <a:pt x="38359" y="159213"/>
                      <a:pt x="38081" y="158614"/>
                      <a:pt x="37867" y="157993"/>
                    </a:cubicBezTo>
                    <a:lnTo>
                      <a:pt x="0" y="48671"/>
                    </a:lnTo>
                    <a:lnTo>
                      <a:pt x="84185" y="0"/>
                    </a:lnTo>
                    <a:close/>
                  </a:path>
                </a:pathLst>
              </a:custGeom>
              <a:solidFill>
                <a:srgbClr val="37474F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5" name="任意多边形: 形状 874">
                <a:extLst>
                  <a:ext uri="{FF2B5EF4-FFF2-40B4-BE49-F238E27FC236}">
                    <a16:creationId xmlns:a16="http://schemas.microsoft.com/office/drawing/2014/main" id="{0DD80125-2A9A-F9DD-2D34-14AE015563AB}"/>
                  </a:ext>
                </a:extLst>
              </p:cNvPr>
              <p:cNvSpPr/>
              <p:nvPr/>
            </p:nvSpPr>
            <p:spPr>
              <a:xfrm>
                <a:off x="10361611" y="5014076"/>
                <a:ext cx="126330" cy="190698"/>
              </a:xfrm>
              <a:custGeom>
                <a:avLst/>
                <a:gdLst>
                  <a:gd name="connsiteX0" fmla="*/ 84185 w 126330"/>
                  <a:gd name="connsiteY0" fmla="*/ 0 h 190698"/>
                  <a:gd name="connsiteX1" fmla="*/ 126330 w 126330"/>
                  <a:gd name="connsiteY1" fmla="*/ 24282 h 190698"/>
                  <a:gd name="connsiteX2" fmla="*/ 126330 w 126330"/>
                  <a:gd name="connsiteY2" fmla="*/ 157244 h 190698"/>
                  <a:gd name="connsiteX3" fmla="*/ 115098 w 126330"/>
                  <a:gd name="connsiteY3" fmla="*/ 176713 h 190698"/>
                  <a:gd name="connsiteX4" fmla="*/ 95416 w 126330"/>
                  <a:gd name="connsiteY4" fmla="*/ 188051 h 190698"/>
                  <a:gd name="connsiteX5" fmla="*/ 72953 w 126330"/>
                  <a:gd name="connsiteY5" fmla="*/ 188051 h 190698"/>
                  <a:gd name="connsiteX6" fmla="*/ 53270 w 126330"/>
                  <a:gd name="connsiteY6" fmla="*/ 176713 h 190698"/>
                  <a:gd name="connsiteX7" fmla="*/ 37867 w 126330"/>
                  <a:gd name="connsiteY7" fmla="*/ 157993 h 190698"/>
                  <a:gd name="connsiteX8" fmla="*/ 0 w 126330"/>
                  <a:gd name="connsiteY8" fmla="*/ 48671 h 190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6330" h="190698">
                    <a:moveTo>
                      <a:pt x="84185" y="0"/>
                    </a:moveTo>
                    <a:lnTo>
                      <a:pt x="126330" y="24282"/>
                    </a:lnTo>
                    <a:lnTo>
                      <a:pt x="126330" y="157244"/>
                    </a:lnTo>
                    <a:cubicBezTo>
                      <a:pt x="125892" y="165149"/>
                      <a:pt x="121720" y="172381"/>
                      <a:pt x="115098" y="176713"/>
                    </a:cubicBezTo>
                    <a:lnTo>
                      <a:pt x="95416" y="188051"/>
                    </a:lnTo>
                    <a:cubicBezTo>
                      <a:pt x="88346" y="191581"/>
                      <a:pt x="80023" y="191581"/>
                      <a:pt x="72953" y="188051"/>
                    </a:cubicBezTo>
                    <a:lnTo>
                      <a:pt x="53270" y="176713"/>
                    </a:lnTo>
                    <a:cubicBezTo>
                      <a:pt x="46371" y="172156"/>
                      <a:pt x="41012" y="165641"/>
                      <a:pt x="37867" y="157993"/>
                    </a:cubicBezTo>
                    <a:lnTo>
                      <a:pt x="0" y="48671"/>
                    </a:ln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6" name="任意多边形: 形状 875">
                <a:extLst>
                  <a:ext uri="{FF2B5EF4-FFF2-40B4-BE49-F238E27FC236}">
                    <a16:creationId xmlns:a16="http://schemas.microsoft.com/office/drawing/2014/main" id="{24AEA520-023D-2181-215D-020CF38611CE}"/>
                  </a:ext>
                </a:extLst>
              </p:cNvPr>
              <p:cNvSpPr/>
              <p:nvPr/>
            </p:nvSpPr>
            <p:spPr>
              <a:xfrm>
                <a:off x="10403649" y="5038144"/>
                <a:ext cx="84291" cy="165393"/>
              </a:xfrm>
              <a:custGeom>
                <a:avLst/>
                <a:gdLst>
                  <a:gd name="connsiteX0" fmla="*/ 84292 w 84291"/>
                  <a:gd name="connsiteY0" fmla="*/ 133176 h 165393"/>
                  <a:gd name="connsiteX1" fmla="*/ 73060 w 84291"/>
                  <a:gd name="connsiteY1" fmla="*/ 152645 h 165393"/>
                  <a:gd name="connsiteX2" fmla="*/ 53377 w 84291"/>
                  <a:gd name="connsiteY2" fmla="*/ 163983 h 165393"/>
                  <a:gd name="connsiteX3" fmla="*/ 38787 w 84291"/>
                  <a:gd name="connsiteY3" fmla="*/ 159994 h 165393"/>
                  <a:gd name="connsiteX4" fmla="*/ 37974 w 84291"/>
                  <a:gd name="connsiteY4" fmla="*/ 158207 h 165393"/>
                  <a:gd name="connsiteX5" fmla="*/ 0 w 84291"/>
                  <a:gd name="connsiteY5" fmla="*/ 48671 h 165393"/>
                  <a:gd name="connsiteX6" fmla="*/ 84292 w 84291"/>
                  <a:gd name="connsiteY6" fmla="*/ 0 h 165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291" h="165393">
                    <a:moveTo>
                      <a:pt x="84292" y="133176"/>
                    </a:moveTo>
                    <a:cubicBezTo>
                      <a:pt x="83853" y="141081"/>
                      <a:pt x="79681" y="148312"/>
                      <a:pt x="73060" y="152645"/>
                    </a:cubicBezTo>
                    <a:lnTo>
                      <a:pt x="53377" y="163983"/>
                    </a:lnTo>
                    <a:cubicBezTo>
                      <a:pt x="48243" y="166914"/>
                      <a:pt x="41718" y="165128"/>
                      <a:pt x="38787" y="159994"/>
                    </a:cubicBezTo>
                    <a:cubicBezTo>
                      <a:pt x="38466" y="159427"/>
                      <a:pt x="38188" y="158828"/>
                      <a:pt x="37974" y="158207"/>
                    </a:cubicBezTo>
                    <a:lnTo>
                      <a:pt x="0" y="48671"/>
                    </a:lnTo>
                    <a:lnTo>
                      <a:pt x="84292" y="0"/>
                    </a:lnTo>
                    <a:close/>
                  </a:path>
                </a:pathLst>
              </a:custGeom>
              <a:solidFill>
                <a:srgbClr val="37474F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7" name="任意多边形: 形状 876">
                <a:extLst>
                  <a:ext uri="{FF2B5EF4-FFF2-40B4-BE49-F238E27FC236}">
                    <a16:creationId xmlns:a16="http://schemas.microsoft.com/office/drawing/2014/main" id="{A6635F6C-2C88-12B7-2615-CBF91D0D0BED}"/>
                  </a:ext>
                </a:extLst>
              </p:cNvPr>
              <p:cNvSpPr/>
              <p:nvPr/>
            </p:nvSpPr>
            <p:spPr>
              <a:xfrm>
                <a:off x="10319465" y="3553996"/>
                <a:ext cx="674428" cy="1630802"/>
              </a:xfrm>
              <a:custGeom>
                <a:avLst/>
                <a:gdLst>
                  <a:gd name="connsiteX0" fmla="*/ 628978 w 674428"/>
                  <a:gd name="connsiteY0" fmla="*/ 6798 h 1630802"/>
                  <a:gd name="connsiteX1" fmla="*/ 44927 w 674428"/>
                  <a:gd name="connsiteY1" fmla="*/ 343537 h 1630802"/>
                  <a:gd name="connsiteX2" fmla="*/ 0 w 674428"/>
                  <a:gd name="connsiteY2" fmla="*/ 421303 h 1630802"/>
                  <a:gd name="connsiteX3" fmla="*/ 0 w 674428"/>
                  <a:gd name="connsiteY3" fmla="*/ 1630802 h 1630802"/>
                  <a:gd name="connsiteX4" fmla="*/ 44927 w 674428"/>
                  <a:gd name="connsiteY4" fmla="*/ 1604381 h 1630802"/>
                  <a:gd name="connsiteX5" fmla="*/ 628978 w 674428"/>
                  <a:gd name="connsiteY5" fmla="*/ 1267642 h 1630802"/>
                  <a:gd name="connsiteX6" fmla="*/ 673905 w 674428"/>
                  <a:gd name="connsiteY6" fmla="*/ 1189876 h 1630802"/>
                  <a:gd name="connsiteX7" fmla="*/ 673905 w 674428"/>
                  <a:gd name="connsiteY7" fmla="*/ 32685 h 1630802"/>
                  <a:gd name="connsiteX8" fmla="*/ 652340 w 674428"/>
                  <a:gd name="connsiteY8" fmla="*/ 519 h 1630802"/>
                  <a:gd name="connsiteX9" fmla="*/ 628978 w 674428"/>
                  <a:gd name="connsiteY9" fmla="*/ 6798 h 1630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74428" h="1630802">
                    <a:moveTo>
                      <a:pt x="628978" y="6798"/>
                    </a:moveTo>
                    <a:lnTo>
                      <a:pt x="44927" y="343537"/>
                    </a:lnTo>
                    <a:cubicBezTo>
                      <a:pt x="18399" y="360802"/>
                      <a:pt x="1701" y="389694"/>
                      <a:pt x="0" y="421303"/>
                    </a:cubicBezTo>
                    <a:lnTo>
                      <a:pt x="0" y="1630802"/>
                    </a:lnTo>
                    <a:cubicBezTo>
                      <a:pt x="0" y="1630802"/>
                      <a:pt x="32091" y="1611548"/>
                      <a:pt x="44927" y="1604381"/>
                    </a:cubicBezTo>
                    <a:lnTo>
                      <a:pt x="628978" y="1267642"/>
                    </a:lnTo>
                    <a:cubicBezTo>
                      <a:pt x="655506" y="1250378"/>
                      <a:pt x="672204" y="1221485"/>
                      <a:pt x="673905" y="1189876"/>
                    </a:cubicBezTo>
                    <a:lnTo>
                      <a:pt x="673905" y="32685"/>
                    </a:lnTo>
                    <a:cubicBezTo>
                      <a:pt x="676836" y="17848"/>
                      <a:pt x="667177" y="3450"/>
                      <a:pt x="652340" y="519"/>
                    </a:cubicBezTo>
                    <a:cubicBezTo>
                      <a:pt x="643996" y="-1128"/>
                      <a:pt x="635364" y="1193"/>
                      <a:pt x="628978" y="6798"/>
                    </a:cubicBezTo>
                    <a:close/>
                  </a:path>
                </a:pathLst>
              </a:custGeom>
              <a:solidFill>
                <a:srgbClr val="37474F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8" name="任意多边形: 形状 877">
                <a:extLst>
                  <a:ext uri="{FF2B5EF4-FFF2-40B4-BE49-F238E27FC236}">
                    <a16:creationId xmlns:a16="http://schemas.microsoft.com/office/drawing/2014/main" id="{E20B1C4E-634C-FCD3-50CA-DE9297374A46}"/>
                  </a:ext>
                </a:extLst>
              </p:cNvPr>
              <p:cNvSpPr/>
              <p:nvPr/>
            </p:nvSpPr>
            <p:spPr>
              <a:xfrm>
                <a:off x="10319465" y="3553991"/>
                <a:ext cx="674424" cy="564432"/>
              </a:xfrm>
              <a:custGeom>
                <a:avLst/>
                <a:gdLst>
                  <a:gd name="connsiteX0" fmla="*/ 44927 w 674424"/>
                  <a:gd name="connsiteY0" fmla="*/ 343542 h 564432"/>
                  <a:gd name="connsiteX1" fmla="*/ 628978 w 674424"/>
                  <a:gd name="connsiteY1" fmla="*/ 6803 h 564432"/>
                  <a:gd name="connsiteX2" fmla="*/ 667626 w 674424"/>
                  <a:gd name="connsiteY2" fmla="*/ 9327 h 564432"/>
                  <a:gd name="connsiteX3" fmla="*/ 673905 w 674424"/>
                  <a:gd name="connsiteY3" fmla="*/ 32690 h 564432"/>
                  <a:gd name="connsiteX4" fmla="*/ 673905 w 674424"/>
                  <a:gd name="connsiteY4" fmla="*/ 175386 h 564432"/>
                  <a:gd name="connsiteX5" fmla="*/ 0 w 674424"/>
                  <a:gd name="connsiteY5" fmla="*/ 564433 h 564432"/>
                  <a:gd name="connsiteX6" fmla="*/ 0 w 674424"/>
                  <a:gd name="connsiteY6" fmla="*/ 421308 h 564432"/>
                  <a:gd name="connsiteX7" fmla="*/ 44927 w 674424"/>
                  <a:gd name="connsiteY7" fmla="*/ 343542 h 564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4424" h="564432">
                    <a:moveTo>
                      <a:pt x="44927" y="343542"/>
                    </a:moveTo>
                    <a:lnTo>
                      <a:pt x="628978" y="6803"/>
                    </a:lnTo>
                    <a:cubicBezTo>
                      <a:pt x="640349" y="-3177"/>
                      <a:pt x="657645" y="-2043"/>
                      <a:pt x="667626" y="9327"/>
                    </a:cubicBezTo>
                    <a:cubicBezTo>
                      <a:pt x="673231" y="15714"/>
                      <a:pt x="675552" y="24346"/>
                      <a:pt x="673905" y="32690"/>
                    </a:cubicBezTo>
                    <a:lnTo>
                      <a:pt x="673905" y="175386"/>
                    </a:lnTo>
                    <a:lnTo>
                      <a:pt x="0" y="564433"/>
                    </a:lnTo>
                    <a:lnTo>
                      <a:pt x="0" y="421308"/>
                    </a:lnTo>
                    <a:cubicBezTo>
                      <a:pt x="1701" y="389699"/>
                      <a:pt x="18399" y="360806"/>
                      <a:pt x="44927" y="34354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43" name="任意多边形: 形状 742">
              <a:extLst>
                <a:ext uri="{FF2B5EF4-FFF2-40B4-BE49-F238E27FC236}">
                  <a16:creationId xmlns:a16="http://schemas.microsoft.com/office/drawing/2014/main" id="{B31DE546-DE3E-2EDB-D187-704AF0CCF8EF}"/>
                </a:ext>
              </a:extLst>
            </p:cNvPr>
            <p:cNvSpPr/>
            <p:nvPr/>
          </p:nvSpPr>
          <p:spPr>
            <a:xfrm>
              <a:off x="8843816" y="3180907"/>
              <a:ext cx="1644901" cy="983450"/>
            </a:xfrm>
            <a:custGeom>
              <a:avLst/>
              <a:gdLst>
                <a:gd name="connsiteX0" fmla="*/ 0 w 2359523"/>
                <a:gd name="connsiteY0" fmla="*/ 398192 h 1410707"/>
                <a:gd name="connsiteX1" fmla="*/ 18399 w 2359523"/>
                <a:gd name="connsiteY1" fmla="*/ 372306 h 1410707"/>
                <a:gd name="connsiteX2" fmla="*/ 644595 w 2359523"/>
                <a:gd name="connsiteY2" fmla="*/ 10750 h 1410707"/>
                <a:gd name="connsiteX3" fmla="*/ 734449 w 2359523"/>
                <a:gd name="connsiteY3" fmla="*/ 10750 h 1410707"/>
                <a:gd name="connsiteX4" fmla="*/ 2341017 w 2359523"/>
                <a:gd name="connsiteY4" fmla="*/ 937958 h 1410707"/>
                <a:gd name="connsiteX5" fmla="*/ 2359523 w 2359523"/>
                <a:gd name="connsiteY5" fmla="*/ 963845 h 1410707"/>
                <a:gd name="connsiteX6" fmla="*/ 2359523 w 2359523"/>
                <a:gd name="connsiteY6" fmla="*/ 1012516 h 1410707"/>
                <a:gd name="connsiteX7" fmla="*/ 2341017 w 2359523"/>
                <a:gd name="connsiteY7" fmla="*/ 1038402 h 1410707"/>
                <a:gd name="connsiteX8" fmla="*/ 1714928 w 2359523"/>
                <a:gd name="connsiteY8" fmla="*/ 1399957 h 1410707"/>
                <a:gd name="connsiteX9" fmla="*/ 1625074 w 2359523"/>
                <a:gd name="connsiteY9" fmla="*/ 1399957 h 1410707"/>
                <a:gd name="connsiteX10" fmla="*/ 18399 w 2359523"/>
                <a:gd name="connsiteY10" fmla="*/ 472322 h 1410707"/>
                <a:gd name="connsiteX11" fmla="*/ 0 w 2359523"/>
                <a:gd name="connsiteY11" fmla="*/ 446435 h 1410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59523" h="1410707">
                  <a:moveTo>
                    <a:pt x="0" y="398192"/>
                  </a:moveTo>
                  <a:cubicBezTo>
                    <a:pt x="941" y="386854"/>
                    <a:pt x="7991" y="376927"/>
                    <a:pt x="18399" y="372306"/>
                  </a:cubicBezTo>
                  <a:lnTo>
                    <a:pt x="644595" y="10750"/>
                  </a:lnTo>
                  <a:cubicBezTo>
                    <a:pt x="672835" y="-3583"/>
                    <a:pt x="706210" y="-3583"/>
                    <a:pt x="734449" y="10750"/>
                  </a:cubicBezTo>
                  <a:lnTo>
                    <a:pt x="2341017" y="937958"/>
                  </a:lnTo>
                  <a:cubicBezTo>
                    <a:pt x="2351479" y="942526"/>
                    <a:pt x="2358582" y="952463"/>
                    <a:pt x="2359523" y="963845"/>
                  </a:cubicBezTo>
                  <a:cubicBezTo>
                    <a:pt x="2359523" y="972616"/>
                    <a:pt x="2359523" y="1003851"/>
                    <a:pt x="2359523" y="1012516"/>
                  </a:cubicBezTo>
                  <a:cubicBezTo>
                    <a:pt x="2358561" y="1023886"/>
                    <a:pt x="2351469" y="1033813"/>
                    <a:pt x="2341017" y="1038402"/>
                  </a:cubicBezTo>
                  <a:lnTo>
                    <a:pt x="1714928" y="1399957"/>
                  </a:lnTo>
                  <a:cubicBezTo>
                    <a:pt x="1686688" y="1414291"/>
                    <a:pt x="1653314" y="1414291"/>
                    <a:pt x="1625074" y="1399957"/>
                  </a:cubicBezTo>
                  <a:lnTo>
                    <a:pt x="18399" y="472322"/>
                  </a:lnTo>
                  <a:cubicBezTo>
                    <a:pt x="7980" y="467722"/>
                    <a:pt x="920" y="457785"/>
                    <a:pt x="0" y="446435"/>
                  </a:cubicBezTo>
                  <a:close/>
                </a:path>
              </a:pathLst>
            </a:custGeom>
            <a:solidFill>
              <a:srgbClr val="37474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CD048BE2-DC52-F8F6-7C79-EB564E76E542}"/>
                </a:ext>
              </a:extLst>
            </p:cNvPr>
            <p:cNvSpPr/>
            <p:nvPr/>
          </p:nvSpPr>
          <p:spPr>
            <a:xfrm>
              <a:off x="8843667" y="3180907"/>
              <a:ext cx="1645124" cy="949819"/>
            </a:xfrm>
            <a:custGeom>
              <a:avLst/>
              <a:gdLst>
                <a:gd name="connsiteX0" fmla="*/ 1715142 w 2359843"/>
                <a:gd name="connsiteY0" fmla="*/ 1351714 h 1362464"/>
                <a:gd name="connsiteX1" fmla="*/ 2341231 w 2359843"/>
                <a:gd name="connsiteY1" fmla="*/ 990266 h 1362464"/>
                <a:gd name="connsiteX2" fmla="*/ 2341231 w 2359843"/>
                <a:gd name="connsiteY2" fmla="*/ 938386 h 1362464"/>
                <a:gd name="connsiteX3" fmla="*/ 734663 w 2359843"/>
                <a:gd name="connsiteY3" fmla="*/ 10750 h 1362464"/>
                <a:gd name="connsiteX4" fmla="*/ 644809 w 2359843"/>
                <a:gd name="connsiteY4" fmla="*/ 10750 h 1362464"/>
                <a:gd name="connsiteX5" fmla="*/ 18613 w 2359843"/>
                <a:gd name="connsiteY5" fmla="*/ 372306 h 1362464"/>
                <a:gd name="connsiteX6" fmla="*/ 18613 w 2359843"/>
                <a:gd name="connsiteY6" fmla="*/ 424186 h 1362464"/>
                <a:gd name="connsiteX7" fmla="*/ 1625288 w 2359843"/>
                <a:gd name="connsiteY7" fmla="*/ 1351714 h 1362464"/>
                <a:gd name="connsiteX8" fmla="*/ 1715142 w 2359843"/>
                <a:gd name="connsiteY8" fmla="*/ 1351714 h 1362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59843" h="1362464">
                  <a:moveTo>
                    <a:pt x="1715142" y="1351714"/>
                  </a:moveTo>
                  <a:lnTo>
                    <a:pt x="2341231" y="990266"/>
                  </a:lnTo>
                  <a:cubicBezTo>
                    <a:pt x="2366048" y="975932"/>
                    <a:pt x="2366048" y="952720"/>
                    <a:pt x="2341231" y="938386"/>
                  </a:cubicBezTo>
                  <a:lnTo>
                    <a:pt x="734663" y="10750"/>
                  </a:lnTo>
                  <a:cubicBezTo>
                    <a:pt x="706424" y="-3583"/>
                    <a:pt x="673049" y="-3583"/>
                    <a:pt x="644809" y="10750"/>
                  </a:cubicBezTo>
                  <a:lnTo>
                    <a:pt x="18613" y="372306"/>
                  </a:lnTo>
                  <a:cubicBezTo>
                    <a:pt x="-6204" y="386640"/>
                    <a:pt x="-6204" y="409852"/>
                    <a:pt x="18613" y="424186"/>
                  </a:cubicBezTo>
                  <a:lnTo>
                    <a:pt x="1625288" y="1351714"/>
                  </a:lnTo>
                  <a:cubicBezTo>
                    <a:pt x="1653528" y="1366048"/>
                    <a:pt x="1686902" y="1366048"/>
                    <a:pt x="1715142" y="1351714"/>
                  </a:cubicBez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83DCA328-BA8C-78C7-3ED3-8CD82A83C618}"/>
                </a:ext>
              </a:extLst>
            </p:cNvPr>
            <p:cNvSpPr/>
            <p:nvPr/>
          </p:nvSpPr>
          <p:spPr>
            <a:xfrm>
              <a:off x="8942773" y="3560216"/>
              <a:ext cx="1006493" cy="716708"/>
            </a:xfrm>
            <a:custGeom>
              <a:avLst/>
              <a:gdLst>
                <a:gd name="connsiteX0" fmla="*/ 0 w 1443761"/>
                <a:gd name="connsiteY0" fmla="*/ 0 h 1028079"/>
                <a:gd name="connsiteX1" fmla="*/ 115954 w 1443761"/>
                <a:gd name="connsiteY1" fmla="*/ 260684 h 1028079"/>
                <a:gd name="connsiteX2" fmla="*/ 1443761 w 1443761"/>
                <a:gd name="connsiteY2" fmla="*/ 1028080 h 1028079"/>
                <a:gd name="connsiteX3" fmla="*/ 1443761 w 1443761"/>
                <a:gd name="connsiteY3" fmla="*/ 833503 h 1028079"/>
                <a:gd name="connsiteX4" fmla="*/ 0 w 1443761"/>
                <a:gd name="connsiteY4" fmla="*/ 0 h 102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761" h="1028079">
                  <a:moveTo>
                    <a:pt x="0" y="0"/>
                  </a:moveTo>
                  <a:lnTo>
                    <a:pt x="115954" y="260684"/>
                  </a:lnTo>
                  <a:lnTo>
                    <a:pt x="1443761" y="1028080"/>
                  </a:lnTo>
                  <a:lnTo>
                    <a:pt x="1443761" y="8335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6" name="任意多边形: 形状 745">
              <a:extLst>
                <a:ext uri="{FF2B5EF4-FFF2-40B4-BE49-F238E27FC236}">
                  <a16:creationId xmlns:a16="http://schemas.microsoft.com/office/drawing/2014/main" id="{23A2C5EB-4F44-C1E7-7C24-A900C95475C4}"/>
                </a:ext>
              </a:extLst>
            </p:cNvPr>
            <p:cNvSpPr/>
            <p:nvPr/>
          </p:nvSpPr>
          <p:spPr>
            <a:xfrm>
              <a:off x="8972154" y="3805259"/>
              <a:ext cx="510144" cy="809922"/>
            </a:xfrm>
            <a:custGeom>
              <a:avLst/>
              <a:gdLst>
                <a:gd name="connsiteX0" fmla="*/ 0 w 731775"/>
                <a:gd name="connsiteY0" fmla="*/ 0 h 1161790"/>
                <a:gd name="connsiteX1" fmla="*/ 731775 w 731775"/>
                <a:gd name="connsiteY1" fmla="*/ 422421 h 1161790"/>
                <a:gd name="connsiteX2" fmla="*/ 731775 w 731775"/>
                <a:gd name="connsiteY2" fmla="*/ 1161791 h 1161790"/>
                <a:gd name="connsiteX3" fmla="*/ 0 w 731775"/>
                <a:gd name="connsiteY3" fmla="*/ 739263 h 1161790"/>
                <a:gd name="connsiteX4" fmla="*/ 0 w 731775"/>
                <a:gd name="connsiteY4" fmla="*/ 0 h 1161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775" h="1161790">
                  <a:moveTo>
                    <a:pt x="0" y="0"/>
                  </a:moveTo>
                  <a:lnTo>
                    <a:pt x="731775" y="422421"/>
                  </a:lnTo>
                  <a:lnTo>
                    <a:pt x="731775" y="1161791"/>
                  </a:lnTo>
                  <a:lnTo>
                    <a:pt x="0" y="739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7" name="任意多边形: 形状 746">
              <a:extLst>
                <a:ext uri="{FF2B5EF4-FFF2-40B4-BE49-F238E27FC236}">
                  <a16:creationId xmlns:a16="http://schemas.microsoft.com/office/drawing/2014/main" id="{2291D153-E773-3F5C-16E1-80ABBBB1838A}"/>
                </a:ext>
              </a:extLst>
            </p:cNvPr>
            <p:cNvSpPr/>
            <p:nvPr/>
          </p:nvSpPr>
          <p:spPr>
            <a:xfrm>
              <a:off x="9221223" y="3949033"/>
              <a:ext cx="12005" cy="522374"/>
            </a:xfrm>
            <a:custGeom>
              <a:avLst/>
              <a:gdLst>
                <a:gd name="connsiteX0" fmla="*/ 0 w 17221"/>
                <a:gd name="connsiteY0" fmla="*/ 0 h 749317"/>
                <a:gd name="connsiteX1" fmla="*/ 17222 w 17221"/>
                <a:gd name="connsiteY1" fmla="*/ 9948 h 749317"/>
                <a:gd name="connsiteX2" fmla="*/ 17222 w 17221"/>
                <a:gd name="connsiteY2" fmla="*/ 749318 h 749317"/>
                <a:gd name="connsiteX3" fmla="*/ 0 w 17221"/>
                <a:gd name="connsiteY3" fmla="*/ 739370 h 749317"/>
                <a:gd name="connsiteX4" fmla="*/ 0 w 17221"/>
                <a:gd name="connsiteY4" fmla="*/ 0 h 74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21" h="749317">
                  <a:moveTo>
                    <a:pt x="0" y="0"/>
                  </a:moveTo>
                  <a:lnTo>
                    <a:pt x="17222" y="9948"/>
                  </a:lnTo>
                  <a:lnTo>
                    <a:pt x="17222" y="749318"/>
                  </a:lnTo>
                  <a:lnTo>
                    <a:pt x="0" y="7393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8" name="任意多边形: 形状 747">
              <a:extLst>
                <a:ext uri="{FF2B5EF4-FFF2-40B4-BE49-F238E27FC236}">
                  <a16:creationId xmlns:a16="http://schemas.microsoft.com/office/drawing/2014/main" id="{D40E3985-27FB-4E05-20C6-3D93113CCCE3}"/>
                </a:ext>
              </a:extLst>
            </p:cNvPr>
            <p:cNvSpPr/>
            <p:nvPr/>
          </p:nvSpPr>
          <p:spPr>
            <a:xfrm>
              <a:off x="9273423" y="4200190"/>
              <a:ext cx="17375" cy="78285"/>
            </a:xfrm>
            <a:custGeom>
              <a:avLst/>
              <a:gdLst>
                <a:gd name="connsiteX0" fmla="*/ 0 w 24923"/>
                <a:gd name="connsiteY0" fmla="*/ 0 h 112296"/>
                <a:gd name="connsiteX1" fmla="*/ 0 w 24923"/>
                <a:gd name="connsiteY1" fmla="*/ 105685 h 112296"/>
                <a:gd name="connsiteX2" fmla="*/ 9199 w 24923"/>
                <a:gd name="connsiteY2" fmla="*/ 111034 h 112296"/>
                <a:gd name="connsiteX3" fmla="*/ 23672 w 24923"/>
                <a:gd name="connsiteY3" fmla="*/ 106637 h 112296"/>
                <a:gd name="connsiteX4" fmla="*/ 24924 w 24923"/>
                <a:gd name="connsiteY4" fmla="*/ 102049 h 112296"/>
                <a:gd name="connsiteX5" fmla="*/ 24924 w 24923"/>
                <a:gd name="connsiteY5" fmla="*/ 25673 h 112296"/>
                <a:gd name="connsiteX6" fmla="*/ 14869 w 24923"/>
                <a:gd name="connsiteY6" fmla="*/ 8451 h 11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923" h="112296">
                  <a:moveTo>
                    <a:pt x="0" y="0"/>
                  </a:moveTo>
                  <a:lnTo>
                    <a:pt x="0" y="105685"/>
                  </a:lnTo>
                  <a:lnTo>
                    <a:pt x="9199" y="111034"/>
                  </a:lnTo>
                  <a:cubicBezTo>
                    <a:pt x="14409" y="113815"/>
                    <a:pt x="20891" y="111847"/>
                    <a:pt x="23672" y="106637"/>
                  </a:cubicBezTo>
                  <a:cubicBezTo>
                    <a:pt x="24432" y="105215"/>
                    <a:pt x="24860" y="103653"/>
                    <a:pt x="24924" y="102049"/>
                  </a:cubicBezTo>
                  <a:lnTo>
                    <a:pt x="24924" y="25673"/>
                  </a:lnTo>
                  <a:cubicBezTo>
                    <a:pt x="24924" y="18538"/>
                    <a:pt x="21084" y="11959"/>
                    <a:pt x="14869" y="8451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9" name="任意多边形: 形状 748">
              <a:extLst>
                <a:ext uri="{FF2B5EF4-FFF2-40B4-BE49-F238E27FC236}">
                  <a16:creationId xmlns:a16="http://schemas.microsoft.com/office/drawing/2014/main" id="{282C8510-841F-05BA-2E9D-A6B2C9248973}"/>
                </a:ext>
              </a:extLst>
            </p:cNvPr>
            <p:cNvSpPr/>
            <p:nvPr/>
          </p:nvSpPr>
          <p:spPr>
            <a:xfrm>
              <a:off x="9163430" y="4139295"/>
              <a:ext cx="17375" cy="80880"/>
            </a:xfrm>
            <a:custGeom>
              <a:avLst/>
              <a:gdLst>
                <a:gd name="connsiteX0" fmla="*/ 24924 w 24923"/>
                <a:gd name="connsiteY0" fmla="*/ 10333 h 116018"/>
                <a:gd name="connsiteX1" fmla="*/ 24924 w 24923"/>
                <a:gd name="connsiteY1" fmla="*/ 116018 h 116018"/>
                <a:gd name="connsiteX2" fmla="*/ 15617 w 24923"/>
                <a:gd name="connsiteY2" fmla="*/ 110670 h 116018"/>
                <a:gd name="connsiteX3" fmla="*/ 0 w 24923"/>
                <a:gd name="connsiteY3" fmla="*/ 83607 h 116018"/>
                <a:gd name="connsiteX4" fmla="*/ 0 w 24923"/>
                <a:gd name="connsiteY4" fmla="*/ 7445 h 116018"/>
                <a:gd name="connsiteX5" fmla="*/ 9948 w 24923"/>
                <a:gd name="connsiteY5" fmla="*/ 1668 h 11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923" h="116018">
                  <a:moveTo>
                    <a:pt x="24924" y="10333"/>
                  </a:moveTo>
                  <a:lnTo>
                    <a:pt x="24924" y="116018"/>
                  </a:lnTo>
                  <a:lnTo>
                    <a:pt x="15617" y="110670"/>
                  </a:lnTo>
                  <a:cubicBezTo>
                    <a:pt x="7188" y="103941"/>
                    <a:pt x="1604" y="94272"/>
                    <a:pt x="0" y="83607"/>
                  </a:cubicBezTo>
                  <a:lnTo>
                    <a:pt x="0" y="7445"/>
                  </a:lnTo>
                  <a:cubicBezTo>
                    <a:pt x="0" y="278"/>
                    <a:pt x="3851" y="-1862"/>
                    <a:pt x="9948" y="1668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50" name="图形 18">
              <a:extLst>
                <a:ext uri="{FF2B5EF4-FFF2-40B4-BE49-F238E27FC236}">
                  <a16:creationId xmlns:a16="http://schemas.microsoft.com/office/drawing/2014/main" id="{B76C7FDF-26C2-E8B5-DB46-E8823A681867}"/>
                </a:ext>
              </a:extLst>
            </p:cNvPr>
            <p:cNvGrpSpPr/>
            <p:nvPr/>
          </p:nvGrpSpPr>
          <p:grpSpPr>
            <a:xfrm>
              <a:off x="9192069" y="3246663"/>
              <a:ext cx="485904" cy="236472"/>
              <a:chOff x="9191161" y="2713522"/>
              <a:chExt cx="697004" cy="339207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868" name="任意多边形: 形状 867">
                <a:extLst>
                  <a:ext uri="{FF2B5EF4-FFF2-40B4-BE49-F238E27FC236}">
                    <a16:creationId xmlns:a16="http://schemas.microsoft.com/office/drawing/2014/main" id="{BC47889C-939D-C15C-551A-98FC0F122941}"/>
                  </a:ext>
                </a:extLst>
              </p:cNvPr>
              <p:cNvSpPr/>
              <p:nvPr/>
            </p:nvSpPr>
            <p:spPr>
              <a:xfrm>
                <a:off x="9191161" y="2731501"/>
                <a:ext cx="697004" cy="321228"/>
              </a:xfrm>
              <a:custGeom>
                <a:avLst/>
                <a:gdLst>
                  <a:gd name="connsiteX0" fmla="*/ 99904 w 697004"/>
                  <a:gd name="connsiteY0" fmla="*/ 6916 h 321228"/>
                  <a:gd name="connsiteX1" fmla="*/ 157881 w 697004"/>
                  <a:gd name="connsiteY1" fmla="*/ 6916 h 321228"/>
                  <a:gd name="connsiteX2" fmla="*/ 409365 w 697004"/>
                  <a:gd name="connsiteY2" fmla="*/ 151752 h 321228"/>
                  <a:gd name="connsiteX3" fmla="*/ 697005 w 697004"/>
                  <a:gd name="connsiteY3" fmla="*/ 317233 h 321228"/>
                  <a:gd name="connsiteX4" fmla="*/ 691336 w 697004"/>
                  <a:gd name="connsiteY4" fmla="*/ 320977 h 321228"/>
                  <a:gd name="connsiteX5" fmla="*/ 637851 w 697004"/>
                  <a:gd name="connsiteY5" fmla="*/ 299583 h 321228"/>
                  <a:gd name="connsiteX6" fmla="*/ 458999 w 697004"/>
                  <a:gd name="connsiteY6" fmla="*/ 207696 h 321228"/>
                  <a:gd name="connsiteX7" fmla="*/ 393213 w 697004"/>
                  <a:gd name="connsiteY7" fmla="*/ 209194 h 321228"/>
                  <a:gd name="connsiteX8" fmla="*/ 343686 w 697004"/>
                  <a:gd name="connsiteY8" fmla="*/ 238076 h 321228"/>
                  <a:gd name="connsiteX9" fmla="*/ 307103 w 697004"/>
                  <a:gd name="connsiteY9" fmla="*/ 250377 h 321228"/>
                  <a:gd name="connsiteX10" fmla="*/ 328496 w 697004"/>
                  <a:gd name="connsiteY10" fmla="*/ 228983 h 321228"/>
                  <a:gd name="connsiteX11" fmla="*/ 373103 w 697004"/>
                  <a:gd name="connsiteY11" fmla="*/ 203204 h 321228"/>
                  <a:gd name="connsiteX12" fmla="*/ 394496 w 697004"/>
                  <a:gd name="connsiteY12" fmla="*/ 181810 h 321228"/>
                  <a:gd name="connsiteX13" fmla="*/ 357806 w 697004"/>
                  <a:gd name="connsiteY13" fmla="*/ 194111 h 321228"/>
                  <a:gd name="connsiteX14" fmla="*/ 313200 w 697004"/>
                  <a:gd name="connsiteY14" fmla="*/ 219784 h 321228"/>
                  <a:gd name="connsiteX15" fmla="*/ 276510 w 697004"/>
                  <a:gd name="connsiteY15" fmla="*/ 232085 h 321228"/>
                  <a:gd name="connsiteX16" fmla="*/ 297903 w 697004"/>
                  <a:gd name="connsiteY16" fmla="*/ 210691 h 321228"/>
                  <a:gd name="connsiteX17" fmla="*/ 342509 w 697004"/>
                  <a:gd name="connsiteY17" fmla="*/ 184912 h 321228"/>
                  <a:gd name="connsiteX18" fmla="*/ 363903 w 697004"/>
                  <a:gd name="connsiteY18" fmla="*/ 163518 h 321228"/>
                  <a:gd name="connsiteX19" fmla="*/ 327106 w 697004"/>
                  <a:gd name="connsiteY19" fmla="*/ 175820 h 321228"/>
                  <a:gd name="connsiteX20" fmla="*/ 282500 w 697004"/>
                  <a:gd name="connsiteY20" fmla="*/ 201599 h 321228"/>
                  <a:gd name="connsiteX21" fmla="*/ 245916 w 697004"/>
                  <a:gd name="connsiteY21" fmla="*/ 213901 h 321228"/>
                  <a:gd name="connsiteX22" fmla="*/ 267310 w 697004"/>
                  <a:gd name="connsiteY22" fmla="*/ 192507 h 321228"/>
                  <a:gd name="connsiteX23" fmla="*/ 312023 w 697004"/>
                  <a:gd name="connsiteY23" fmla="*/ 166727 h 321228"/>
                  <a:gd name="connsiteX24" fmla="*/ 333417 w 697004"/>
                  <a:gd name="connsiteY24" fmla="*/ 145333 h 321228"/>
                  <a:gd name="connsiteX25" fmla="*/ 296727 w 697004"/>
                  <a:gd name="connsiteY25" fmla="*/ 157635 h 321228"/>
                  <a:gd name="connsiteX26" fmla="*/ 252014 w 697004"/>
                  <a:gd name="connsiteY26" fmla="*/ 183414 h 321228"/>
                  <a:gd name="connsiteX27" fmla="*/ 215430 w 697004"/>
                  <a:gd name="connsiteY27" fmla="*/ 195823 h 321228"/>
                  <a:gd name="connsiteX28" fmla="*/ 236824 w 697004"/>
                  <a:gd name="connsiteY28" fmla="*/ 174429 h 321228"/>
                  <a:gd name="connsiteX29" fmla="*/ 281537 w 697004"/>
                  <a:gd name="connsiteY29" fmla="*/ 148542 h 321228"/>
                  <a:gd name="connsiteX30" fmla="*/ 302931 w 697004"/>
                  <a:gd name="connsiteY30" fmla="*/ 127149 h 321228"/>
                  <a:gd name="connsiteX31" fmla="*/ 266134 w 697004"/>
                  <a:gd name="connsiteY31" fmla="*/ 139450 h 321228"/>
                  <a:gd name="connsiteX32" fmla="*/ 221527 w 697004"/>
                  <a:gd name="connsiteY32" fmla="*/ 165230 h 321228"/>
                  <a:gd name="connsiteX33" fmla="*/ 184837 w 697004"/>
                  <a:gd name="connsiteY33" fmla="*/ 177638 h 321228"/>
                  <a:gd name="connsiteX34" fmla="*/ 206231 w 697004"/>
                  <a:gd name="connsiteY34" fmla="*/ 156244 h 321228"/>
                  <a:gd name="connsiteX35" fmla="*/ 251051 w 697004"/>
                  <a:gd name="connsiteY35" fmla="*/ 130251 h 321228"/>
                  <a:gd name="connsiteX36" fmla="*/ 272445 w 697004"/>
                  <a:gd name="connsiteY36" fmla="*/ 108857 h 321228"/>
                  <a:gd name="connsiteX37" fmla="*/ 235647 w 697004"/>
                  <a:gd name="connsiteY37" fmla="*/ 121158 h 321228"/>
                  <a:gd name="connsiteX38" fmla="*/ 190827 w 697004"/>
                  <a:gd name="connsiteY38" fmla="*/ 147152 h 321228"/>
                  <a:gd name="connsiteX39" fmla="*/ 154244 w 697004"/>
                  <a:gd name="connsiteY39" fmla="*/ 159453 h 321228"/>
                  <a:gd name="connsiteX40" fmla="*/ 175638 w 697004"/>
                  <a:gd name="connsiteY40" fmla="*/ 138060 h 321228"/>
                  <a:gd name="connsiteX41" fmla="*/ 220458 w 697004"/>
                  <a:gd name="connsiteY41" fmla="*/ 112173 h 321228"/>
                  <a:gd name="connsiteX42" fmla="*/ 241852 w 697004"/>
                  <a:gd name="connsiteY42" fmla="*/ 90779 h 321228"/>
                  <a:gd name="connsiteX43" fmla="*/ 205161 w 697004"/>
                  <a:gd name="connsiteY43" fmla="*/ 102974 h 321228"/>
                  <a:gd name="connsiteX44" fmla="*/ 160341 w 697004"/>
                  <a:gd name="connsiteY44" fmla="*/ 128967 h 321228"/>
                  <a:gd name="connsiteX45" fmla="*/ 123651 w 697004"/>
                  <a:gd name="connsiteY45" fmla="*/ 141269 h 321228"/>
                  <a:gd name="connsiteX46" fmla="*/ 145045 w 697004"/>
                  <a:gd name="connsiteY46" fmla="*/ 119875 h 321228"/>
                  <a:gd name="connsiteX47" fmla="*/ 189865 w 697004"/>
                  <a:gd name="connsiteY47" fmla="*/ 93988 h 321228"/>
                  <a:gd name="connsiteX48" fmla="*/ 211258 w 697004"/>
                  <a:gd name="connsiteY48" fmla="*/ 72595 h 321228"/>
                  <a:gd name="connsiteX49" fmla="*/ 174568 w 697004"/>
                  <a:gd name="connsiteY49" fmla="*/ 84896 h 321228"/>
                  <a:gd name="connsiteX50" fmla="*/ 129748 w 697004"/>
                  <a:gd name="connsiteY50" fmla="*/ 110675 h 321228"/>
                  <a:gd name="connsiteX51" fmla="*/ 93165 w 697004"/>
                  <a:gd name="connsiteY51" fmla="*/ 122977 h 321228"/>
                  <a:gd name="connsiteX52" fmla="*/ 114558 w 697004"/>
                  <a:gd name="connsiteY52" fmla="*/ 101583 h 321228"/>
                  <a:gd name="connsiteX53" fmla="*/ 159378 w 697004"/>
                  <a:gd name="connsiteY53" fmla="*/ 75803 h 321228"/>
                  <a:gd name="connsiteX54" fmla="*/ 180772 w 697004"/>
                  <a:gd name="connsiteY54" fmla="*/ 54410 h 321228"/>
                  <a:gd name="connsiteX55" fmla="*/ 144082 w 697004"/>
                  <a:gd name="connsiteY55" fmla="*/ 66711 h 321228"/>
                  <a:gd name="connsiteX56" fmla="*/ 99262 w 697004"/>
                  <a:gd name="connsiteY56" fmla="*/ 92491 h 321228"/>
                  <a:gd name="connsiteX57" fmla="*/ 62464 w 697004"/>
                  <a:gd name="connsiteY57" fmla="*/ 104899 h 321228"/>
                  <a:gd name="connsiteX58" fmla="*/ 83858 w 697004"/>
                  <a:gd name="connsiteY58" fmla="*/ 83505 h 321228"/>
                  <a:gd name="connsiteX59" fmla="*/ 128785 w 697004"/>
                  <a:gd name="connsiteY59" fmla="*/ 57619 h 321228"/>
                  <a:gd name="connsiteX60" fmla="*/ 150179 w 697004"/>
                  <a:gd name="connsiteY60" fmla="*/ 36225 h 321228"/>
                  <a:gd name="connsiteX61" fmla="*/ 113489 w 697004"/>
                  <a:gd name="connsiteY61" fmla="*/ 48526 h 321228"/>
                  <a:gd name="connsiteX62" fmla="*/ 68562 w 697004"/>
                  <a:gd name="connsiteY62" fmla="*/ 74413 h 321228"/>
                  <a:gd name="connsiteX63" fmla="*/ 31871 w 697004"/>
                  <a:gd name="connsiteY63" fmla="*/ 86714 h 321228"/>
                  <a:gd name="connsiteX64" fmla="*/ 53265 w 697004"/>
                  <a:gd name="connsiteY64" fmla="*/ 65321 h 321228"/>
                  <a:gd name="connsiteX65" fmla="*/ 98299 w 697004"/>
                  <a:gd name="connsiteY65" fmla="*/ 39434 h 321228"/>
                  <a:gd name="connsiteX66" fmla="*/ 119693 w 697004"/>
                  <a:gd name="connsiteY66" fmla="*/ 18040 h 321228"/>
                  <a:gd name="connsiteX67" fmla="*/ 83003 w 697004"/>
                  <a:gd name="connsiteY67" fmla="*/ 30342 h 321228"/>
                  <a:gd name="connsiteX68" fmla="*/ 37969 w 697004"/>
                  <a:gd name="connsiteY68" fmla="*/ 56228 h 321228"/>
                  <a:gd name="connsiteX69" fmla="*/ 1171 w 697004"/>
                  <a:gd name="connsiteY69" fmla="*/ 68530 h 321228"/>
                  <a:gd name="connsiteX70" fmla="*/ 22565 w 697004"/>
                  <a:gd name="connsiteY70" fmla="*/ 47136 h 321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697004" h="321228">
                    <a:moveTo>
                      <a:pt x="99904" y="6916"/>
                    </a:moveTo>
                    <a:cubicBezTo>
                      <a:pt x="118131" y="-2305"/>
                      <a:pt x="139653" y="-2305"/>
                      <a:pt x="157881" y="6916"/>
                    </a:cubicBezTo>
                    <a:lnTo>
                      <a:pt x="409365" y="151752"/>
                    </a:lnTo>
                    <a:cubicBezTo>
                      <a:pt x="409365" y="151752"/>
                      <a:pt x="697005" y="317233"/>
                      <a:pt x="697005" y="317233"/>
                    </a:cubicBezTo>
                    <a:lnTo>
                      <a:pt x="691336" y="320977"/>
                    </a:lnTo>
                    <a:cubicBezTo>
                      <a:pt x="688233" y="322902"/>
                      <a:pt x="664486" y="313596"/>
                      <a:pt x="637851" y="299583"/>
                    </a:cubicBezTo>
                    <a:lnTo>
                      <a:pt x="458999" y="207696"/>
                    </a:lnTo>
                    <a:cubicBezTo>
                      <a:pt x="438258" y="196935"/>
                      <a:pt x="413451" y="197502"/>
                      <a:pt x="393213" y="209194"/>
                    </a:cubicBezTo>
                    <a:lnTo>
                      <a:pt x="343686" y="238076"/>
                    </a:lnTo>
                    <a:cubicBezTo>
                      <a:pt x="327641" y="247275"/>
                      <a:pt x="311595" y="252837"/>
                      <a:pt x="307103" y="250377"/>
                    </a:cubicBezTo>
                    <a:cubicBezTo>
                      <a:pt x="302610" y="247917"/>
                      <a:pt x="312451" y="238610"/>
                      <a:pt x="328496" y="228983"/>
                    </a:cubicBezTo>
                    <a:lnTo>
                      <a:pt x="373103" y="203204"/>
                    </a:lnTo>
                    <a:cubicBezTo>
                      <a:pt x="389148" y="193897"/>
                      <a:pt x="398668" y="184484"/>
                      <a:pt x="394496" y="181810"/>
                    </a:cubicBezTo>
                    <a:cubicBezTo>
                      <a:pt x="390325" y="179136"/>
                      <a:pt x="373852" y="184805"/>
                      <a:pt x="357806" y="194111"/>
                    </a:cubicBezTo>
                    <a:lnTo>
                      <a:pt x="313200" y="219784"/>
                    </a:lnTo>
                    <a:cubicBezTo>
                      <a:pt x="297155" y="228983"/>
                      <a:pt x="281109" y="234546"/>
                      <a:pt x="276510" y="232085"/>
                    </a:cubicBezTo>
                    <a:cubicBezTo>
                      <a:pt x="271910" y="229625"/>
                      <a:pt x="281858" y="220319"/>
                      <a:pt x="297903" y="210691"/>
                    </a:cubicBezTo>
                    <a:lnTo>
                      <a:pt x="342509" y="184912"/>
                    </a:lnTo>
                    <a:cubicBezTo>
                      <a:pt x="358555" y="175713"/>
                      <a:pt x="368075" y="166192"/>
                      <a:pt x="363903" y="163518"/>
                    </a:cubicBezTo>
                    <a:cubicBezTo>
                      <a:pt x="359732" y="160844"/>
                      <a:pt x="343151" y="166620"/>
                      <a:pt x="327106" y="175820"/>
                    </a:cubicBezTo>
                    <a:lnTo>
                      <a:pt x="282500" y="201599"/>
                    </a:lnTo>
                    <a:cubicBezTo>
                      <a:pt x="266455" y="210905"/>
                      <a:pt x="250409" y="216361"/>
                      <a:pt x="245916" y="213901"/>
                    </a:cubicBezTo>
                    <a:cubicBezTo>
                      <a:pt x="241424" y="211440"/>
                      <a:pt x="251265" y="202027"/>
                      <a:pt x="267310" y="192507"/>
                    </a:cubicBezTo>
                    <a:lnTo>
                      <a:pt x="312023" y="166727"/>
                    </a:lnTo>
                    <a:cubicBezTo>
                      <a:pt x="328069" y="157528"/>
                      <a:pt x="337589" y="148008"/>
                      <a:pt x="333417" y="145333"/>
                    </a:cubicBezTo>
                    <a:cubicBezTo>
                      <a:pt x="329245" y="142659"/>
                      <a:pt x="312772" y="148436"/>
                      <a:pt x="296727" y="157635"/>
                    </a:cubicBezTo>
                    <a:lnTo>
                      <a:pt x="252014" y="183414"/>
                    </a:lnTo>
                    <a:cubicBezTo>
                      <a:pt x="236075" y="192721"/>
                      <a:pt x="219923" y="198176"/>
                      <a:pt x="215430" y="195823"/>
                    </a:cubicBezTo>
                    <a:cubicBezTo>
                      <a:pt x="210938" y="193469"/>
                      <a:pt x="220779" y="183949"/>
                      <a:pt x="236824" y="174429"/>
                    </a:cubicBezTo>
                    <a:lnTo>
                      <a:pt x="281537" y="148542"/>
                    </a:lnTo>
                    <a:cubicBezTo>
                      <a:pt x="297475" y="139343"/>
                      <a:pt x="306996" y="129823"/>
                      <a:pt x="302931" y="127149"/>
                    </a:cubicBezTo>
                    <a:cubicBezTo>
                      <a:pt x="298866" y="124474"/>
                      <a:pt x="282179" y="130251"/>
                      <a:pt x="266134" y="139450"/>
                    </a:cubicBezTo>
                    <a:lnTo>
                      <a:pt x="221527" y="165230"/>
                    </a:lnTo>
                    <a:cubicBezTo>
                      <a:pt x="205482" y="174536"/>
                      <a:pt x="189437" y="180098"/>
                      <a:pt x="184837" y="177638"/>
                    </a:cubicBezTo>
                    <a:cubicBezTo>
                      <a:pt x="180237" y="175178"/>
                      <a:pt x="190293" y="165764"/>
                      <a:pt x="206231" y="156244"/>
                    </a:cubicBezTo>
                    <a:lnTo>
                      <a:pt x="251051" y="130251"/>
                    </a:lnTo>
                    <a:cubicBezTo>
                      <a:pt x="267096" y="121051"/>
                      <a:pt x="276617" y="111531"/>
                      <a:pt x="272445" y="108857"/>
                    </a:cubicBezTo>
                    <a:cubicBezTo>
                      <a:pt x="268273" y="106183"/>
                      <a:pt x="251693" y="111959"/>
                      <a:pt x="235647" y="121158"/>
                    </a:cubicBezTo>
                    <a:lnTo>
                      <a:pt x="190827" y="147152"/>
                    </a:lnTo>
                    <a:cubicBezTo>
                      <a:pt x="174782" y="156351"/>
                      <a:pt x="158737" y="161914"/>
                      <a:pt x="154244" y="159453"/>
                    </a:cubicBezTo>
                    <a:cubicBezTo>
                      <a:pt x="149751" y="156993"/>
                      <a:pt x="159593" y="147473"/>
                      <a:pt x="175638" y="138060"/>
                    </a:cubicBezTo>
                    <a:lnTo>
                      <a:pt x="220458" y="112173"/>
                    </a:lnTo>
                    <a:cubicBezTo>
                      <a:pt x="236503" y="102974"/>
                      <a:pt x="246023" y="93453"/>
                      <a:pt x="241852" y="90779"/>
                    </a:cubicBezTo>
                    <a:cubicBezTo>
                      <a:pt x="237680" y="88105"/>
                      <a:pt x="221206" y="93774"/>
                      <a:pt x="205161" y="102974"/>
                    </a:cubicBezTo>
                    <a:lnTo>
                      <a:pt x="160341" y="128967"/>
                    </a:lnTo>
                    <a:cubicBezTo>
                      <a:pt x="144296" y="138166"/>
                      <a:pt x="128250" y="143729"/>
                      <a:pt x="123651" y="141269"/>
                    </a:cubicBezTo>
                    <a:cubicBezTo>
                      <a:pt x="119051" y="138808"/>
                      <a:pt x="129106" y="129288"/>
                      <a:pt x="145045" y="119875"/>
                    </a:cubicBezTo>
                    <a:lnTo>
                      <a:pt x="189865" y="93988"/>
                    </a:lnTo>
                    <a:cubicBezTo>
                      <a:pt x="205910" y="84789"/>
                      <a:pt x="215430" y="75376"/>
                      <a:pt x="211258" y="72595"/>
                    </a:cubicBezTo>
                    <a:cubicBezTo>
                      <a:pt x="207087" y="69813"/>
                      <a:pt x="190613" y="75590"/>
                      <a:pt x="174568" y="84896"/>
                    </a:cubicBezTo>
                    <a:lnTo>
                      <a:pt x="129748" y="110675"/>
                    </a:lnTo>
                    <a:cubicBezTo>
                      <a:pt x="113810" y="119875"/>
                      <a:pt x="97657" y="125437"/>
                      <a:pt x="93165" y="122977"/>
                    </a:cubicBezTo>
                    <a:cubicBezTo>
                      <a:pt x="88672" y="120517"/>
                      <a:pt x="98513" y="110996"/>
                      <a:pt x="114558" y="101583"/>
                    </a:cubicBezTo>
                    <a:lnTo>
                      <a:pt x="159378" y="75803"/>
                    </a:lnTo>
                    <a:cubicBezTo>
                      <a:pt x="175317" y="66497"/>
                      <a:pt x="184944" y="57084"/>
                      <a:pt x="180772" y="54410"/>
                    </a:cubicBezTo>
                    <a:cubicBezTo>
                      <a:pt x="176601" y="51735"/>
                      <a:pt x="160020" y="57405"/>
                      <a:pt x="144082" y="66711"/>
                    </a:cubicBezTo>
                    <a:lnTo>
                      <a:pt x="99262" y="92491"/>
                    </a:lnTo>
                    <a:cubicBezTo>
                      <a:pt x="83216" y="101690"/>
                      <a:pt x="67171" y="107252"/>
                      <a:pt x="62464" y="104899"/>
                    </a:cubicBezTo>
                    <a:cubicBezTo>
                      <a:pt x="57758" y="102546"/>
                      <a:pt x="67813" y="93025"/>
                      <a:pt x="83858" y="83505"/>
                    </a:cubicBezTo>
                    <a:lnTo>
                      <a:pt x="128785" y="57619"/>
                    </a:lnTo>
                    <a:cubicBezTo>
                      <a:pt x="144831" y="48313"/>
                      <a:pt x="154351" y="38899"/>
                      <a:pt x="150179" y="36225"/>
                    </a:cubicBezTo>
                    <a:cubicBezTo>
                      <a:pt x="146007" y="33551"/>
                      <a:pt x="129534" y="39220"/>
                      <a:pt x="113489" y="48526"/>
                    </a:cubicBezTo>
                    <a:lnTo>
                      <a:pt x="68562" y="74413"/>
                    </a:lnTo>
                    <a:cubicBezTo>
                      <a:pt x="52516" y="83719"/>
                      <a:pt x="36471" y="89175"/>
                      <a:pt x="31871" y="86714"/>
                    </a:cubicBezTo>
                    <a:cubicBezTo>
                      <a:pt x="27272" y="84254"/>
                      <a:pt x="37220" y="74841"/>
                      <a:pt x="53265" y="65321"/>
                    </a:cubicBezTo>
                    <a:lnTo>
                      <a:pt x="98299" y="39434"/>
                    </a:lnTo>
                    <a:cubicBezTo>
                      <a:pt x="114237" y="30128"/>
                      <a:pt x="123865" y="20714"/>
                      <a:pt x="119693" y="18040"/>
                    </a:cubicBezTo>
                    <a:cubicBezTo>
                      <a:pt x="115521" y="15366"/>
                      <a:pt x="98941" y="21035"/>
                      <a:pt x="83003" y="30342"/>
                    </a:cubicBezTo>
                    <a:lnTo>
                      <a:pt x="37969" y="56228"/>
                    </a:lnTo>
                    <a:cubicBezTo>
                      <a:pt x="21923" y="65535"/>
                      <a:pt x="5878" y="70990"/>
                      <a:pt x="1171" y="68530"/>
                    </a:cubicBezTo>
                    <a:cubicBezTo>
                      <a:pt x="-3535" y="66069"/>
                      <a:pt x="6413" y="56442"/>
                      <a:pt x="22565" y="47136"/>
                    </a:cubicBezTo>
                    <a:close/>
                  </a:path>
                </a:pathLst>
              </a:custGeom>
              <a:grpFill/>
              <a:ln w="10687" cap="flat">
                <a:solidFill>
                  <a:schemeClr val="accent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9" name="任意多边形: 形状 868">
                <a:extLst>
                  <a:ext uri="{FF2B5EF4-FFF2-40B4-BE49-F238E27FC236}">
                    <a16:creationId xmlns:a16="http://schemas.microsoft.com/office/drawing/2014/main" id="{D8942C21-FB74-6B1D-6335-0B7657A8911D}"/>
                  </a:ext>
                </a:extLst>
              </p:cNvPr>
              <p:cNvSpPr/>
              <p:nvPr/>
            </p:nvSpPr>
            <p:spPr>
              <a:xfrm>
                <a:off x="9191161" y="2713522"/>
                <a:ext cx="697004" cy="321584"/>
              </a:xfrm>
              <a:custGeom>
                <a:avLst/>
                <a:gdLst>
                  <a:gd name="connsiteX0" fmla="*/ 99904 w 697004"/>
                  <a:gd name="connsiteY0" fmla="*/ 6924 h 321584"/>
                  <a:gd name="connsiteX1" fmla="*/ 157881 w 697004"/>
                  <a:gd name="connsiteY1" fmla="*/ 6924 h 321584"/>
                  <a:gd name="connsiteX2" fmla="*/ 409365 w 697004"/>
                  <a:gd name="connsiteY2" fmla="*/ 152081 h 321584"/>
                  <a:gd name="connsiteX3" fmla="*/ 697005 w 697004"/>
                  <a:gd name="connsiteY3" fmla="*/ 317669 h 321584"/>
                  <a:gd name="connsiteX4" fmla="*/ 691336 w 697004"/>
                  <a:gd name="connsiteY4" fmla="*/ 321306 h 321584"/>
                  <a:gd name="connsiteX5" fmla="*/ 637851 w 697004"/>
                  <a:gd name="connsiteY5" fmla="*/ 300447 h 321584"/>
                  <a:gd name="connsiteX6" fmla="*/ 458999 w 697004"/>
                  <a:gd name="connsiteY6" fmla="*/ 207704 h 321584"/>
                  <a:gd name="connsiteX7" fmla="*/ 393213 w 697004"/>
                  <a:gd name="connsiteY7" fmla="*/ 209309 h 321584"/>
                  <a:gd name="connsiteX8" fmla="*/ 343686 w 697004"/>
                  <a:gd name="connsiteY8" fmla="*/ 238084 h 321584"/>
                  <a:gd name="connsiteX9" fmla="*/ 307103 w 697004"/>
                  <a:gd name="connsiteY9" fmla="*/ 250492 h 321584"/>
                  <a:gd name="connsiteX10" fmla="*/ 328496 w 697004"/>
                  <a:gd name="connsiteY10" fmla="*/ 229098 h 321584"/>
                  <a:gd name="connsiteX11" fmla="*/ 373103 w 697004"/>
                  <a:gd name="connsiteY11" fmla="*/ 203319 h 321584"/>
                  <a:gd name="connsiteX12" fmla="*/ 394496 w 697004"/>
                  <a:gd name="connsiteY12" fmla="*/ 181925 h 321584"/>
                  <a:gd name="connsiteX13" fmla="*/ 357806 w 697004"/>
                  <a:gd name="connsiteY13" fmla="*/ 194119 h 321584"/>
                  <a:gd name="connsiteX14" fmla="*/ 313200 w 697004"/>
                  <a:gd name="connsiteY14" fmla="*/ 219792 h 321584"/>
                  <a:gd name="connsiteX15" fmla="*/ 276510 w 697004"/>
                  <a:gd name="connsiteY15" fmla="*/ 232200 h 321584"/>
                  <a:gd name="connsiteX16" fmla="*/ 297903 w 697004"/>
                  <a:gd name="connsiteY16" fmla="*/ 210806 h 321584"/>
                  <a:gd name="connsiteX17" fmla="*/ 342509 w 697004"/>
                  <a:gd name="connsiteY17" fmla="*/ 185027 h 321584"/>
                  <a:gd name="connsiteX18" fmla="*/ 363903 w 697004"/>
                  <a:gd name="connsiteY18" fmla="*/ 163633 h 321584"/>
                  <a:gd name="connsiteX19" fmla="*/ 327106 w 697004"/>
                  <a:gd name="connsiteY19" fmla="*/ 175935 h 321584"/>
                  <a:gd name="connsiteX20" fmla="*/ 282500 w 697004"/>
                  <a:gd name="connsiteY20" fmla="*/ 201714 h 321584"/>
                  <a:gd name="connsiteX21" fmla="*/ 245916 w 697004"/>
                  <a:gd name="connsiteY21" fmla="*/ 214016 h 321584"/>
                  <a:gd name="connsiteX22" fmla="*/ 267310 w 697004"/>
                  <a:gd name="connsiteY22" fmla="*/ 192622 h 321584"/>
                  <a:gd name="connsiteX23" fmla="*/ 312023 w 697004"/>
                  <a:gd name="connsiteY23" fmla="*/ 166842 h 321584"/>
                  <a:gd name="connsiteX24" fmla="*/ 333417 w 697004"/>
                  <a:gd name="connsiteY24" fmla="*/ 145448 h 321584"/>
                  <a:gd name="connsiteX25" fmla="*/ 296727 w 697004"/>
                  <a:gd name="connsiteY25" fmla="*/ 157750 h 321584"/>
                  <a:gd name="connsiteX26" fmla="*/ 252014 w 697004"/>
                  <a:gd name="connsiteY26" fmla="*/ 183529 h 321584"/>
                  <a:gd name="connsiteX27" fmla="*/ 215430 w 697004"/>
                  <a:gd name="connsiteY27" fmla="*/ 195938 h 321584"/>
                  <a:gd name="connsiteX28" fmla="*/ 236824 w 697004"/>
                  <a:gd name="connsiteY28" fmla="*/ 174544 h 321584"/>
                  <a:gd name="connsiteX29" fmla="*/ 281537 w 697004"/>
                  <a:gd name="connsiteY29" fmla="*/ 148657 h 321584"/>
                  <a:gd name="connsiteX30" fmla="*/ 302931 w 697004"/>
                  <a:gd name="connsiteY30" fmla="*/ 127264 h 321584"/>
                  <a:gd name="connsiteX31" fmla="*/ 266134 w 697004"/>
                  <a:gd name="connsiteY31" fmla="*/ 139565 h 321584"/>
                  <a:gd name="connsiteX32" fmla="*/ 221527 w 697004"/>
                  <a:gd name="connsiteY32" fmla="*/ 165345 h 321584"/>
                  <a:gd name="connsiteX33" fmla="*/ 184837 w 697004"/>
                  <a:gd name="connsiteY33" fmla="*/ 177753 h 321584"/>
                  <a:gd name="connsiteX34" fmla="*/ 206231 w 697004"/>
                  <a:gd name="connsiteY34" fmla="*/ 156359 h 321584"/>
                  <a:gd name="connsiteX35" fmla="*/ 251051 w 697004"/>
                  <a:gd name="connsiteY35" fmla="*/ 130473 h 321584"/>
                  <a:gd name="connsiteX36" fmla="*/ 272445 w 697004"/>
                  <a:gd name="connsiteY36" fmla="*/ 109079 h 321584"/>
                  <a:gd name="connsiteX37" fmla="*/ 235647 w 697004"/>
                  <a:gd name="connsiteY37" fmla="*/ 121380 h 321584"/>
                  <a:gd name="connsiteX38" fmla="*/ 190827 w 697004"/>
                  <a:gd name="connsiteY38" fmla="*/ 147267 h 321584"/>
                  <a:gd name="connsiteX39" fmla="*/ 154244 w 697004"/>
                  <a:gd name="connsiteY39" fmla="*/ 159568 h 321584"/>
                  <a:gd name="connsiteX40" fmla="*/ 175638 w 697004"/>
                  <a:gd name="connsiteY40" fmla="*/ 138175 h 321584"/>
                  <a:gd name="connsiteX41" fmla="*/ 220458 w 697004"/>
                  <a:gd name="connsiteY41" fmla="*/ 112288 h 321584"/>
                  <a:gd name="connsiteX42" fmla="*/ 241852 w 697004"/>
                  <a:gd name="connsiteY42" fmla="*/ 90894 h 321584"/>
                  <a:gd name="connsiteX43" fmla="*/ 205161 w 697004"/>
                  <a:gd name="connsiteY43" fmla="*/ 103196 h 321584"/>
                  <a:gd name="connsiteX44" fmla="*/ 160341 w 697004"/>
                  <a:gd name="connsiteY44" fmla="*/ 129082 h 321584"/>
                  <a:gd name="connsiteX45" fmla="*/ 123651 w 697004"/>
                  <a:gd name="connsiteY45" fmla="*/ 141491 h 321584"/>
                  <a:gd name="connsiteX46" fmla="*/ 145045 w 697004"/>
                  <a:gd name="connsiteY46" fmla="*/ 120097 h 321584"/>
                  <a:gd name="connsiteX47" fmla="*/ 189865 w 697004"/>
                  <a:gd name="connsiteY47" fmla="*/ 94210 h 321584"/>
                  <a:gd name="connsiteX48" fmla="*/ 211258 w 697004"/>
                  <a:gd name="connsiteY48" fmla="*/ 72816 h 321584"/>
                  <a:gd name="connsiteX49" fmla="*/ 174568 w 697004"/>
                  <a:gd name="connsiteY49" fmla="*/ 85118 h 321584"/>
                  <a:gd name="connsiteX50" fmla="*/ 129748 w 697004"/>
                  <a:gd name="connsiteY50" fmla="*/ 111004 h 321584"/>
                  <a:gd name="connsiteX51" fmla="*/ 93165 w 697004"/>
                  <a:gd name="connsiteY51" fmla="*/ 123306 h 321584"/>
                  <a:gd name="connsiteX52" fmla="*/ 114558 w 697004"/>
                  <a:gd name="connsiteY52" fmla="*/ 101912 h 321584"/>
                  <a:gd name="connsiteX53" fmla="*/ 159378 w 697004"/>
                  <a:gd name="connsiteY53" fmla="*/ 76026 h 321584"/>
                  <a:gd name="connsiteX54" fmla="*/ 180772 w 697004"/>
                  <a:gd name="connsiteY54" fmla="*/ 54632 h 321584"/>
                  <a:gd name="connsiteX55" fmla="*/ 144082 w 697004"/>
                  <a:gd name="connsiteY55" fmla="*/ 66933 h 321584"/>
                  <a:gd name="connsiteX56" fmla="*/ 99262 w 697004"/>
                  <a:gd name="connsiteY56" fmla="*/ 92820 h 321584"/>
                  <a:gd name="connsiteX57" fmla="*/ 62464 w 697004"/>
                  <a:gd name="connsiteY57" fmla="*/ 105121 h 321584"/>
                  <a:gd name="connsiteX58" fmla="*/ 83858 w 697004"/>
                  <a:gd name="connsiteY58" fmla="*/ 83727 h 321584"/>
                  <a:gd name="connsiteX59" fmla="*/ 128785 w 697004"/>
                  <a:gd name="connsiteY59" fmla="*/ 57734 h 321584"/>
                  <a:gd name="connsiteX60" fmla="*/ 150179 w 697004"/>
                  <a:gd name="connsiteY60" fmla="*/ 36340 h 321584"/>
                  <a:gd name="connsiteX61" fmla="*/ 113489 w 697004"/>
                  <a:gd name="connsiteY61" fmla="*/ 48641 h 321584"/>
                  <a:gd name="connsiteX62" fmla="*/ 68562 w 697004"/>
                  <a:gd name="connsiteY62" fmla="*/ 74635 h 321584"/>
                  <a:gd name="connsiteX63" fmla="*/ 31871 w 697004"/>
                  <a:gd name="connsiteY63" fmla="*/ 86936 h 321584"/>
                  <a:gd name="connsiteX64" fmla="*/ 53265 w 697004"/>
                  <a:gd name="connsiteY64" fmla="*/ 65542 h 321584"/>
                  <a:gd name="connsiteX65" fmla="*/ 98299 w 697004"/>
                  <a:gd name="connsiteY65" fmla="*/ 39549 h 321584"/>
                  <a:gd name="connsiteX66" fmla="*/ 119693 w 697004"/>
                  <a:gd name="connsiteY66" fmla="*/ 18155 h 321584"/>
                  <a:gd name="connsiteX67" fmla="*/ 83003 w 697004"/>
                  <a:gd name="connsiteY67" fmla="*/ 30457 h 321584"/>
                  <a:gd name="connsiteX68" fmla="*/ 37969 w 697004"/>
                  <a:gd name="connsiteY68" fmla="*/ 56450 h 321584"/>
                  <a:gd name="connsiteX69" fmla="*/ 1171 w 697004"/>
                  <a:gd name="connsiteY69" fmla="*/ 68645 h 321584"/>
                  <a:gd name="connsiteX70" fmla="*/ 22565 w 697004"/>
                  <a:gd name="connsiteY70" fmla="*/ 47251 h 321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697004" h="321584">
                    <a:moveTo>
                      <a:pt x="99904" y="6924"/>
                    </a:moveTo>
                    <a:cubicBezTo>
                      <a:pt x="118131" y="-2308"/>
                      <a:pt x="139653" y="-2308"/>
                      <a:pt x="157881" y="6924"/>
                    </a:cubicBezTo>
                    <a:lnTo>
                      <a:pt x="409365" y="152081"/>
                    </a:lnTo>
                    <a:lnTo>
                      <a:pt x="697005" y="317669"/>
                    </a:lnTo>
                    <a:lnTo>
                      <a:pt x="691336" y="321306"/>
                    </a:lnTo>
                    <a:cubicBezTo>
                      <a:pt x="688233" y="323338"/>
                      <a:pt x="664486" y="314032"/>
                      <a:pt x="637851" y="300447"/>
                    </a:cubicBezTo>
                    <a:lnTo>
                      <a:pt x="458999" y="207704"/>
                    </a:lnTo>
                    <a:cubicBezTo>
                      <a:pt x="438236" y="196975"/>
                      <a:pt x="413430" y="197574"/>
                      <a:pt x="393213" y="209309"/>
                    </a:cubicBezTo>
                    <a:lnTo>
                      <a:pt x="343686" y="238084"/>
                    </a:lnTo>
                    <a:cubicBezTo>
                      <a:pt x="327641" y="247390"/>
                      <a:pt x="311595" y="252952"/>
                      <a:pt x="307103" y="250492"/>
                    </a:cubicBezTo>
                    <a:cubicBezTo>
                      <a:pt x="302610" y="248032"/>
                      <a:pt x="312451" y="238618"/>
                      <a:pt x="328496" y="229098"/>
                    </a:cubicBezTo>
                    <a:lnTo>
                      <a:pt x="373103" y="203319"/>
                    </a:lnTo>
                    <a:cubicBezTo>
                      <a:pt x="389148" y="194012"/>
                      <a:pt x="398668" y="184492"/>
                      <a:pt x="394496" y="181925"/>
                    </a:cubicBezTo>
                    <a:cubicBezTo>
                      <a:pt x="390325" y="179358"/>
                      <a:pt x="373852" y="184920"/>
                      <a:pt x="357806" y="194119"/>
                    </a:cubicBezTo>
                    <a:lnTo>
                      <a:pt x="313200" y="219792"/>
                    </a:lnTo>
                    <a:cubicBezTo>
                      <a:pt x="297155" y="229098"/>
                      <a:pt x="281109" y="234661"/>
                      <a:pt x="276510" y="232200"/>
                    </a:cubicBezTo>
                    <a:cubicBezTo>
                      <a:pt x="271910" y="229740"/>
                      <a:pt x="281858" y="220327"/>
                      <a:pt x="297903" y="210806"/>
                    </a:cubicBezTo>
                    <a:lnTo>
                      <a:pt x="342509" y="185027"/>
                    </a:lnTo>
                    <a:cubicBezTo>
                      <a:pt x="358555" y="175721"/>
                      <a:pt x="368075" y="166200"/>
                      <a:pt x="363903" y="163633"/>
                    </a:cubicBezTo>
                    <a:cubicBezTo>
                      <a:pt x="359732" y="161066"/>
                      <a:pt x="343151" y="166628"/>
                      <a:pt x="327106" y="175935"/>
                    </a:cubicBezTo>
                    <a:lnTo>
                      <a:pt x="282500" y="201714"/>
                    </a:lnTo>
                    <a:cubicBezTo>
                      <a:pt x="266455" y="210914"/>
                      <a:pt x="250409" y="216476"/>
                      <a:pt x="245916" y="214016"/>
                    </a:cubicBezTo>
                    <a:cubicBezTo>
                      <a:pt x="241424" y="211555"/>
                      <a:pt x="251265" y="202035"/>
                      <a:pt x="267310" y="192622"/>
                    </a:cubicBezTo>
                    <a:lnTo>
                      <a:pt x="312023" y="166842"/>
                    </a:lnTo>
                    <a:cubicBezTo>
                      <a:pt x="328069" y="157536"/>
                      <a:pt x="337589" y="148123"/>
                      <a:pt x="333417" y="145448"/>
                    </a:cubicBezTo>
                    <a:cubicBezTo>
                      <a:pt x="329245" y="142774"/>
                      <a:pt x="312772" y="148444"/>
                      <a:pt x="296727" y="157750"/>
                    </a:cubicBezTo>
                    <a:lnTo>
                      <a:pt x="252014" y="183529"/>
                    </a:lnTo>
                    <a:cubicBezTo>
                      <a:pt x="236075" y="192729"/>
                      <a:pt x="219923" y="198291"/>
                      <a:pt x="215430" y="195938"/>
                    </a:cubicBezTo>
                    <a:cubicBezTo>
                      <a:pt x="210938" y="193584"/>
                      <a:pt x="220779" y="184064"/>
                      <a:pt x="236824" y="174544"/>
                    </a:cubicBezTo>
                    <a:lnTo>
                      <a:pt x="281537" y="148657"/>
                    </a:lnTo>
                    <a:cubicBezTo>
                      <a:pt x="297475" y="139351"/>
                      <a:pt x="306996" y="129938"/>
                      <a:pt x="302931" y="127264"/>
                    </a:cubicBezTo>
                    <a:cubicBezTo>
                      <a:pt x="298866" y="124589"/>
                      <a:pt x="282179" y="130259"/>
                      <a:pt x="266134" y="139565"/>
                    </a:cubicBezTo>
                    <a:lnTo>
                      <a:pt x="221527" y="165345"/>
                    </a:lnTo>
                    <a:cubicBezTo>
                      <a:pt x="205482" y="174544"/>
                      <a:pt x="189437" y="180106"/>
                      <a:pt x="184837" y="177753"/>
                    </a:cubicBezTo>
                    <a:cubicBezTo>
                      <a:pt x="180237" y="175400"/>
                      <a:pt x="190293" y="165880"/>
                      <a:pt x="206231" y="156359"/>
                    </a:cubicBezTo>
                    <a:lnTo>
                      <a:pt x="251051" y="130473"/>
                    </a:lnTo>
                    <a:cubicBezTo>
                      <a:pt x="267096" y="121167"/>
                      <a:pt x="276617" y="111753"/>
                      <a:pt x="272445" y="109079"/>
                    </a:cubicBezTo>
                    <a:cubicBezTo>
                      <a:pt x="268273" y="106405"/>
                      <a:pt x="251693" y="112074"/>
                      <a:pt x="235647" y="121380"/>
                    </a:cubicBezTo>
                    <a:lnTo>
                      <a:pt x="190827" y="147267"/>
                    </a:lnTo>
                    <a:cubicBezTo>
                      <a:pt x="174782" y="156573"/>
                      <a:pt x="158737" y="162029"/>
                      <a:pt x="154244" y="159568"/>
                    </a:cubicBezTo>
                    <a:cubicBezTo>
                      <a:pt x="149751" y="157108"/>
                      <a:pt x="159593" y="147695"/>
                      <a:pt x="175638" y="138175"/>
                    </a:cubicBezTo>
                    <a:lnTo>
                      <a:pt x="220458" y="112288"/>
                    </a:lnTo>
                    <a:cubicBezTo>
                      <a:pt x="236503" y="103089"/>
                      <a:pt x="246023" y="93568"/>
                      <a:pt x="241852" y="90894"/>
                    </a:cubicBezTo>
                    <a:cubicBezTo>
                      <a:pt x="237680" y="88220"/>
                      <a:pt x="221206" y="93889"/>
                      <a:pt x="205161" y="103196"/>
                    </a:cubicBezTo>
                    <a:lnTo>
                      <a:pt x="160341" y="129082"/>
                    </a:lnTo>
                    <a:cubicBezTo>
                      <a:pt x="144296" y="138389"/>
                      <a:pt x="128250" y="143844"/>
                      <a:pt x="123651" y="141491"/>
                    </a:cubicBezTo>
                    <a:cubicBezTo>
                      <a:pt x="119051" y="139137"/>
                      <a:pt x="129106" y="129510"/>
                      <a:pt x="145045" y="120097"/>
                    </a:cubicBezTo>
                    <a:lnTo>
                      <a:pt x="189865" y="94210"/>
                    </a:lnTo>
                    <a:cubicBezTo>
                      <a:pt x="205910" y="85011"/>
                      <a:pt x="215430" y="75491"/>
                      <a:pt x="211258" y="72816"/>
                    </a:cubicBezTo>
                    <a:cubicBezTo>
                      <a:pt x="207087" y="70142"/>
                      <a:pt x="190613" y="75919"/>
                      <a:pt x="174568" y="85118"/>
                    </a:cubicBezTo>
                    <a:lnTo>
                      <a:pt x="129748" y="111004"/>
                    </a:lnTo>
                    <a:cubicBezTo>
                      <a:pt x="113810" y="120204"/>
                      <a:pt x="97657" y="125659"/>
                      <a:pt x="93165" y="123306"/>
                    </a:cubicBezTo>
                    <a:cubicBezTo>
                      <a:pt x="88672" y="120953"/>
                      <a:pt x="98513" y="111325"/>
                      <a:pt x="114558" y="101912"/>
                    </a:cubicBezTo>
                    <a:lnTo>
                      <a:pt x="159378" y="76026"/>
                    </a:lnTo>
                    <a:cubicBezTo>
                      <a:pt x="175317" y="66826"/>
                      <a:pt x="184944" y="57306"/>
                      <a:pt x="180772" y="54632"/>
                    </a:cubicBezTo>
                    <a:cubicBezTo>
                      <a:pt x="176601" y="51958"/>
                      <a:pt x="160020" y="57734"/>
                      <a:pt x="144082" y="66933"/>
                    </a:cubicBezTo>
                    <a:lnTo>
                      <a:pt x="99262" y="92820"/>
                    </a:lnTo>
                    <a:cubicBezTo>
                      <a:pt x="83216" y="102019"/>
                      <a:pt x="67171" y="107581"/>
                      <a:pt x="62464" y="105121"/>
                    </a:cubicBezTo>
                    <a:cubicBezTo>
                      <a:pt x="57758" y="102661"/>
                      <a:pt x="67813" y="93355"/>
                      <a:pt x="83858" y="83727"/>
                    </a:cubicBezTo>
                    <a:lnTo>
                      <a:pt x="128785" y="57734"/>
                    </a:lnTo>
                    <a:cubicBezTo>
                      <a:pt x="144831" y="48534"/>
                      <a:pt x="154351" y="39014"/>
                      <a:pt x="150179" y="36340"/>
                    </a:cubicBezTo>
                    <a:cubicBezTo>
                      <a:pt x="146007" y="33666"/>
                      <a:pt x="129534" y="39442"/>
                      <a:pt x="113489" y="48641"/>
                    </a:cubicBezTo>
                    <a:lnTo>
                      <a:pt x="68562" y="74635"/>
                    </a:lnTo>
                    <a:cubicBezTo>
                      <a:pt x="52516" y="83941"/>
                      <a:pt x="36471" y="89397"/>
                      <a:pt x="31871" y="86936"/>
                    </a:cubicBezTo>
                    <a:cubicBezTo>
                      <a:pt x="27272" y="84476"/>
                      <a:pt x="37220" y="75063"/>
                      <a:pt x="53265" y="65542"/>
                    </a:cubicBezTo>
                    <a:lnTo>
                      <a:pt x="98299" y="39549"/>
                    </a:lnTo>
                    <a:cubicBezTo>
                      <a:pt x="114237" y="30350"/>
                      <a:pt x="123865" y="20830"/>
                      <a:pt x="119693" y="18155"/>
                    </a:cubicBezTo>
                    <a:cubicBezTo>
                      <a:pt x="115521" y="15481"/>
                      <a:pt x="98941" y="21257"/>
                      <a:pt x="83003" y="30457"/>
                    </a:cubicBezTo>
                    <a:lnTo>
                      <a:pt x="37969" y="56450"/>
                    </a:lnTo>
                    <a:cubicBezTo>
                      <a:pt x="21923" y="65756"/>
                      <a:pt x="5878" y="71212"/>
                      <a:pt x="1171" y="68645"/>
                    </a:cubicBezTo>
                    <a:cubicBezTo>
                      <a:pt x="-3535" y="66077"/>
                      <a:pt x="6413" y="56664"/>
                      <a:pt x="22565" y="47251"/>
                    </a:cubicBezTo>
                    <a:close/>
                  </a:path>
                </a:pathLst>
              </a:custGeom>
              <a:grpFill/>
              <a:ln w="10687" cap="flat">
                <a:solidFill>
                  <a:schemeClr val="accent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51" name="任意多边形: 形状 750">
              <a:extLst>
                <a:ext uri="{FF2B5EF4-FFF2-40B4-BE49-F238E27FC236}">
                  <a16:creationId xmlns:a16="http://schemas.microsoft.com/office/drawing/2014/main" id="{127CDF2C-81B5-C9F0-31D3-62E93210D80B}"/>
                </a:ext>
              </a:extLst>
            </p:cNvPr>
            <p:cNvSpPr/>
            <p:nvPr/>
          </p:nvSpPr>
          <p:spPr>
            <a:xfrm>
              <a:off x="9961123" y="3678151"/>
              <a:ext cx="217973" cy="126343"/>
            </a:xfrm>
            <a:custGeom>
              <a:avLst/>
              <a:gdLst>
                <a:gd name="connsiteX0" fmla="*/ 266888 w 312670"/>
                <a:gd name="connsiteY0" fmla="*/ 26475 h 181232"/>
                <a:gd name="connsiteX1" fmla="*/ 312671 w 312670"/>
                <a:gd name="connsiteY1" fmla="*/ 90656 h 181232"/>
                <a:gd name="connsiteX2" fmla="*/ 266888 w 312670"/>
                <a:gd name="connsiteY2" fmla="*/ 154838 h 181232"/>
                <a:gd name="connsiteX3" fmla="*/ 45783 w 312670"/>
                <a:gd name="connsiteY3" fmla="*/ 154838 h 181232"/>
                <a:gd name="connsiteX4" fmla="*/ 0 w 312670"/>
                <a:gd name="connsiteY4" fmla="*/ 90656 h 181232"/>
                <a:gd name="connsiteX5" fmla="*/ 45783 w 312670"/>
                <a:gd name="connsiteY5" fmla="*/ 26475 h 181232"/>
                <a:gd name="connsiteX6" fmla="*/ 266888 w 312670"/>
                <a:gd name="connsiteY6" fmla="*/ 26475 h 181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670" h="181232">
                  <a:moveTo>
                    <a:pt x="266888" y="26475"/>
                  </a:moveTo>
                  <a:cubicBezTo>
                    <a:pt x="297481" y="44125"/>
                    <a:pt x="312671" y="67230"/>
                    <a:pt x="312671" y="90656"/>
                  </a:cubicBezTo>
                  <a:cubicBezTo>
                    <a:pt x="312671" y="114082"/>
                    <a:pt x="297481" y="136867"/>
                    <a:pt x="266888" y="154838"/>
                  </a:cubicBezTo>
                  <a:cubicBezTo>
                    <a:pt x="205808" y="190031"/>
                    <a:pt x="106434" y="190031"/>
                    <a:pt x="45783" y="154838"/>
                  </a:cubicBezTo>
                  <a:cubicBezTo>
                    <a:pt x="15296" y="137188"/>
                    <a:pt x="0" y="114082"/>
                    <a:pt x="0" y="90656"/>
                  </a:cubicBezTo>
                  <a:cubicBezTo>
                    <a:pt x="0" y="67230"/>
                    <a:pt x="15296" y="44445"/>
                    <a:pt x="45783" y="26475"/>
                  </a:cubicBezTo>
                  <a:cubicBezTo>
                    <a:pt x="106862" y="-8825"/>
                    <a:pt x="205808" y="-8825"/>
                    <a:pt x="266888" y="26475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2" name="任意多边形: 形状 751">
              <a:extLst>
                <a:ext uri="{FF2B5EF4-FFF2-40B4-BE49-F238E27FC236}">
                  <a16:creationId xmlns:a16="http://schemas.microsoft.com/office/drawing/2014/main" id="{6DC39697-ED07-43C9-99F2-C8A3F7C671A8}"/>
                </a:ext>
              </a:extLst>
            </p:cNvPr>
            <p:cNvSpPr/>
            <p:nvPr/>
          </p:nvSpPr>
          <p:spPr>
            <a:xfrm>
              <a:off x="9970220" y="3635533"/>
              <a:ext cx="199851" cy="151082"/>
            </a:xfrm>
            <a:custGeom>
              <a:avLst/>
              <a:gdLst>
                <a:gd name="connsiteX0" fmla="*/ 41932 w 286676"/>
                <a:gd name="connsiteY0" fmla="*/ 24068 h 216719"/>
                <a:gd name="connsiteX1" fmla="*/ 244638 w 286676"/>
                <a:gd name="connsiteY1" fmla="*/ 24068 h 216719"/>
                <a:gd name="connsiteX2" fmla="*/ 286677 w 286676"/>
                <a:gd name="connsiteY2" fmla="*/ 82580 h 216719"/>
                <a:gd name="connsiteX3" fmla="*/ 286677 w 286676"/>
                <a:gd name="connsiteY3" fmla="*/ 134139 h 216719"/>
                <a:gd name="connsiteX4" fmla="*/ 244638 w 286676"/>
                <a:gd name="connsiteY4" fmla="*/ 192651 h 216719"/>
                <a:gd name="connsiteX5" fmla="*/ 41932 w 286676"/>
                <a:gd name="connsiteY5" fmla="*/ 192651 h 216719"/>
                <a:gd name="connsiteX6" fmla="*/ 0 w 286676"/>
                <a:gd name="connsiteY6" fmla="*/ 134139 h 216719"/>
                <a:gd name="connsiteX7" fmla="*/ 0 w 286676"/>
                <a:gd name="connsiteY7" fmla="*/ 82580 h 216719"/>
                <a:gd name="connsiteX8" fmla="*/ 41932 w 286676"/>
                <a:gd name="connsiteY8" fmla="*/ 24068 h 216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6676" h="216719">
                  <a:moveTo>
                    <a:pt x="41932" y="24068"/>
                  </a:moveTo>
                  <a:cubicBezTo>
                    <a:pt x="97877" y="-8023"/>
                    <a:pt x="188693" y="-8023"/>
                    <a:pt x="244638" y="24068"/>
                  </a:cubicBezTo>
                  <a:cubicBezTo>
                    <a:pt x="272664" y="40220"/>
                    <a:pt x="286677" y="61400"/>
                    <a:pt x="286677" y="82580"/>
                  </a:cubicBezTo>
                  <a:lnTo>
                    <a:pt x="286677" y="134139"/>
                  </a:lnTo>
                  <a:cubicBezTo>
                    <a:pt x="286677" y="155533"/>
                    <a:pt x="272664" y="176927"/>
                    <a:pt x="244638" y="192651"/>
                  </a:cubicBezTo>
                  <a:cubicBezTo>
                    <a:pt x="188693" y="224742"/>
                    <a:pt x="97877" y="224742"/>
                    <a:pt x="41932" y="192651"/>
                  </a:cubicBezTo>
                  <a:cubicBezTo>
                    <a:pt x="14013" y="176499"/>
                    <a:pt x="0" y="155319"/>
                    <a:pt x="0" y="134139"/>
                  </a:cubicBezTo>
                  <a:lnTo>
                    <a:pt x="0" y="82580"/>
                  </a:lnTo>
                  <a:cubicBezTo>
                    <a:pt x="0" y="61186"/>
                    <a:pt x="14013" y="39792"/>
                    <a:pt x="41932" y="24068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3" name="任意多边形: 形状 752">
              <a:extLst>
                <a:ext uri="{FF2B5EF4-FFF2-40B4-BE49-F238E27FC236}">
                  <a16:creationId xmlns:a16="http://schemas.microsoft.com/office/drawing/2014/main" id="{7FBB98B0-75A1-E6FC-6500-FF71F23E2F3F}"/>
                </a:ext>
              </a:extLst>
            </p:cNvPr>
            <p:cNvSpPr/>
            <p:nvPr/>
          </p:nvSpPr>
          <p:spPr>
            <a:xfrm>
              <a:off x="9970220" y="3635422"/>
              <a:ext cx="199851" cy="115250"/>
            </a:xfrm>
            <a:custGeom>
              <a:avLst/>
              <a:gdLst>
                <a:gd name="connsiteX0" fmla="*/ 244638 w 286676"/>
                <a:gd name="connsiteY0" fmla="*/ 24228 h 165320"/>
                <a:gd name="connsiteX1" fmla="*/ 286677 w 286676"/>
                <a:gd name="connsiteY1" fmla="*/ 82740 h 165320"/>
                <a:gd name="connsiteX2" fmla="*/ 244638 w 286676"/>
                <a:gd name="connsiteY2" fmla="*/ 141253 h 165320"/>
                <a:gd name="connsiteX3" fmla="*/ 41932 w 286676"/>
                <a:gd name="connsiteY3" fmla="*/ 141253 h 165320"/>
                <a:gd name="connsiteX4" fmla="*/ 0 w 286676"/>
                <a:gd name="connsiteY4" fmla="*/ 82740 h 165320"/>
                <a:gd name="connsiteX5" fmla="*/ 41932 w 286676"/>
                <a:gd name="connsiteY5" fmla="*/ 24228 h 165320"/>
                <a:gd name="connsiteX6" fmla="*/ 244638 w 286676"/>
                <a:gd name="connsiteY6" fmla="*/ 24228 h 165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676" h="165320">
                  <a:moveTo>
                    <a:pt x="244638" y="24228"/>
                  </a:moveTo>
                  <a:cubicBezTo>
                    <a:pt x="272664" y="40381"/>
                    <a:pt x="286677" y="61560"/>
                    <a:pt x="286677" y="82740"/>
                  </a:cubicBezTo>
                  <a:cubicBezTo>
                    <a:pt x="286677" y="103920"/>
                    <a:pt x="272664" y="125528"/>
                    <a:pt x="244638" y="141253"/>
                  </a:cubicBezTo>
                  <a:cubicBezTo>
                    <a:pt x="188693" y="173343"/>
                    <a:pt x="97877" y="173343"/>
                    <a:pt x="41932" y="141253"/>
                  </a:cubicBezTo>
                  <a:cubicBezTo>
                    <a:pt x="14013" y="125100"/>
                    <a:pt x="0" y="103920"/>
                    <a:pt x="0" y="82740"/>
                  </a:cubicBezTo>
                  <a:cubicBezTo>
                    <a:pt x="0" y="61560"/>
                    <a:pt x="14013" y="39953"/>
                    <a:pt x="41932" y="24228"/>
                  </a:cubicBezTo>
                  <a:cubicBezTo>
                    <a:pt x="97877" y="-8076"/>
                    <a:pt x="188693" y="-8076"/>
                    <a:pt x="244638" y="24228"/>
                  </a:cubicBez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4" name="任意多边形: 形状 753">
              <a:extLst>
                <a:ext uri="{FF2B5EF4-FFF2-40B4-BE49-F238E27FC236}">
                  <a16:creationId xmlns:a16="http://schemas.microsoft.com/office/drawing/2014/main" id="{20960DD7-2C68-E81F-E249-46C5CCD7E1C4}"/>
                </a:ext>
              </a:extLst>
            </p:cNvPr>
            <p:cNvSpPr/>
            <p:nvPr/>
          </p:nvSpPr>
          <p:spPr>
            <a:xfrm>
              <a:off x="10073726" y="3476236"/>
              <a:ext cx="156227" cy="190601"/>
            </a:xfrm>
            <a:custGeom>
              <a:avLst/>
              <a:gdLst>
                <a:gd name="connsiteX0" fmla="*/ 0 w 224099"/>
                <a:gd name="connsiteY0" fmla="*/ 83988 h 273407"/>
                <a:gd name="connsiteX1" fmla="*/ 101300 w 224099"/>
                <a:gd name="connsiteY1" fmla="*/ 259524 h 273407"/>
                <a:gd name="connsiteX2" fmla="*/ 172969 w 224099"/>
                <a:gd name="connsiteY2" fmla="*/ 266691 h 273407"/>
                <a:gd name="connsiteX3" fmla="*/ 194363 w 224099"/>
                <a:gd name="connsiteY3" fmla="*/ 255032 h 273407"/>
                <a:gd name="connsiteX4" fmla="*/ 224100 w 224099"/>
                <a:gd name="connsiteY4" fmla="*/ 189460 h 273407"/>
                <a:gd name="connsiteX5" fmla="*/ 122694 w 224099"/>
                <a:gd name="connsiteY5" fmla="*/ 13816 h 273407"/>
                <a:gd name="connsiteX6" fmla="*/ 51024 w 224099"/>
                <a:gd name="connsiteY6" fmla="*/ 6756 h 273407"/>
                <a:gd name="connsiteX7" fmla="*/ 29630 w 224099"/>
                <a:gd name="connsiteY7" fmla="*/ 18416 h 273407"/>
                <a:gd name="connsiteX8" fmla="*/ 0 w 224099"/>
                <a:gd name="connsiteY8" fmla="*/ 83988 h 273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4099" h="273407">
                  <a:moveTo>
                    <a:pt x="0" y="83988"/>
                  </a:moveTo>
                  <a:cubicBezTo>
                    <a:pt x="0" y="148169"/>
                    <a:pt x="45355" y="227220"/>
                    <a:pt x="101300" y="259524"/>
                  </a:cubicBezTo>
                  <a:cubicBezTo>
                    <a:pt x="129326" y="275677"/>
                    <a:pt x="154784" y="277281"/>
                    <a:pt x="172969" y="266691"/>
                  </a:cubicBezTo>
                  <a:cubicBezTo>
                    <a:pt x="191154" y="256101"/>
                    <a:pt x="194363" y="255032"/>
                    <a:pt x="194363" y="255032"/>
                  </a:cubicBezTo>
                  <a:cubicBezTo>
                    <a:pt x="212761" y="244335"/>
                    <a:pt x="224100" y="221764"/>
                    <a:pt x="224100" y="189460"/>
                  </a:cubicBezTo>
                  <a:cubicBezTo>
                    <a:pt x="224100" y="124743"/>
                    <a:pt x="178745" y="46228"/>
                    <a:pt x="122694" y="13816"/>
                  </a:cubicBezTo>
                  <a:cubicBezTo>
                    <a:pt x="94774" y="-2336"/>
                    <a:pt x="69209" y="-3834"/>
                    <a:pt x="51024" y="6756"/>
                  </a:cubicBezTo>
                  <a:cubicBezTo>
                    <a:pt x="51024" y="6756"/>
                    <a:pt x="48457" y="7826"/>
                    <a:pt x="29630" y="18416"/>
                  </a:cubicBezTo>
                  <a:cubicBezTo>
                    <a:pt x="10804" y="29006"/>
                    <a:pt x="0" y="51683"/>
                    <a:pt x="0" y="83988"/>
                  </a:cubicBezTo>
                  <a:close/>
                </a:path>
              </a:pathLst>
            </a:custGeom>
            <a:solidFill>
              <a:srgbClr val="37474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5" name="任意多边形: 形状 754">
              <a:extLst>
                <a:ext uri="{FF2B5EF4-FFF2-40B4-BE49-F238E27FC236}">
                  <a16:creationId xmlns:a16="http://schemas.microsoft.com/office/drawing/2014/main" id="{113AC6C2-1121-EAAA-4201-3E9F5E7DB7B5}"/>
                </a:ext>
              </a:extLst>
            </p:cNvPr>
            <p:cNvSpPr/>
            <p:nvPr/>
          </p:nvSpPr>
          <p:spPr>
            <a:xfrm>
              <a:off x="10073726" y="3484364"/>
              <a:ext cx="141313" cy="182472"/>
            </a:xfrm>
            <a:custGeom>
              <a:avLst/>
              <a:gdLst>
                <a:gd name="connsiteX0" fmla="*/ 101300 w 202706"/>
                <a:gd name="connsiteY0" fmla="*/ 247865 h 261747"/>
                <a:gd name="connsiteX1" fmla="*/ 172969 w 202706"/>
                <a:gd name="connsiteY1" fmla="*/ 255032 h 261747"/>
                <a:gd name="connsiteX2" fmla="*/ 202706 w 202706"/>
                <a:gd name="connsiteY2" fmla="*/ 189353 h 261747"/>
                <a:gd name="connsiteX3" fmla="*/ 101300 w 202706"/>
                <a:gd name="connsiteY3" fmla="*/ 13816 h 261747"/>
                <a:gd name="connsiteX4" fmla="*/ 29630 w 202706"/>
                <a:gd name="connsiteY4" fmla="*/ 6756 h 261747"/>
                <a:gd name="connsiteX5" fmla="*/ 0 w 202706"/>
                <a:gd name="connsiteY5" fmla="*/ 72329 h 261747"/>
                <a:gd name="connsiteX6" fmla="*/ 101300 w 202706"/>
                <a:gd name="connsiteY6" fmla="*/ 247865 h 26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706" h="261747">
                  <a:moveTo>
                    <a:pt x="101300" y="247865"/>
                  </a:moveTo>
                  <a:cubicBezTo>
                    <a:pt x="129326" y="264017"/>
                    <a:pt x="154784" y="265622"/>
                    <a:pt x="172969" y="255032"/>
                  </a:cubicBezTo>
                  <a:cubicBezTo>
                    <a:pt x="191154" y="244442"/>
                    <a:pt x="202706" y="221657"/>
                    <a:pt x="202706" y="189353"/>
                  </a:cubicBezTo>
                  <a:cubicBezTo>
                    <a:pt x="202706" y="125171"/>
                    <a:pt x="157351" y="46121"/>
                    <a:pt x="101300" y="13816"/>
                  </a:cubicBezTo>
                  <a:cubicBezTo>
                    <a:pt x="73381" y="-2336"/>
                    <a:pt x="47815" y="-3834"/>
                    <a:pt x="29630" y="6756"/>
                  </a:cubicBezTo>
                  <a:cubicBezTo>
                    <a:pt x="11446" y="17346"/>
                    <a:pt x="0" y="40024"/>
                    <a:pt x="0" y="72329"/>
                  </a:cubicBezTo>
                  <a:cubicBezTo>
                    <a:pt x="0" y="136938"/>
                    <a:pt x="45355" y="215560"/>
                    <a:pt x="101300" y="247865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6" name="任意多边形: 形状 755">
              <a:extLst>
                <a:ext uri="{FF2B5EF4-FFF2-40B4-BE49-F238E27FC236}">
                  <a16:creationId xmlns:a16="http://schemas.microsoft.com/office/drawing/2014/main" id="{D44BE382-C585-0314-BF9B-FCBB6091009E}"/>
                </a:ext>
              </a:extLst>
            </p:cNvPr>
            <p:cNvSpPr/>
            <p:nvPr/>
          </p:nvSpPr>
          <p:spPr>
            <a:xfrm>
              <a:off x="10085806" y="3499949"/>
              <a:ext cx="117152" cy="151256"/>
            </a:xfrm>
            <a:custGeom>
              <a:avLst/>
              <a:gdLst>
                <a:gd name="connsiteX0" fmla="*/ 83971 w 168048"/>
                <a:gd name="connsiteY0" fmla="*/ 205506 h 216969"/>
                <a:gd name="connsiteX1" fmla="*/ 143446 w 168048"/>
                <a:gd name="connsiteY1" fmla="*/ 211389 h 216969"/>
                <a:gd name="connsiteX2" fmla="*/ 168048 w 168048"/>
                <a:gd name="connsiteY2" fmla="*/ 157049 h 216969"/>
                <a:gd name="connsiteX3" fmla="*/ 83971 w 168048"/>
                <a:gd name="connsiteY3" fmla="*/ 11464 h 216969"/>
                <a:gd name="connsiteX4" fmla="*/ 24603 w 168048"/>
                <a:gd name="connsiteY4" fmla="*/ 5580 h 216969"/>
                <a:gd name="connsiteX5" fmla="*/ 0 w 168048"/>
                <a:gd name="connsiteY5" fmla="*/ 60028 h 216969"/>
                <a:gd name="connsiteX6" fmla="*/ 83971 w 168048"/>
                <a:gd name="connsiteY6" fmla="*/ 205506 h 21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048" h="216969">
                  <a:moveTo>
                    <a:pt x="83971" y="205506"/>
                  </a:moveTo>
                  <a:cubicBezTo>
                    <a:pt x="107183" y="218877"/>
                    <a:pt x="128256" y="220160"/>
                    <a:pt x="143446" y="211389"/>
                  </a:cubicBezTo>
                  <a:cubicBezTo>
                    <a:pt x="158635" y="202617"/>
                    <a:pt x="168048" y="183791"/>
                    <a:pt x="168048" y="157049"/>
                  </a:cubicBezTo>
                  <a:cubicBezTo>
                    <a:pt x="164850" y="97884"/>
                    <a:pt x="133615" y="43800"/>
                    <a:pt x="83971" y="11464"/>
                  </a:cubicBezTo>
                  <a:cubicBezTo>
                    <a:pt x="60758" y="-1907"/>
                    <a:pt x="39792" y="-3191"/>
                    <a:pt x="24603" y="5580"/>
                  </a:cubicBezTo>
                  <a:cubicBezTo>
                    <a:pt x="9413" y="14352"/>
                    <a:pt x="0" y="33178"/>
                    <a:pt x="0" y="60028"/>
                  </a:cubicBezTo>
                  <a:cubicBezTo>
                    <a:pt x="3188" y="119139"/>
                    <a:pt x="34380" y="173179"/>
                    <a:pt x="83971" y="205506"/>
                  </a:cubicBezTo>
                  <a:close/>
                </a:path>
              </a:pathLst>
            </a:custGeom>
            <a:solidFill>
              <a:srgbClr val="FAFAFA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7" name="任意多边形: 形状 756">
              <a:extLst>
                <a:ext uri="{FF2B5EF4-FFF2-40B4-BE49-F238E27FC236}">
                  <a16:creationId xmlns:a16="http://schemas.microsoft.com/office/drawing/2014/main" id="{E8B28015-D41D-713E-ECBB-365559525B5F}"/>
                </a:ext>
              </a:extLst>
            </p:cNvPr>
            <p:cNvSpPr/>
            <p:nvPr/>
          </p:nvSpPr>
          <p:spPr>
            <a:xfrm>
              <a:off x="10000721" y="3653015"/>
              <a:ext cx="138852" cy="80175"/>
            </a:xfrm>
            <a:custGeom>
              <a:avLst/>
              <a:gdLst>
                <a:gd name="connsiteX0" fmla="*/ 169974 w 199176"/>
                <a:gd name="connsiteY0" fmla="*/ 16856 h 115007"/>
                <a:gd name="connsiteX1" fmla="*/ 199176 w 199176"/>
                <a:gd name="connsiteY1" fmla="*/ 57504 h 115007"/>
                <a:gd name="connsiteX2" fmla="*/ 169974 w 199176"/>
                <a:gd name="connsiteY2" fmla="*/ 98152 h 115007"/>
                <a:gd name="connsiteX3" fmla="*/ 29096 w 199176"/>
                <a:gd name="connsiteY3" fmla="*/ 98152 h 115007"/>
                <a:gd name="connsiteX4" fmla="*/ 0 w 199176"/>
                <a:gd name="connsiteY4" fmla="*/ 57504 h 115007"/>
                <a:gd name="connsiteX5" fmla="*/ 29096 w 199176"/>
                <a:gd name="connsiteY5" fmla="*/ 16856 h 115007"/>
                <a:gd name="connsiteX6" fmla="*/ 169974 w 199176"/>
                <a:gd name="connsiteY6" fmla="*/ 16856 h 115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176" h="115007">
                  <a:moveTo>
                    <a:pt x="169974" y="16856"/>
                  </a:moveTo>
                  <a:cubicBezTo>
                    <a:pt x="189442" y="28087"/>
                    <a:pt x="199176" y="42849"/>
                    <a:pt x="199176" y="57504"/>
                  </a:cubicBezTo>
                  <a:cubicBezTo>
                    <a:pt x="199176" y="72159"/>
                    <a:pt x="189442" y="86920"/>
                    <a:pt x="169974" y="98152"/>
                  </a:cubicBezTo>
                  <a:cubicBezTo>
                    <a:pt x="125699" y="120626"/>
                    <a:pt x="73370" y="120626"/>
                    <a:pt x="29096" y="98152"/>
                  </a:cubicBezTo>
                  <a:cubicBezTo>
                    <a:pt x="9627" y="86920"/>
                    <a:pt x="0" y="72266"/>
                    <a:pt x="0" y="57504"/>
                  </a:cubicBezTo>
                  <a:cubicBezTo>
                    <a:pt x="0" y="42742"/>
                    <a:pt x="9627" y="28087"/>
                    <a:pt x="29096" y="16856"/>
                  </a:cubicBezTo>
                  <a:cubicBezTo>
                    <a:pt x="73370" y="-5619"/>
                    <a:pt x="125699" y="-5619"/>
                    <a:pt x="169974" y="16856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8" name="任意多边形: 形状 757">
              <a:extLst>
                <a:ext uri="{FF2B5EF4-FFF2-40B4-BE49-F238E27FC236}">
                  <a16:creationId xmlns:a16="http://schemas.microsoft.com/office/drawing/2014/main" id="{D076DB28-ECB4-7C4A-440D-7944541E0ACA}"/>
                </a:ext>
              </a:extLst>
            </p:cNvPr>
            <p:cNvSpPr/>
            <p:nvPr/>
          </p:nvSpPr>
          <p:spPr>
            <a:xfrm>
              <a:off x="10001453" y="3661889"/>
              <a:ext cx="137314" cy="71301"/>
            </a:xfrm>
            <a:custGeom>
              <a:avLst/>
              <a:gdLst>
                <a:gd name="connsiteX0" fmla="*/ 28046 w 196969"/>
                <a:gd name="connsiteY0" fmla="*/ 16856 h 102278"/>
                <a:gd name="connsiteX1" fmla="*/ 168924 w 196969"/>
                <a:gd name="connsiteY1" fmla="*/ 16856 h 102278"/>
                <a:gd name="connsiteX2" fmla="*/ 196265 w 196969"/>
                <a:gd name="connsiteY2" fmla="*/ 58081 h 102278"/>
                <a:gd name="connsiteX3" fmla="*/ 168924 w 196969"/>
                <a:gd name="connsiteY3" fmla="*/ 85423 h 102278"/>
                <a:gd name="connsiteX4" fmla="*/ 28046 w 196969"/>
                <a:gd name="connsiteY4" fmla="*/ 85423 h 102278"/>
                <a:gd name="connsiteX5" fmla="*/ 704 w 196969"/>
                <a:gd name="connsiteY5" fmla="*/ 44197 h 102278"/>
                <a:gd name="connsiteX6" fmla="*/ 28046 w 196969"/>
                <a:gd name="connsiteY6" fmla="*/ 16856 h 102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969" h="102278">
                  <a:moveTo>
                    <a:pt x="28046" y="16856"/>
                  </a:moveTo>
                  <a:cubicBezTo>
                    <a:pt x="72320" y="-5619"/>
                    <a:pt x="124649" y="-5619"/>
                    <a:pt x="168924" y="16856"/>
                  </a:cubicBezTo>
                  <a:cubicBezTo>
                    <a:pt x="187857" y="20685"/>
                    <a:pt x="200105" y="39148"/>
                    <a:pt x="196265" y="58081"/>
                  </a:cubicBezTo>
                  <a:cubicBezTo>
                    <a:pt x="193473" y="71859"/>
                    <a:pt x="182702" y="82631"/>
                    <a:pt x="168924" y="85423"/>
                  </a:cubicBezTo>
                  <a:cubicBezTo>
                    <a:pt x="124649" y="107897"/>
                    <a:pt x="72320" y="107897"/>
                    <a:pt x="28046" y="85423"/>
                  </a:cubicBezTo>
                  <a:cubicBezTo>
                    <a:pt x="9112" y="81593"/>
                    <a:pt x="-3136" y="63130"/>
                    <a:pt x="704" y="44197"/>
                  </a:cubicBezTo>
                  <a:cubicBezTo>
                    <a:pt x="3496" y="30419"/>
                    <a:pt x="14268" y="19647"/>
                    <a:pt x="28046" y="1685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9" name="任意多边形: 形状 758">
              <a:extLst>
                <a:ext uri="{FF2B5EF4-FFF2-40B4-BE49-F238E27FC236}">
                  <a16:creationId xmlns:a16="http://schemas.microsoft.com/office/drawing/2014/main" id="{46EDFA22-7B5A-954A-C9FE-C06E64F79694}"/>
                </a:ext>
              </a:extLst>
            </p:cNvPr>
            <p:cNvSpPr/>
            <p:nvPr/>
          </p:nvSpPr>
          <p:spPr>
            <a:xfrm>
              <a:off x="10114889" y="3560887"/>
              <a:ext cx="84937" cy="73900"/>
            </a:xfrm>
            <a:custGeom>
              <a:avLst/>
              <a:gdLst>
                <a:gd name="connsiteX0" fmla="*/ 108681 w 121837"/>
                <a:gd name="connsiteY0" fmla="*/ 0 h 106006"/>
                <a:gd name="connsiteX1" fmla="*/ 121838 w 121837"/>
                <a:gd name="connsiteY1" fmla="*/ 35835 h 106006"/>
                <a:gd name="connsiteX2" fmla="*/ 25566 w 121837"/>
                <a:gd name="connsiteY2" fmla="*/ 106006 h 106006"/>
                <a:gd name="connsiteX3" fmla="*/ 0 w 121837"/>
                <a:gd name="connsiteY3" fmla="*/ 79264 h 10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837" h="106006">
                  <a:moveTo>
                    <a:pt x="108681" y="0"/>
                  </a:moveTo>
                  <a:cubicBezTo>
                    <a:pt x="114286" y="11457"/>
                    <a:pt x="118693" y="23469"/>
                    <a:pt x="121838" y="35835"/>
                  </a:cubicBezTo>
                  <a:lnTo>
                    <a:pt x="25566" y="106006"/>
                  </a:lnTo>
                  <a:cubicBezTo>
                    <a:pt x="16120" y="98026"/>
                    <a:pt x="7542" y="89063"/>
                    <a:pt x="0" y="79264"/>
                  </a:cubicBezTo>
                  <a:close/>
                </a:path>
              </a:pathLst>
            </a:custGeom>
            <a:solidFill>
              <a:srgbClr val="FF725E">
                <a:alpha val="1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0" name="任意多边形: 形状 759">
              <a:extLst>
                <a:ext uri="{FF2B5EF4-FFF2-40B4-BE49-F238E27FC236}">
                  <a16:creationId xmlns:a16="http://schemas.microsoft.com/office/drawing/2014/main" id="{3F86DE05-EC7A-7242-E967-B4EB50B923F9}"/>
                </a:ext>
              </a:extLst>
            </p:cNvPr>
            <p:cNvSpPr/>
            <p:nvPr/>
          </p:nvSpPr>
          <p:spPr>
            <a:xfrm>
              <a:off x="10143972" y="3600187"/>
              <a:ext cx="58986" cy="47577"/>
            </a:xfrm>
            <a:custGeom>
              <a:avLst/>
              <a:gdLst>
                <a:gd name="connsiteX0" fmla="*/ 83543 w 84612"/>
                <a:gd name="connsiteY0" fmla="*/ 0 h 68246"/>
                <a:gd name="connsiteX1" fmla="*/ 84613 w 84612"/>
                <a:gd name="connsiteY1" fmla="*/ 13264 h 68246"/>
                <a:gd name="connsiteX2" fmla="*/ 84613 w 84612"/>
                <a:gd name="connsiteY2" fmla="*/ 17436 h 68246"/>
                <a:gd name="connsiteX3" fmla="*/ 14655 w 84612"/>
                <a:gd name="connsiteY3" fmla="*/ 68246 h 68246"/>
                <a:gd name="connsiteX4" fmla="*/ 963 w 84612"/>
                <a:gd name="connsiteY4" fmla="*/ 61721 h 68246"/>
                <a:gd name="connsiteX5" fmla="*/ 0 w 84612"/>
                <a:gd name="connsiteY5" fmla="*/ 60972 h 6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612" h="68246">
                  <a:moveTo>
                    <a:pt x="83543" y="0"/>
                  </a:moveTo>
                  <a:cubicBezTo>
                    <a:pt x="83543" y="4493"/>
                    <a:pt x="84613" y="8878"/>
                    <a:pt x="84613" y="13264"/>
                  </a:cubicBezTo>
                  <a:cubicBezTo>
                    <a:pt x="84613" y="14762"/>
                    <a:pt x="84613" y="15938"/>
                    <a:pt x="84613" y="17436"/>
                  </a:cubicBezTo>
                  <a:lnTo>
                    <a:pt x="14655" y="68246"/>
                  </a:lnTo>
                  <a:cubicBezTo>
                    <a:pt x="9927" y="66428"/>
                    <a:pt x="5348" y="64245"/>
                    <a:pt x="963" y="61721"/>
                  </a:cubicBezTo>
                  <a:lnTo>
                    <a:pt x="0" y="60972"/>
                  </a:lnTo>
                  <a:close/>
                </a:path>
              </a:pathLst>
            </a:custGeom>
            <a:solidFill>
              <a:srgbClr val="FF725E">
                <a:alpha val="1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1" name="任意多边形: 形状 760">
              <a:extLst>
                <a:ext uri="{FF2B5EF4-FFF2-40B4-BE49-F238E27FC236}">
                  <a16:creationId xmlns:a16="http://schemas.microsoft.com/office/drawing/2014/main" id="{E320E94B-0EBF-55E3-969A-2EFF8D094A3B}"/>
                </a:ext>
              </a:extLst>
            </p:cNvPr>
            <p:cNvSpPr/>
            <p:nvPr/>
          </p:nvSpPr>
          <p:spPr>
            <a:xfrm>
              <a:off x="10086552" y="3508314"/>
              <a:ext cx="78971" cy="69351"/>
            </a:xfrm>
            <a:custGeom>
              <a:avLst/>
              <a:gdLst>
                <a:gd name="connsiteX0" fmla="*/ 83757 w 113280"/>
                <a:gd name="connsiteY0" fmla="*/ 0 h 99481"/>
                <a:gd name="connsiteX1" fmla="*/ 113280 w 113280"/>
                <a:gd name="connsiteY1" fmla="*/ 23747 h 99481"/>
                <a:gd name="connsiteX2" fmla="*/ 9199 w 113280"/>
                <a:gd name="connsiteY2" fmla="*/ 99481 h 99481"/>
                <a:gd name="connsiteX3" fmla="*/ 0 w 113280"/>
                <a:gd name="connsiteY3" fmla="*/ 60865 h 99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0" h="99481">
                  <a:moveTo>
                    <a:pt x="83757" y="0"/>
                  </a:moveTo>
                  <a:cubicBezTo>
                    <a:pt x="94571" y="6621"/>
                    <a:pt x="104498" y="14601"/>
                    <a:pt x="113280" y="23747"/>
                  </a:cubicBezTo>
                  <a:lnTo>
                    <a:pt x="9199" y="99481"/>
                  </a:lnTo>
                  <a:cubicBezTo>
                    <a:pt x="4503" y="87051"/>
                    <a:pt x="1412" y="74076"/>
                    <a:pt x="0" y="60865"/>
                  </a:cubicBezTo>
                  <a:close/>
                </a:path>
              </a:pathLst>
            </a:custGeom>
            <a:solidFill>
              <a:srgbClr val="FF725E">
                <a:alpha val="1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2" name="任意多边形: 形状 761">
              <a:extLst>
                <a:ext uri="{FF2B5EF4-FFF2-40B4-BE49-F238E27FC236}">
                  <a16:creationId xmlns:a16="http://schemas.microsoft.com/office/drawing/2014/main" id="{272F5363-4CAF-D106-73C2-BC88A600CB9E}"/>
                </a:ext>
              </a:extLst>
            </p:cNvPr>
            <p:cNvSpPr/>
            <p:nvPr/>
          </p:nvSpPr>
          <p:spPr>
            <a:xfrm>
              <a:off x="10099975" y="3537844"/>
              <a:ext cx="82252" cy="64579"/>
            </a:xfrm>
            <a:custGeom>
              <a:avLst/>
              <a:gdLst>
                <a:gd name="connsiteX0" fmla="*/ 109964 w 117986"/>
                <a:gd name="connsiteY0" fmla="*/ 0 h 92635"/>
                <a:gd name="connsiteX1" fmla="*/ 117987 w 117986"/>
                <a:gd name="connsiteY1" fmla="*/ 12088 h 92635"/>
                <a:gd name="connsiteX2" fmla="*/ 7060 w 117986"/>
                <a:gd name="connsiteY2" fmla="*/ 92635 h 92635"/>
                <a:gd name="connsiteX3" fmla="*/ 0 w 117986"/>
                <a:gd name="connsiteY3" fmla="*/ 79906 h 92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986" h="92635">
                  <a:moveTo>
                    <a:pt x="109964" y="0"/>
                  </a:moveTo>
                  <a:cubicBezTo>
                    <a:pt x="112853" y="3851"/>
                    <a:pt x="115420" y="8023"/>
                    <a:pt x="117987" y="12088"/>
                  </a:cubicBezTo>
                  <a:lnTo>
                    <a:pt x="7060" y="92635"/>
                  </a:lnTo>
                  <a:cubicBezTo>
                    <a:pt x="4493" y="88570"/>
                    <a:pt x="2246" y="84292"/>
                    <a:pt x="0" y="79906"/>
                  </a:cubicBezTo>
                  <a:close/>
                </a:path>
              </a:pathLst>
            </a:custGeom>
            <a:solidFill>
              <a:srgbClr val="FF725E">
                <a:alpha val="1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3" name="任意多边形: 形状 762">
              <a:extLst>
                <a:ext uri="{FF2B5EF4-FFF2-40B4-BE49-F238E27FC236}">
                  <a16:creationId xmlns:a16="http://schemas.microsoft.com/office/drawing/2014/main" id="{8EAAE369-831D-4348-FD7F-FB7D48010E4C}"/>
                </a:ext>
              </a:extLst>
            </p:cNvPr>
            <p:cNvSpPr/>
            <p:nvPr/>
          </p:nvSpPr>
          <p:spPr>
            <a:xfrm>
              <a:off x="10086254" y="3500037"/>
              <a:ext cx="46756" cy="36465"/>
            </a:xfrm>
            <a:custGeom>
              <a:avLst/>
              <a:gdLst>
                <a:gd name="connsiteX0" fmla="*/ 47708 w 67069"/>
                <a:gd name="connsiteY0" fmla="*/ 0 h 52307"/>
                <a:gd name="connsiteX1" fmla="*/ 67069 w 67069"/>
                <a:gd name="connsiteY1" fmla="*/ 3744 h 52307"/>
                <a:gd name="connsiteX2" fmla="*/ 0 w 67069"/>
                <a:gd name="connsiteY2" fmla="*/ 52308 h 52307"/>
                <a:gd name="connsiteX3" fmla="*/ 4065 w 67069"/>
                <a:gd name="connsiteY3" fmla="*/ 30914 h 52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069" h="52307">
                  <a:moveTo>
                    <a:pt x="47708" y="0"/>
                  </a:moveTo>
                  <a:cubicBezTo>
                    <a:pt x="54308" y="278"/>
                    <a:pt x="60833" y="1540"/>
                    <a:pt x="67069" y="3744"/>
                  </a:cubicBezTo>
                  <a:lnTo>
                    <a:pt x="0" y="52308"/>
                  </a:lnTo>
                  <a:cubicBezTo>
                    <a:pt x="374" y="45023"/>
                    <a:pt x="1744" y="37824"/>
                    <a:pt x="4065" y="30914"/>
                  </a:cubicBezTo>
                  <a:close/>
                </a:path>
              </a:pathLst>
            </a:custGeom>
            <a:solidFill>
              <a:srgbClr val="FF725E">
                <a:alpha val="1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4" name="任意多边形: 形状 763">
              <a:extLst>
                <a:ext uri="{FF2B5EF4-FFF2-40B4-BE49-F238E27FC236}">
                  <a16:creationId xmlns:a16="http://schemas.microsoft.com/office/drawing/2014/main" id="{EC956402-A27D-D66A-A439-01EC2136C17F}"/>
                </a:ext>
              </a:extLst>
            </p:cNvPr>
            <p:cNvSpPr/>
            <p:nvPr/>
          </p:nvSpPr>
          <p:spPr>
            <a:xfrm>
              <a:off x="9727863" y="3547986"/>
              <a:ext cx="158539" cy="91574"/>
            </a:xfrm>
            <a:custGeom>
              <a:avLst/>
              <a:gdLst>
                <a:gd name="connsiteX0" fmla="*/ 113708 w 227416"/>
                <a:gd name="connsiteY0" fmla="*/ 131358 h 131358"/>
                <a:gd name="connsiteX1" fmla="*/ 0 w 227416"/>
                <a:gd name="connsiteY1" fmla="*/ 65679 h 131358"/>
                <a:gd name="connsiteX2" fmla="*/ 0 w 227416"/>
                <a:gd name="connsiteY2" fmla="*/ 65679 h 131358"/>
                <a:gd name="connsiteX3" fmla="*/ 113708 w 227416"/>
                <a:gd name="connsiteY3" fmla="*/ 0 h 131358"/>
                <a:gd name="connsiteX4" fmla="*/ 113708 w 227416"/>
                <a:gd name="connsiteY4" fmla="*/ 0 h 131358"/>
                <a:gd name="connsiteX5" fmla="*/ 227416 w 227416"/>
                <a:gd name="connsiteY5" fmla="*/ 65679 h 131358"/>
                <a:gd name="connsiteX6" fmla="*/ 227416 w 227416"/>
                <a:gd name="connsiteY6" fmla="*/ 65679 h 131358"/>
                <a:gd name="connsiteX7" fmla="*/ 113708 w 227416"/>
                <a:gd name="connsiteY7" fmla="*/ 131358 h 1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7416" h="131358">
                  <a:moveTo>
                    <a:pt x="113708" y="131358"/>
                  </a:moveTo>
                  <a:cubicBezTo>
                    <a:pt x="63786" y="116307"/>
                    <a:pt x="25886" y="94422"/>
                    <a:pt x="0" y="65679"/>
                  </a:cubicBezTo>
                  <a:lnTo>
                    <a:pt x="0" y="65679"/>
                  </a:lnTo>
                  <a:cubicBezTo>
                    <a:pt x="26240" y="37150"/>
                    <a:pt x="64149" y="15265"/>
                    <a:pt x="113708" y="0"/>
                  </a:cubicBezTo>
                  <a:lnTo>
                    <a:pt x="113708" y="0"/>
                  </a:lnTo>
                  <a:cubicBezTo>
                    <a:pt x="163631" y="15190"/>
                    <a:pt x="201530" y="37086"/>
                    <a:pt x="227416" y="65679"/>
                  </a:cubicBezTo>
                  <a:lnTo>
                    <a:pt x="227416" y="65679"/>
                  </a:lnTo>
                  <a:cubicBezTo>
                    <a:pt x="201316" y="94208"/>
                    <a:pt x="163417" y="116094"/>
                    <a:pt x="113708" y="131358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5" name="任意多边形: 形状 764">
              <a:extLst>
                <a:ext uri="{FF2B5EF4-FFF2-40B4-BE49-F238E27FC236}">
                  <a16:creationId xmlns:a16="http://schemas.microsoft.com/office/drawing/2014/main" id="{C75CA748-EA09-44DB-6796-FFB73BCBCF6B}"/>
                </a:ext>
              </a:extLst>
            </p:cNvPr>
            <p:cNvSpPr/>
            <p:nvPr/>
          </p:nvSpPr>
          <p:spPr>
            <a:xfrm>
              <a:off x="9739496" y="3527330"/>
              <a:ext cx="135272" cy="105370"/>
            </a:xfrm>
            <a:custGeom>
              <a:avLst/>
              <a:gdLst>
                <a:gd name="connsiteX0" fmla="*/ 194042 w 194041"/>
                <a:gd name="connsiteY0" fmla="*/ 55945 h 151147"/>
                <a:gd name="connsiteX1" fmla="*/ 97021 w 194041"/>
                <a:gd name="connsiteY1" fmla="*/ 0 h 151147"/>
                <a:gd name="connsiteX2" fmla="*/ 0 w 194041"/>
                <a:gd name="connsiteY2" fmla="*/ 55945 h 151147"/>
                <a:gd name="connsiteX3" fmla="*/ 0 w 194041"/>
                <a:gd name="connsiteY3" fmla="*/ 95203 h 151147"/>
                <a:gd name="connsiteX4" fmla="*/ 97021 w 194041"/>
                <a:gd name="connsiteY4" fmla="*/ 151147 h 151147"/>
                <a:gd name="connsiteX5" fmla="*/ 194042 w 194041"/>
                <a:gd name="connsiteY5" fmla="*/ 95203 h 15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4041" h="151147">
                  <a:moveTo>
                    <a:pt x="194042" y="55945"/>
                  </a:moveTo>
                  <a:cubicBezTo>
                    <a:pt x="167310" y="28924"/>
                    <a:pt x="133797" y="9595"/>
                    <a:pt x="97021" y="0"/>
                  </a:cubicBezTo>
                  <a:cubicBezTo>
                    <a:pt x="60245" y="9595"/>
                    <a:pt x="26731" y="28924"/>
                    <a:pt x="0" y="55945"/>
                  </a:cubicBezTo>
                  <a:lnTo>
                    <a:pt x="0" y="95203"/>
                  </a:lnTo>
                  <a:cubicBezTo>
                    <a:pt x="26731" y="122223"/>
                    <a:pt x="60245" y="141552"/>
                    <a:pt x="97021" y="151147"/>
                  </a:cubicBezTo>
                  <a:cubicBezTo>
                    <a:pt x="133797" y="141552"/>
                    <a:pt x="167310" y="122223"/>
                    <a:pt x="194042" y="95203"/>
                  </a:cubicBezTo>
                  <a:close/>
                </a:path>
              </a:pathLst>
            </a:custGeom>
            <a:solidFill>
              <a:srgbClr val="37474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6" name="任意多边形: 形状 765">
              <a:extLst>
                <a:ext uri="{FF2B5EF4-FFF2-40B4-BE49-F238E27FC236}">
                  <a16:creationId xmlns:a16="http://schemas.microsoft.com/office/drawing/2014/main" id="{F0524321-9B19-04DD-BDC2-45B53B3C70A4}"/>
                </a:ext>
              </a:extLst>
            </p:cNvPr>
            <p:cNvSpPr/>
            <p:nvPr/>
          </p:nvSpPr>
          <p:spPr>
            <a:xfrm>
              <a:off x="9739496" y="3527330"/>
              <a:ext cx="135272" cy="78076"/>
            </a:xfrm>
            <a:custGeom>
              <a:avLst/>
              <a:gdLst>
                <a:gd name="connsiteX0" fmla="*/ 97021 w 194041"/>
                <a:gd name="connsiteY0" fmla="*/ 111462 h 111996"/>
                <a:gd name="connsiteX1" fmla="*/ 0 w 194041"/>
                <a:gd name="connsiteY1" fmla="*/ 55945 h 111996"/>
                <a:gd name="connsiteX2" fmla="*/ 0 w 194041"/>
                <a:gd name="connsiteY2" fmla="*/ 55945 h 111996"/>
                <a:gd name="connsiteX3" fmla="*/ 97021 w 194041"/>
                <a:gd name="connsiteY3" fmla="*/ 0 h 111996"/>
                <a:gd name="connsiteX4" fmla="*/ 97021 w 194041"/>
                <a:gd name="connsiteY4" fmla="*/ 0 h 111996"/>
                <a:gd name="connsiteX5" fmla="*/ 194042 w 194041"/>
                <a:gd name="connsiteY5" fmla="*/ 55945 h 111996"/>
                <a:gd name="connsiteX6" fmla="*/ 194042 w 194041"/>
                <a:gd name="connsiteY6" fmla="*/ 55945 h 111996"/>
                <a:gd name="connsiteX7" fmla="*/ 97021 w 194041"/>
                <a:gd name="connsiteY7" fmla="*/ 111996 h 111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4041" h="111996">
                  <a:moveTo>
                    <a:pt x="97021" y="111462"/>
                  </a:moveTo>
                  <a:cubicBezTo>
                    <a:pt x="60288" y="101984"/>
                    <a:pt x="26785" y="82805"/>
                    <a:pt x="0" y="55945"/>
                  </a:cubicBezTo>
                  <a:lnTo>
                    <a:pt x="0" y="55945"/>
                  </a:lnTo>
                  <a:cubicBezTo>
                    <a:pt x="26731" y="28924"/>
                    <a:pt x="60245" y="9595"/>
                    <a:pt x="97021" y="0"/>
                  </a:cubicBezTo>
                  <a:lnTo>
                    <a:pt x="97021" y="0"/>
                  </a:lnTo>
                  <a:cubicBezTo>
                    <a:pt x="133797" y="9595"/>
                    <a:pt x="167310" y="28924"/>
                    <a:pt x="194042" y="55945"/>
                  </a:cubicBezTo>
                  <a:lnTo>
                    <a:pt x="194042" y="55945"/>
                  </a:lnTo>
                  <a:cubicBezTo>
                    <a:pt x="167321" y="83008"/>
                    <a:pt x="133808" y="102369"/>
                    <a:pt x="97021" y="111996"/>
                  </a:cubicBez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7" name="任意多边形: 形状 766">
              <a:extLst>
                <a:ext uri="{FF2B5EF4-FFF2-40B4-BE49-F238E27FC236}">
                  <a16:creationId xmlns:a16="http://schemas.microsoft.com/office/drawing/2014/main" id="{03FB7A69-B983-05F1-13B1-7FCDAB05048F}"/>
                </a:ext>
              </a:extLst>
            </p:cNvPr>
            <p:cNvSpPr/>
            <p:nvPr/>
          </p:nvSpPr>
          <p:spPr>
            <a:xfrm>
              <a:off x="9739496" y="3566331"/>
              <a:ext cx="67636" cy="65995"/>
            </a:xfrm>
            <a:custGeom>
              <a:avLst/>
              <a:gdLst>
                <a:gd name="connsiteX0" fmla="*/ 97021 w 97020"/>
                <a:gd name="connsiteY0" fmla="*/ 55517 h 94667"/>
                <a:gd name="connsiteX1" fmla="*/ 97021 w 97020"/>
                <a:gd name="connsiteY1" fmla="*/ 94668 h 94667"/>
                <a:gd name="connsiteX2" fmla="*/ 0 w 97020"/>
                <a:gd name="connsiteY2" fmla="*/ 38723 h 94667"/>
                <a:gd name="connsiteX3" fmla="*/ 0 w 97020"/>
                <a:gd name="connsiteY3" fmla="*/ 0 h 94667"/>
                <a:gd name="connsiteX4" fmla="*/ 97021 w 97020"/>
                <a:gd name="connsiteY4" fmla="*/ 55517 h 9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020" h="94667">
                  <a:moveTo>
                    <a:pt x="97021" y="55517"/>
                  </a:moveTo>
                  <a:lnTo>
                    <a:pt x="97021" y="94668"/>
                  </a:lnTo>
                  <a:cubicBezTo>
                    <a:pt x="60256" y="85051"/>
                    <a:pt x="26742" y="65722"/>
                    <a:pt x="0" y="38723"/>
                  </a:cubicBezTo>
                  <a:lnTo>
                    <a:pt x="0" y="0"/>
                  </a:lnTo>
                  <a:cubicBezTo>
                    <a:pt x="26796" y="26839"/>
                    <a:pt x="60298" y="46018"/>
                    <a:pt x="97021" y="55517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339F284D-1FB4-4312-4658-F5A87EC8D9DF}"/>
                </a:ext>
              </a:extLst>
            </p:cNvPr>
            <p:cNvSpPr/>
            <p:nvPr/>
          </p:nvSpPr>
          <p:spPr>
            <a:xfrm>
              <a:off x="9739496" y="3537844"/>
              <a:ext cx="135272" cy="83595"/>
            </a:xfrm>
            <a:custGeom>
              <a:avLst/>
              <a:gdLst>
                <a:gd name="connsiteX0" fmla="*/ 194042 w 194041"/>
                <a:gd name="connsiteY0" fmla="*/ 66428 h 119912"/>
                <a:gd name="connsiteX1" fmla="*/ 194042 w 194041"/>
                <a:gd name="connsiteY1" fmla="*/ 53485 h 119912"/>
                <a:gd name="connsiteX2" fmla="*/ 97021 w 194041"/>
                <a:gd name="connsiteY2" fmla="*/ 0 h 119912"/>
                <a:gd name="connsiteX3" fmla="*/ 97021 w 194041"/>
                <a:gd name="connsiteY3" fmla="*/ 0 h 119912"/>
                <a:gd name="connsiteX4" fmla="*/ 0 w 194041"/>
                <a:gd name="connsiteY4" fmla="*/ 53485 h 119912"/>
                <a:gd name="connsiteX5" fmla="*/ 0 w 194041"/>
                <a:gd name="connsiteY5" fmla="*/ 66428 h 119912"/>
                <a:gd name="connsiteX6" fmla="*/ 97021 w 194041"/>
                <a:gd name="connsiteY6" fmla="*/ 119913 h 119912"/>
                <a:gd name="connsiteX7" fmla="*/ 97021 w 194041"/>
                <a:gd name="connsiteY7" fmla="*/ 119913 h 119912"/>
                <a:gd name="connsiteX8" fmla="*/ 194042 w 194041"/>
                <a:gd name="connsiteY8" fmla="*/ 66428 h 11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041" h="119912">
                  <a:moveTo>
                    <a:pt x="194042" y="66428"/>
                  </a:moveTo>
                  <a:lnTo>
                    <a:pt x="194042" y="53485"/>
                  </a:lnTo>
                  <a:cubicBezTo>
                    <a:pt x="166444" y="28154"/>
                    <a:pt x="133177" y="9809"/>
                    <a:pt x="97021" y="0"/>
                  </a:cubicBezTo>
                  <a:lnTo>
                    <a:pt x="97021" y="0"/>
                  </a:lnTo>
                  <a:cubicBezTo>
                    <a:pt x="60887" y="9852"/>
                    <a:pt x="27619" y="28186"/>
                    <a:pt x="0" y="53485"/>
                  </a:cubicBezTo>
                  <a:lnTo>
                    <a:pt x="0" y="66428"/>
                  </a:lnTo>
                  <a:cubicBezTo>
                    <a:pt x="27598" y="91758"/>
                    <a:pt x="60865" y="110103"/>
                    <a:pt x="97021" y="119913"/>
                  </a:cubicBezTo>
                  <a:lnTo>
                    <a:pt x="97021" y="119913"/>
                  </a:lnTo>
                  <a:cubicBezTo>
                    <a:pt x="133177" y="110103"/>
                    <a:pt x="166444" y="91758"/>
                    <a:pt x="194042" y="66428"/>
                  </a:cubicBezTo>
                  <a:close/>
                </a:path>
              </a:pathLst>
            </a:custGeom>
            <a:solidFill>
              <a:srgbClr val="000000">
                <a:alpha val="25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1E3A4141-A1DA-04F0-ED13-22ECAF285F59}"/>
                </a:ext>
              </a:extLst>
            </p:cNvPr>
            <p:cNvSpPr/>
            <p:nvPr/>
          </p:nvSpPr>
          <p:spPr>
            <a:xfrm>
              <a:off x="9735096" y="3515846"/>
              <a:ext cx="144147" cy="99553"/>
            </a:xfrm>
            <a:custGeom>
              <a:avLst/>
              <a:gdLst>
                <a:gd name="connsiteX0" fmla="*/ 206771 w 206771"/>
                <a:gd name="connsiteY0" fmla="*/ 59689 h 142803"/>
                <a:gd name="connsiteX1" fmla="*/ 103332 w 206771"/>
                <a:gd name="connsiteY1" fmla="*/ 0 h 142803"/>
                <a:gd name="connsiteX2" fmla="*/ 0 w 206771"/>
                <a:gd name="connsiteY2" fmla="*/ 59689 h 142803"/>
                <a:gd name="connsiteX3" fmla="*/ 0 w 206771"/>
                <a:gd name="connsiteY3" fmla="*/ 83115 h 142803"/>
                <a:gd name="connsiteX4" fmla="*/ 103332 w 206771"/>
                <a:gd name="connsiteY4" fmla="*/ 142804 h 142803"/>
                <a:gd name="connsiteX5" fmla="*/ 206771 w 206771"/>
                <a:gd name="connsiteY5" fmla="*/ 83115 h 142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771" h="142803">
                  <a:moveTo>
                    <a:pt x="206771" y="59689"/>
                  </a:moveTo>
                  <a:cubicBezTo>
                    <a:pt x="178307" y="30829"/>
                    <a:pt x="142568" y="10194"/>
                    <a:pt x="103332" y="0"/>
                  </a:cubicBezTo>
                  <a:cubicBezTo>
                    <a:pt x="64139" y="10216"/>
                    <a:pt x="28432" y="30839"/>
                    <a:pt x="0" y="59689"/>
                  </a:cubicBezTo>
                  <a:lnTo>
                    <a:pt x="0" y="83115"/>
                  </a:lnTo>
                  <a:cubicBezTo>
                    <a:pt x="28432" y="111964"/>
                    <a:pt x="64139" y="132588"/>
                    <a:pt x="103332" y="142804"/>
                  </a:cubicBezTo>
                  <a:cubicBezTo>
                    <a:pt x="142568" y="132610"/>
                    <a:pt x="178307" y="111975"/>
                    <a:pt x="206771" y="83115"/>
                  </a:cubicBezTo>
                  <a:close/>
                </a:path>
              </a:pathLst>
            </a:custGeom>
            <a:solidFill>
              <a:srgbClr val="37474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FC0D5A73-4C00-389A-55E2-7190B0A02431}"/>
                </a:ext>
              </a:extLst>
            </p:cNvPr>
            <p:cNvSpPr/>
            <p:nvPr/>
          </p:nvSpPr>
          <p:spPr>
            <a:xfrm>
              <a:off x="9735096" y="3515846"/>
              <a:ext cx="144147" cy="83222"/>
            </a:xfrm>
            <a:custGeom>
              <a:avLst/>
              <a:gdLst>
                <a:gd name="connsiteX0" fmla="*/ 103332 w 206771"/>
                <a:gd name="connsiteY0" fmla="*/ 119378 h 119377"/>
                <a:gd name="connsiteX1" fmla="*/ 0 w 206771"/>
                <a:gd name="connsiteY1" fmla="*/ 59689 h 119377"/>
                <a:gd name="connsiteX2" fmla="*/ 0 w 206771"/>
                <a:gd name="connsiteY2" fmla="*/ 59689 h 119377"/>
                <a:gd name="connsiteX3" fmla="*/ 103332 w 206771"/>
                <a:gd name="connsiteY3" fmla="*/ 0 h 119377"/>
                <a:gd name="connsiteX4" fmla="*/ 103332 w 206771"/>
                <a:gd name="connsiteY4" fmla="*/ 0 h 119377"/>
                <a:gd name="connsiteX5" fmla="*/ 206771 w 206771"/>
                <a:gd name="connsiteY5" fmla="*/ 59689 h 119377"/>
                <a:gd name="connsiteX6" fmla="*/ 206771 w 206771"/>
                <a:gd name="connsiteY6" fmla="*/ 59689 h 119377"/>
                <a:gd name="connsiteX7" fmla="*/ 103332 w 206771"/>
                <a:gd name="connsiteY7" fmla="*/ 119378 h 119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6771" h="119377">
                  <a:moveTo>
                    <a:pt x="103332" y="119378"/>
                  </a:moveTo>
                  <a:cubicBezTo>
                    <a:pt x="64160" y="109098"/>
                    <a:pt x="28475" y="88485"/>
                    <a:pt x="0" y="59689"/>
                  </a:cubicBezTo>
                  <a:lnTo>
                    <a:pt x="0" y="59689"/>
                  </a:lnTo>
                  <a:cubicBezTo>
                    <a:pt x="28432" y="30839"/>
                    <a:pt x="64139" y="10216"/>
                    <a:pt x="103332" y="0"/>
                  </a:cubicBezTo>
                  <a:lnTo>
                    <a:pt x="103332" y="0"/>
                  </a:lnTo>
                  <a:cubicBezTo>
                    <a:pt x="142568" y="10194"/>
                    <a:pt x="178307" y="30829"/>
                    <a:pt x="206771" y="59689"/>
                  </a:cubicBezTo>
                  <a:lnTo>
                    <a:pt x="206771" y="59689"/>
                  </a:lnTo>
                  <a:cubicBezTo>
                    <a:pt x="178274" y="88506"/>
                    <a:pt x="142536" y="109119"/>
                    <a:pt x="103332" y="119378"/>
                  </a:cubicBez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5658B619-C807-95F9-5373-2BA9C8018B11}"/>
                </a:ext>
              </a:extLst>
            </p:cNvPr>
            <p:cNvSpPr/>
            <p:nvPr/>
          </p:nvSpPr>
          <p:spPr>
            <a:xfrm>
              <a:off x="9759928" y="3532177"/>
              <a:ext cx="94482" cy="50560"/>
            </a:xfrm>
            <a:custGeom>
              <a:avLst/>
              <a:gdLst>
                <a:gd name="connsiteX0" fmla="*/ 67712 w 135529"/>
                <a:gd name="connsiteY0" fmla="*/ 72525 h 72525"/>
                <a:gd name="connsiteX1" fmla="*/ 0 w 135529"/>
                <a:gd name="connsiteY1" fmla="*/ 36262 h 72525"/>
                <a:gd name="connsiteX2" fmla="*/ 67712 w 135529"/>
                <a:gd name="connsiteY2" fmla="*/ 0 h 72525"/>
                <a:gd name="connsiteX3" fmla="*/ 135530 w 135529"/>
                <a:gd name="connsiteY3" fmla="*/ 36262 h 72525"/>
                <a:gd name="connsiteX4" fmla="*/ 67712 w 135529"/>
                <a:gd name="connsiteY4" fmla="*/ 72525 h 7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529" h="72525">
                  <a:moveTo>
                    <a:pt x="67712" y="72525"/>
                  </a:moveTo>
                  <a:cubicBezTo>
                    <a:pt x="42852" y="65294"/>
                    <a:pt x="19789" y="52950"/>
                    <a:pt x="0" y="36262"/>
                  </a:cubicBezTo>
                  <a:cubicBezTo>
                    <a:pt x="19789" y="19575"/>
                    <a:pt x="42852" y="7231"/>
                    <a:pt x="67712" y="0"/>
                  </a:cubicBezTo>
                  <a:cubicBezTo>
                    <a:pt x="92603" y="7231"/>
                    <a:pt x="115698" y="19575"/>
                    <a:pt x="135530" y="36262"/>
                  </a:cubicBezTo>
                  <a:cubicBezTo>
                    <a:pt x="115698" y="52950"/>
                    <a:pt x="92603" y="65294"/>
                    <a:pt x="67712" y="72525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D7018531-5A1C-2A86-4A30-401F62E8BC29}"/>
                </a:ext>
              </a:extLst>
            </p:cNvPr>
            <p:cNvSpPr/>
            <p:nvPr/>
          </p:nvSpPr>
          <p:spPr>
            <a:xfrm>
              <a:off x="9763508" y="3538069"/>
              <a:ext cx="87248" cy="44743"/>
            </a:xfrm>
            <a:custGeom>
              <a:avLst/>
              <a:gdLst>
                <a:gd name="connsiteX0" fmla="*/ 0 w 125153"/>
                <a:gd name="connsiteY0" fmla="*/ 32091 h 64181"/>
                <a:gd name="connsiteX1" fmla="*/ 62577 w 125153"/>
                <a:gd name="connsiteY1" fmla="*/ 64181 h 64181"/>
                <a:gd name="connsiteX2" fmla="*/ 125154 w 125153"/>
                <a:gd name="connsiteY2" fmla="*/ 32091 h 64181"/>
                <a:gd name="connsiteX3" fmla="*/ 62577 w 125153"/>
                <a:gd name="connsiteY3" fmla="*/ 0 h 64181"/>
                <a:gd name="connsiteX4" fmla="*/ 0 w 125153"/>
                <a:gd name="connsiteY4" fmla="*/ 32091 h 64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153" h="64181">
                  <a:moveTo>
                    <a:pt x="0" y="32091"/>
                  </a:moveTo>
                  <a:cubicBezTo>
                    <a:pt x="18709" y="46542"/>
                    <a:pt x="39921" y="57421"/>
                    <a:pt x="62577" y="64181"/>
                  </a:cubicBezTo>
                  <a:cubicBezTo>
                    <a:pt x="85233" y="57421"/>
                    <a:pt x="106445" y="46542"/>
                    <a:pt x="125154" y="32091"/>
                  </a:cubicBezTo>
                  <a:cubicBezTo>
                    <a:pt x="106466" y="17607"/>
                    <a:pt x="85244" y="6728"/>
                    <a:pt x="62577" y="0"/>
                  </a:cubicBezTo>
                  <a:cubicBezTo>
                    <a:pt x="39921" y="6750"/>
                    <a:pt x="18709" y="17628"/>
                    <a:pt x="0" y="32091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2A2CEEC0-A01F-FC37-593B-7DFDBA58FEC6}"/>
                </a:ext>
              </a:extLst>
            </p:cNvPr>
            <p:cNvSpPr/>
            <p:nvPr/>
          </p:nvSpPr>
          <p:spPr>
            <a:xfrm>
              <a:off x="9735096" y="3557457"/>
              <a:ext cx="72036" cy="58240"/>
            </a:xfrm>
            <a:custGeom>
              <a:avLst/>
              <a:gdLst>
                <a:gd name="connsiteX0" fmla="*/ 103332 w 103332"/>
                <a:gd name="connsiteY0" fmla="*/ 59689 h 83542"/>
                <a:gd name="connsiteX1" fmla="*/ 103332 w 103332"/>
                <a:gd name="connsiteY1" fmla="*/ 83543 h 83542"/>
                <a:gd name="connsiteX2" fmla="*/ 0 w 103332"/>
                <a:gd name="connsiteY2" fmla="*/ 23854 h 83542"/>
                <a:gd name="connsiteX3" fmla="*/ 0 w 103332"/>
                <a:gd name="connsiteY3" fmla="*/ 0 h 83542"/>
                <a:gd name="connsiteX4" fmla="*/ 103332 w 103332"/>
                <a:gd name="connsiteY4" fmla="*/ 59689 h 8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332" h="83542">
                  <a:moveTo>
                    <a:pt x="103332" y="59689"/>
                  </a:moveTo>
                  <a:lnTo>
                    <a:pt x="103332" y="83543"/>
                  </a:lnTo>
                  <a:cubicBezTo>
                    <a:pt x="64139" y="73327"/>
                    <a:pt x="28432" y="52704"/>
                    <a:pt x="0" y="23854"/>
                  </a:cubicBezTo>
                  <a:lnTo>
                    <a:pt x="0" y="0"/>
                  </a:lnTo>
                  <a:cubicBezTo>
                    <a:pt x="28432" y="28849"/>
                    <a:pt x="64139" y="49473"/>
                    <a:pt x="103332" y="59689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C712D24D-1BBA-8A3F-DEEC-FEC2D8AF819D}"/>
                </a:ext>
              </a:extLst>
            </p:cNvPr>
            <p:cNvSpPr/>
            <p:nvPr/>
          </p:nvSpPr>
          <p:spPr>
            <a:xfrm>
              <a:off x="9830250" y="3603542"/>
              <a:ext cx="158538" cy="91573"/>
            </a:xfrm>
            <a:custGeom>
              <a:avLst/>
              <a:gdLst>
                <a:gd name="connsiteX0" fmla="*/ 113708 w 227415"/>
                <a:gd name="connsiteY0" fmla="*/ 131358 h 131357"/>
                <a:gd name="connsiteX1" fmla="*/ 0 w 227415"/>
                <a:gd name="connsiteY1" fmla="*/ 65679 h 131357"/>
                <a:gd name="connsiteX2" fmla="*/ 0 w 227415"/>
                <a:gd name="connsiteY2" fmla="*/ 65679 h 131357"/>
                <a:gd name="connsiteX3" fmla="*/ 113708 w 227415"/>
                <a:gd name="connsiteY3" fmla="*/ 0 h 131357"/>
                <a:gd name="connsiteX4" fmla="*/ 113708 w 227415"/>
                <a:gd name="connsiteY4" fmla="*/ 0 h 131357"/>
                <a:gd name="connsiteX5" fmla="*/ 227416 w 227415"/>
                <a:gd name="connsiteY5" fmla="*/ 65679 h 131357"/>
                <a:gd name="connsiteX6" fmla="*/ 227416 w 227415"/>
                <a:gd name="connsiteY6" fmla="*/ 65679 h 131357"/>
                <a:gd name="connsiteX7" fmla="*/ 113708 w 227415"/>
                <a:gd name="connsiteY7" fmla="*/ 131358 h 131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7415" h="131357">
                  <a:moveTo>
                    <a:pt x="113708" y="131358"/>
                  </a:moveTo>
                  <a:cubicBezTo>
                    <a:pt x="63785" y="116308"/>
                    <a:pt x="25886" y="94422"/>
                    <a:pt x="0" y="65679"/>
                  </a:cubicBezTo>
                  <a:lnTo>
                    <a:pt x="0" y="65679"/>
                  </a:lnTo>
                  <a:cubicBezTo>
                    <a:pt x="26239" y="37151"/>
                    <a:pt x="64149" y="15265"/>
                    <a:pt x="113708" y="0"/>
                  </a:cubicBezTo>
                  <a:lnTo>
                    <a:pt x="113708" y="0"/>
                  </a:lnTo>
                  <a:cubicBezTo>
                    <a:pt x="163631" y="15190"/>
                    <a:pt x="201530" y="37086"/>
                    <a:pt x="227416" y="65679"/>
                  </a:cubicBezTo>
                  <a:lnTo>
                    <a:pt x="227416" y="65679"/>
                  </a:lnTo>
                  <a:cubicBezTo>
                    <a:pt x="201315" y="94208"/>
                    <a:pt x="163416" y="116093"/>
                    <a:pt x="113708" y="131358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7CDC741E-021E-FFFB-59E0-6C0269FF8535}"/>
                </a:ext>
              </a:extLst>
            </p:cNvPr>
            <p:cNvSpPr/>
            <p:nvPr/>
          </p:nvSpPr>
          <p:spPr>
            <a:xfrm>
              <a:off x="9841883" y="3582438"/>
              <a:ext cx="135272" cy="105444"/>
            </a:xfrm>
            <a:custGeom>
              <a:avLst/>
              <a:gdLst>
                <a:gd name="connsiteX0" fmla="*/ 194042 w 194041"/>
                <a:gd name="connsiteY0" fmla="*/ 56052 h 151254"/>
                <a:gd name="connsiteX1" fmla="*/ 97021 w 194041"/>
                <a:gd name="connsiteY1" fmla="*/ 0 h 151254"/>
                <a:gd name="connsiteX2" fmla="*/ 0 w 194041"/>
                <a:gd name="connsiteY2" fmla="*/ 56052 h 151254"/>
                <a:gd name="connsiteX3" fmla="*/ 0 w 194041"/>
                <a:gd name="connsiteY3" fmla="*/ 95309 h 151254"/>
                <a:gd name="connsiteX4" fmla="*/ 97021 w 194041"/>
                <a:gd name="connsiteY4" fmla="*/ 151254 h 151254"/>
                <a:gd name="connsiteX5" fmla="*/ 194042 w 194041"/>
                <a:gd name="connsiteY5" fmla="*/ 95309 h 15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4041" h="151254">
                  <a:moveTo>
                    <a:pt x="194042" y="56052"/>
                  </a:moveTo>
                  <a:cubicBezTo>
                    <a:pt x="167289" y="29031"/>
                    <a:pt x="133786" y="9670"/>
                    <a:pt x="97021" y="0"/>
                  </a:cubicBezTo>
                  <a:cubicBezTo>
                    <a:pt x="60245" y="9659"/>
                    <a:pt x="26731" y="29010"/>
                    <a:pt x="0" y="56052"/>
                  </a:cubicBezTo>
                  <a:lnTo>
                    <a:pt x="0" y="95309"/>
                  </a:lnTo>
                  <a:cubicBezTo>
                    <a:pt x="26753" y="122298"/>
                    <a:pt x="60256" y="141616"/>
                    <a:pt x="97021" y="151254"/>
                  </a:cubicBezTo>
                  <a:cubicBezTo>
                    <a:pt x="133797" y="141659"/>
                    <a:pt x="167310" y="122330"/>
                    <a:pt x="194042" y="95309"/>
                  </a:cubicBezTo>
                  <a:close/>
                </a:path>
              </a:pathLst>
            </a:custGeom>
            <a:solidFill>
              <a:srgbClr val="37474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8707481A-8458-99C8-679E-D37D9FB36425}"/>
                </a:ext>
              </a:extLst>
            </p:cNvPr>
            <p:cNvSpPr/>
            <p:nvPr/>
          </p:nvSpPr>
          <p:spPr>
            <a:xfrm>
              <a:off x="9841883" y="3582438"/>
              <a:ext cx="135272" cy="78151"/>
            </a:xfrm>
            <a:custGeom>
              <a:avLst/>
              <a:gdLst>
                <a:gd name="connsiteX0" fmla="*/ 97021 w 194041"/>
                <a:gd name="connsiteY0" fmla="*/ 112104 h 112103"/>
                <a:gd name="connsiteX1" fmla="*/ 0 w 194041"/>
                <a:gd name="connsiteY1" fmla="*/ 56052 h 112103"/>
                <a:gd name="connsiteX2" fmla="*/ 0 w 194041"/>
                <a:gd name="connsiteY2" fmla="*/ 56052 h 112103"/>
                <a:gd name="connsiteX3" fmla="*/ 97021 w 194041"/>
                <a:gd name="connsiteY3" fmla="*/ 0 h 112103"/>
                <a:gd name="connsiteX4" fmla="*/ 97021 w 194041"/>
                <a:gd name="connsiteY4" fmla="*/ 0 h 112103"/>
                <a:gd name="connsiteX5" fmla="*/ 194042 w 194041"/>
                <a:gd name="connsiteY5" fmla="*/ 56052 h 112103"/>
                <a:gd name="connsiteX6" fmla="*/ 194042 w 194041"/>
                <a:gd name="connsiteY6" fmla="*/ 56052 h 112103"/>
                <a:gd name="connsiteX7" fmla="*/ 97021 w 194041"/>
                <a:gd name="connsiteY7" fmla="*/ 112104 h 112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4041" h="112103">
                  <a:moveTo>
                    <a:pt x="97021" y="112104"/>
                  </a:moveTo>
                  <a:cubicBezTo>
                    <a:pt x="60256" y="102433"/>
                    <a:pt x="26753" y="83072"/>
                    <a:pt x="0" y="56052"/>
                  </a:cubicBezTo>
                  <a:lnTo>
                    <a:pt x="0" y="56052"/>
                  </a:lnTo>
                  <a:cubicBezTo>
                    <a:pt x="26731" y="29010"/>
                    <a:pt x="60245" y="9659"/>
                    <a:pt x="97021" y="0"/>
                  </a:cubicBezTo>
                  <a:lnTo>
                    <a:pt x="97021" y="0"/>
                  </a:lnTo>
                  <a:cubicBezTo>
                    <a:pt x="133786" y="9670"/>
                    <a:pt x="167289" y="29031"/>
                    <a:pt x="194042" y="56052"/>
                  </a:cubicBezTo>
                  <a:lnTo>
                    <a:pt x="194042" y="56052"/>
                  </a:lnTo>
                  <a:cubicBezTo>
                    <a:pt x="167321" y="83115"/>
                    <a:pt x="133808" y="102476"/>
                    <a:pt x="97021" y="112104"/>
                  </a:cubicBez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53862BAB-7EE1-EBA4-BBBB-E94D5B8F294C}"/>
                </a:ext>
              </a:extLst>
            </p:cNvPr>
            <p:cNvSpPr/>
            <p:nvPr/>
          </p:nvSpPr>
          <p:spPr>
            <a:xfrm>
              <a:off x="9841883" y="3621514"/>
              <a:ext cx="67636" cy="66368"/>
            </a:xfrm>
            <a:custGeom>
              <a:avLst/>
              <a:gdLst>
                <a:gd name="connsiteX0" fmla="*/ 97021 w 97020"/>
                <a:gd name="connsiteY0" fmla="*/ 56052 h 95202"/>
                <a:gd name="connsiteX1" fmla="*/ 97021 w 97020"/>
                <a:gd name="connsiteY1" fmla="*/ 95202 h 95202"/>
                <a:gd name="connsiteX2" fmla="*/ 0 w 97020"/>
                <a:gd name="connsiteY2" fmla="*/ 39151 h 95202"/>
                <a:gd name="connsiteX3" fmla="*/ 0 w 97020"/>
                <a:gd name="connsiteY3" fmla="*/ 0 h 95202"/>
                <a:gd name="connsiteX4" fmla="*/ 97021 w 97020"/>
                <a:gd name="connsiteY4" fmla="*/ 56052 h 95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020" h="95202">
                  <a:moveTo>
                    <a:pt x="97021" y="56052"/>
                  </a:moveTo>
                  <a:lnTo>
                    <a:pt x="97021" y="95202"/>
                  </a:lnTo>
                  <a:cubicBezTo>
                    <a:pt x="60223" y="85586"/>
                    <a:pt x="26710" y="66225"/>
                    <a:pt x="0" y="39151"/>
                  </a:cubicBezTo>
                  <a:lnTo>
                    <a:pt x="0" y="0"/>
                  </a:lnTo>
                  <a:cubicBezTo>
                    <a:pt x="26731" y="27042"/>
                    <a:pt x="60245" y="46393"/>
                    <a:pt x="97021" y="56052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F9ACD92C-ADA5-A024-6175-94D08B5CA5B2}"/>
                </a:ext>
              </a:extLst>
            </p:cNvPr>
            <p:cNvSpPr/>
            <p:nvPr/>
          </p:nvSpPr>
          <p:spPr>
            <a:xfrm>
              <a:off x="9841883" y="3593401"/>
              <a:ext cx="135272" cy="83520"/>
            </a:xfrm>
            <a:custGeom>
              <a:avLst/>
              <a:gdLst>
                <a:gd name="connsiteX0" fmla="*/ 194042 w 194041"/>
                <a:gd name="connsiteY0" fmla="*/ 66321 h 119805"/>
                <a:gd name="connsiteX1" fmla="*/ 194042 w 194041"/>
                <a:gd name="connsiteY1" fmla="*/ 53485 h 119805"/>
                <a:gd name="connsiteX2" fmla="*/ 97021 w 194041"/>
                <a:gd name="connsiteY2" fmla="*/ 0 h 119805"/>
                <a:gd name="connsiteX3" fmla="*/ 97021 w 194041"/>
                <a:gd name="connsiteY3" fmla="*/ 0 h 119805"/>
                <a:gd name="connsiteX4" fmla="*/ 0 w 194041"/>
                <a:gd name="connsiteY4" fmla="*/ 53485 h 119805"/>
                <a:gd name="connsiteX5" fmla="*/ 0 w 194041"/>
                <a:gd name="connsiteY5" fmla="*/ 66321 h 119805"/>
                <a:gd name="connsiteX6" fmla="*/ 97021 w 194041"/>
                <a:gd name="connsiteY6" fmla="*/ 119805 h 119805"/>
                <a:gd name="connsiteX7" fmla="*/ 97021 w 194041"/>
                <a:gd name="connsiteY7" fmla="*/ 119805 h 119805"/>
                <a:gd name="connsiteX8" fmla="*/ 194042 w 194041"/>
                <a:gd name="connsiteY8" fmla="*/ 66321 h 119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041" h="119805">
                  <a:moveTo>
                    <a:pt x="194042" y="66321"/>
                  </a:moveTo>
                  <a:lnTo>
                    <a:pt x="194042" y="53485"/>
                  </a:lnTo>
                  <a:cubicBezTo>
                    <a:pt x="166444" y="28154"/>
                    <a:pt x="133176" y="9809"/>
                    <a:pt x="97021" y="0"/>
                  </a:cubicBezTo>
                  <a:lnTo>
                    <a:pt x="97021" y="0"/>
                  </a:lnTo>
                  <a:cubicBezTo>
                    <a:pt x="60887" y="9852"/>
                    <a:pt x="27619" y="28186"/>
                    <a:pt x="0" y="53485"/>
                  </a:cubicBezTo>
                  <a:lnTo>
                    <a:pt x="0" y="66321"/>
                  </a:lnTo>
                  <a:cubicBezTo>
                    <a:pt x="27587" y="91673"/>
                    <a:pt x="60865" y="110018"/>
                    <a:pt x="97021" y="119805"/>
                  </a:cubicBezTo>
                  <a:lnTo>
                    <a:pt x="97021" y="119805"/>
                  </a:lnTo>
                  <a:cubicBezTo>
                    <a:pt x="133187" y="110039"/>
                    <a:pt x="166476" y="91694"/>
                    <a:pt x="194042" y="66321"/>
                  </a:cubicBezTo>
                  <a:close/>
                </a:path>
              </a:pathLst>
            </a:custGeom>
            <a:solidFill>
              <a:srgbClr val="000000">
                <a:alpha val="25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FEDDCAFD-3201-5B4B-B489-CB9580A356BB}"/>
                </a:ext>
              </a:extLst>
            </p:cNvPr>
            <p:cNvSpPr/>
            <p:nvPr/>
          </p:nvSpPr>
          <p:spPr>
            <a:xfrm>
              <a:off x="9837707" y="3571402"/>
              <a:ext cx="144147" cy="99851"/>
            </a:xfrm>
            <a:custGeom>
              <a:avLst/>
              <a:gdLst>
                <a:gd name="connsiteX0" fmla="*/ 206771 w 206771"/>
                <a:gd name="connsiteY0" fmla="*/ 59689 h 143231"/>
                <a:gd name="connsiteX1" fmla="*/ 103332 w 206771"/>
                <a:gd name="connsiteY1" fmla="*/ 0 h 143231"/>
                <a:gd name="connsiteX2" fmla="*/ 0 w 206771"/>
                <a:gd name="connsiteY2" fmla="*/ 59689 h 143231"/>
                <a:gd name="connsiteX3" fmla="*/ 0 w 206771"/>
                <a:gd name="connsiteY3" fmla="*/ 83543 h 143231"/>
                <a:gd name="connsiteX4" fmla="*/ 103332 w 206771"/>
                <a:gd name="connsiteY4" fmla="*/ 143232 h 143231"/>
                <a:gd name="connsiteX5" fmla="*/ 206771 w 206771"/>
                <a:gd name="connsiteY5" fmla="*/ 83543 h 143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771" h="143231">
                  <a:moveTo>
                    <a:pt x="206771" y="59689"/>
                  </a:moveTo>
                  <a:cubicBezTo>
                    <a:pt x="178306" y="30829"/>
                    <a:pt x="142568" y="10194"/>
                    <a:pt x="103332" y="0"/>
                  </a:cubicBezTo>
                  <a:cubicBezTo>
                    <a:pt x="64138" y="10216"/>
                    <a:pt x="28432" y="30839"/>
                    <a:pt x="0" y="59689"/>
                  </a:cubicBezTo>
                  <a:lnTo>
                    <a:pt x="0" y="83543"/>
                  </a:lnTo>
                  <a:cubicBezTo>
                    <a:pt x="28475" y="112339"/>
                    <a:pt x="64160" y="132952"/>
                    <a:pt x="103332" y="143232"/>
                  </a:cubicBezTo>
                  <a:cubicBezTo>
                    <a:pt x="142525" y="132930"/>
                    <a:pt x="178242" y="112317"/>
                    <a:pt x="206771" y="83543"/>
                  </a:cubicBezTo>
                  <a:close/>
                </a:path>
              </a:pathLst>
            </a:custGeom>
            <a:solidFill>
              <a:srgbClr val="37474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BED6F42B-F818-9863-E829-99742413660D}"/>
                </a:ext>
              </a:extLst>
            </p:cNvPr>
            <p:cNvSpPr/>
            <p:nvPr/>
          </p:nvSpPr>
          <p:spPr>
            <a:xfrm>
              <a:off x="9837484" y="3571402"/>
              <a:ext cx="144147" cy="83222"/>
            </a:xfrm>
            <a:custGeom>
              <a:avLst/>
              <a:gdLst>
                <a:gd name="connsiteX0" fmla="*/ 103332 w 206771"/>
                <a:gd name="connsiteY0" fmla="*/ 119377 h 119377"/>
                <a:gd name="connsiteX1" fmla="*/ 0 w 206771"/>
                <a:gd name="connsiteY1" fmla="*/ 59689 h 119377"/>
                <a:gd name="connsiteX2" fmla="*/ 0 w 206771"/>
                <a:gd name="connsiteY2" fmla="*/ 59689 h 119377"/>
                <a:gd name="connsiteX3" fmla="*/ 103332 w 206771"/>
                <a:gd name="connsiteY3" fmla="*/ 0 h 119377"/>
                <a:gd name="connsiteX4" fmla="*/ 103332 w 206771"/>
                <a:gd name="connsiteY4" fmla="*/ 0 h 119377"/>
                <a:gd name="connsiteX5" fmla="*/ 206771 w 206771"/>
                <a:gd name="connsiteY5" fmla="*/ 59689 h 119377"/>
                <a:gd name="connsiteX6" fmla="*/ 206771 w 206771"/>
                <a:gd name="connsiteY6" fmla="*/ 59689 h 119377"/>
                <a:gd name="connsiteX7" fmla="*/ 103332 w 206771"/>
                <a:gd name="connsiteY7" fmla="*/ 119377 h 119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6771" h="119377">
                  <a:moveTo>
                    <a:pt x="103332" y="119377"/>
                  </a:moveTo>
                  <a:cubicBezTo>
                    <a:pt x="64160" y="109098"/>
                    <a:pt x="28475" y="88485"/>
                    <a:pt x="0" y="59689"/>
                  </a:cubicBezTo>
                  <a:lnTo>
                    <a:pt x="0" y="59689"/>
                  </a:lnTo>
                  <a:cubicBezTo>
                    <a:pt x="28432" y="30839"/>
                    <a:pt x="64138" y="10216"/>
                    <a:pt x="103332" y="0"/>
                  </a:cubicBezTo>
                  <a:lnTo>
                    <a:pt x="103332" y="0"/>
                  </a:lnTo>
                  <a:cubicBezTo>
                    <a:pt x="142568" y="10194"/>
                    <a:pt x="178306" y="30829"/>
                    <a:pt x="206771" y="59689"/>
                  </a:cubicBezTo>
                  <a:lnTo>
                    <a:pt x="206771" y="59689"/>
                  </a:lnTo>
                  <a:cubicBezTo>
                    <a:pt x="178242" y="88464"/>
                    <a:pt x="142525" y="109077"/>
                    <a:pt x="103332" y="119377"/>
                  </a:cubicBezTo>
                  <a:close/>
                </a:path>
              </a:pathLst>
            </a:custGeom>
            <a:solidFill>
              <a:srgbClr val="455A64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269A5C5C-E8F5-FD85-0441-42463D10EA3C}"/>
                </a:ext>
              </a:extLst>
            </p:cNvPr>
            <p:cNvSpPr/>
            <p:nvPr/>
          </p:nvSpPr>
          <p:spPr>
            <a:xfrm>
              <a:off x="9862315" y="3587733"/>
              <a:ext cx="94482" cy="50559"/>
            </a:xfrm>
            <a:custGeom>
              <a:avLst/>
              <a:gdLst>
                <a:gd name="connsiteX0" fmla="*/ 67711 w 135529"/>
                <a:gd name="connsiteY0" fmla="*/ 72525 h 72524"/>
                <a:gd name="connsiteX1" fmla="*/ 0 w 135529"/>
                <a:gd name="connsiteY1" fmla="*/ 36263 h 72524"/>
                <a:gd name="connsiteX2" fmla="*/ 67711 w 135529"/>
                <a:gd name="connsiteY2" fmla="*/ 0 h 72524"/>
                <a:gd name="connsiteX3" fmla="*/ 135530 w 135529"/>
                <a:gd name="connsiteY3" fmla="*/ 36263 h 72524"/>
                <a:gd name="connsiteX4" fmla="*/ 67711 w 135529"/>
                <a:gd name="connsiteY4" fmla="*/ 72525 h 72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529" h="72524">
                  <a:moveTo>
                    <a:pt x="67711" y="72525"/>
                  </a:moveTo>
                  <a:cubicBezTo>
                    <a:pt x="42852" y="65294"/>
                    <a:pt x="19789" y="52950"/>
                    <a:pt x="0" y="36263"/>
                  </a:cubicBezTo>
                  <a:cubicBezTo>
                    <a:pt x="19768" y="19543"/>
                    <a:pt x="42841" y="7188"/>
                    <a:pt x="67711" y="0"/>
                  </a:cubicBezTo>
                  <a:cubicBezTo>
                    <a:pt x="92614" y="7188"/>
                    <a:pt x="115730" y="19543"/>
                    <a:pt x="135530" y="36263"/>
                  </a:cubicBezTo>
                  <a:cubicBezTo>
                    <a:pt x="115698" y="52950"/>
                    <a:pt x="92592" y="65294"/>
                    <a:pt x="67711" y="72525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546AB2F2-7369-0ACB-F6D7-4A74107EA90E}"/>
                </a:ext>
              </a:extLst>
            </p:cNvPr>
            <p:cNvSpPr/>
            <p:nvPr/>
          </p:nvSpPr>
          <p:spPr>
            <a:xfrm>
              <a:off x="9865895" y="3593624"/>
              <a:ext cx="87323" cy="44743"/>
            </a:xfrm>
            <a:custGeom>
              <a:avLst/>
              <a:gdLst>
                <a:gd name="connsiteX0" fmla="*/ 0 w 125260"/>
                <a:gd name="connsiteY0" fmla="*/ 32091 h 64181"/>
                <a:gd name="connsiteX1" fmla="*/ 62577 w 125260"/>
                <a:gd name="connsiteY1" fmla="*/ 64181 h 64181"/>
                <a:gd name="connsiteX2" fmla="*/ 125261 w 125260"/>
                <a:gd name="connsiteY2" fmla="*/ 32091 h 64181"/>
                <a:gd name="connsiteX3" fmla="*/ 62577 w 125260"/>
                <a:gd name="connsiteY3" fmla="*/ 0 h 64181"/>
                <a:gd name="connsiteX4" fmla="*/ 0 w 125260"/>
                <a:gd name="connsiteY4" fmla="*/ 32091 h 64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60" h="64181">
                  <a:moveTo>
                    <a:pt x="0" y="32091"/>
                  </a:moveTo>
                  <a:cubicBezTo>
                    <a:pt x="18709" y="46542"/>
                    <a:pt x="39921" y="57421"/>
                    <a:pt x="62577" y="64181"/>
                  </a:cubicBezTo>
                  <a:cubicBezTo>
                    <a:pt x="85265" y="57432"/>
                    <a:pt x="106520" y="46553"/>
                    <a:pt x="125261" y="32091"/>
                  </a:cubicBezTo>
                  <a:cubicBezTo>
                    <a:pt x="106520" y="17629"/>
                    <a:pt x="85265" y="6750"/>
                    <a:pt x="62577" y="0"/>
                  </a:cubicBezTo>
                  <a:cubicBezTo>
                    <a:pt x="39921" y="6760"/>
                    <a:pt x="18709" y="17639"/>
                    <a:pt x="0" y="32091"/>
                  </a:cubicBezTo>
                  <a:close/>
                </a:path>
              </a:pathLst>
            </a:custGeom>
            <a:solidFill>
              <a:srgbClr val="FF725E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CB92181E-697A-307C-A10C-A99FB96AB1FB}"/>
                </a:ext>
              </a:extLst>
            </p:cNvPr>
            <p:cNvSpPr/>
            <p:nvPr/>
          </p:nvSpPr>
          <p:spPr>
            <a:xfrm>
              <a:off x="9865895" y="3593624"/>
              <a:ext cx="87323" cy="44743"/>
            </a:xfrm>
            <a:custGeom>
              <a:avLst/>
              <a:gdLst>
                <a:gd name="connsiteX0" fmla="*/ 0 w 125260"/>
                <a:gd name="connsiteY0" fmla="*/ 32091 h 64181"/>
                <a:gd name="connsiteX1" fmla="*/ 62577 w 125260"/>
                <a:gd name="connsiteY1" fmla="*/ 64181 h 64181"/>
                <a:gd name="connsiteX2" fmla="*/ 125261 w 125260"/>
                <a:gd name="connsiteY2" fmla="*/ 32091 h 64181"/>
                <a:gd name="connsiteX3" fmla="*/ 62577 w 125260"/>
                <a:gd name="connsiteY3" fmla="*/ 0 h 64181"/>
                <a:gd name="connsiteX4" fmla="*/ 0 w 125260"/>
                <a:gd name="connsiteY4" fmla="*/ 32091 h 64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60" h="64181">
                  <a:moveTo>
                    <a:pt x="0" y="32091"/>
                  </a:moveTo>
                  <a:cubicBezTo>
                    <a:pt x="18709" y="46542"/>
                    <a:pt x="39921" y="57421"/>
                    <a:pt x="62577" y="64181"/>
                  </a:cubicBezTo>
                  <a:cubicBezTo>
                    <a:pt x="85265" y="57432"/>
                    <a:pt x="106520" y="46553"/>
                    <a:pt x="125261" y="32091"/>
                  </a:cubicBezTo>
                  <a:cubicBezTo>
                    <a:pt x="106520" y="17629"/>
                    <a:pt x="85265" y="6750"/>
                    <a:pt x="62577" y="0"/>
                  </a:cubicBezTo>
                  <a:cubicBezTo>
                    <a:pt x="39921" y="6760"/>
                    <a:pt x="18709" y="17639"/>
                    <a:pt x="0" y="32091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25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7D4DE8CB-283A-F8FE-4BF7-AFF49E73F5A4}"/>
                </a:ext>
              </a:extLst>
            </p:cNvPr>
            <p:cNvSpPr/>
            <p:nvPr/>
          </p:nvSpPr>
          <p:spPr>
            <a:xfrm>
              <a:off x="9837484" y="3613013"/>
              <a:ext cx="72035" cy="58240"/>
            </a:xfrm>
            <a:custGeom>
              <a:avLst/>
              <a:gdLst>
                <a:gd name="connsiteX0" fmla="*/ 103332 w 103331"/>
                <a:gd name="connsiteY0" fmla="*/ 59689 h 83542"/>
                <a:gd name="connsiteX1" fmla="*/ 103332 w 103331"/>
                <a:gd name="connsiteY1" fmla="*/ 83543 h 83542"/>
                <a:gd name="connsiteX2" fmla="*/ 0 w 103331"/>
                <a:gd name="connsiteY2" fmla="*/ 23854 h 83542"/>
                <a:gd name="connsiteX3" fmla="*/ 0 w 103331"/>
                <a:gd name="connsiteY3" fmla="*/ 0 h 83542"/>
                <a:gd name="connsiteX4" fmla="*/ 103332 w 103331"/>
                <a:gd name="connsiteY4" fmla="*/ 59689 h 8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331" h="83542">
                  <a:moveTo>
                    <a:pt x="103332" y="59689"/>
                  </a:moveTo>
                  <a:lnTo>
                    <a:pt x="103332" y="83543"/>
                  </a:lnTo>
                  <a:cubicBezTo>
                    <a:pt x="64138" y="73327"/>
                    <a:pt x="28432" y="52704"/>
                    <a:pt x="0" y="23854"/>
                  </a:cubicBezTo>
                  <a:lnTo>
                    <a:pt x="0" y="0"/>
                  </a:lnTo>
                  <a:cubicBezTo>
                    <a:pt x="28486" y="28775"/>
                    <a:pt x="64171" y="49388"/>
                    <a:pt x="103332" y="59689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37" name="图形 18">
              <a:extLst>
                <a:ext uri="{FF2B5EF4-FFF2-40B4-BE49-F238E27FC236}">
                  <a16:creationId xmlns:a16="http://schemas.microsoft.com/office/drawing/2014/main" id="{E0CBB46C-49DF-E2B3-972B-2F28278B9509}"/>
                </a:ext>
              </a:extLst>
            </p:cNvPr>
            <p:cNvGrpSpPr/>
            <p:nvPr/>
          </p:nvGrpSpPr>
          <p:grpSpPr>
            <a:xfrm>
              <a:off x="10241456" y="3462397"/>
              <a:ext cx="140772" cy="431067"/>
              <a:chOff x="10696450" y="3022981"/>
              <a:chExt cx="201930" cy="618342"/>
            </a:xfrm>
          </p:grpSpPr>
          <p:sp>
            <p:nvSpPr>
              <p:cNvPr id="850" name="任意多边形: 形状 849">
                <a:extLst>
                  <a:ext uri="{FF2B5EF4-FFF2-40B4-BE49-F238E27FC236}">
                    <a16:creationId xmlns:a16="http://schemas.microsoft.com/office/drawing/2014/main" id="{A447056E-CC33-A15E-4BC1-D66CF829F207}"/>
                  </a:ext>
                </a:extLst>
              </p:cNvPr>
              <p:cNvSpPr/>
              <p:nvPr/>
            </p:nvSpPr>
            <p:spPr>
              <a:xfrm>
                <a:off x="10696450" y="3524657"/>
                <a:ext cx="201930" cy="116665"/>
              </a:xfrm>
              <a:custGeom>
                <a:avLst/>
                <a:gdLst>
                  <a:gd name="connsiteX0" fmla="*/ 172407 w 201930"/>
                  <a:gd name="connsiteY0" fmla="*/ 99569 h 116665"/>
                  <a:gd name="connsiteX1" fmla="*/ 29603 w 201930"/>
                  <a:gd name="connsiteY1" fmla="*/ 99569 h 116665"/>
                  <a:gd name="connsiteX2" fmla="*/ 29603 w 201930"/>
                  <a:gd name="connsiteY2" fmla="*/ 17096 h 116665"/>
                  <a:gd name="connsiteX3" fmla="*/ 172407 w 201930"/>
                  <a:gd name="connsiteY3" fmla="*/ 17096 h 116665"/>
                  <a:gd name="connsiteX4" fmla="*/ 172407 w 201930"/>
                  <a:gd name="connsiteY4" fmla="*/ 99569 h 116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930" h="116665">
                    <a:moveTo>
                      <a:pt x="172407" y="99569"/>
                    </a:moveTo>
                    <a:cubicBezTo>
                      <a:pt x="127534" y="122365"/>
                      <a:pt x="74477" y="122365"/>
                      <a:pt x="29603" y="99569"/>
                    </a:cubicBezTo>
                    <a:cubicBezTo>
                      <a:pt x="-9868" y="76785"/>
                      <a:pt x="-9868" y="39881"/>
                      <a:pt x="29603" y="17096"/>
                    </a:cubicBezTo>
                    <a:cubicBezTo>
                      <a:pt x="74477" y="-5699"/>
                      <a:pt x="127534" y="-5699"/>
                      <a:pt x="172407" y="17096"/>
                    </a:cubicBezTo>
                    <a:cubicBezTo>
                      <a:pt x="211772" y="39881"/>
                      <a:pt x="211772" y="76785"/>
                      <a:pt x="172407" y="9956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1" name="任意多边形: 形状 850">
                <a:extLst>
                  <a:ext uri="{FF2B5EF4-FFF2-40B4-BE49-F238E27FC236}">
                    <a16:creationId xmlns:a16="http://schemas.microsoft.com/office/drawing/2014/main" id="{C90C74AE-5B5F-9E51-29F9-233D4B51EB5A}"/>
                  </a:ext>
                </a:extLst>
              </p:cNvPr>
              <p:cNvSpPr/>
              <p:nvPr/>
            </p:nvSpPr>
            <p:spPr>
              <a:xfrm>
                <a:off x="10713432" y="3227479"/>
                <a:ext cx="167941" cy="392220"/>
              </a:xfrm>
              <a:custGeom>
                <a:avLst/>
                <a:gdLst>
                  <a:gd name="connsiteX0" fmla="*/ 167942 w 167941"/>
                  <a:gd name="connsiteY0" fmla="*/ 0 h 392220"/>
                  <a:gd name="connsiteX1" fmla="*/ 167942 w 167941"/>
                  <a:gd name="connsiteY1" fmla="*/ 343799 h 392220"/>
                  <a:gd name="connsiteX2" fmla="*/ 143338 w 167941"/>
                  <a:gd name="connsiteY2" fmla="*/ 378029 h 392220"/>
                  <a:gd name="connsiteX3" fmla="*/ 24603 w 167941"/>
                  <a:gd name="connsiteY3" fmla="*/ 378029 h 392220"/>
                  <a:gd name="connsiteX4" fmla="*/ 0 w 167941"/>
                  <a:gd name="connsiteY4" fmla="*/ 343799 h 392220"/>
                  <a:gd name="connsiteX5" fmla="*/ 0 w 167941"/>
                  <a:gd name="connsiteY5" fmla="*/ 0 h 392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7941" h="392220">
                    <a:moveTo>
                      <a:pt x="167942" y="0"/>
                    </a:moveTo>
                    <a:lnTo>
                      <a:pt x="167942" y="343799"/>
                    </a:lnTo>
                    <a:cubicBezTo>
                      <a:pt x="166594" y="358839"/>
                      <a:pt x="157170" y="371964"/>
                      <a:pt x="143338" y="378029"/>
                    </a:cubicBezTo>
                    <a:cubicBezTo>
                      <a:pt x="106028" y="396952"/>
                      <a:pt x="61924" y="396952"/>
                      <a:pt x="24603" y="378029"/>
                    </a:cubicBezTo>
                    <a:cubicBezTo>
                      <a:pt x="10804" y="371921"/>
                      <a:pt x="1391" y="358828"/>
                      <a:pt x="0" y="34379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2" name="任意多边形: 形状 851">
                <a:extLst>
                  <a:ext uri="{FF2B5EF4-FFF2-40B4-BE49-F238E27FC236}">
                    <a16:creationId xmlns:a16="http://schemas.microsoft.com/office/drawing/2014/main" id="{808AF2CE-5381-B38C-9496-59891F1EC90A}"/>
                  </a:ext>
                </a:extLst>
              </p:cNvPr>
              <p:cNvSpPr/>
              <p:nvPr/>
            </p:nvSpPr>
            <p:spPr>
              <a:xfrm>
                <a:off x="10713432" y="3227479"/>
                <a:ext cx="167941" cy="392220"/>
              </a:xfrm>
              <a:custGeom>
                <a:avLst/>
                <a:gdLst>
                  <a:gd name="connsiteX0" fmla="*/ 167942 w 167941"/>
                  <a:gd name="connsiteY0" fmla="*/ 0 h 392220"/>
                  <a:gd name="connsiteX1" fmla="*/ 167942 w 167941"/>
                  <a:gd name="connsiteY1" fmla="*/ 343799 h 392220"/>
                  <a:gd name="connsiteX2" fmla="*/ 143338 w 167941"/>
                  <a:gd name="connsiteY2" fmla="*/ 378029 h 392220"/>
                  <a:gd name="connsiteX3" fmla="*/ 24603 w 167941"/>
                  <a:gd name="connsiteY3" fmla="*/ 378029 h 392220"/>
                  <a:gd name="connsiteX4" fmla="*/ 0 w 167941"/>
                  <a:gd name="connsiteY4" fmla="*/ 343799 h 392220"/>
                  <a:gd name="connsiteX5" fmla="*/ 0 w 167941"/>
                  <a:gd name="connsiteY5" fmla="*/ 0 h 392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7941" h="392220">
                    <a:moveTo>
                      <a:pt x="167942" y="0"/>
                    </a:moveTo>
                    <a:lnTo>
                      <a:pt x="167942" y="343799"/>
                    </a:lnTo>
                    <a:cubicBezTo>
                      <a:pt x="166594" y="358839"/>
                      <a:pt x="157170" y="371964"/>
                      <a:pt x="143338" y="378029"/>
                    </a:cubicBezTo>
                    <a:cubicBezTo>
                      <a:pt x="106028" y="396952"/>
                      <a:pt x="61924" y="396952"/>
                      <a:pt x="24603" y="378029"/>
                    </a:cubicBezTo>
                    <a:cubicBezTo>
                      <a:pt x="10804" y="371921"/>
                      <a:pt x="1391" y="358828"/>
                      <a:pt x="0" y="34379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3" name="任意多边形: 形状 852">
                <a:extLst>
                  <a:ext uri="{FF2B5EF4-FFF2-40B4-BE49-F238E27FC236}">
                    <a16:creationId xmlns:a16="http://schemas.microsoft.com/office/drawing/2014/main" id="{6461DD32-F55F-EBC6-9F25-C72C2C8DB581}"/>
                  </a:ext>
                </a:extLst>
              </p:cNvPr>
              <p:cNvSpPr/>
              <p:nvPr/>
            </p:nvSpPr>
            <p:spPr>
              <a:xfrm>
                <a:off x="10817192" y="3227479"/>
                <a:ext cx="64181" cy="390651"/>
              </a:xfrm>
              <a:custGeom>
                <a:avLst/>
                <a:gdLst>
                  <a:gd name="connsiteX0" fmla="*/ 428 w 64181"/>
                  <a:gd name="connsiteY0" fmla="*/ 390651 h 390651"/>
                  <a:gd name="connsiteX1" fmla="*/ 39578 w 64181"/>
                  <a:gd name="connsiteY1" fmla="*/ 378029 h 390651"/>
                  <a:gd name="connsiteX2" fmla="*/ 64181 w 64181"/>
                  <a:gd name="connsiteY2" fmla="*/ 343799 h 390651"/>
                  <a:gd name="connsiteX3" fmla="*/ 64181 w 64181"/>
                  <a:gd name="connsiteY3" fmla="*/ 0 h 390651"/>
                  <a:gd name="connsiteX4" fmla="*/ 0 w 64181"/>
                  <a:gd name="connsiteY4" fmla="*/ 0 h 390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181" h="390651">
                    <a:moveTo>
                      <a:pt x="428" y="390651"/>
                    </a:moveTo>
                    <a:cubicBezTo>
                      <a:pt x="14163" y="388982"/>
                      <a:pt x="27459" y="384704"/>
                      <a:pt x="39578" y="378029"/>
                    </a:cubicBezTo>
                    <a:cubicBezTo>
                      <a:pt x="53409" y="371964"/>
                      <a:pt x="62844" y="358839"/>
                      <a:pt x="64181" y="343799"/>
                    </a:cubicBezTo>
                    <a:lnTo>
                      <a:pt x="6418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" name="任意多边形: 形状 853">
                <a:extLst>
                  <a:ext uri="{FF2B5EF4-FFF2-40B4-BE49-F238E27FC236}">
                    <a16:creationId xmlns:a16="http://schemas.microsoft.com/office/drawing/2014/main" id="{DA9EC0D8-4F65-940E-B4B5-5A90EBD43D0E}"/>
                  </a:ext>
                </a:extLst>
              </p:cNvPr>
              <p:cNvSpPr/>
              <p:nvPr/>
            </p:nvSpPr>
            <p:spPr>
              <a:xfrm>
                <a:off x="10713405" y="3178949"/>
                <a:ext cx="167994" cy="96951"/>
              </a:xfrm>
              <a:custGeom>
                <a:avLst/>
                <a:gdLst>
                  <a:gd name="connsiteX0" fmla="*/ 143365 w 167994"/>
                  <a:gd name="connsiteY0" fmla="*/ 82759 h 96951"/>
                  <a:gd name="connsiteX1" fmla="*/ 24630 w 167994"/>
                  <a:gd name="connsiteY1" fmla="*/ 82759 h 96951"/>
                  <a:gd name="connsiteX2" fmla="*/ 24630 w 167994"/>
                  <a:gd name="connsiteY2" fmla="*/ 14192 h 96951"/>
                  <a:gd name="connsiteX3" fmla="*/ 143365 w 167994"/>
                  <a:gd name="connsiteY3" fmla="*/ 14192 h 96951"/>
                  <a:gd name="connsiteX4" fmla="*/ 143365 w 167994"/>
                  <a:gd name="connsiteY4" fmla="*/ 82759 h 96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7994" h="96951">
                    <a:moveTo>
                      <a:pt x="143365" y="82759"/>
                    </a:moveTo>
                    <a:cubicBezTo>
                      <a:pt x="106044" y="101682"/>
                      <a:pt x="61940" y="101682"/>
                      <a:pt x="24630" y="82759"/>
                    </a:cubicBezTo>
                    <a:cubicBezTo>
                      <a:pt x="-8210" y="63826"/>
                      <a:pt x="-8210" y="33126"/>
                      <a:pt x="24630" y="14192"/>
                    </a:cubicBezTo>
                    <a:cubicBezTo>
                      <a:pt x="61951" y="-4731"/>
                      <a:pt x="106055" y="-4731"/>
                      <a:pt x="143365" y="14192"/>
                    </a:cubicBezTo>
                    <a:cubicBezTo>
                      <a:pt x="176205" y="33126"/>
                      <a:pt x="176205" y="63826"/>
                      <a:pt x="143365" y="82759"/>
                    </a:cubicBez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" name="任意多边形: 形状 854">
                <a:extLst>
                  <a:ext uri="{FF2B5EF4-FFF2-40B4-BE49-F238E27FC236}">
                    <a16:creationId xmlns:a16="http://schemas.microsoft.com/office/drawing/2014/main" id="{E2B48D71-ECF4-3098-224A-1C4EA5FF6941}"/>
                  </a:ext>
                </a:extLst>
              </p:cNvPr>
              <p:cNvSpPr/>
              <p:nvPr/>
            </p:nvSpPr>
            <p:spPr>
              <a:xfrm>
                <a:off x="10713405" y="3178949"/>
                <a:ext cx="167994" cy="96951"/>
              </a:xfrm>
              <a:custGeom>
                <a:avLst/>
                <a:gdLst>
                  <a:gd name="connsiteX0" fmla="*/ 143365 w 167994"/>
                  <a:gd name="connsiteY0" fmla="*/ 82759 h 96951"/>
                  <a:gd name="connsiteX1" fmla="*/ 24630 w 167994"/>
                  <a:gd name="connsiteY1" fmla="*/ 82759 h 96951"/>
                  <a:gd name="connsiteX2" fmla="*/ 24630 w 167994"/>
                  <a:gd name="connsiteY2" fmla="*/ 14192 h 96951"/>
                  <a:gd name="connsiteX3" fmla="*/ 143365 w 167994"/>
                  <a:gd name="connsiteY3" fmla="*/ 14192 h 96951"/>
                  <a:gd name="connsiteX4" fmla="*/ 143365 w 167994"/>
                  <a:gd name="connsiteY4" fmla="*/ 82759 h 96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7994" h="96951">
                    <a:moveTo>
                      <a:pt x="143365" y="82759"/>
                    </a:moveTo>
                    <a:cubicBezTo>
                      <a:pt x="106044" y="101682"/>
                      <a:pt x="61940" y="101682"/>
                      <a:pt x="24630" y="82759"/>
                    </a:cubicBezTo>
                    <a:cubicBezTo>
                      <a:pt x="-8210" y="63826"/>
                      <a:pt x="-8210" y="33126"/>
                      <a:pt x="24630" y="14192"/>
                    </a:cubicBezTo>
                    <a:cubicBezTo>
                      <a:pt x="61951" y="-4731"/>
                      <a:pt x="106055" y="-4731"/>
                      <a:pt x="143365" y="14192"/>
                    </a:cubicBezTo>
                    <a:cubicBezTo>
                      <a:pt x="176205" y="33126"/>
                      <a:pt x="176205" y="63826"/>
                      <a:pt x="143365" y="82759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" name="任意多边形: 形状 855">
                <a:extLst>
                  <a:ext uri="{FF2B5EF4-FFF2-40B4-BE49-F238E27FC236}">
                    <a16:creationId xmlns:a16="http://schemas.microsoft.com/office/drawing/2014/main" id="{77961527-31C0-3385-EA22-648BC344561A}"/>
                  </a:ext>
                </a:extLst>
              </p:cNvPr>
              <p:cNvSpPr/>
              <p:nvPr/>
            </p:nvSpPr>
            <p:spPr>
              <a:xfrm>
                <a:off x="10737072" y="3160730"/>
                <a:ext cx="121837" cy="95095"/>
              </a:xfrm>
              <a:custGeom>
                <a:avLst/>
                <a:gdLst>
                  <a:gd name="connsiteX0" fmla="*/ 121838 w 121837"/>
                  <a:gd name="connsiteY0" fmla="*/ 0 h 95095"/>
                  <a:gd name="connsiteX1" fmla="*/ 121838 w 121837"/>
                  <a:gd name="connsiteY1" fmla="*/ 59903 h 95095"/>
                  <a:gd name="connsiteX2" fmla="*/ 103974 w 121837"/>
                  <a:gd name="connsiteY2" fmla="*/ 84826 h 95095"/>
                  <a:gd name="connsiteX3" fmla="*/ 17757 w 121837"/>
                  <a:gd name="connsiteY3" fmla="*/ 84826 h 95095"/>
                  <a:gd name="connsiteX4" fmla="*/ 0 w 121837"/>
                  <a:gd name="connsiteY4" fmla="*/ 59903 h 95095"/>
                  <a:gd name="connsiteX5" fmla="*/ 0 w 121837"/>
                  <a:gd name="connsiteY5" fmla="*/ 0 h 95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837" h="95095">
                    <a:moveTo>
                      <a:pt x="121838" y="0"/>
                    </a:moveTo>
                    <a:lnTo>
                      <a:pt x="121838" y="59903"/>
                    </a:lnTo>
                    <a:cubicBezTo>
                      <a:pt x="120822" y="70824"/>
                      <a:pt x="113997" y="80355"/>
                      <a:pt x="103974" y="84826"/>
                    </a:cubicBezTo>
                    <a:cubicBezTo>
                      <a:pt x="76868" y="98518"/>
                      <a:pt x="44863" y="98518"/>
                      <a:pt x="17757" y="84826"/>
                    </a:cubicBezTo>
                    <a:cubicBezTo>
                      <a:pt x="7766" y="80344"/>
                      <a:pt x="973" y="70813"/>
                      <a:pt x="0" y="5990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7474F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" name="任意多边形: 形状 856">
                <a:extLst>
                  <a:ext uri="{FF2B5EF4-FFF2-40B4-BE49-F238E27FC236}">
                    <a16:creationId xmlns:a16="http://schemas.microsoft.com/office/drawing/2014/main" id="{F23BD6D9-6FCE-4B96-6C5B-F6E792A5C432}"/>
                  </a:ext>
                </a:extLst>
              </p:cNvPr>
              <p:cNvSpPr/>
              <p:nvPr/>
            </p:nvSpPr>
            <p:spPr>
              <a:xfrm>
                <a:off x="10812057" y="3160730"/>
                <a:ext cx="46317" cy="93918"/>
              </a:xfrm>
              <a:custGeom>
                <a:avLst/>
                <a:gdLst>
                  <a:gd name="connsiteX0" fmla="*/ 0 w 46317"/>
                  <a:gd name="connsiteY0" fmla="*/ 93919 h 93918"/>
                  <a:gd name="connsiteX1" fmla="*/ 28454 w 46317"/>
                  <a:gd name="connsiteY1" fmla="*/ 84826 h 93918"/>
                  <a:gd name="connsiteX2" fmla="*/ 46318 w 46317"/>
                  <a:gd name="connsiteY2" fmla="*/ 59903 h 93918"/>
                  <a:gd name="connsiteX3" fmla="*/ 46318 w 46317"/>
                  <a:gd name="connsiteY3" fmla="*/ 0 h 93918"/>
                  <a:gd name="connsiteX4" fmla="*/ 0 w 46317"/>
                  <a:gd name="connsiteY4" fmla="*/ 0 h 93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317" h="93918">
                    <a:moveTo>
                      <a:pt x="0" y="93919"/>
                    </a:moveTo>
                    <a:cubicBezTo>
                      <a:pt x="9970" y="92710"/>
                      <a:pt x="19629" y="89629"/>
                      <a:pt x="28454" y="84826"/>
                    </a:cubicBezTo>
                    <a:cubicBezTo>
                      <a:pt x="38477" y="80355"/>
                      <a:pt x="45302" y="70824"/>
                      <a:pt x="46318" y="59903"/>
                    </a:cubicBezTo>
                    <a:lnTo>
                      <a:pt x="4631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8" name="任意多边形: 形状 857">
                <a:extLst>
                  <a:ext uri="{FF2B5EF4-FFF2-40B4-BE49-F238E27FC236}">
                    <a16:creationId xmlns:a16="http://schemas.microsoft.com/office/drawing/2014/main" id="{96182981-1D06-CA1C-5FC7-C707A7ABC15E}"/>
                  </a:ext>
                </a:extLst>
              </p:cNvPr>
              <p:cNvSpPr/>
              <p:nvPr/>
            </p:nvSpPr>
            <p:spPr>
              <a:xfrm>
                <a:off x="10736484" y="3125564"/>
                <a:ext cx="121837" cy="70358"/>
              </a:xfrm>
              <a:custGeom>
                <a:avLst/>
                <a:gdLst>
                  <a:gd name="connsiteX0" fmla="*/ 104027 w 121837"/>
                  <a:gd name="connsiteY0" fmla="*/ 60090 h 70358"/>
                  <a:gd name="connsiteX1" fmla="*/ 17810 w 121837"/>
                  <a:gd name="connsiteY1" fmla="*/ 60090 h 70358"/>
                  <a:gd name="connsiteX2" fmla="*/ 17810 w 121837"/>
                  <a:gd name="connsiteY2" fmla="*/ 10349 h 70358"/>
                  <a:gd name="connsiteX3" fmla="*/ 104027 w 121837"/>
                  <a:gd name="connsiteY3" fmla="*/ 10349 h 70358"/>
                  <a:gd name="connsiteX4" fmla="*/ 104027 w 121837"/>
                  <a:gd name="connsiteY4" fmla="*/ 60090 h 7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837" h="70358">
                    <a:moveTo>
                      <a:pt x="104027" y="60090"/>
                    </a:moveTo>
                    <a:cubicBezTo>
                      <a:pt x="76921" y="73782"/>
                      <a:pt x="44916" y="73782"/>
                      <a:pt x="17810" y="60090"/>
                    </a:cubicBezTo>
                    <a:cubicBezTo>
                      <a:pt x="-5937" y="46291"/>
                      <a:pt x="-5937" y="24041"/>
                      <a:pt x="17810" y="10349"/>
                    </a:cubicBezTo>
                    <a:cubicBezTo>
                      <a:pt x="44895" y="-3450"/>
                      <a:pt x="76943" y="-3450"/>
                      <a:pt x="104027" y="10349"/>
                    </a:cubicBezTo>
                    <a:cubicBezTo>
                      <a:pt x="127775" y="24041"/>
                      <a:pt x="127775" y="46505"/>
                      <a:pt x="104027" y="60090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9" name="任意多边形: 形状 858">
                <a:extLst>
                  <a:ext uri="{FF2B5EF4-FFF2-40B4-BE49-F238E27FC236}">
                    <a16:creationId xmlns:a16="http://schemas.microsoft.com/office/drawing/2014/main" id="{42CCE16F-8ED5-0BEB-0419-7929D39297A4}"/>
                  </a:ext>
                </a:extLst>
              </p:cNvPr>
              <p:cNvSpPr/>
              <p:nvPr/>
            </p:nvSpPr>
            <p:spPr>
              <a:xfrm>
                <a:off x="10750764" y="3128318"/>
                <a:ext cx="93276" cy="53110"/>
              </a:xfrm>
              <a:custGeom>
                <a:avLst/>
                <a:gdLst>
                  <a:gd name="connsiteX0" fmla="*/ 93277 w 93276"/>
                  <a:gd name="connsiteY0" fmla="*/ 0 h 53110"/>
                  <a:gd name="connsiteX1" fmla="*/ 93277 w 93276"/>
                  <a:gd name="connsiteY1" fmla="*/ 26207 h 53110"/>
                  <a:gd name="connsiteX2" fmla="*/ 79585 w 93276"/>
                  <a:gd name="connsiteY2" fmla="*/ 45248 h 53110"/>
                  <a:gd name="connsiteX3" fmla="*/ 13692 w 93276"/>
                  <a:gd name="connsiteY3" fmla="*/ 45248 h 53110"/>
                  <a:gd name="connsiteX4" fmla="*/ 0 w 93276"/>
                  <a:gd name="connsiteY4" fmla="*/ 26207 h 53110"/>
                  <a:gd name="connsiteX5" fmla="*/ 0 w 93276"/>
                  <a:gd name="connsiteY5" fmla="*/ 0 h 53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276" h="53110">
                    <a:moveTo>
                      <a:pt x="93277" y="0"/>
                    </a:moveTo>
                    <a:lnTo>
                      <a:pt x="93277" y="26207"/>
                    </a:lnTo>
                    <a:cubicBezTo>
                      <a:pt x="92485" y="34562"/>
                      <a:pt x="87254" y="41846"/>
                      <a:pt x="79585" y="45248"/>
                    </a:cubicBezTo>
                    <a:cubicBezTo>
                      <a:pt x="58876" y="55731"/>
                      <a:pt x="34401" y="55731"/>
                      <a:pt x="13692" y="45248"/>
                    </a:cubicBezTo>
                    <a:cubicBezTo>
                      <a:pt x="6054" y="41803"/>
                      <a:pt x="834" y="34551"/>
                      <a:pt x="0" y="2620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0" name="任意多边形: 形状 859">
                <a:extLst>
                  <a:ext uri="{FF2B5EF4-FFF2-40B4-BE49-F238E27FC236}">
                    <a16:creationId xmlns:a16="http://schemas.microsoft.com/office/drawing/2014/main" id="{A6179418-4D3A-10E3-7BEB-33FBFDE2F49B}"/>
                  </a:ext>
                </a:extLst>
              </p:cNvPr>
              <p:cNvSpPr/>
              <p:nvPr/>
            </p:nvSpPr>
            <p:spPr>
              <a:xfrm>
                <a:off x="10808634" y="3128318"/>
                <a:ext cx="35085" cy="52200"/>
              </a:xfrm>
              <a:custGeom>
                <a:avLst/>
                <a:gdLst>
                  <a:gd name="connsiteX0" fmla="*/ 0 w 35085"/>
                  <a:gd name="connsiteY0" fmla="*/ 52201 h 52200"/>
                  <a:gd name="connsiteX1" fmla="*/ 21394 w 35085"/>
                  <a:gd name="connsiteY1" fmla="*/ 45248 h 52200"/>
                  <a:gd name="connsiteX2" fmla="*/ 35086 w 35085"/>
                  <a:gd name="connsiteY2" fmla="*/ 26207 h 52200"/>
                  <a:gd name="connsiteX3" fmla="*/ 35086 w 35085"/>
                  <a:gd name="connsiteY3" fmla="*/ 0 h 52200"/>
                  <a:gd name="connsiteX4" fmla="*/ 0 w 35085"/>
                  <a:gd name="connsiteY4" fmla="*/ 0 h 52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85" h="52200">
                    <a:moveTo>
                      <a:pt x="0" y="52201"/>
                    </a:moveTo>
                    <a:cubicBezTo>
                      <a:pt x="7488" y="51195"/>
                      <a:pt x="14741" y="48842"/>
                      <a:pt x="21394" y="45248"/>
                    </a:cubicBezTo>
                    <a:cubicBezTo>
                      <a:pt x="29064" y="41846"/>
                      <a:pt x="34295" y="34562"/>
                      <a:pt x="35086" y="26207"/>
                    </a:cubicBezTo>
                    <a:lnTo>
                      <a:pt x="3508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1" name="任意多边形: 形状 860">
                <a:extLst>
                  <a:ext uri="{FF2B5EF4-FFF2-40B4-BE49-F238E27FC236}">
                    <a16:creationId xmlns:a16="http://schemas.microsoft.com/office/drawing/2014/main" id="{90A96FEF-A779-9253-231C-2FB29780AF72}"/>
                  </a:ext>
                </a:extLst>
              </p:cNvPr>
              <p:cNvSpPr/>
              <p:nvPr/>
            </p:nvSpPr>
            <p:spPr>
              <a:xfrm>
                <a:off x="10750817" y="3101416"/>
                <a:ext cx="92929" cy="53805"/>
              </a:xfrm>
              <a:custGeom>
                <a:avLst/>
                <a:gdLst>
                  <a:gd name="connsiteX0" fmla="*/ 79531 w 92929"/>
                  <a:gd name="connsiteY0" fmla="*/ 45943 h 53805"/>
                  <a:gd name="connsiteX1" fmla="*/ 13639 w 92929"/>
                  <a:gd name="connsiteY1" fmla="*/ 45943 h 53805"/>
                  <a:gd name="connsiteX2" fmla="*/ 13639 w 92929"/>
                  <a:gd name="connsiteY2" fmla="*/ 7862 h 53805"/>
                  <a:gd name="connsiteX3" fmla="*/ 79531 w 92929"/>
                  <a:gd name="connsiteY3" fmla="*/ 7862 h 53805"/>
                  <a:gd name="connsiteX4" fmla="*/ 79531 w 92929"/>
                  <a:gd name="connsiteY4" fmla="*/ 45943 h 53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929" h="53805">
                    <a:moveTo>
                      <a:pt x="79531" y="45943"/>
                    </a:moveTo>
                    <a:cubicBezTo>
                      <a:pt x="58822" y="56426"/>
                      <a:pt x="34348" y="56426"/>
                      <a:pt x="13639" y="45943"/>
                    </a:cubicBezTo>
                    <a:cubicBezTo>
                      <a:pt x="-4546" y="35246"/>
                      <a:pt x="-4546" y="18345"/>
                      <a:pt x="13639" y="7862"/>
                    </a:cubicBezTo>
                    <a:cubicBezTo>
                      <a:pt x="34348" y="-2621"/>
                      <a:pt x="58822" y="-2621"/>
                      <a:pt x="79531" y="7862"/>
                    </a:cubicBezTo>
                    <a:cubicBezTo>
                      <a:pt x="97395" y="18345"/>
                      <a:pt x="97395" y="35460"/>
                      <a:pt x="79531" y="45943"/>
                    </a:cubicBezTo>
                    <a:close/>
                  </a:path>
                </a:pathLst>
              </a:custGeom>
              <a:solidFill>
                <a:srgbClr val="FAFAFA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2" name="任意多边形: 形状 861">
                <a:extLst>
                  <a:ext uri="{FF2B5EF4-FFF2-40B4-BE49-F238E27FC236}">
                    <a16:creationId xmlns:a16="http://schemas.microsoft.com/office/drawing/2014/main" id="{E9658038-8396-1E06-AFD8-87BF55514600}"/>
                  </a:ext>
                </a:extLst>
              </p:cNvPr>
              <p:cNvSpPr/>
              <p:nvPr/>
            </p:nvSpPr>
            <p:spPr>
              <a:xfrm>
                <a:off x="10765954" y="3065100"/>
                <a:ext cx="62897" cy="79175"/>
              </a:xfrm>
              <a:custGeom>
                <a:avLst/>
                <a:gdLst>
                  <a:gd name="connsiteX0" fmla="*/ 62898 w 62897"/>
                  <a:gd name="connsiteY0" fmla="*/ 0 h 79175"/>
                  <a:gd name="connsiteX1" fmla="*/ 62898 w 62897"/>
                  <a:gd name="connsiteY1" fmla="*/ 60972 h 79175"/>
                  <a:gd name="connsiteX2" fmla="*/ 53698 w 62897"/>
                  <a:gd name="connsiteY2" fmla="*/ 73809 h 79175"/>
                  <a:gd name="connsiteX3" fmla="*/ 9200 w 62897"/>
                  <a:gd name="connsiteY3" fmla="*/ 73809 h 79175"/>
                  <a:gd name="connsiteX4" fmla="*/ 0 w 62897"/>
                  <a:gd name="connsiteY4" fmla="*/ 60972 h 79175"/>
                  <a:gd name="connsiteX5" fmla="*/ 0 w 62897"/>
                  <a:gd name="connsiteY5" fmla="*/ 0 h 79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897" h="79175">
                    <a:moveTo>
                      <a:pt x="62898" y="0"/>
                    </a:moveTo>
                    <a:lnTo>
                      <a:pt x="62898" y="60972"/>
                    </a:lnTo>
                    <a:cubicBezTo>
                      <a:pt x="62427" y="66620"/>
                      <a:pt x="58897" y="71552"/>
                      <a:pt x="53698" y="73809"/>
                    </a:cubicBezTo>
                    <a:cubicBezTo>
                      <a:pt x="39728" y="80965"/>
                      <a:pt x="23170" y="80965"/>
                      <a:pt x="9200" y="73809"/>
                    </a:cubicBezTo>
                    <a:cubicBezTo>
                      <a:pt x="4033" y="71509"/>
                      <a:pt x="513" y="66599"/>
                      <a:pt x="0" y="6097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3" name="任意多边形: 形状 862">
                <a:extLst>
                  <a:ext uri="{FF2B5EF4-FFF2-40B4-BE49-F238E27FC236}">
                    <a16:creationId xmlns:a16="http://schemas.microsoft.com/office/drawing/2014/main" id="{DCC3DF2D-8829-46DF-E3B9-05C0B679AAD8}"/>
                  </a:ext>
                </a:extLst>
              </p:cNvPr>
              <p:cNvSpPr/>
              <p:nvPr/>
            </p:nvSpPr>
            <p:spPr>
              <a:xfrm>
                <a:off x="10812057" y="3065100"/>
                <a:ext cx="16794" cy="76803"/>
              </a:xfrm>
              <a:custGeom>
                <a:avLst/>
                <a:gdLst>
                  <a:gd name="connsiteX0" fmla="*/ 0 w 16794"/>
                  <a:gd name="connsiteY0" fmla="*/ 76804 h 76803"/>
                  <a:gd name="connsiteX1" fmla="*/ 7595 w 16794"/>
                  <a:gd name="connsiteY1" fmla="*/ 73595 h 76803"/>
                  <a:gd name="connsiteX2" fmla="*/ 16794 w 16794"/>
                  <a:gd name="connsiteY2" fmla="*/ 60758 h 76803"/>
                  <a:gd name="connsiteX3" fmla="*/ 16794 w 16794"/>
                  <a:gd name="connsiteY3" fmla="*/ 0 h 76803"/>
                  <a:gd name="connsiteX4" fmla="*/ 0 w 16794"/>
                  <a:gd name="connsiteY4" fmla="*/ 0 h 76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794" h="76803">
                    <a:moveTo>
                      <a:pt x="0" y="76804"/>
                    </a:moveTo>
                    <a:cubicBezTo>
                      <a:pt x="2653" y="76044"/>
                      <a:pt x="5199" y="74964"/>
                      <a:pt x="7595" y="73595"/>
                    </a:cubicBezTo>
                    <a:cubicBezTo>
                      <a:pt x="12783" y="71338"/>
                      <a:pt x="16323" y="66406"/>
                      <a:pt x="16794" y="60758"/>
                    </a:cubicBezTo>
                    <a:lnTo>
                      <a:pt x="1679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4" name="任意多边形: 形状 863">
                <a:extLst>
                  <a:ext uri="{FF2B5EF4-FFF2-40B4-BE49-F238E27FC236}">
                    <a16:creationId xmlns:a16="http://schemas.microsoft.com/office/drawing/2014/main" id="{09482666-3A90-D990-EFEE-2F5A6C60AFB0}"/>
                  </a:ext>
                </a:extLst>
              </p:cNvPr>
              <p:cNvSpPr/>
              <p:nvPr/>
            </p:nvSpPr>
            <p:spPr>
              <a:xfrm>
                <a:off x="10766012" y="3046754"/>
                <a:ext cx="62780" cy="36262"/>
              </a:xfrm>
              <a:custGeom>
                <a:avLst/>
                <a:gdLst>
                  <a:gd name="connsiteX0" fmla="*/ 53640 w 62780"/>
                  <a:gd name="connsiteY0" fmla="*/ 30968 h 36262"/>
                  <a:gd name="connsiteX1" fmla="*/ 9141 w 62780"/>
                  <a:gd name="connsiteY1" fmla="*/ 30968 h 36262"/>
                  <a:gd name="connsiteX2" fmla="*/ 754 w 62780"/>
                  <a:gd name="connsiteY2" fmla="*/ 13681 h 36262"/>
                  <a:gd name="connsiteX3" fmla="*/ 9141 w 62780"/>
                  <a:gd name="connsiteY3" fmla="*/ 5295 h 36262"/>
                  <a:gd name="connsiteX4" fmla="*/ 53640 w 62780"/>
                  <a:gd name="connsiteY4" fmla="*/ 5295 h 36262"/>
                  <a:gd name="connsiteX5" fmla="*/ 62027 w 62780"/>
                  <a:gd name="connsiteY5" fmla="*/ 22581 h 36262"/>
                  <a:gd name="connsiteX6" fmla="*/ 53640 w 62780"/>
                  <a:gd name="connsiteY6" fmla="*/ 30968 h 36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780" h="36262">
                    <a:moveTo>
                      <a:pt x="53640" y="30968"/>
                    </a:moveTo>
                    <a:cubicBezTo>
                      <a:pt x="39649" y="38027"/>
                      <a:pt x="23132" y="38027"/>
                      <a:pt x="9141" y="30968"/>
                    </a:cubicBezTo>
                    <a:cubicBezTo>
                      <a:pt x="2049" y="28507"/>
                      <a:pt x="-1706" y="20773"/>
                      <a:pt x="754" y="13681"/>
                    </a:cubicBezTo>
                    <a:cubicBezTo>
                      <a:pt x="2113" y="9745"/>
                      <a:pt x="5204" y="6653"/>
                      <a:pt x="9141" y="5295"/>
                    </a:cubicBezTo>
                    <a:cubicBezTo>
                      <a:pt x="23132" y="-1765"/>
                      <a:pt x="39649" y="-1765"/>
                      <a:pt x="53640" y="5295"/>
                    </a:cubicBezTo>
                    <a:cubicBezTo>
                      <a:pt x="60732" y="7755"/>
                      <a:pt x="64487" y="15489"/>
                      <a:pt x="62027" y="22581"/>
                    </a:cubicBezTo>
                    <a:cubicBezTo>
                      <a:pt x="60668" y="26518"/>
                      <a:pt x="57576" y="29609"/>
                      <a:pt x="53640" y="30968"/>
                    </a:cubicBezTo>
                    <a:close/>
                  </a:path>
                </a:pathLst>
              </a:custGeom>
              <a:solidFill>
                <a:srgbClr val="FAFAFA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5" name="任意多边形: 形状 864">
                <a:extLst>
                  <a:ext uri="{FF2B5EF4-FFF2-40B4-BE49-F238E27FC236}">
                    <a16:creationId xmlns:a16="http://schemas.microsoft.com/office/drawing/2014/main" id="{D3C1CE1B-C245-A887-D45D-506E5EA70E25}"/>
                  </a:ext>
                </a:extLst>
              </p:cNvPr>
              <p:cNvSpPr/>
              <p:nvPr/>
            </p:nvSpPr>
            <p:spPr>
              <a:xfrm>
                <a:off x="10768307" y="3088001"/>
                <a:ext cx="13692" cy="17535"/>
              </a:xfrm>
              <a:custGeom>
                <a:avLst/>
                <a:gdLst>
                  <a:gd name="connsiteX0" fmla="*/ 13692 w 13692"/>
                  <a:gd name="connsiteY0" fmla="*/ 12612 h 17535"/>
                  <a:gd name="connsiteX1" fmla="*/ 6846 w 13692"/>
                  <a:gd name="connsiteY1" fmla="*/ 846 h 17535"/>
                  <a:gd name="connsiteX2" fmla="*/ 0 w 13692"/>
                  <a:gd name="connsiteY2" fmla="*/ 4803 h 17535"/>
                  <a:gd name="connsiteX3" fmla="*/ 6846 w 13692"/>
                  <a:gd name="connsiteY3" fmla="*/ 16570 h 17535"/>
                  <a:gd name="connsiteX4" fmla="*/ 13692 w 13692"/>
                  <a:gd name="connsiteY4" fmla="*/ 12612 h 17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92" h="17535">
                    <a:moveTo>
                      <a:pt x="13692" y="12612"/>
                    </a:moveTo>
                    <a:cubicBezTo>
                      <a:pt x="13414" y="7820"/>
                      <a:pt x="10868" y="3456"/>
                      <a:pt x="6846" y="846"/>
                    </a:cubicBezTo>
                    <a:cubicBezTo>
                      <a:pt x="3102" y="-1294"/>
                      <a:pt x="0" y="846"/>
                      <a:pt x="0" y="4803"/>
                    </a:cubicBezTo>
                    <a:cubicBezTo>
                      <a:pt x="267" y="9596"/>
                      <a:pt x="2813" y="13971"/>
                      <a:pt x="6846" y="16570"/>
                    </a:cubicBezTo>
                    <a:cubicBezTo>
                      <a:pt x="10590" y="18816"/>
                      <a:pt x="13692" y="16998"/>
                      <a:pt x="13692" y="12612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6" name="任意多边形: 形状 865">
                <a:extLst>
                  <a:ext uri="{FF2B5EF4-FFF2-40B4-BE49-F238E27FC236}">
                    <a16:creationId xmlns:a16="http://schemas.microsoft.com/office/drawing/2014/main" id="{35B25780-87E7-A704-41E5-788C0AC5C9C3}"/>
                  </a:ext>
                </a:extLst>
              </p:cNvPr>
              <p:cNvSpPr/>
              <p:nvPr/>
            </p:nvSpPr>
            <p:spPr>
              <a:xfrm>
                <a:off x="10737072" y="3022981"/>
                <a:ext cx="121837" cy="172942"/>
              </a:xfrm>
              <a:custGeom>
                <a:avLst/>
                <a:gdLst>
                  <a:gd name="connsiteX0" fmla="*/ 121838 w 121837"/>
                  <a:gd name="connsiteY0" fmla="*/ 35166 h 172942"/>
                  <a:gd name="connsiteX1" fmla="*/ 103974 w 121837"/>
                  <a:gd name="connsiteY1" fmla="*/ 10349 h 172942"/>
                  <a:gd name="connsiteX2" fmla="*/ 17757 w 121837"/>
                  <a:gd name="connsiteY2" fmla="*/ 10349 h 172942"/>
                  <a:gd name="connsiteX3" fmla="*/ 0 w 121837"/>
                  <a:gd name="connsiteY3" fmla="*/ 35166 h 172942"/>
                  <a:gd name="connsiteX4" fmla="*/ 0 w 121837"/>
                  <a:gd name="connsiteY4" fmla="*/ 137749 h 172942"/>
                  <a:gd name="connsiteX5" fmla="*/ 17757 w 121837"/>
                  <a:gd name="connsiteY5" fmla="*/ 162673 h 172942"/>
                  <a:gd name="connsiteX6" fmla="*/ 103974 w 121837"/>
                  <a:gd name="connsiteY6" fmla="*/ 162673 h 172942"/>
                  <a:gd name="connsiteX7" fmla="*/ 121838 w 121837"/>
                  <a:gd name="connsiteY7" fmla="*/ 137749 h 172942"/>
                  <a:gd name="connsiteX8" fmla="*/ 121838 w 121837"/>
                  <a:gd name="connsiteY8" fmla="*/ 137749 h 172942"/>
                  <a:gd name="connsiteX9" fmla="*/ 121838 w 121837"/>
                  <a:gd name="connsiteY9" fmla="*/ 35166 h 172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837" h="172942">
                    <a:moveTo>
                      <a:pt x="121838" y="35166"/>
                    </a:moveTo>
                    <a:cubicBezTo>
                      <a:pt x="120811" y="24277"/>
                      <a:pt x="113976" y="14789"/>
                      <a:pt x="103974" y="10349"/>
                    </a:cubicBezTo>
                    <a:cubicBezTo>
                      <a:pt x="76890" y="-3450"/>
                      <a:pt x="44842" y="-3450"/>
                      <a:pt x="17757" y="10349"/>
                    </a:cubicBezTo>
                    <a:cubicBezTo>
                      <a:pt x="7755" y="14756"/>
                      <a:pt x="941" y="24277"/>
                      <a:pt x="0" y="35166"/>
                    </a:cubicBezTo>
                    <a:lnTo>
                      <a:pt x="0" y="137749"/>
                    </a:lnTo>
                    <a:cubicBezTo>
                      <a:pt x="952" y="148671"/>
                      <a:pt x="7755" y="158212"/>
                      <a:pt x="17757" y="162673"/>
                    </a:cubicBezTo>
                    <a:cubicBezTo>
                      <a:pt x="44863" y="176365"/>
                      <a:pt x="76868" y="176365"/>
                      <a:pt x="103974" y="162673"/>
                    </a:cubicBezTo>
                    <a:cubicBezTo>
                      <a:pt x="114008" y="158223"/>
                      <a:pt x="120843" y="148682"/>
                      <a:pt x="121838" y="137749"/>
                    </a:cubicBezTo>
                    <a:lnTo>
                      <a:pt x="121838" y="137749"/>
                    </a:lnTo>
                    <a:lnTo>
                      <a:pt x="121838" y="35166"/>
                    </a:lnTo>
                    <a:close/>
                  </a:path>
                </a:pathLst>
              </a:custGeom>
              <a:solidFill>
                <a:srgbClr val="FF725E">
                  <a:alpha val="30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7" name="任意多边形: 形状 866">
                <a:extLst>
                  <a:ext uri="{FF2B5EF4-FFF2-40B4-BE49-F238E27FC236}">
                    <a16:creationId xmlns:a16="http://schemas.microsoft.com/office/drawing/2014/main" id="{EA4120D3-70C0-8E76-5947-4985E7BBE666}"/>
                  </a:ext>
                </a:extLst>
              </p:cNvPr>
              <p:cNvSpPr/>
              <p:nvPr/>
            </p:nvSpPr>
            <p:spPr>
              <a:xfrm>
                <a:off x="10736484" y="3022981"/>
                <a:ext cx="121837" cy="70358"/>
              </a:xfrm>
              <a:custGeom>
                <a:avLst/>
                <a:gdLst>
                  <a:gd name="connsiteX0" fmla="*/ 104027 w 121837"/>
                  <a:gd name="connsiteY0" fmla="*/ 60090 h 70358"/>
                  <a:gd name="connsiteX1" fmla="*/ 17810 w 121837"/>
                  <a:gd name="connsiteY1" fmla="*/ 60090 h 70358"/>
                  <a:gd name="connsiteX2" fmla="*/ 17810 w 121837"/>
                  <a:gd name="connsiteY2" fmla="*/ 10349 h 70358"/>
                  <a:gd name="connsiteX3" fmla="*/ 104027 w 121837"/>
                  <a:gd name="connsiteY3" fmla="*/ 10349 h 70358"/>
                  <a:gd name="connsiteX4" fmla="*/ 104027 w 121837"/>
                  <a:gd name="connsiteY4" fmla="*/ 60090 h 7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837" h="70358">
                    <a:moveTo>
                      <a:pt x="104027" y="60090"/>
                    </a:moveTo>
                    <a:cubicBezTo>
                      <a:pt x="76921" y="73782"/>
                      <a:pt x="44916" y="73782"/>
                      <a:pt x="17810" y="60090"/>
                    </a:cubicBezTo>
                    <a:cubicBezTo>
                      <a:pt x="-5937" y="46291"/>
                      <a:pt x="-5937" y="24041"/>
                      <a:pt x="17810" y="10349"/>
                    </a:cubicBezTo>
                    <a:cubicBezTo>
                      <a:pt x="44895" y="-3450"/>
                      <a:pt x="76943" y="-3450"/>
                      <a:pt x="104027" y="10349"/>
                    </a:cubicBezTo>
                    <a:cubicBezTo>
                      <a:pt x="127775" y="24041"/>
                      <a:pt x="127775" y="46291"/>
                      <a:pt x="104027" y="60090"/>
                    </a:cubicBez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67636225-DA09-A193-B153-B8D7FCF4CA53}"/>
                </a:ext>
              </a:extLst>
            </p:cNvPr>
            <p:cNvSpPr/>
            <p:nvPr/>
          </p:nvSpPr>
          <p:spPr>
            <a:xfrm>
              <a:off x="9421262" y="3626370"/>
              <a:ext cx="194679" cy="112435"/>
            </a:xfrm>
            <a:custGeom>
              <a:avLst/>
              <a:gdLst>
                <a:gd name="connsiteX0" fmla="*/ 40916 w 279256"/>
                <a:gd name="connsiteY0" fmla="*/ 23627 h 161282"/>
                <a:gd name="connsiteX1" fmla="*/ 40916 w 279256"/>
                <a:gd name="connsiteY1" fmla="*/ 137656 h 161282"/>
                <a:gd name="connsiteX2" fmla="*/ 238380 w 279256"/>
                <a:gd name="connsiteY2" fmla="*/ 137656 h 161282"/>
                <a:gd name="connsiteX3" fmla="*/ 238380 w 279256"/>
                <a:gd name="connsiteY3" fmla="*/ 23627 h 161282"/>
                <a:gd name="connsiteX4" fmla="*/ 40916 w 279256"/>
                <a:gd name="connsiteY4" fmla="*/ 23627 h 161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256" h="161282">
                  <a:moveTo>
                    <a:pt x="40916" y="23627"/>
                  </a:moveTo>
                  <a:cubicBezTo>
                    <a:pt x="-13639" y="55076"/>
                    <a:pt x="-13639" y="106100"/>
                    <a:pt x="40916" y="137656"/>
                  </a:cubicBezTo>
                  <a:cubicBezTo>
                    <a:pt x="95470" y="169212"/>
                    <a:pt x="183827" y="169105"/>
                    <a:pt x="238380" y="137656"/>
                  </a:cubicBezTo>
                  <a:cubicBezTo>
                    <a:pt x="292935" y="106207"/>
                    <a:pt x="292828" y="55076"/>
                    <a:pt x="238380" y="23627"/>
                  </a:cubicBezTo>
                  <a:cubicBezTo>
                    <a:pt x="183933" y="-7822"/>
                    <a:pt x="95363" y="-7929"/>
                    <a:pt x="40916" y="2362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C7E7A566-CC2C-70DE-A389-67499FC2FCDB}"/>
                </a:ext>
              </a:extLst>
            </p:cNvPr>
            <p:cNvSpPr/>
            <p:nvPr/>
          </p:nvSpPr>
          <p:spPr>
            <a:xfrm>
              <a:off x="9590092" y="3737361"/>
              <a:ext cx="194706" cy="112407"/>
            </a:xfrm>
            <a:custGeom>
              <a:avLst/>
              <a:gdLst>
                <a:gd name="connsiteX0" fmla="*/ 40916 w 279296"/>
                <a:gd name="connsiteY0" fmla="*/ 23587 h 161242"/>
                <a:gd name="connsiteX1" fmla="*/ 40916 w 279296"/>
                <a:gd name="connsiteY1" fmla="*/ 137615 h 161242"/>
                <a:gd name="connsiteX2" fmla="*/ 238380 w 279296"/>
                <a:gd name="connsiteY2" fmla="*/ 137615 h 161242"/>
                <a:gd name="connsiteX3" fmla="*/ 238380 w 279296"/>
                <a:gd name="connsiteY3" fmla="*/ 23587 h 161242"/>
                <a:gd name="connsiteX4" fmla="*/ 40916 w 279296"/>
                <a:gd name="connsiteY4" fmla="*/ 23587 h 161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296" h="161242">
                  <a:moveTo>
                    <a:pt x="40916" y="23587"/>
                  </a:moveTo>
                  <a:cubicBezTo>
                    <a:pt x="-13639" y="55035"/>
                    <a:pt x="-13639" y="106060"/>
                    <a:pt x="40916" y="137615"/>
                  </a:cubicBezTo>
                  <a:cubicBezTo>
                    <a:pt x="95470" y="169171"/>
                    <a:pt x="183826" y="169064"/>
                    <a:pt x="238380" y="137615"/>
                  </a:cubicBezTo>
                  <a:cubicBezTo>
                    <a:pt x="292935" y="106166"/>
                    <a:pt x="292935" y="55035"/>
                    <a:pt x="238380" y="23587"/>
                  </a:cubicBezTo>
                  <a:cubicBezTo>
                    <a:pt x="183826" y="-7862"/>
                    <a:pt x="95470" y="-7862"/>
                    <a:pt x="40916" y="2358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B2D828A6-B8BA-96DF-6EB8-C92116C9055D}"/>
                </a:ext>
              </a:extLst>
            </p:cNvPr>
            <p:cNvSpPr/>
            <p:nvPr/>
          </p:nvSpPr>
          <p:spPr>
            <a:xfrm>
              <a:off x="9426295" y="3598546"/>
              <a:ext cx="182029" cy="124641"/>
            </a:xfrm>
            <a:custGeom>
              <a:avLst/>
              <a:gdLst>
                <a:gd name="connsiteX0" fmla="*/ 240680 w 261111"/>
                <a:gd name="connsiteY0" fmla="*/ 42146 h 178791"/>
                <a:gd name="connsiteX1" fmla="*/ 224421 w 261111"/>
                <a:gd name="connsiteY1" fmla="*/ 53591 h 178791"/>
                <a:gd name="connsiteX2" fmla="*/ 85361 w 261111"/>
                <a:gd name="connsiteY2" fmla="*/ 70921 h 178791"/>
                <a:gd name="connsiteX3" fmla="*/ 66535 w 261111"/>
                <a:gd name="connsiteY3" fmla="*/ 65679 h 178791"/>
                <a:gd name="connsiteX4" fmla="*/ 50917 w 261111"/>
                <a:gd name="connsiteY4" fmla="*/ 59689 h 178791"/>
                <a:gd name="connsiteX5" fmla="*/ 38937 w 261111"/>
                <a:gd name="connsiteY5" fmla="*/ 53591 h 178791"/>
                <a:gd name="connsiteX6" fmla="*/ 17543 w 261111"/>
                <a:gd name="connsiteY6" fmla="*/ 37974 h 178791"/>
                <a:gd name="connsiteX7" fmla="*/ 0 w 261111"/>
                <a:gd name="connsiteY7" fmla="*/ 0 h 178791"/>
                <a:gd name="connsiteX8" fmla="*/ 0 w 261111"/>
                <a:gd name="connsiteY8" fmla="*/ 103546 h 178791"/>
                <a:gd name="connsiteX9" fmla="*/ 15083 w 261111"/>
                <a:gd name="connsiteY9" fmla="*/ 138739 h 178791"/>
                <a:gd name="connsiteX10" fmla="*/ 15083 w 261111"/>
                <a:gd name="connsiteY10" fmla="*/ 138739 h 178791"/>
                <a:gd name="connsiteX11" fmla="*/ 16580 w 261111"/>
                <a:gd name="connsiteY11" fmla="*/ 140343 h 178791"/>
                <a:gd name="connsiteX12" fmla="*/ 19896 w 261111"/>
                <a:gd name="connsiteY12" fmla="*/ 143552 h 178791"/>
                <a:gd name="connsiteX13" fmla="*/ 22570 w 261111"/>
                <a:gd name="connsiteY13" fmla="*/ 145906 h 178791"/>
                <a:gd name="connsiteX14" fmla="*/ 25352 w 261111"/>
                <a:gd name="connsiteY14" fmla="*/ 148259 h 178791"/>
                <a:gd name="connsiteX15" fmla="*/ 26956 w 261111"/>
                <a:gd name="connsiteY15" fmla="*/ 149329 h 178791"/>
                <a:gd name="connsiteX16" fmla="*/ 27598 w 261111"/>
                <a:gd name="connsiteY16" fmla="*/ 149970 h 178791"/>
                <a:gd name="connsiteX17" fmla="*/ 28347 w 261111"/>
                <a:gd name="connsiteY17" fmla="*/ 150506 h 178791"/>
                <a:gd name="connsiteX18" fmla="*/ 28347 w 261111"/>
                <a:gd name="connsiteY18" fmla="*/ 150506 h 178791"/>
                <a:gd name="connsiteX19" fmla="*/ 29096 w 261111"/>
                <a:gd name="connsiteY19" fmla="*/ 151040 h 178791"/>
                <a:gd name="connsiteX20" fmla="*/ 37867 w 261111"/>
                <a:gd name="connsiteY20" fmla="*/ 156603 h 178791"/>
                <a:gd name="connsiteX21" fmla="*/ 43750 w 261111"/>
                <a:gd name="connsiteY21" fmla="*/ 159812 h 178791"/>
                <a:gd name="connsiteX22" fmla="*/ 49848 w 261111"/>
                <a:gd name="connsiteY22" fmla="*/ 162807 h 178791"/>
                <a:gd name="connsiteX23" fmla="*/ 65465 w 261111"/>
                <a:gd name="connsiteY23" fmla="*/ 168797 h 178791"/>
                <a:gd name="connsiteX24" fmla="*/ 84292 w 261111"/>
                <a:gd name="connsiteY24" fmla="*/ 173931 h 178791"/>
                <a:gd name="connsiteX25" fmla="*/ 173611 w 261111"/>
                <a:gd name="connsiteY25" fmla="*/ 174574 h 178791"/>
                <a:gd name="connsiteX26" fmla="*/ 173611 w 261111"/>
                <a:gd name="connsiteY26" fmla="*/ 174574 h 178791"/>
                <a:gd name="connsiteX27" fmla="*/ 186554 w 261111"/>
                <a:gd name="connsiteY27" fmla="*/ 171578 h 178791"/>
                <a:gd name="connsiteX28" fmla="*/ 199497 w 261111"/>
                <a:gd name="connsiteY28" fmla="*/ 167514 h 178791"/>
                <a:gd name="connsiteX29" fmla="*/ 205487 w 261111"/>
                <a:gd name="connsiteY29" fmla="*/ 165267 h 178791"/>
                <a:gd name="connsiteX30" fmla="*/ 205487 w 261111"/>
                <a:gd name="connsiteY30" fmla="*/ 165267 h 178791"/>
                <a:gd name="connsiteX31" fmla="*/ 211371 w 261111"/>
                <a:gd name="connsiteY31" fmla="*/ 162807 h 178791"/>
                <a:gd name="connsiteX32" fmla="*/ 217147 w 261111"/>
                <a:gd name="connsiteY32" fmla="*/ 160026 h 178791"/>
                <a:gd name="connsiteX33" fmla="*/ 222710 w 261111"/>
                <a:gd name="connsiteY33" fmla="*/ 156923 h 178791"/>
                <a:gd name="connsiteX34" fmla="*/ 261111 w 261111"/>
                <a:gd name="connsiteY34" fmla="*/ 103439 h 178791"/>
                <a:gd name="connsiteX35" fmla="*/ 261111 w 261111"/>
                <a:gd name="connsiteY35" fmla="*/ 321 h 178791"/>
                <a:gd name="connsiteX36" fmla="*/ 240680 w 261111"/>
                <a:gd name="connsiteY36" fmla="*/ 42146 h 178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61111" h="178791">
                  <a:moveTo>
                    <a:pt x="240680" y="42146"/>
                  </a:moveTo>
                  <a:cubicBezTo>
                    <a:pt x="235632" y="46457"/>
                    <a:pt x="230187" y="50286"/>
                    <a:pt x="224421" y="53591"/>
                  </a:cubicBezTo>
                  <a:cubicBezTo>
                    <a:pt x="186768" y="74985"/>
                    <a:pt x="132000" y="81082"/>
                    <a:pt x="85361" y="70921"/>
                  </a:cubicBezTo>
                  <a:cubicBezTo>
                    <a:pt x="78975" y="69594"/>
                    <a:pt x="72686" y="67840"/>
                    <a:pt x="66535" y="65679"/>
                  </a:cubicBezTo>
                  <a:cubicBezTo>
                    <a:pt x="61218" y="63989"/>
                    <a:pt x="55998" y="61988"/>
                    <a:pt x="50917" y="59689"/>
                  </a:cubicBezTo>
                  <a:cubicBezTo>
                    <a:pt x="46810" y="57892"/>
                    <a:pt x="42809" y="55859"/>
                    <a:pt x="38937" y="53591"/>
                  </a:cubicBezTo>
                  <a:cubicBezTo>
                    <a:pt x="31149" y="49355"/>
                    <a:pt x="23951" y="44103"/>
                    <a:pt x="17543" y="37974"/>
                  </a:cubicBezTo>
                  <a:cubicBezTo>
                    <a:pt x="6782" y="28218"/>
                    <a:pt x="449" y="14516"/>
                    <a:pt x="0" y="0"/>
                  </a:cubicBezTo>
                  <a:lnTo>
                    <a:pt x="0" y="103546"/>
                  </a:lnTo>
                  <a:cubicBezTo>
                    <a:pt x="364" y="116767"/>
                    <a:pt x="5766" y="129358"/>
                    <a:pt x="15083" y="138739"/>
                  </a:cubicBezTo>
                  <a:lnTo>
                    <a:pt x="15083" y="138739"/>
                  </a:lnTo>
                  <a:lnTo>
                    <a:pt x="16580" y="140343"/>
                  </a:lnTo>
                  <a:lnTo>
                    <a:pt x="19896" y="143552"/>
                  </a:lnTo>
                  <a:lnTo>
                    <a:pt x="22570" y="145906"/>
                  </a:lnTo>
                  <a:cubicBezTo>
                    <a:pt x="23447" y="146751"/>
                    <a:pt x="24378" y="147532"/>
                    <a:pt x="25352" y="148259"/>
                  </a:cubicBezTo>
                  <a:lnTo>
                    <a:pt x="26956" y="149329"/>
                  </a:lnTo>
                  <a:lnTo>
                    <a:pt x="27598" y="149970"/>
                  </a:lnTo>
                  <a:lnTo>
                    <a:pt x="28347" y="150506"/>
                  </a:lnTo>
                  <a:lnTo>
                    <a:pt x="28347" y="150506"/>
                  </a:lnTo>
                  <a:lnTo>
                    <a:pt x="29096" y="151040"/>
                  </a:lnTo>
                  <a:cubicBezTo>
                    <a:pt x="31770" y="152966"/>
                    <a:pt x="34765" y="154784"/>
                    <a:pt x="37867" y="156603"/>
                  </a:cubicBezTo>
                  <a:cubicBezTo>
                    <a:pt x="39771" y="157779"/>
                    <a:pt x="41729" y="158849"/>
                    <a:pt x="43750" y="159812"/>
                  </a:cubicBezTo>
                  <a:lnTo>
                    <a:pt x="49848" y="162807"/>
                  </a:lnTo>
                  <a:cubicBezTo>
                    <a:pt x="54939" y="165085"/>
                    <a:pt x="60149" y="167086"/>
                    <a:pt x="65465" y="168797"/>
                  </a:cubicBezTo>
                  <a:cubicBezTo>
                    <a:pt x="71637" y="170862"/>
                    <a:pt x="77927" y="172573"/>
                    <a:pt x="84292" y="173931"/>
                  </a:cubicBezTo>
                  <a:cubicBezTo>
                    <a:pt x="113719" y="180189"/>
                    <a:pt x="144098" y="180403"/>
                    <a:pt x="173611" y="174574"/>
                  </a:cubicBezTo>
                  <a:lnTo>
                    <a:pt x="173611" y="174574"/>
                  </a:lnTo>
                  <a:cubicBezTo>
                    <a:pt x="177997" y="173718"/>
                    <a:pt x="182275" y="172755"/>
                    <a:pt x="186554" y="171578"/>
                  </a:cubicBezTo>
                  <a:cubicBezTo>
                    <a:pt x="190833" y="170402"/>
                    <a:pt x="195326" y="169011"/>
                    <a:pt x="199497" y="167514"/>
                  </a:cubicBezTo>
                  <a:lnTo>
                    <a:pt x="205487" y="165267"/>
                  </a:lnTo>
                  <a:lnTo>
                    <a:pt x="205487" y="165267"/>
                  </a:lnTo>
                  <a:lnTo>
                    <a:pt x="211371" y="162807"/>
                  </a:lnTo>
                  <a:lnTo>
                    <a:pt x="217147" y="160026"/>
                  </a:lnTo>
                  <a:cubicBezTo>
                    <a:pt x="219073" y="159063"/>
                    <a:pt x="220891" y="157993"/>
                    <a:pt x="222710" y="156923"/>
                  </a:cubicBezTo>
                  <a:cubicBezTo>
                    <a:pt x="248275" y="142162"/>
                    <a:pt x="261111" y="122800"/>
                    <a:pt x="261111" y="103439"/>
                  </a:cubicBezTo>
                  <a:lnTo>
                    <a:pt x="261111" y="321"/>
                  </a:lnTo>
                  <a:cubicBezTo>
                    <a:pt x="260662" y="16559"/>
                    <a:pt x="253206" y="31802"/>
                    <a:pt x="240680" y="42146"/>
                  </a:cubicBezTo>
                  <a:close/>
                </a:path>
              </a:pathLst>
            </a:custGeom>
            <a:solidFill>
              <a:srgbClr val="FF725E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218D9EAB-1C09-6EB5-19CD-EDD5B28A4823}"/>
                </a:ext>
              </a:extLst>
            </p:cNvPr>
            <p:cNvSpPr/>
            <p:nvPr/>
          </p:nvSpPr>
          <p:spPr>
            <a:xfrm>
              <a:off x="9426295" y="3598546"/>
              <a:ext cx="182029" cy="124641"/>
            </a:xfrm>
            <a:custGeom>
              <a:avLst/>
              <a:gdLst>
                <a:gd name="connsiteX0" fmla="*/ 240680 w 261111"/>
                <a:gd name="connsiteY0" fmla="*/ 42146 h 178791"/>
                <a:gd name="connsiteX1" fmla="*/ 224421 w 261111"/>
                <a:gd name="connsiteY1" fmla="*/ 53591 h 178791"/>
                <a:gd name="connsiteX2" fmla="*/ 85361 w 261111"/>
                <a:gd name="connsiteY2" fmla="*/ 70921 h 178791"/>
                <a:gd name="connsiteX3" fmla="*/ 66535 w 261111"/>
                <a:gd name="connsiteY3" fmla="*/ 65679 h 178791"/>
                <a:gd name="connsiteX4" fmla="*/ 50917 w 261111"/>
                <a:gd name="connsiteY4" fmla="*/ 59689 h 178791"/>
                <a:gd name="connsiteX5" fmla="*/ 38937 w 261111"/>
                <a:gd name="connsiteY5" fmla="*/ 53591 h 178791"/>
                <a:gd name="connsiteX6" fmla="*/ 17543 w 261111"/>
                <a:gd name="connsiteY6" fmla="*/ 37974 h 178791"/>
                <a:gd name="connsiteX7" fmla="*/ 0 w 261111"/>
                <a:gd name="connsiteY7" fmla="*/ 0 h 178791"/>
                <a:gd name="connsiteX8" fmla="*/ 0 w 261111"/>
                <a:gd name="connsiteY8" fmla="*/ 103546 h 178791"/>
                <a:gd name="connsiteX9" fmla="*/ 15083 w 261111"/>
                <a:gd name="connsiteY9" fmla="*/ 138739 h 178791"/>
                <a:gd name="connsiteX10" fmla="*/ 15083 w 261111"/>
                <a:gd name="connsiteY10" fmla="*/ 138739 h 178791"/>
                <a:gd name="connsiteX11" fmla="*/ 16580 w 261111"/>
                <a:gd name="connsiteY11" fmla="*/ 140343 h 178791"/>
                <a:gd name="connsiteX12" fmla="*/ 19896 w 261111"/>
                <a:gd name="connsiteY12" fmla="*/ 143552 h 178791"/>
                <a:gd name="connsiteX13" fmla="*/ 22570 w 261111"/>
                <a:gd name="connsiteY13" fmla="*/ 145906 h 178791"/>
                <a:gd name="connsiteX14" fmla="*/ 25352 w 261111"/>
                <a:gd name="connsiteY14" fmla="*/ 148259 h 178791"/>
                <a:gd name="connsiteX15" fmla="*/ 26956 w 261111"/>
                <a:gd name="connsiteY15" fmla="*/ 149329 h 178791"/>
                <a:gd name="connsiteX16" fmla="*/ 27598 w 261111"/>
                <a:gd name="connsiteY16" fmla="*/ 149970 h 178791"/>
                <a:gd name="connsiteX17" fmla="*/ 28347 w 261111"/>
                <a:gd name="connsiteY17" fmla="*/ 150506 h 178791"/>
                <a:gd name="connsiteX18" fmla="*/ 28347 w 261111"/>
                <a:gd name="connsiteY18" fmla="*/ 150506 h 178791"/>
                <a:gd name="connsiteX19" fmla="*/ 29096 w 261111"/>
                <a:gd name="connsiteY19" fmla="*/ 151040 h 178791"/>
                <a:gd name="connsiteX20" fmla="*/ 37867 w 261111"/>
                <a:gd name="connsiteY20" fmla="*/ 156603 h 178791"/>
                <a:gd name="connsiteX21" fmla="*/ 43750 w 261111"/>
                <a:gd name="connsiteY21" fmla="*/ 159812 h 178791"/>
                <a:gd name="connsiteX22" fmla="*/ 49848 w 261111"/>
                <a:gd name="connsiteY22" fmla="*/ 162807 h 178791"/>
                <a:gd name="connsiteX23" fmla="*/ 65465 w 261111"/>
                <a:gd name="connsiteY23" fmla="*/ 168797 h 178791"/>
                <a:gd name="connsiteX24" fmla="*/ 84292 w 261111"/>
                <a:gd name="connsiteY24" fmla="*/ 173931 h 178791"/>
                <a:gd name="connsiteX25" fmla="*/ 173611 w 261111"/>
                <a:gd name="connsiteY25" fmla="*/ 174574 h 178791"/>
                <a:gd name="connsiteX26" fmla="*/ 173611 w 261111"/>
                <a:gd name="connsiteY26" fmla="*/ 174574 h 178791"/>
                <a:gd name="connsiteX27" fmla="*/ 186554 w 261111"/>
                <a:gd name="connsiteY27" fmla="*/ 171578 h 178791"/>
                <a:gd name="connsiteX28" fmla="*/ 199497 w 261111"/>
                <a:gd name="connsiteY28" fmla="*/ 167514 h 178791"/>
                <a:gd name="connsiteX29" fmla="*/ 205487 w 261111"/>
                <a:gd name="connsiteY29" fmla="*/ 165267 h 178791"/>
                <a:gd name="connsiteX30" fmla="*/ 205487 w 261111"/>
                <a:gd name="connsiteY30" fmla="*/ 165267 h 178791"/>
                <a:gd name="connsiteX31" fmla="*/ 211371 w 261111"/>
                <a:gd name="connsiteY31" fmla="*/ 162807 h 178791"/>
                <a:gd name="connsiteX32" fmla="*/ 217147 w 261111"/>
                <a:gd name="connsiteY32" fmla="*/ 160026 h 178791"/>
                <a:gd name="connsiteX33" fmla="*/ 222710 w 261111"/>
                <a:gd name="connsiteY33" fmla="*/ 156923 h 178791"/>
                <a:gd name="connsiteX34" fmla="*/ 261111 w 261111"/>
                <a:gd name="connsiteY34" fmla="*/ 103439 h 178791"/>
                <a:gd name="connsiteX35" fmla="*/ 261111 w 261111"/>
                <a:gd name="connsiteY35" fmla="*/ 321 h 178791"/>
                <a:gd name="connsiteX36" fmla="*/ 240680 w 261111"/>
                <a:gd name="connsiteY36" fmla="*/ 42146 h 178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61111" h="178791">
                  <a:moveTo>
                    <a:pt x="240680" y="42146"/>
                  </a:moveTo>
                  <a:cubicBezTo>
                    <a:pt x="235632" y="46457"/>
                    <a:pt x="230187" y="50286"/>
                    <a:pt x="224421" y="53591"/>
                  </a:cubicBezTo>
                  <a:cubicBezTo>
                    <a:pt x="186768" y="74985"/>
                    <a:pt x="132000" y="81082"/>
                    <a:pt x="85361" y="70921"/>
                  </a:cubicBezTo>
                  <a:cubicBezTo>
                    <a:pt x="78975" y="69594"/>
                    <a:pt x="72686" y="67840"/>
                    <a:pt x="66535" y="65679"/>
                  </a:cubicBezTo>
                  <a:cubicBezTo>
                    <a:pt x="61218" y="63989"/>
                    <a:pt x="55998" y="61988"/>
                    <a:pt x="50917" y="59689"/>
                  </a:cubicBezTo>
                  <a:cubicBezTo>
                    <a:pt x="46810" y="57892"/>
                    <a:pt x="42809" y="55859"/>
                    <a:pt x="38937" y="53591"/>
                  </a:cubicBezTo>
                  <a:cubicBezTo>
                    <a:pt x="31149" y="49355"/>
                    <a:pt x="23951" y="44103"/>
                    <a:pt x="17543" y="37974"/>
                  </a:cubicBezTo>
                  <a:cubicBezTo>
                    <a:pt x="6782" y="28218"/>
                    <a:pt x="449" y="14516"/>
                    <a:pt x="0" y="0"/>
                  </a:cubicBezTo>
                  <a:lnTo>
                    <a:pt x="0" y="103546"/>
                  </a:lnTo>
                  <a:cubicBezTo>
                    <a:pt x="364" y="116767"/>
                    <a:pt x="5766" y="129358"/>
                    <a:pt x="15083" y="138739"/>
                  </a:cubicBezTo>
                  <a:lnTo>
                    <a:pt x="15083" y="138739"/>
                  </a:lnTo>
                  <a:lnTo>
                    <a:pt x="16580" y="140343"/>
                  </a:lnTo>
                  <a:lnTo>
                    <a:pt x="19896" y="143552"/>
                  </a:lnTo>
                  <a:lnTo>
                    <a:pt x="22570" y="145906"/>
                  </a:lnTo>
                  <a:cubicBezTo>
                    <a:pt x="23447" y="146751"/>
                    <a:pt x="24378" y="147532"/>
                    <a:pt x="25352" y="148259"/>
                  </a:cubicBezTo>
                  <a:lnTo>
                    <a:pt x="26956" y="149329"/>
                  </a:lnTo>
                  <a:lnTo>
                    <a:pt x="27598" y="149970"/>
                  </a:lnTo>
                  <a:lnTo>
                    <a:pt x="28347" y="150506"/>
                  </a:lnTo>
                  <a:lnTo>
                    <a:pt x="28347" y="150506"/>
                  </a:lnTo>
                  <a:lnTo>
                    <a:pt x="29096" y="151040"/>
                  </a:lnTo>
                  <a:cubicBezTo>
                    <a:pt x="31770" y="152966"/>
                    <a:pt x="34765" y="154784"/>
                    <a:pt x="37867" y="156603"/>
                  </a:cubicBezTo>
                  <a:cubicBezTo>
                    <a:pt x="39771" y="157779"/>
                    <a:pt x="41729" y="158849"/>
                    <a:pt x="43750" y="159812"/>
                  </a:cubicBezTo>
                  <a:lnTo>
                    <a:pt x="49848" y="162807"/>
                  </a:lnTo>
                  <a:cubicBezTo>
                    <a:pt x="54939" y="165085"/>
                    <a:pt x="60149" y="167086"/>
                    <a:pt x="65465" y="168797"/>
                  </a:cubicBezTo>
                  <a:cubicBezTo>
                    <a:pt x="71637" y="170862"/>
                    <a:pt x="77927" y="172573"/>
                    <a:pt x="84292" y="173931"/>
                  </a:cubicBezTo>
                  <a:cubicBezTo>
                    <a:pt x="113719" y="180189"/>
                    <a:pt x="144098" y="180403"/>
                    <a:pt x="173611" y="174574"/>
                  </a:cubicBezTo>
                  <a:lnTo>
                    <a:pt x="173611" y="174574"/>
                  </a:lnTo>
                  <a:cubicBezTo>
                    <a:pt x="177997" y="173718"/>
                    <a:pt x="182275" y="172755"/>
                    <a:pt x="186554" y="171578"/>
                  </a:cubicBezTo>
                  <a:cubicBezTo>
                    <a:pt x="190833" y="170402"/>
                    <a:pt x="195326" y="169011"/>
                    <a:pt x="199497" y="167514"/>
                  </a:cubicBezTo>
                  <a:lnTo>
                    <a:pt x="205487" y="165267"/>
                  </a:lnTo>
                  <a:lnTo>
                    <a:pt x="205487" y="165267"/>
                  </a:lnTo>
                  <a:lnTo>
                    <a:pt x="211371" y="162807"/>
                  </a:lnTo>
                  <a:lnTo>
                    <a:pt x="217147" y="160026"/>
                  </a:lnTo>
                  <a:cubicBezTo>
                    <a:pt x="219073" y="159063"/>
                    <a:pt x="220891" y="157993"/>
                    <a:pt x="222710" y="156923"/>
                  </a:cubicBezTo>
                  <a:cubicBezTo>
                    <a:pt x="248275" y="142162"/>
                    <a:pt x="261111" y="122800"/>
                    <a:pt x="261111" y="103439"/>
                  </a:cubicBezTo>
                  <a:lnTo>
                    <a:pt x="261111" y="321"/>
                  </a:lnTo>
                  <a:cubicBezTo>
                    <a:pt x="260662" y="16559"/>
                    <a:pt x="253206" y="31802"/>
                    <a:pt x="240680" y="42146"/>
                  </a:cubicBezTo>
                  <a:close/>
                </a:path>
              </a:pathLst>
            </a:custGeom>
            <a:solidFill>
              <a:schemeClr val="accent1">
                <a:lumMod val="50000"/>
                <a:alpha val="20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F547BF59-F05B-DEC7-75EA-3BDBB1C7EB5A}"/>
                </a:ext>
              </a:extLst>
            </p:cNvPr>
            <p:cNvSpPr/>
            <p:nvPr/>
          </p:nvSpPr>
          <p:spPr>
            <a:xfrm>
              <a:off x="9438599" y="3625019"/>
              <a:ext cx="22893" cy="87025"/>
            </a:xfrm>
            <a:custGeom>
              <a:avLst/>
              <a:gdLst>
                <a:gd name="connsiteX0" fmla="*/ 20859 w 32839"/>
                <a:gd name="connsiteY0" fmla="*/ 15617 h 124833"/>
                <a:gd name="connsiteX1" fmla="*/ 32840 w 32839"/>
                <a:gd name="connsiteY1" fmla="*/ 21715 h 124833"/>
                <a:gd name="connsiteX2" fmla="*/ 32840 w 32839"/>
                <a:gd name="connsiteY2" fmla="*/ 124833 h 124833"/>
                <a:gd name="connsiteX3" fmla="*/ 26742 w 32839"/>
                <a:gd name="connsiteY3" fmla="*/ 121838 h 124833"/>
                <a:gd name="connsiteX4" fmla="*/ 20859 w 32839"/>
                <a:gd name="connsiteY4" fmla="*/ 118629 h 124833"/>
                <a:gd name="connsiteX5" fmla="*/ 12088 w 32839"/>
                <a:gd name="connsiteY5" fmla="*/ 113066 h 124833"/>
                <a:gd name="connsiteX6" fmla="*/ 11339 w 32839"/>
                <a:gd name="connsiteY6" fmla="*/ 112532 h 124833"/>
                <a:gd name="connsiteX7" fmla="*/ 9413 w 32839"/>
                <a:gd name="connsiteY7" fmla="*/ 111034 h 124833"/>
                <a:gd name="connsiteX8" fmla="*/ 0 w 32839"/>
                <a:gd name="connsiteY8" fmla="*/ 102904 h 124833"/>
                <a:gd name="connsiteX9" fmla="*/ 0 w 32839"/>
                <a:gd name="connsiteY9" fmla="*/ 0 h 124833"/>
                <a:gd name="connsiteX10" fmla="*/ 20859 w 32839"/>
                <a:gd name="connsiteY10" fmla="*/ 15617 h 12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839" h="124833">
                  <a:moveTo>
                    <a:pt x="20859" y="15617"/>
                  </a:moveTo>
                  <a:cubicBezTo>
                    <a:pt x="24731" y="17885"/>
                    <a:pt x="28732" y="19918"/>
                    <a:pt x="32840" y="21715"/>
                  </a:cubicBezTo>
                  <a:lnTo>
                    <a:pt x="32840" y="124833"/>
                  </a:lnTo>
                  <a:lnTo>
                    <a:pt x="26742" y="121838"/>
                  </a:lnTo>
                  <a:cubicBezTo>
                    <a:pt x="24721" y="120875"/>
                    <a:pt x="22763" y="119805"/>
                    <a:pt x="20859" y="118629"/>
                  </a:cubicBezTo>
                  <a:cubicBezTo>
                    <a:pt x="17757" y="116810"/>
                    <a:pt x="14762" y="114992"/>
                    <a:pt x="12088" y="113066"/>
                  </a:cubicBezTo>
                  <a:lnTo>
                    <a:pt x="11339" y="112532"/>
                  </a:lnTo>
                  <a:lnTo>
                    <a:pt x="9413" y="111034"/>
                  </a:lnTo>
                  <a:cubicBezTo>
                    <a:pt x="6065" y="108574"/>
                    <a:pt x="2920" y="105857"/>
                    <a:pt x="0" y="102904"/>
                  </a:cubicBezTo>
                  <a:lnTo>
                    <a:pt x="0" y="0"/>
                  </a:lnTo>
                  <a:cubicBezTo>
                    <a:pt x="6247" y="6097"/>
                    <a:pt x="13254" y="11339"/>
                    <a:pt x="20859" y="15617"/>
                  </a:cubicBezTo>
                  <a:close/>
                </a:path>
              </a:pathLst>
            </a:custGeom>
            <a:solidFill>
              <a:srgbClr val="FFFFFF">
                <a:alpha val="15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7ABE177F-055D-6DB4-C4E2-C572F5D8E908}"/>
                </a:ext>
              </a:extLst>
            </p:cNvPr>
            <p:cNvSpPr/>
            <p:nvPr/>
          </p:nvSpPr>
          <p:spPr>
            <a:xfrm>
              <a:off x="9472380" y="3644706"/>
              <a:ext cx="13124" cy="75466"/>
            </a:xfrm>
            <a:custGeom>
              <a:avLst/>
              <a:gdLst>
                <a:gd name="connsiteX0" fmla="*/ 18827 w 18826"/>
                <a:gd name="connsiteY0" fmla="*/ 5241 h 108252"/>
                <a:gd name="connsiteX1" fmla="*/ 18827 w 18826"/>
                <a:gd name="connsiteY1" fmla="*/ 108253 h 108252"/>
                <a:gd name="connsiteX2" fmla="*/ 0 w 18826"/>
                <a:gd name="connsiteY2" fmla="*/ 103118 h 108252"/>
                <a:gd name="connsiteX3" fmla="*/ 0 w 18826"/>
                <a:gd name="connsiteY3" fmla="*/ 0 h 108252"/>
                <a:gd name="connsiteX4" fmla="*/ 18827 w 18826"/>
                <a:gd name="connsiteY4" fmla="*/ 5241 h 108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26" h="108252">
                  <a:moveTo>
                    <a:pt x="18827" y="5241"/>
                  </a:moveTo>
                  <a:lnTo>
                    <a:pt x="18827" y="108253"/>
                  </a:lnTo>
                  <a:cubicBezTo>
                    <a:pt x="12301" y="106862"/>
                    <a:pt x="6097" y="105043"/>
                    <a:pt x="0" y="103118"/>
                  </a:cubicBezTo>
                  <a:lnTo>
                    <a:pt x="0" y="0"/>
                  </a:lnTo>
                  <a:cubicBezTo>
                    <a:pt x="6151" y="2161"/>
                    <a:pt x="12440" y="3915"/>
                    <a:pt x="18827" y="5241"/>
                  </a:cubicBezTo>
                  <a:close/>
                </a:path>
              </a:pathLst>
            </a:custGeom>
            <a:solidFill>
              <a:srgbClr val="FFFFFF">
                <a:alpha val="15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3837C446-9A61-C5FD-117B-EF555FA05CAD}"/>
                </a:ext>
              </a:extLst>
            </p:cNvPr>
            <p:cNvSpPr/>
            <p:nvPr/>
          </p:nvSpPr>
          <p:spPr>
            <a:xfrm>
              <a:off x="9426370" y="3616965"/>
              <a:ext cx="135272" cy="86851"/>
            </a:xfrm>
            <a:custGeom>
              <a:avLst/>
              <a:gdLst>
                <a:gd name="connsiteX0" fmla="*/ 194042 w 194041"/>
                <a:gd name="connsiteY0" fmla="*/ 66428 h 124583"/>
                <a:gd name="connsiteX1" fmla="*/ 38402 w 194041"/>
                <a:gd name="connsiteY1" fmla="*/ 53485 h 124583"/>
                <a:gd name="connsiteX2" fmla="*/ 0 w 194041"/>
                <a:gd name="connsiteY2" fmla="*/ 0 h 124583"/>
                <a:gd name="connsiteX3" fmla="*/ 0 w 194041"/>
                <a:gd name="connsiteY3" fmla="*/ 48992 h 124583"/>
                <a:gd name="connsiteX4" fmla="*/ 38509 w 194041"/>
                <a:gd name="connsiteY4" fmla="*/ 102476 h 124583"/>
                <a:gd name="connsiteX5" fmla="*/ 194042 w 194041"/>
                <a:gd name="connsiteY5" fmla="*/ 115313 h 12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4041" h="124583">
                  <a:moveTo>
                    <a:pt x="194042" y="66428"/>
                  </a:moveTo>
                  <a:cubicBezTo>
                    <a:pt x="144194" y="82045"/>
                    <a:pt x="80548" y="77766"/>
                    <a:pt x="38402" y="53485"/>
                  </a:cubicBezTo>
                  <a:cubicBezTo>
                    <a:pt x="12729" y="38616"/>
                    <a:pt x="0" y="19254"/>
                    <a:pt x="0" y="0"/>
                  </a:cubicBezTo>
                  <a:lnTo>
                    <a:pt x="0" y="48992"/>
                  </a:lnTo>
                  <a:cubicBezTo>
                    <a:pt x="0" y="68353"/>
                    <a:pt x="12836" y="87714"/>
                    <a:pt x="38509" y="102476"/>
                  </a:cubicBezTo>
                  <a:cubicBezTo>
                    <a:pt x="80654" y="126758"/>
                    <a:pt x="144194" y="131037"/>
                    <a:pt x="194042" y="115313"/>
                  </a:cubicBezTo>
                  <a:close/>
                </a:path>
              </a:pathLst>
            </a:custGeom>
            <a:solidFill>
              <a:srgbClr val="FAFAFA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B8DFF5AF-D72C-68A7-F995-11CE2805B69E}"/>
                </a:ext>
              </a:extLst>
            </p:cNvPr>
            <p:cNvSpPr/>
            <p:nvPr/>
          </p:nvSpPr>
          <p:spPr>
            <a:xfrm>
              <a:off x="9426351" y="3545898"/>
              <a:ext cx="183064" cy="105500"/>
            </a:xfrm>
            <a:custGeom>
              <a:avLst/>
              <a:gdLst>
                <a:gd name="connsiteX0" fmla="*/ 224127 w 262595"/>
                <a:gd name="connsiteY0" fmla="*/ 129112 h 151334"/>
                <a:gd name="connsiteX1" fmla="*/ 38429 w 262595"/>
                <a:gd name="connsiteY1" fmla="*/ 129112 h 151334"/>
                <a:gd name="connsiteX2" fmla="*/ 38429 w 262595"/>
                <a:gd name="connsiteY2" fmla="*/ 22143 h 151334"/>
                <a:gd name="connsiteX3" fmla="*/ 224127 w 262595"/>
                <a:gd name="connsiteY3" fmla="*/ 22143 h 151334"/>
                <a:gd name="connsiteX4" fmla="*/ 224127 w 262595"/>
                <a:gd name="connsiteY4" fmla="*/ 129112 h 151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595" h="151334">
                  <a:moveTo>
                    <a:pt x="224127" y="129112"/>
                  </a:moveTo>
                  <a:cubicBezTo>
                    <a:pt x="172782" y="158742"/>
                    <a:pt x="89667" y="158742"/>
                    <a:pt x="38429" y="129112"/>
                  </a:cubicBezTo>
                  <a:cubicBezTo>
                    <a:pt x="-12810" y="99481"/>
                    <a:pt x="-12810" y="51559"/>
                    <a:pt x="38429" y="22143"/>
                  </a:cubicBezTo>
                  <a:cubicBezTo>
                    <a:pt x="89667" y="-7274"/>
                    <a:pt x="172782" y="-7488"/>
                    <a:pt x="224127" y="22143"/>
                  </a:cubicBezTo>
                  <a:cubicBezTo>
                    <a:pt x="275472" y="51773"/>
                    <a:pt x="275365" y="99481"/>
                    <a:pt x="224127" y="12911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742A502C-8215-EAAB-3B9F-D09D1450FBE7}"/>
                </a:ext>
              </a:extLst>
            </p:cNvPr>
            <p:cNvSpPr/>
            <p:nvPr/>
          </p:nvSpPr>
          <p:spPr>
            <a:xfrm>
              <a:off x="9438376" y="3570955"/>
              <a:ext cx="157346" cy="66807"/>
            </a:xfrm>
            <a:custGeom>
              <a:avLst/>
              <a:gdLst>
                <a:gd name="connsiteX0" fmla="*/ 208269 w 225705"/>
                <a:gd name="connsiteY0" fmla="*/ 37439 h 95831"/>
                <a:gd name="connsiteX1" fmla="*/ 194256 w 225705"/>
                <a:gd name="connsiteY1" fmla="*/ 47387 h 95831"/>
                <a:gd name="connsiteX2" fmla="*/ 73595 w 225705"/>
                <a:gd name="connsiteY2" fmla="*/ 62256 h 95831"/>
                <a:gd name="connsiteX3" fmla="*/ 57336 w 225705"/>
                <a:gd name="connsiteY3" fmla="*/ 57763 h 95831"/>
                <a:gd name="connsiteX4" fmla="*/ 43857 w 225705"/>
                <a:gd name="connsiteY4" fmla="*/ 52629 h 95831"/>
                <a:gd name="connsiteX5" fmla="*/ 33160 w 225705"/>
                <a:gd name="connsiteY5" fmla="*/ 47387 h 95831"/>
                <a:gd name="connsiteX6" fmla="*/ 15190 w 225705"/>
                <a:gd name="connsiteY6" fmla="*/ 33802 h 95831"/>
                <a:gd name="connsiteX7" fmla="*/ 0 w 225705"/>
                <a:gd name="connsiteY7" fmla="*/ 1070 h 95831"/>
                <a:gd name="connsiteX8" fmla="*/ 0 w 225705"/>
                <a:gd name="connsiteY8" fmla="*/ 31663 h 95831"/>
                <a:gd name="connsiteX9" fmla="*/ 13050 w 225705"/>
                <a:gd name="connsiteY9" fmla="*/ 62149 h 95831"/>
                <a:gd name="connsiteX10" fmla="*/ 13050 w 225705"/>
                <a:gd name="connsiteY10" fmla="*/ 62149 h 95831"/>
                <a:gd name="connsiteX11" fmla="*/ 14334 w 225705"/>
                <a:gd name="connsiteY11" fmla="*/ 63540 h 95831"/>
                <a:gd name="connsiteX12" fmla="*/ 17222 w 225705"/>
                <a:gd name="connsiteY12" fmla="*/ 66214 h 95831"/>
                <a:gd name="connsiteX13" fmla="*/ 19468 w 225705"/>
                <a:gd name="connsiteY13" fmla="*/ 68246 h 95831"/>
                <a:gd name="connsiteX14" fmla="*/ 21929 w 225705"/>
                <a:gd name="connsiteY14" fmla="*/ 70386 h 95831"/>
                <a:gd name="connsiteX15" fmla="*/ 23319 w 225705"/>
                <a:gd name="connsiteY15" fmla="*/ 71241 h 95831"/>
                <a:gd name="connsiteX16" fmla="*/ 23961 w 225705"/>
                <a:gd name="connsiteY16" fmla="*/ 71241 h 95831"/>
                <a:gd name="connsiteX17" fmla="*/ 24496 w 225705"/>
                <a:gd name="connsiteY17" fmla="*/ 71776 h 95831"/>
                <a:gd name="connsiteX18" fmla="*/ 24496 w 225705"/>
                <a:gd name="connsiteY18" fmla="*/ 71776 h 95831"/>
                <a:gd name="connsiteX19" fmla="*/ 25138 w 225705"/>
                <a:gd name="connsiteY19" fmla="*/ 71776 h 95831"/>
                <a:gd name="connsiteX20" fmla="*/ 32733 w 225705"/>
                <a:gd name="connsiteY20" fmla="*/ 76697 h 95831"/>
                <a:gd name="connsiteX21" fmla="*/ 37867 w 225705"/>
                <a:gd name="connsiteY21" fmla="*/ 79478 h 95831"/>
                <a:gd name="connsiteX22" fmla="*/ 43109 w 225705"/>
                <a:gd name="connsiteY22" fmla="*/ 81938 h 95831"/>
                <a:gd name="connsiteX23" fmla="*/ 56587 w 225705"/>
                <a:gd name="connsiteY23" fmla="*/ 87180 h 95831"/>
                <a:gd name="connsiteX24" fmla="*/ 72846 w 225705"/>
                <a:gd name="connsiteY24" fmla="*/ 91673 h 95831"/>
                <a:gd name="connsiteX25" fmla="*/ 150078 w 225705"/>
                <a:gd name="connsiteY25" fmla="*/ 92207 h 95831"/>
                <a:gd name="connsiteX26" fmla="*/ 150078 w 225705"/>
                <a:gd name="connsiteY26" fmla="*/ 92207 h 95831"/>
                <a:gd name="connsiteX27" fmla="*/ 161310 w 225705"/>
                <a:gd name="connsiteY27" fmla="*/ 89640 h 95831"/>
                <a:gd name="connsiteX28" fmla="*/ 172541 w 225705"/>
                <a:gd name="connsiteY28" fmla="*/ 86110 h 95831"/>
                <a:gd name="connsiteX29" fmla="*/ 177676 w 225705"/>
                <a:gd name="connsiteY29" fmla="*/ 84078 h 95831"/>
                <a:gd name="connsiteX30" fmla="*/ 177676 w 225705"/>
                <a:gd name="connsiteY30" fmla="*/ 84078 h 95831"/>
                <a:gd name="connsiteX31" fmla="*/ 182703 w 225705"/>
                <a:gd name="connsiteY31" fmla="*/ 81938 h 95831"/>
                <a:gd name="connsiteX32" fmla="*/ 187731 w 225705"/>
                <a:gd name="connsiteY32" fmla="*/ 79478 h 95831"/>
                <a:gd name="connsiteX33" fmla="*/ 192544 w 225705"/>
                <a:gd name="connsiteY33" fmla="*/ 76911 h 95831"/>
                <a:gd name="connsiteX34" fmla="*/ 225705 w 225705"/>
                <a:gd name="connsiteY34" fmla="*/ 30593 h 95831"/>
                <a:gd name="connsiteX35" fmla="*/ 225705 w 225705"/>
                <a:gd name="connsiteY35" fmla="*/ 0 h 95831"/>
                <a:gd name="connsiteX36" fmla="*/ 208269 w 225705"/>
                <a:gd name="connsiteY36" fmla="*/ 37439 h 9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25705" h="95831">
                  <a:moveTo>
                    <a:pt x="208269" y="37439"/>
                  </a:moveTo>
                  <a:cubicBezTo>
                    <a:pt x="203905" y="41172"/>
                    <a:pt x="199219" y="44499"/>
                    <a:pt x="194256" y="47387"/>
                  </a:cubicBezTo>
                  <a:cubicBezTo>
                    <a:pt x="157030" y="66353"/>
                    <a:pt x="114318" y="71616"/>
                    <a:pt x="73595" y="62256"/>
                  </a:cubicBezTo>
                  <a:cubicBezTo>
                    <a:pt x="68086" y="61101"/>
                    <a:pt x="62652" y="59603"/>
                    <a:pt x="57336" y="57763"/>
                  </a:cubicBezTo>
                  <a:cubicBezTo>
                    <a:pt x="52736" y="56362"/>
                    <a:pt x="48232" y="54640"/>
                    <a:pt x="43857" y="52629"/>
                  </a:cubicBezTo>
                  <a:cubicBezTo>
                    <a:pt x="40328" y="51024"/>
                    <a:pt x="36797" y="49206"/>
                    <a:pt x="33160" y="47387"/>
                  </a:cubicBezTo>
                  <a:cubicBezTo>
                    <a:pt x="26592" y="43686"/>
                    <a:pt x="20538" y="39119"/>
                    <a:pt x="15190" y="33802"/>
                  </a:cubicBezTo>
                  <a:cubicBezTo>
                    <a:pt x="5894" y="25405"/>
                    <a:pt x="406" y="13596"/>
                    <a:pt x="0" y="1070"/>
                  </a:cubicBezTo>
                  <a:lnTo>
                    <a:pt x="0" y="31663"/>
                  </a:lnTo>
                  <a:cubicBezTo>
                    <a:pt x="321" y="43109"/>
                    <a:pt x="4985" y="54009"/>
                    <a:pt x="13050" y="62149"/>
                  </a:cubicBezTo>
                  <a:lnTo>
                    <a:pt x="13050" y="62149"/>
                  </a:lnTo>
                  <a:lnTo>
                    <a:pt x="14334" y="63540"/>
                  </a:lnTo>
                  <a:lnTo>
                    <a:pt x="17222" y="66214"/>
                  </a:lnTo>
                  <a:lnTo>
                    <a:pt x="19468" y="68246"/>
                  </a:lnTo>
                  <a:lnTo>
                    <a:pt x="21929" y="70386"/>
                  </a:lnTo>
                  <a:cubicBezTo>
                    <a:pt x="22356" y="70728"/>
                    <a:pt x="22816" y="71017"/>
                    <a:pt x="23319" y="71241"/>
                  </a:cubicBezTo>
                  <a:cubicBezTo>
                    <a:pt x="23319" y="71241"/>
                    <a:pt x="23319" y="71241"/>
                    <a:pt x="23961" y="71241"/>
                  </a:cubicBezTo>
                  <a:cubicBezTo>
                    <a:pt x="24603" y="71241"/>
                    <a:pt x="23961" y="71241"/>
                    <a:pt x="24496" y="71776"/>
                  </a:cubicBezTo>
                  <a:lnTo>
                    <a:pt x="24496" y="71776"/>
                  </a:lnTo>
                  <a:lnTo>
                    <a:pt x="25138" y="71776"/>
                  </a:lnTo>
                  <a:cubicBezTo>
                    <a:pt x="27491" y="73488"/>
                    <a:pt x="30058" y="75092"/>
                    <a:pt x="32733" y="76697"/>
                  </a:cubicBezTo>
                  <a:lnTo>
                    <a:pt x="37867" y="79478"/>
                  </a:lnTo>
                  <a:lnTo>
                    <a:pt x="43109" y="81938"/>
                  </a:lnTo>
                  <a:cubicBezTo>
                    <a:pt x="47505" y="83928"/>
                    <a:pt x="52008" y="85672"/>
                    <a:pt x="56587" y="87180"/>
                  </a:cubicBezTo>
                  <a:cubicBezTo>
                    <a:pt x="61924" y="88966"/>
                    <a:pt x="67348" y="90464"/>
                    <a:pt x="72846" y="91673"/>
                  </a:cubicBezTo>
                  <a:cubicBezTo>
                    <a:pt x="98294" y="97032"/>
                    <a:pt x="124555" y="97214"/>
                    <a:pt x="150078" y="92207"/>
                  </a:cubicBezTo>
                  <a:lnTo>
                    <a:pt x="150078" y="92207"/>
                  </a:lnTo>
                  <a:cubicBezTo>
                    <a:pt x="153929" y="91426"/>
                    <a:pt x="157672" y="90571"/>
                    <a:pt x="161310" y="89640"/>
                  </a:cubicBezTo>
                  <a:cubicBezTo>
                    <a:pt x="164946" y="88709"/>
                    <a:pt x="168690" y="87533"/>
                    <a:pt x="172541" y="86110"/>
                  </a:cubicBezTo>
                  <a:lnTo>
                    <a:pt x="177676" y="84078"/>
                  </a:lnTo>
                  <a:lnTo>
                    <a:pt x="177676" y="84078"/>
                  </a:lnTo>
                  <a:lnTo>
                    <a:pt x="182703" y="81938"/>
                  </a:lnTo>
                  <a:lnTo>
                    <a:pt x="187731" y="79478"/>
                  </a:lnTo>
                  <a:lnTo>
                    <a:pt x="192544" y="76911"/>
                  </a:lnTo>
                  <a:cubicBezTo>
                    <a:pt x="214580" y="64181"/>
                    <a:pt x="225705" y="47387"/>
                    <a:pt x="225705" y="30593"/>
                  </a:cubicBezTo>
                  <a:lnTo>
                    <a:pt x="225705" y="0"/>
                  </a:lnTo>
                  <a:cubicBezTo>
                    <a:pt x="225769" y="14452"/>
                    <a:pt x="219372" y="28186"/>
                    <a:pt x="208269" y="37439"/>
                  </a:cubicBezTo>
                  <a:close/>
                </a:path>
              </a:pathLst>
            </a:custGeom>
            <a:solidFill>
              <a:srgbClr val="FF725E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7206294C-573E-5A6E-3183-5690E01B8363}"/>
                </a:ext>
              </a:extLst>
            </p:cNvPr>
            <p:cNvSpPr/>
            <p:nvPr/>
          </p:nvSpPr>
          <p:spPr>
            <a:xfrm>
              <a:off x="9449636" y="3594817"/>
              <a:ext cx="19761" cy="34153"/>
            </a:xfrm>
            <a:custGeom>
              <a:avLst/>
              <a:gdLst>
                <a:gd name="connsiteX0" fmla="*/ 17650 w 28346"/>
                <a:gd name="connsiteY0" fmla="*/ 13157 h 48991"/>
                <a:gd name="connsiteX1" fmla="*/ 28347 w 28346"/>
                <a:gd name="connsiteY1" fmla="*/ 18399 h 48991"/>
                <a:gd name="connsiteX2" fmla="*/ 28347 w 28346"/>
                <a:gd name="connsiteY2" fmla="*/ 48992 h 48991"/>
                <a:gd name="connsiteX3" fmla="*/ 23105 w 28346"/>
                <a:gd name="connsiteY3" fmla="*/ 46532 h 48991"/>
                <a:gd name="connsiteX4" fmla="*/ 17971 w 28346"/>
                <a:gd name="connsiteY4" fmla="*/ 43750 h 48991"/>
                <a:gd name="connsiteX5" fmla="*/ 10376 w 28346"/>
                <a:gd name="connsiteY5" fmla="*/ 38830 h 48991"/>
                <a:gd name="connsiteX6" fmla="*/ 9734 w 28346"/>
                <a:gd name="connsiteY6" fmla="*/ 38830 h 48991"/>
                <a:gd name="connsiteX7" fmla="*/ 8130 w 28346"/>
                <a:gd name="connsiteY7" fmla="*/ 37546 h 48991"/>
                <a:gd name="connsiteX8" fmla="*/ 0 w 28346"/>
                <a:gd name="connsiteY8" fmla="*/ 30486 h 48991"/>
                <a:gd name="connsiteX9" fmla="*/ 0 w 28346"/>
                <a:gd name="connsiteY9" fmla="*/ 0 h 48991"/>
                <a:gd name="connsiteX10" fmla="*/ 17650 w 28346"/>
                <a:gd name="connsiteY10" fmla="*/ 13157 h 48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346" h="48991">
                  <a:moveTo>
                    <a:pt x="17650" y="13157"/>
                  </a:moveTo>
                  <a:cubicBezTo>
                    <a:pt x="20966" y="14976"/>
                    <a:pt x="24496" y="16794"/>
                    <a:pt x="28347" y="18399"/>
                  </a:cubicBezTo>
                  <a:lnTo>
                    <a:pt x="28347" y="48992"/>
                  </a:lnTo>
                  <a:lnTo>
                    <a:pt x="23105" y="46532"/>
                  </a:lnTo>
                  <a:lnTo>
                    <a:pt x="17971" y="43750"/>
                  </a:lnTo>
                  <a:cubicBezTo>
                    <a:pt x="15296" y="42146"/>
                    <a:pt x="12729" y="40541"/>
                    <a:pt x="10376" y="38830"/>
                  </a:cubicBezTo>
                  <a:lnTo>
                    <a:pt x="9734" y="38830"/>
                  </a:lnTo>
                  <a:lnTo>
                    <a:pt x="8130" y="37546"/>
                  </a:lnTo>
                  <a:cubicBezTo>
                    <a:pt x="5252" y="35385"/>
                    <a:pt x="2535" y="33032"/>
                    <a:pt x="0" y="30486"/>
                  </a:cubicBezTo>
                  <a:lnTo>
                    <a:pt x="0" y="0"/>
                  </a:lnTo>
                  <a:cubicBezTo>
                    <a:pt x="5284" y="5145"/>
                    <a:pt x="11210" y="9563"/>
                    <a:pt x="17650" y="13157"/>
                  </a:cubicBezTo>
                  <a:close/>
                </a:path>
              </a:pathLst>
            </a:custGeom>
            <a:solidFill>
              <a:srgbClr val="FFFFFF">
                <a:alpha val="15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B8AD6CDF-C79F-E1AD-461F-42FB4F4241F0}"/>
                </a:ext>
              </a:extLst>
            </p:cNvPr>
            <p:cNvSpPr/>
            <p:nvPr/>
          </p:nvSpPr>
          <p:spPr>
            <a:xfrm>
              <a:off x="9478346" y="3611074"/>
              <a:ext cx="11335" cy="24683"/>
            </a:xfrm>
            <a:custGeom>
              <a:avLst/>
              <a:gdLst>
                <a:gd name="connsiteX0" fmla="*/ 16259 w 16259"/>
                <a:gd name="connsiteY0" fmla="*/ 4707 h 35406"/>
                <a:gd name="connsiteX1" fmla="*/ 16259 w 16259"/>
                <a:gd name="connsiteY1" fmla="*/ 35407 h 35406"/>
                <a:gd name="connsiteX2" fmla="*/ 0 w 16259"/>
                <a:gd name="connsiteY2" fmla="*/ 30914 h 35406"/>
                <a:gd name="connsiteX3" fmla="*/ 0 w 16259"/>
                <a:gd name="connsiteY3" fmla="*/ 0 h 35406"/>
                <a:gd name="connsiteX4" fmla="*/ 16259 w 16259"/>
                <a:gd name="connsiteY4" fmla="*/ 4707 h 35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59" h="35406">
                  <a:moveTo>
                    <a:pt x="16259" y="4707"/>
                  </a:moveTo>
                  <a:lnTo>
                    <a:pt x="16259" y="35407"/>
                  </a:lnTo>
                  <a:cubicBezTo>
                    <a:pt x="10697" y="34123"/>
                    <a:pt x="5562" y="32625"/>
                    <a:pt x="0" y="30914"/>
                  </a:cubicBezTo>
                  <a:lnTo>
                    <a:pt x="0" y="0"/>
                  </a:lnTo>
                  <a:cubicBezTo>
                    <a:pt x="5316" y="1904"/>
                    <a:pt x="10750" y="3477"/>
                    <a:pt x="16259" y="4707"/>
                  </a:cubicBezTo>
                  <a:close/>
                </a:path>
              </a:pathLst>
            </a:custGeom>
            <a:solidFill>
              <a:srgbClr val="FFFFFF">
                <a:alpha val="15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E5BEEA45-80E2-2969-79AA-7D5A57C7419C}"/>
                </a:ext>
              </a:extLst>
            </p:cNvPr>
            <p:cNvSpPr/>
            <p:nvPr/>
          </p:nvSpPr>
          <p:spPr>
            <a:xfrm>
              <a:off x="9438599" y="3571700"/>
              <a:ext cx="158315" cy="66807"/>
            </a:xfrm>
            <a:custGeom>
              <a:avLst/>
              <a:gdLst>
                <a:gd name="connsiteX0" fmla="*/ 227095 w 227095"/>
                <a:gd name="connsiteY0" fmla="*/ 0 h 95831"/>
                <a:gd name="connsiteX1" fmla="*/ 227095 w 227095"/>
                <a:gd name="connsiteY1" fmla="*/ 30593 h 95831"/>
                <a:gd name="connsiteX2" fmla="*/ 193935 w 227095"/>
                <a:gd name="connsiteY2" fmla="*/ 76911 h 95831"/>
                <a:gd name="connsiteX3" fmla="*/ 189121 w 227095"/>
                <a:gd name="connsiteY3" fmla="*/ 79478 h 95831"/>
                <a:gd name="connsiteX4" fmla="*/ 184094 w 227095"/>
                <a:gd name="connsiteY4" fmla="*/ 81938 h 95831"/>
                <a:gd name="connsiteX5" fmla="*/ 179066 w 227095"/>
                <a:gd name="connsiteY5" fmla="*/ 84078 h 95831"/>
                <a:gd name="connsiteX6" fmla="*/ 179066 w 227095"/>
                <a:gd name="connsiteY6" fmla="*/ 84078 h 95831"/>
                <a:gd name="connsiteX7" fmla="*/ 173932 w 227095"/>
                <a:gd name="connsiteY7" fmla="*/ 86110 h 95831"/>
                <a:gd name="connsiteX8" fmla="*/ 162700 w 227095"/>
                <a:gd name="connsiteY8" fmla="*/ 89640 h 95831"/>
                <a:gd name="connsiteX9" fmla="*/ 151468 w 227095"/>
                <a:gd name="connsiteY9" fmla="*/ 92207 h 95831"/>
                <a:gd name="connsiteX10" fmla="*/ 151468 w 227095"/>
                <a:gd name="connsiteY10" fmla="*/ 92207 h 95831"/>
                <a:gd name="connsiteX11" fmla="*/ 74237 w 227095"/>
                <a:gd name="connsiteY11" fmla="*/ 91673 h 95831"/>
                <a:gd name="connsiteX12" fmla="*/ 57977 w 227095"/>
                <a:gd name="connsiteY12" fmla="*/ 87180 h 95831"/>
                <a:gd name="connsiteX13" fmla="*/ 44499 w 227095"/>
                <a:gd name="connsiteY13" fmla="*/ 81938 h 95831"/>
                <a:gd name="connsiteX14" fmla="*/ 39258 w 227095"/>
                <a:gd name="connsiteY14" fmla="*/ 79478 h 95831"/>
                <a:gd name="connsiteX15" fmla="*/ 34123 w 227095"/>
                <a:gd name="connsiteY15" fmla="*/ 76697 h 95831"/>
                <a:gd name="connsiteX16" fmla="*/ 26528 w 227095"/>
                <a:gd name="connsiteY16" fmla="*/ 71776 h 95831"/>
                <a:gd name="connsiteX17" fmla="*/ 25887 w 227095"/>
                <a:gd name="connsiteY17" fmla="*/ 71776 h 95831"/>
                <a:gd name="connsiteX18" fmla="*/ 25887 w 227095"/>
                <a:gd name="connsiteY18" fmla="*/ 71776 h 95831"/>
                <a:gd name="connsiteX19" fmla="*/ 25352 w 227095"/>
                <a:gd name="connsiteY19" fmla="*/ 71241 h 95831"/>
                <a:gd name="connsiteX20" fmla="*/ 23319 w 227095"/>
                <a:gd name="connsiteY20" fmla="*/ 69851 h 95831"/>
                <a:gd name="connsiteX21" fmla="*/ 19789 w 227095"/>
                <a:gd name="connsiteY21" fmla="*/ 67177 h 95831"/>
                <a:gd name="connsiteX22" fmla="*/ 17543 w 227095"/>
                <a:gd name="connsiteY22" fmla="*/ 65144 h 95831"/>
                <a:gd name="connsiteX23" fmla="*/ 14655 w 227095"/>
                <a:gd name="connsiteY23" fmla="*/ 62470 h 95831"/>
                <a:gd name="connsiteX24" fmla="*/ 13371 w 227095"/>
                <a:gd name="connsiteY24" fmla="*/ 61079 h 95831"/>
                <a:gd name="connsiteX25" fmla="*/ 15511 w 227095"/>
                <a:gd name="connsiteY25" fmla="*/ 62898 h 95831"/>
                <a:gd name="connsiteX26" fmla="*/ 43857 w 227095"/>
                <a:gd name="connsiteY26" fmla="*/ 77660 h 95831"/>
                <a:gd name="connsiteX27" fmla="*/ 57336 w 227095"/>
                <a:gd name="connsiteY27" fmla="*/ 81403 h 95831"/>
                <a:gd name="connsiteX28" fmla="*/ 73595 w 227095"/>
                <a:gd name="connsiteY28" fmla="*/ 84505 h 95831"/>
                <a:gd name="connsiteX29" fmla="*/ 133177 w 227095"/>
                <a:gd name="connsiteY29" fmla="*/ 85682 h 95831"/>
                <a:gd name="connsiteX30" fmla="*/ 188586 w 227095"/>
                <a:gd name="connsiteY30" fmla="*/ 58298 h 95831"/>
                <a:gd name="connsiteX31" fmla="*/ 188586 w 227095"/>
                <a:gd name="connsiteY31" fmla="*/ 55624 h 95831"/>
                <a:gd name="connsiteX32" fmla="*/ 73274 w 227095"/>
                <a:gd name="connsiteY32" fmla="*/ 69423 h 95831"/>
                <a:gd name="connsiteX33" fmla="*/ 57015 w 227095"/>
                <a:gd name="connsiteY33" fmla="*/ 65251 h 95831"/>
                <a:gd name="connsiteX34" fmla="*/ 43536 w 227095"/>
                <a:gd name="connsiteY34" fmla="*/ 60437 h 95831"/>
                <a:gd name="connsiteX35" fmla="*/ 28347 w 227095"/>
                <a:gd name="connsiteY35" fmla="*/ 53057 h 95831"/>
                <a:gd name="connsiteX36" fmla="*/ 15190 w 227095"/>
                <a:gd name="connsiteY36" fmla="*/ 44071 h 95831"/>
                <a:gd name="connsiteX37" fmla="*/ 0 w 227095"/>
                <a:gd name="connsiteY37" fmla="*/ 26849 h 95831"/>
                <a:gd name="connsiteX38" fmla="*/ 0 w 227095"/>
                <a:gd name="connsiteY38" fmla="*/ 0 h 95831"/>
                <a:gd name="connsiteX39" fmla="*/ 15190 w 227095"/>
                <a:gd name="connsiteY39" fmla="*/ 32733 h 95831"/>
                <a:gd name="connsiteX40" fmla="*/ 33160 w 227095"/>
                <a:gd name="connsiteY40" fmla="*/ 46317 h 95831"/>
                <a:gd name="connsiteX41" fmla="*/ 43857 w 227095"/>
                <a:gd name="connsiteY41" fmla="*/ 51559 h 95831"/>
                <a:gd name="connsiteX42" fmla="*/ 57336 w 227095"/>
                <a:gd name="connsiteY42" fmla="*/ 56693 h 95831"/>
                <a:gd name="connsiteX43" fmla="*/ 73595 w 227095"/>
                <a:gd name="connsiteY43" fmla="*/ 61186 h 95831"/>
                <a:gd name="connsiteX44" fmla="*/ 193935 w 227095"/>
                <a:gd name="connsiteY44" fmla="*/ 46317 h 95831"/>
                <a:gd name="connsiteX45" fmla="*/ 207948 w 227095"/>
                <a:gd name="connsiteY45" fmla="*/ 36369 h 95831"/>
                <a:gd name="connsiteX46" fmla="*/ 227095 w 227095"/>
                <a:gd name="connsiteY46" fmla="*/ 0 h 9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27095" h="95831">
                  <a:moveTo>
                    <a:pt x="227095" y="0"/>
                  </a:moveTo>
                  <a:lnTo>
                    <a:pt x="227095" y="30593"/>
                  </a:lnTo>
                  <a:cubicBezTo>
                    <a:pt x="227095" y="47387"/>
                    <a:pt x="216398" y="64181"/>
                    <a:pt x="193935" y="76911"/>
                  </a:cubicBezTo>
                  <a:lnTo>
                    <a:pt x="189121" y="79478"/>
                  </a:lnTo>
                  <a:lnTo>
                    <a:pt x="184094" y="81938"/>
                  </a:lnTo>
                  <a:lnTo>
                    <a:pt x="179066" y="84078"/>
                  </a:lnTo>
                  <a:lnTo>
                    <a:pt x="179066" y="84078"/>
                  </a:lnTo>
                  <a:lnTo>
                    <a:pt x="173932" y="86110"/>
                  </a:lnTo>
                  <a:cubicBezTo>
                    <a:pt x="170295" y="87394"/>
                    <a:pt x="166551" y="88570"/>
                    <a:pt x="162700" y="89640"/>
                  </a:cubicBezTo>
                  <a:cubicBezTo>
                    <a:pt x="158849" y="90710"/>
                    <a:pt x="155105" y="91565"/>
                    <a:pt x="151468" y="92207"/>
                  </a:cubicBezTo>
                  <a:lnTo>
                    <a:pt x="151468" y="92207"/>
                  </a:lnTo>
                  <a:cubicBezTo>
                    <a:pt x="125946" y="97214"/>
                    <a:pt x="99684" y="97031"/>
                    <a:pt x="74237" y="91673"/>
                  </a:cubicBezTo>
                  <a:cubicBezTo>
                    <a:pt x="68738" y="90464"/>
                    <a:pt x="63315" y="88966"/>
                    <a:pt x="57977" y="87180"/>
                  </a:cubicBezTo>
                  <a:cubicBezTo>
                    <a:pt x="53399" y="85672"/>
                    <a:pt x="48896" y="83928"/>
                    <a:pt x="44499" y="81938"/>
                  </a:cubicBezTo>
                  <a:lnTo>
                    <a:pt x="39258" y="79478"/>
                  </a:lnTo>
                  <a:lnTo>
                    <a:pt x="34123" y="76697"/>
                  </a:lnTo>
                  <a:cubicBezTo>
                    <a:pt x="31449" y="75092"/>
                    <a:pt x="28882" y="73488"/>
                    <a:pt x="26528" y="71776"/>
                  </a:cubicBezTo>
                  <a:lnTo>
                    <a:pt x="25887" y="71776"/>
                  </a:lnTo>
                  <a:lnTo>
                    <a:pt x="25887" y="71776"/>
                  </a:lnTo>
                  <a:cubicBezTo>
                    <a:pt x="25887" y="71776"/>
                    <a:pt x="25887" y="71776"/>
                    <a:pt x="25352" y="71241"/>
                  </a:cubicBezTo>
                  <a:lnTo>
                    <a:pt x="23319" y="69851"/>
                  </a:lnTo>
                  <a:lnTo>
                    <a:pt x="19789" y="67177"/>
                  </a:lnTo>
                  <a:lnTo>
                    <a:pt x="17543" y="65144"/>
                  </a:lnTo>
                  <a:lnTo>
                    <a:pt x="14655" y="62470"/>
                  </a:lnTo>
                  <a:lnTo>
                    <a:pt x="13371" y="61079"/>
                  </a:lnTo>
                  <a:lnTo>
                    <a:pt x="15511" y="62898"/>
                  </a:lnTo>
                  <a:cubicBezTo>
                    <a:pt x="24036" y="69423"/>
                    <a:pt x="33620" y="74418"/>
                    <a:pt x="43857" y="77660"/>
                  </a:cubicBezTo>
                  <a:cubicBezTo>
                    <a:pt x="48136" y="79050"/>
                    <a:pt x="52629" y="80334"/>
                    <a:pt x="57336" y="81403"/>
                  </a:cubicBezTo>
                  <a:cubicBezTo>
                    <a:pt x="62694" y="82719"/>
                    <a:pt x="68129" y="83757"/>
                    <a:pt x="73595" y="84505"/>
                  </a:cubicBezTo>
                  <a:cubicBezTo>
                    <a:pt x="93320" y="87501"/>
                    <a:pt x="113355" y="87897"/>
                    <a:pt x="133177" y="85682"/>
                  </a:cubicBezTo>
                  <a:cubicBezTo>
                    <a:pt x="175964" y="78301"/>
                    <a:pt x="188586" y="66535"/>
                    <a:pt x="188586" y="58298"/>
                  </a:cubicBezTo>
                  <a:lnTo>
                    <a:pt x="188586" y="55624"/>
                  </a:lnTo>
                  <a:cubicBezTo>
                    <a:pt x="152463" y="71883"/>
                    <a:pt x="112221" y="76707"/>
                    <a:pt x="73274" y="69423"/>
                  </a:cubicBezTo>
                  <a:cubicBezTo>
                    <a:pt x="67786" y="68321"/>
                    <a:pt x="62352" y="66930"/>
                    <a:pt x="57015" y="65251"/>
                  </a:cubicBezTo>
                  <a:cubicBezTo>
                    <a:pt x="52447" y="63893"/>
                    <a:pt x="47954" y="62288"/>
                    <a:pt x="43536" y="60437"/>
                  </a:cubicBezTo>
                  <a:cubicBezTo>
                    <a:pt x="38316" y="58319"/>
                    <a:pt x="33235" y="55859"/>
                    <a:pt x="28347" y="53057"/>
                  </a:cubicBezTo>
                  <a:cubicBezTo>
                    <a:pt x="23747" y="50393"/>
                    <a:pt x="19351" y="47387"/>
                    <a:pt x="15190" y="44071"/>
                  </a:cubicBezTo>
                  <a:cubicBezTo>
                    <a:pt x="9189" y="39236"/>
                    <a:pt x="4054" y="33406"/>
                    <a:pt x="0" y="26849"/>
                  </a:cubicBezTo>
                  <a:lnTo>
                    <a:pt x="0" y="0"/>
                  </a:lnTo>
                  <a:cubicBezTo>
                    <a:pt x="406" y="12526"/>
                    <a:pt x="5894" y="24335"/>
                    <a:pt x="15190" y="32733"/>
                  </a:cubicBezTo>
                  <a:cubicBezTo>
                    <a:pt x="20538" y="38049"/>
                    <a:pt x="26592" y="42617"/>
                    <a:pt x="33160" y="46317"/>
                  </a:cubicBezTo>
                  <a:cubicBezTo>
                    <a:pt x="36476" y="48136"/>
                    <a:pt x="40007" y="49955"/>
                    <a:pt x="43857" y="51559"/>
                  </a:cubicBezTo>
                  <a:cubicBezTo>
                    <a:pt x="48232" y="53570"/>
                    <a:pt x="52736" y="55292"/>
                    <a:pt x="57336" y="56693"/>
                  </a:cubicBezTo>
                  <a:cubicBezTo>
                    <a:pt x="62652" y="58533"/>
                    <a:pt x="68086" y="60031"/>
                    <a:pt x="73595" y="61186"/>
                  </a:cubicBezTo>
                  <a:cubicBezTo>
                    <a:pt x="114211" y="70471"/>
                    <a:pt x="156795" y="65208"/>
                    <a:pt x="193935" y="46317"/>
                  </a:cubicBezTo>
                  <a:cubicBezTo>
                    <a:pt x="198898" y="43429"/>
                    <a:pt x="203584" y="40103"/>
                    <a:pt x="207948" y="36369"/>
                  </a:cubicBezTo>
                  <a:cubicBezTo>
                    <a:pt x="219415" y="27684"/>
                    <a:pt x="226421" y="14366"/>
                    <a:pt x="227095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7B2538FE-6B60-808D-01CF-9F52CA767146}"/>
                </a:ext>
              </a:extLst>
            </p:cNvPr>
            <p:cNvSpPr/>
            <p:nvPr/>
          </p:nvSpPr>
          <p:spPr>
            <a:xfrm>
              <a:off x="9544193" y="3571700"/>
              <a:ext cx="52722" cy="64281"/>
            </a:xfrm>
            <a:custGeom>
              <a:avLst/>
              <a:gdLst>
                <a:gd name="connsiteX0" fmla="*/ 75627 w 75627"/>
                <a:gd name="connsiteY0" fmla="*/ 0 h 92207"/>
                <a:gd name="connsiteX1" fmla="*/ 75627 w 75627"/>
                <a:gd name="connsiteY1" fmla="*/ 30593 h 92207"/>
                <a:gd name="connsiteX2" fmla="*/ 42467 w 75627"/>
                <a:gd name="connsiteY2" fmla="*/ 76911 h 92207"/>
                <a:gd name="connsiteX3" fmla="*/ 37653 w 75627"/>
                <a:gd name="connsiteY3" fmla="*/ 79478 h 92207"/>
                <a:gd name="connsiteX4" fmla="*/ 32625 w 75627"/>
                <a:gd name="connsiteY4" fmla="*/ 81938 h 92207"/>
                <a:gd name="connsiteX5" fmla="*/ 27598 w 75627"/>
                <a:gd name="connsiteY5" fmla="*/ 84078 h 92207"/>
                <a:gd name="connsiteX6" fmla="*/ 27598 w 75627"/>
                <a:gd name="connsiteY6" fmla="*/ 84078 h 92207"/>
                <a:gd name="connsiteX7" fmla="*/ 22464 w 75627"/>
                <a:gd name="connsiteY7" fmla="*/ 86110 h 92207"/>
                <a:gd name="connsiteX8" fmla="*/ 11232 w 75627"/>
                <a:gd name="connsiteY8" fmla="*/ 89640 h 92207"/>
                <a:gd name="connsiteX9" fmla="*/ 0 w 75627"/>
                <a:gd name="connsiteY9" fmla="*/ 92207 h 92207"/>
                <a:gd name="connsiteX10" fmla="*/ 56801 w 75627"/>
                <a:gd name="connsiteY10" fmla="*/ 49420 h 92207"/>
                <a:gd name="connsiteX11" fmla="*/ 56801 w 75627"/>
                <a:gd name="connsiteY11" fmla="*/ 35728 h 92207"/>
                <a:gd name="connsiteX12" fmla="*/ 75627 w 75627"/>
                <a:gd name="connsiteY12" fmla="*/ 0 h 92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627" h="92207">
                  <a:moveTo>
                    <a:pt x="75627" y="0"/>
                  </a:moveTo>
                  <a:lnTo>
                    <a:pt x="75627" y="30593"/>
                  </a:lnTo>
                  <a:cubicBezTo>
                    <a:pt x="75627" y="47387"/>
                    <a:pt x="64930" y="64181"/>
                    <a:pt x="42467" y="76911"/>
                  </a:cubicBezTo>
                  <a:lnTo>
                    <a:pt x="37653" y="79478"/>
                  </a:lnTo>
                  <a:lnTo>
                    <a:pt x="32625" y="81938"/>
                  </a:lnTo>
                  <a:lnTo>
                    <a:pt x="27598" y="84078"/>
                  </a:lnTo>
                  <a:lnTo>
                    <a:pt x="27598" y="84078"/>
                  </a:lnTo>
                  <a:lnTo>
                    <a:pt x="22464" y="86110"/>
                  </a:lnTo>
                  <a:cubicBezTo>
                    <a:pt x="18827" y="87394"/>
                    <a:pt x="15083" y="88570"/>
                    <a:pt x="11232" y="89640"/>
                  </a:cubicBezTo>
                  <a:cubicBezTo>
                    <a:pt x="7381" y="90710"/>
                    <a:pt x="3637" y="91565"/>
                    <a:pt x="0" y="92207"/>
                  </a:cubicBezTo>
                  <a:cubicBezTo>
                    <a:pt x="42788" y="80548"/>
                    <a:pt x="56801" y="62898"/>
                    <a:pt x="56801" y="49420"/>
                  </a:cubicBezTo>
                  <a:lnTo>
                    <a:pt x="56801" y="35728"/>
                  </a:lnTo>
                  <a:cubicBezTo>
                    <a:pt x="67979" y="27127"/>
                    <a:pt x="74846" y="14077"/>
                    <a:pt x="75627" y="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AAF685CE-25CF-8A9B-671B-FB6E81401E40}"/>
                </a:ext>
              </a:extLst>
            </p:cNvPr>
            <p:cNvSpPr/>
            <p:nvPr/>
          </p:nvSpPr>
          <p:spPr>
            <a:xfrm>
              <a:off x="9438842" y="3526049"/>
              <a:ext cx="158110" cy="91301"/>
            </a:xfrm>
            <a:custGeom>
              <a:avLst/>
              <a:gdLst>
                <a:gd name="connsiteX0" fmla="*/ 193587 w 226801"/>
                <a:gd name="connsiteY0" fmla="*/ 111801 h 130967"/>
                <a:gd name="connsiteX1" fmla="*/ 33134 w 226801"/>
                <a:gd name="connsiteY1" fmla="*/ 111801 h 130967"/>
                <a:gd name="connsiteX2" fmla="*/ 33134 w 226801"/>
                <a:gd name="connsiteY2" fmla="*/ 19166 h 130967"/>
                <a:gd name="connsiteX3" fmla="*/ 193587 w 226801"/>
                <a:gd name="connsiteY3" fmla="*/ 19166 h 130967"/>
                <a:gd name="connsiteX4" fmla="*/ 193587 w 226801"/>
                <a:gd name="connsiteY4" fmla="*/ 111801 h 130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801" h="130967">
                  <a:moveTo>
                    <a:pt x="193587" y="111801"/>
                  </a:moveTo>
                  <a:cubicBezTo>
                    <a:pt x="143151" y="137356"/>
                    <a:pt x="83570" y="137356"/>
                    <a:pt x="33134" y="111801"/>
                  </a:cubicBezTo>
                  <a:cubicBezTo>
                    <a:pt x="-11045" y="86236"/>
                    <a:pt x="-11045" y="44732"/>
                    <a:pt x="33134" y="19166"/>
                  </a:cubicBezTo>
                  <a:cubicBezTo>
                    <a:pt x="83570" y="-6389"/>
                    <a:pt x="143151" y="-6389"/>
                    <a:pt x="193587" y="19166"/>
                  </a:cubicBezTo>
                  <a:cubicBezTo>
                    <a:pt x="237873" y="44732"/>
                    <a:pt x="237873" y="86236"/>
                    <a:pt x="193587" y="111801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96BB6BEA-118B-0667-E2C2-EAE6F576F023}"/>
                </a:ext>
              </a:extLst>
            </p:cNvPr>
            <p:cNvSpPr/>
            <p:nvPr/>
          </p:nvSpPr>
          <p:spPr>
            <a:xfrm>
              <a:off x="9456993" y="3536521"/>
              <a:ext cx="121722" cy="70302"/>
            </a:xfrm>
            <a:custGeom>
              <a:avLst/>
              <a:gdLst>
                <a:gd name="connsiteX0" fmla="*/ 171936 w 174603"/>
                <a:gd name="connsiteY0" fmla="*/ 62871 h 100845"/>
                <a:gd name="connsiteX1" fmla="*/ 149045 w 174603"/>
                <a:gd name="connsiteY1" fmla="*/ 86083 h 100845"/>
                <a:gd name="connsiteX2" fmla="*/ 25603 w 174603"/>
                <a:gd name="connsiteY2" fmla="*/ 86083 h 100845"/>
                <a:gd name="connsiteX3" fmla="*/ 2711 w 174603"/>
                <a:gd name="connsiteY3" fmla="*/ 62871 h 100845"/>
                <a:gd name="connsiteX4" fmla="*/ 25603 w 174603"/>
                <a:gd name="connsiteY4" fmla="*/ 14842 h 100845"/>
                <a:gd name="connsiteX5" fmla="*/ 149045 w 174603"/>
                <a:gd name="connsiteY5" fmla="*/ 14842 h 100845"/>
                <a:gd name="connsiteX6" fmla="*/ 171936 w 174603"/>
                <a:gd name="connsiteY6" fmla="*/ 62871 h 100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603" h="100845">
                  <a:moveTo>
                    <a:pt x="171936" y="62871"/>
                  </a:moveTo>
                  <a:cubicBezTo>
                    <a:pt x="166952" y="72841"/>
                    <a:pt x="158940" y="80960"/>
                    <a:pt x="149045" y="86083"/>
                  </a:cubicBezTo>
                  <a:cubicBezTo>
                    <a:pt x="110247" y="105766"/>
                    <a:pt x="64400" y="105766"/>
                    <a:pt x="25603" y="86083"/>
                  </a:cubicBezTo>
                  <a:cubicBezTo>
                    <a:pt x="15708" y="80960"/>
                    <a:pt x="7696" y="72841"/>
                    <a:pt x="2711" y="62871"/>
                  </a:cubicBezTo>
                  <a:cubicBezTo>
                    <a:pt x="-4563" y="46184"/>
                    <a:pt x="2711" y="27785"/>
                    <a:pt x="25603" y="14842"/>
                  </a:cubicBezTo>
                  <a:cubicBezTo>
                    <a:pt x="64368" y="-4947"/>
                    <a:pt x="110279" y="-4947"/>
                    <a:pt x="149045" y="14842"/>
                  </a:cubicBezTo>
                  <a:cubicBezTo>
                    <a:pt x="171615" y="27785"/>
                    <a:pt x="179210" y="46184"/>
                    <a:pt x="171936" y="62871"/>
                  </a:cubicBezTo>
                  <a:close/>
                </a:path>
              </a:pathLst>
            </a:custGeom>
            <a:solidFill>
              <a:srgbClr val="FF725E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7CE6C4B4-BC71-185A-52AE-EAEA0BA6350F}"/>
                </a:ext>
              </a:extLst>
            </p:cNvPr>
            <p:cNvSpPr/>
            <p:nvPr/>
          </p:nvSpPr>
          <p:spPr>
            <a:xfrm>
              <a:off x="9456993" y="3536521"/>
              <a:ext cx="121722" cy="70302"/>
            </a:xfrm>
            <a:custGeom>
              <a:avLst/>
              <a:gdLst>
                <a:gd name="connsiteX0" fmla="*/ 171936 w 174603"/>
                <a:gd name="connsiteY0" fmla="*/ 62871 h 100845"/>
                <a:gd name="connsiteX1" fmla="*/ 149045 w 174603"/>
                <a:gd name="connsiteY1" fmla="*/ 86083 h 100845"/>
                <a:gd name="connsiteX2" fmla="*/ 25603 w 174603"/>
                <a:gd name="connsiteY2" fmla="*/ 86083 h 100845"/>
                <a:gd name="connsiteX3" fmla="*/ 2711 w 174603"/>
                <a:gd name="connsiteY3" fmla="*/ 62871 h 100845"/>
                <a:gd name="connsiteX4" fmla="*/ 25603 w 174603"/>
                <a:gd name="connsiteY4" fmla="*/ 14842 h 100845"/>
                <a:gd name="connsiteX5" fmla="*/ 149045 w 174603"/>
                <a:gd name="connsiteY5" fmla="*/ 14842 h 100845"/>
                <a:gd name="connsiteX6" fmla="*/ 171936 w 174603"/>
                <a:gd name="connsiteY6" fmla="*/ 62871 h 100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603" h="100845">
                  <a:moveTo>
                    <a:pt x="171936" y="62871"/>
                  </a:moveTo>
                  <a:cubicBezTo>
                    <a:pt x="166952" y="72841"/>
                    <a:pt x="158940" y="80960"/>
                    <a:pt x="149045" y="86083"/>
                  </a:cubicBezTo>
                  <a:cubicBezTo>
                    <a:pt x="110247" y="105766"/>
                    <a:pt x="64400" y="105766"/>
                    <a:pt x="25603" y="86083"/>
                  </a:cubicBezTo>
                  <a:cubicBezTo>
                    <a:pt x="15708" y="80960"/>
                    <a:pt x="7696" y="72841"/>
                    <a:pt x="2711" y="62871"/>
                  </a:cubicBezTo>
                  <a:cubicBezTo>
                    <a:pt x="-4563" y="46184"/>
                    <a:pt x="2711" y="27785"/>
                    <a:pt x="25603" y="14842"/>
                  </a:cubicBezTo>
                  <a:cubicBezTo>
                    <a:pt x="64368" y="-4947"/>
                    <a:pt x="110279" y="-4947"/>
                    <a:pt x="149045" y="14842"/>
                  </a:cubicBezTo>
                  <a:cubicBezTo>
                    <a:pt x="171615" y="27785"/>
                    <a:pt x="179210" y="46184"/>
                    <a:pt x="171936" y="62871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A5C49E3C-9681-667B-86EE-5F38B09FA4E5}"/>
                </a:ext>
              </a:extLst>
            </p:cNvPr>
            <p:cNvSpPr/>
            <p:nvPr/>
          </p:nvSpPr>
          <p:spPr>
            <a:xfrm>
              <a:off x="9458883" y="3553803"/>
              <a:ext cx="117972" cy="53020"/>
            </a:xfrm>
            <a:custGeom>
              <a:avLst/>
              <a:gdLst>
                <a:gd name="connsiteX0" fmla="*/ 169225 w 169225"/>
                <a:gd name="connsiteY0" fmla="*/ 38081 h 76055"/>
                <a:gd name="connsiteX1" fmla="*/ 146334 w 169225"/>
                <a:gd name="connsiteY1" fmla="*/ 61293 h 76055"/>
                <a:gd name="connsiteX2" fmla="*/ 22892 w 169225"/>
                <a:gd name="connsiteY2" fmla="*/ 61293 h 76055"/>
                <a:gd name="connsiteX3" fmla="*/ 0 w 169225"/>
                <a:gd name="connsiteY3" fmla="*/ 38081 h 76055"/>
                <a:gd name="connsiteX4" fmla="*/ 22784 w 169225"/>
                <a:gd name="connsiteY4" fmla="*/ 14762 h 76055"/>
                <a:gd name="connsiteX5" fmla="*/ 146227 w 169225"/>
                <a:gd name="connsiteY5" fmla="*/ 14762 h 76055"/>
                <a:gd name="connsiteX6" fmla="*/ 169225 w 169225"/>
                <a:gd name="connsiteY6" fmla="*/ 38081 h 76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225" h="76055">
                  <a:moveTo>
                    <a:pt x="169225" y="38081"/>
                  </a:moveTo>
                  <a:cubicBezTo>
                    <a:pt x="164240" y="48051"/>
                    <a:pt x="156228" y="56170"/>
                    <a:pt x="146334" y="61293"/>
                  </a:cubicBezTo>
                  <a:cubicBezTo>
                    <a:pt x="107536" y="80976"/>
                    <a:pt x="61689" y="80976"/>
                    <a:pt x="22892" y="61293"/>
                  </a:cubicBezTo>
                  <a:cubicBezTo>
                    <a:pt x="12997" y="56170"/>
                    <a:pt x="4985" y="48051"/>
                    <a:pt x="0" y="38081"/>
                  </a:cubicBezTo>
                  <a:cubicBezTo>
                    <a:pt x="4888" y="28058"/>
                    <a:pt x="12879" y="19875"/>
                    <a:pt x="22784" y="14762"/>
                  </a:cubicBezTo>
                  <a:cubicBezTo>
                    <a:pt x="61572" y="-4921"/>
                    <a:pt x="107429" y="-4921"/>
                    <a:pt x="146227" y="14762"/>
                  </a:cubicBezTo>
                  <a:cubicBezTo>
                    <a:pt x="156218" y="19843"/>
                    <a:pt x="164283" y="28026"/>
                    <a:pt x="169225" y="38081"/>
                  </a:cubicBezTo>
                  <a:close/>
                </a:path>
              </a:pathLst>
            </a:custGeom>
            <a:solidFill>
              <a:srgbClr val="FF725E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EF80259B-D635-12E0-4ABA-45FDAAA9A208}"/>
                </a:ext>
              </a:extLst>
            </p:cNvPr>
            <p:cNvSpPr/>
            <p:nvPr/>
          </p:nvSpPr>
          <p:spPr>
            <a:xfrm>
              <a:off x="9458883" y="3538516"/>
              <a:ext cx="117972" cy="68307"/>
            </a:xfrm>
            <a:custGeom>
              <a:avLst/>
              <a:gdLst>
                <a:gd name="connsiteX0" fmla="*/ 169225 w 169225"/>
                <a:gd name="connsiteY0" fmla="*/ 60010 h 97983"/>
                <a:gd name="connsiteX1" fmla="*/ 146334 w 169225"/>
                <a:gd name="connsiteY1" fmla="*/ 83222 h 97983"/>
                <a:gd name="connsiteX2" fmla="*/ 22892 w 169225"/>
                <a:gd name="connsiteY2" fmla="*/ 83222 h 97983"/>
                <a:gd name="connsiteX3" fmla="*/ 0 w 169225"/>
                <a:gd name="connsiteY3" fmla="*/ 60010 h 97983"/>
                <a:gd name="connsiteX4" fmla="*/ 0 w 169225"/>
                <a:gd name="connsiteY4" fmla="*/ 59475 h 97983"/>
                <a:gd name="connsiteX5" fmla="*/ 56052 w 169225"/>
                <a:gd name="connsiteY5" fmla="*/ 30807 h 97983"/>
                <a:gd name="connsiteX6" fmla="*/ 70172 w 169225"/>
                <a:gd name="connsiteY6" fmla="*/ 22570 h 97983"/>
                <a:gd name="connsiteX7" fmla="*/ 80869 w 169225"/>
                <a:gd name="connsiteY7" fmla="*/ 0 h 97983"/>
                <a:gd name="connsiteX8" fmla="*/ 99161 w 169225"/>
                <a:gd name="connsiteY8" fmla="*/ 22678 h 97983"/>
                <a:gd name="connsiteX9" fmla="*/ 100123 w 169225"/>
                <a:gd name="connsiteY9" fmla="*/ 34444 h 97983"/>
                <a:gd name="connsiteX10" fmla="*/ 168476 w 169225"/>
                <a:gd name="connsiteY10" fmla="*/ 58405 h 97983"/>
                <a:gd name="connsiteX11" fmla="*/ 169225 w 169225"/>
                <a:gd name="connsiteY11" fmla="*/ 60010 h 97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9225" h="97983">
                  <a:moveTo>
                    <a:pt x="169225" y="60010"/>
                  </a:moveTo>
                  <a:cubicBezTo>
                    <a:pt x="164240" y="69979"/>
                    <a:pt x="156228" y="78098"/>
                    <a:pt x="146334" y="83222"/>
                  </a:cubicBezTo>
                  <a:cubicBezTo>
                    <a:pt x="107536" y="102904"/>
                    <a:pt x="61689" y="102904"/>
                    <a:pt x="22892" y="83222"/>
                  </a:cubicBezTo>
                  <a:cubicBezTo>
                    <a:pt x="12997" y="78098"/>
                    <a:pt x="4985" y="69979"/>
                    <a:pt x="0" y="60010"/>
                  </a:cubicBezTo>
                  <a:cubicBezTo>
                    <a:pt x="0" y="60010"/>
                    <a:pt x="0" y="60010"/>
                    <a:pt x="0" y="59475"/>
                  </a:cubicBezTo>
                  <a:cubicBezTo>
                    <a:pt x="15296" y="41932"/>
                    <a:pt x="34444" y="40541"/>
                    <a:pt x="56052" y="30807"/>
                  </a:cubicBezTo>
                  <a:cubicBezTo>
                    <a:pt x="61058" y="28614"/>
                    <a:pt x="65797" y="25844"/>
                    <a:pt x="70172" y="22570"/>
                  </a:cubicBezTo>
                  <a:cubicBezTo>
                    <a:pt x="77542" y="17522"/>
                    <a:pt x="81628" y="8900"/>
                    <a:pt x="80869" y="0"/>
                  </a:cubicBezTo>
                  <a:cubicBezTo>
                    <a:pt x="90421" y="3969"/>
                    <a:pt x="97299" y="12505"/>
                    <a:pt x="99161" y="22678"/>
                  </a:cubicBezTo>
                  <a:cubicBezTo>
                    <a:pt x="100059" y="26528"/>
                    <a:pt x="100380" y="30497"/>
                    <a:pt x="100123" y="34444"/>
                  </a:cubicBezTo>
                  <a:cubicBezTo>
                    <a:pt x="100123" y="34444"/>
                    <a:pt x="146975" y="36690"/>
                    <a:pt x="168476" y="58405"/>
                  </a:cubicBezTo>
                  <a:cubicBezTo>
                    <a:pt x="168765" y="58919"/>
                    <a:pt x="169022" y="59453"/>
                    <a:pt x="169225" y="60010"/>
                  </a:cubicBezTo>
                  <a:close/>
                </a:path>
              </a:pathLst>
            </a:custGeom>
            <a:solidFill>
              <a:srgbClr val="FAFAFA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DD4E4002-7198-4F00-A945-3DAEDE4553E1}"/>
                </a:ext>
              </a:extLst>
            </p:cNvPr>
            <p:cNvSpPr/>
            <p:nvPr/>
          </p:nvSpPr>
          <p:spPr>
            <a:xfrm>
              <a:off x="9512187" y="3562751"/>
              <a:ext cx="29694" cy="27261"/>
            </a:xfrm>
            <a:custGeom>
              <a:avLst/>
              <a:gdLst>
                <a:gd name="connsiteX0" fmla="*/ 42594 w 42594"/>
                <a:gd name="connsiteY0" fmla="*/ 2353 h 39104"/>
                <a:gd name="connsiteX1" fmla="*/ 24195 w 42594"/>
                <a:gd name="connsiteY1" fmla="*/ 0 h 39104"/>
                <a:gd name="connsiteX2" fmla="*/ 127 w 42594"/>
                <a:gd name="connsiteY2" fmla="*/ 28989 h 39104"/>
                <a:gd name="connsiteX3" fmla="*/ 28367 w 42594"/>
                <a:gd name="connsiteY3" fmla="*/ 36156 h 39104"/>
                <a:gd name="connsiteX4" fmla="*/ 9862 w 42594"/>
                <a:gd name="connsiteY4" fmla="*/ 30165 h 39104"/>
                <a:gd name="connsiteX5" fmla="*/ 42594 w 42594"/>
                <a:gd name="connsiteY5" fmla="*/ 2353 h 39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94" h="39104">
                  <a:moveTo>
                    <a:pt x="42594" y="2353"/>
                  </a:moveTo>
                  <a:cubicBezTo>
                    <a:pt x="36508" y="1220"/>
                    <a:pt x="30367" y="439"/>
                    <a:pt x="24195" y="0"/>
                  </a:cubicBezTo>
                  <a:cubicBezTo>
                    <a:pt x="20986" y="18720"/>
                    <a:pt x="2267" y="18720"/>
                    <a:pt x="127" y="28989"/>
                  </a:cubicBezTo>
                  <a:cubicBezTo>
                    <a:pt x="-2012" y="39258"/>
                    <a:pt x="23447" y="41825"/>
                    <a:pt x="28367" y="36156"/>
                  </a:cubicBezTo>
                  <a:cubicBezTo>
                    <a:pt x="28367" y="36156"/>
                    <a:pt x="11573" y="39044"/>
                    <a:pt x="9862" y="30165"/>
                  </a:cubicBezTo>
                  <a:cubicBezTo>
                    <a:pt x="8150" y="21287"/>
                    <a:pt x="34678" y="20003"/>
                    <a:pt x="42594" y="2353"/>
                  </a:cubicBezTo>
                  <a:close/>
                </a:path>
              </a:pathLst>
            </a:custGeom>
            <a:solidFill>
              <a:srgbClr val="E0E0E0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D2C186A1-375D-7331-2FAD-AF9883BEB33B}"/>
                </a:ext>
              </a:extLst>
            </p:cNvPr>
            <p:cNvSpPr/>
            <p:nvPr/>
          </p:nvSpPr>
          <p:spPr>
            <a:xfrm>
              <a:off x="9595946" y="3700560"/>
              <a:ext cx="182999" cy="138330"/>
            </a:xfrm>
            <a:custGeom>
              <a:avLst/>
              <a:gdLst>
                <a:gd name="connsiteX0" fmla="*/ 0 w 262502"/>
                <a:gd name="connsiteY0" fmla="*/ 75627 h 198427"/>
                <a:gd name="connsiteX1" fmla="*/ 38402 w 262502"/>
                <a:gd name="connsiteY1" fmla="*/ 22143 h 198427"/>
                <a:gd name="connsiteX2" fmla="*/ 224100 w 262502"/>
                <a:gd name="connsiteY2" fmla="*/ 22143 h 198427"/>
                <a:gd name="connsiteX3" fmla="*/ 262502 w 262502"/>
                <a:gd name="connsiteY3" fmla="*/ 75627 h 198427"/>
                <a:gd name="connsiteX4" fmla="*/ 262502 w 262502"/>
                <a:gd name="connsiteY4" fmla="*/ 75627 h 198427"/>
                <a:gd name="connsiteX5" fmla="*/ 262502 w 262502"/>
                <a:gd name="connsiteY5" fmla="*/ 122801 h 198427"/>
                <a:gd name="connsiteX6" fmla="*/ 262502 w 262502"/>
                <a:gd name="connsiteY6" fmla="*/ 122801 h 198427"/>
                <a:gd name="connsiteX7" fmla="*/ 224100 w 262502"/>
                <a:gd name="connsiteY7" fmla="*/ 176285 h 198427"/>
                <a:gd name="connsiteX8" fmla="*/ 38402 w 262502"/>
                <a:gd name="connsiteY8" fmla="*/ 176285 h 198427"/>
                <a:gd name="connsiteX9" fmla="*/ 0 w 262502"/>
                <a:gd name="connsiteY9" fmla="*/ 122801 h 198427"/>
                <a:gd name="connsiteX10" fmla="*/ 0 w 262502"/>
                <a:gd name="connsiteY10" fmla="*/ 122801 h 198427"/>
                <a:gd name="connsiteX11" fmla="*/ 0 w 262502"/>
                <a:gd name="connsiteY11" fmla="*/ 75627 h 198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2502" h="198427">
                  <a:moveTo>
                    <a:pt x="0" y="75627"/>
                  </a:moveTo>
                  <a:cubicBezTo>
                    <a:pt x="0" y="56266"/>
                    <a:pt x="12729" y="36904"/>
                    <a:pt x="38402" y="22143"/>
                  </a:cubicBezTo>
                  <a:cubicBezTo>
                    <a:pt x="89640" y="-7381"/>
                    <a:pt x="172862" y="-7381"/>
                    <a:pt x="224100" y="22143"/>
                  </a:cubicBezTo>
                  <a:cubicBezTo>
                    <a:pt x="249666" y="37011"/>
                    <a:pt x="262502" y="56373"/>
                    <a:pt x="262502" y="75627"/>
                  </a:cubicBezTo>
                  <a:lnTo>
                    <a:pt x="262502" y="75627"/>
                  </a:lnTo>
                  <a:lnTo>
                    <a:pt x="262502" y="122801"/>
                  </a:lnTo>
                  <a:lnTo>
                    <a:pt x="262502" y="122801"/>
                  </a:lnTo>
                  <a:cubicBezTo>
                    <a:pt x="262502" y="142162"/>
                    <a:pt x="249666" y="161523"/>
                    <a:pt x="224100" y="176285"/>
                  </a:cubicBezTo>
                  <a:cubicBezTo>
                    <a:pt x="172755" y="205808"/>
                    <a:pt x="89640" y="205808"/>
                    <a:pt x="38402" y="176285"/>
                  </a:cubicBezTo>
                  <a:cubicBezTo>
                    <a:pt x="12729" y="161416"/>
                    <a:pt x="0" y="142055"/>
                    <a:pt x="0" y="122801"/>
                  </a:cubicBezTo>
                  <a:lnTo>
                    <a:pt x="0" y="122801"/>
                  </a:lnTo>
                  <a:lnTo>
                    <a:pt x="0" y="75627"/>
                  </a:lnTo>
                  <a:close/>
                </a:path>
              </a:pathLst>
            </a:custGeom>
            <a:solidFill>
              <a:srgbClr val="E0E0E0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58" name="图形 18">
              <a:extLst>
                <a:ext uri="{FF2B5EF4-FFF2-40B4-BE49-F238E27FC236}">
                  <a16:creationId xmlns:a16="http://schemas.microsoft.com/office/drawing/2014/main" id="{8F2C5F43-12D2-383F-49BD-514276E8FB2B}"/>
                </a:ext>
              </a:extLst>
            </p:cNvPr>
            <p:cNvGrpSpPr/>
            <p:nvPr/>
          </p:nvGrpSpPr>
          <p:grpSpPr>
            <a:xfrm>
              <a:off x="9596188" y="3745825"/>
              <a:ext cx="182756" cy="92916"/>
              <a:chOff x="9770847" y="3429543"/>
              <a:chExt cx="262154" cy="133283"/>
            </a:xfrm>
            <a:solidFill>
              <a:srgbClr val="000000"/>
            </a:solidFill>
          </p:grpSpPr>
          <p:sp>
            <p:nvSpPr>
              <p:cNvPr id="838" name="任意多边形: 形状 837">
                <a:extLst>
                  <a:ext uri="{FF2B5EF4-FFF2-40B4-BE49-F238E27FC236}">
                    <a16:creationId xmlns:a16="http://schemas.microsoft.com/office/drawing/2014/main" id="{CF6C5958-4447-43F0-AA05-A127802F029B}"/>
                  </a:ext>
                </a:extLst>
              </p:cNvPr>
              <p:cNvSpPr/>
              <p:nvPr/>
            </p:nvSpPr>
            <p:spPr>
              <a:xfrm>
                <a:off x="9971067" y="3485274"/>
                <a:ext cx="6311" cy="66534"/>
              </a:xfrm>
              <a:custGeom>
                <a:avLst/>
                <a:gdLst>
                  <a:gd name="connsiteX0" fmla="*/ 0 w 6311"/>
                  <a:gd name="connsiteY0" fmla="*/ 66535 h 66534"/>
                  <a:gd name="connsiteX1" fmla="*/ 6311 w 6311"/>
                  <a:gd name="connsiteY1" fmla="*/ 64181 h 66534"/>
                  <a:gd name="connsiteX2" fmla="*/ 6311 w 6311"/>
                  <a:gd name="connsiteY2" fmla="*/ 0 h 66534"/>
                  <a:gd name="connsiteX3" fmla="*/ 0 w 6311"/>
                  <a:gd name="connsiteY3" fmla="*/ 0 h 66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11" h="66534">
                    <a:moveTo>
                      <a:pt x="0" y="66535"/>
                    </a:moveTo>
                    <a:lnTo>
                      <a:pt x="6311" y="64181"/>
                    </a:lnTo>
                    <a:lnTo>
                      <a:pt x="631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9" name="任意多边形: 形状 838">
                <a:extLst>
                  <a:ext uri="{FF2B5EF4-FFF2-40B4-BE49-F238E27FC236}">
                    <a16:creationId xmlns:a16="http://schemas.microsoft.com/office/drawing/2014/main" id="{86EB6605-5A4A-35A1-B5DA-B51D60FA089B}"/>
                  </a:ext>
                </a:extLst>
              </p:cNvPr>
              <p:cNvSpPr/>
              <p:nvPr/>
            </p:nvSpPr>
            <p:spPr>
              <a:xfrm>
                <a:off x="10014603" y="3456606"/>
                <a:ext cx="6311" cy="69422"/>
              </a:xfrm>
              <a:custGeom>
                <a:avLst/>
                <a:gdLst>
                  <a:gd name="connsiteX0" fmla="*/ 6311 w 6311"/>
                  <a:gd name="connsiteY0" fmla="*/ 62470 h 69422"/>
                  <a:gd name="connsiteX1" fmla="*/ 6311 w 6311"/>
                  <a:gd name="connsiteY1" fmla="*/ 0 h 69422"/>
                  <a:gd name="connsiteX2" fmla="*/ 0 w 6311"/>
                  <a:gd name="connsiteY2" fmla="*/ 0 h 69422"/>
                  <a:gd name="connsiteX3" fmla="*/ 0 w 6311"/>
                  <a:gd name="connsiteY3" fmla="*/ 69423 h 69422"/>
                  <a:gd name="connsiteX4" fmla="*/ 6311 w 6311"/>
                  <a:gd name="connsiteY4" fmla="*/ 62470 h 6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11" h="69422">
                    <a:moveTo>
                      <a:pt x="6311" y="62470"/>
                    </a:moveTo>
                    <a:lnTo>
                      <a:pt x="6311" y="0"/>
                    </a:lnTo>
                    <a:lnTo>
                      <a:pt x="0" y="0"/>
                    </a:lnTo>
                    <a:lnTo>
                      <a:pt x="0" y="69423"/>
                    </a:lnTo>
                    <a:cubicBezTo>
                      <a:pt x="2246" y="67069"/>
                      <a:pt x="4386" y="64823"/>
                      <a:pt x="6311" y="624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0" name="任意多边形: 形状 839">
                <a:extLst>
                  <a:ext uri="{FF2B5EF4-FFF2-40B4-BE49-F238E27FC236}">
                    <a16:creationId xmlns:a16="http://schemas.microsoft.com/office/drawing/2014/main" id="{1454ED37-EA83-5B8A-14E3-6150BE7654AB}"/>
                  </a:ext>
                </a:extLst>
              </p:cNvPr>
              <p:cNvSpPr/>
              <p:nvPr/>
            </p:nvSpPr>
            <p:spPr>
              <a:xfrm>
                <a:off x="9943683" y="3492976"/>
                <a:ext cx="6311" cy="66106"/>
              </a:xfrm>
              <a:custGeom>
                <a:avLst/>
                <a:gdLst>
                  <a:gd name="connsiteX0" fmla="*/ 0 w 6311"/>
                  <a:gd name="connsiteY0" fmla="*/ 66107 h 66106"/>
                  <a:gd name="connsiteX1" fmla="*/ 6311 w 6311"/>
                  <a:gd name="connsiteY1" fmla="*/ 64930 h 66106"/>
                  <a:gd name="connsiteX2" fmla="*/ 6311 w 6311"/>
                  <a:gd name="connsiteY2" fmla="*/ 0 h 66106"/>
                  <a:gd name="connsiteX3" fmla="*/ 0 w 6311"/>
                  <a:gd name="connsiteY3" fmla="*/ 0 h 6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11" h="66106">
                    <a:moveTo>
                      <a:pt x="0" y="66107"/>
                    </a:moveTo>
                    <a:lnTo>
                      <a:pt x="6311" y="64930"/>
                    </a:lnTo>
                    <a:lnTo>
                      <a:pt x="631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1" name="任意多边形: 形状 840">
                <a:extLst>
                  <a:ext uri="{FF2B5EF4-FFF2-40B4-BE49-F238E27FC236}">
                    <a16:creationId xmlns:a16="http://schemas.microsoft.com/office/drawing/2014/main" id="{1AC6EF31-79CC-E334-A11B-168AD231FAEE}"/>
                  </a:ext>
                </a:extLst>
              </p:cNvPr>
              <p:cNvSpPr/>
              <p:nvPr/>
            </p:nvSpPr>
            <p:spPr>
              <a:xfrm>
                <a:off x="9914801" y="3497575"/>
                <a:ext cx="6311" cy="65251"/>
              </a:xfrm>
              <a:custGeom>
                <a:avLst/>
                <a:gdLst>
                  <a:gd name="connsiteX0" fmla="*/ 0 w 6311"/>
                  <a:gd name="connsiteY0" fmla="*/ 65251 h 65251"/>
                  <a:gd name="connsiteX1" fmla="*/ 6311 w 6311"/>
                  <a:gd name="connsiteY1" fmla="*/ 65251 h 65251"/>
                  <a:gd name="connsiteX2" fmla="*/ 6311 w 6311"/>
                  <a:gd name="connsiteY2" fmla="*/ 0 h 65251"/>
                  <a:gd name="connsiteX3" fmla="*/ 0 w 6311"/>
                  <a:gd name="connsiteY3" fmla="*/ 0 h 65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11" h="65251">
                    <a:moveTo>
                      <a:pt x="0" y="65251"/>
                    </a:moveTo>
                    <a:lnTo>
                      <a:pt x="6311" y="65251"/>
                    </a:lnTo>
                    <a:lnTo>
                      <a:pt x="631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2" name="任意多边形: 形状 841">
                <a:extLst>
                  <a:ext uri="{FF2B5EF4-FFF2-40B4-BE49-F238E27FC236}">
                    <a16:creationId xmlns:a16="http://schemas.microsoft.com/office/drawing/2014/main" id="{FA9DF721-DF58-1A01-3212-934D53AA3F66}"/>
                  </a:ext>
                </a:extLst>
              </p:cNvPr>
              <p:cNvSpPr/>
              <p:nvPr/>
            </p:nvSpPr>
            <p:spPr>
              <a:xfrm>
                <a:off x="9995135" y="3473294"/>
                <a:ext cx="6311" cy="67283"/>
              </a:xfrm>
              <a:custGeom>
                <a:avLst/>
                <a:gdLst>
                  <a:gd name="connsiteX0" fmla="*/ 6311 w 6311"/>
                  <a:gd name="connsiteY0" fmla="*/ 63325 h 67283"/>
                  <a:gd name="connsiteX1" fmla="*/ 6311 w 6311"/>
                  <a:gd name="connsiteY1" fmla="*/ 0 h 67283"/>
                  <a:gd name="connsiteX2" fmla="*/ 0 w 6311"/>
                  <a:gd name="connsiteY2" fmla="*/ 0 h 67283"/>
                  <a:gd name="connsiteX3" fmla="*/ 0 w 6311"/>
                  <a:gd name="connsiteY3" fmla="*/ 67284 h 67283"/>
                  <a:gd name="connsiteX4" fmla="*/ 6311 w 6311"/>
                  <a:gd name="connsiteY4" fmla="*/ 63325 h 67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11" h="67283">
                    <a:moveTo>
                      <a:pt x="6311" y="63325"/>
                    </a:moveTo>
                    <a:lnTo>
                      <a:pt x="6311" y="0"/>
                    </a:lnTo>
                    <a:lnTo>
                      <a:pt x="0" y="0"/>
                    </a:lnTo>
                    <a:lnTo>
                      <a:pt x="0" y="67284"/>
                    </a:lnTo>
                    <a:cubicBezTo>
                      <a:pt x="2246" y="66000"/>
                      <a:pt x="4279" y="64716"/>
                      <a:pt x="6311" y="6332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3" name="任意多边形: 形状 842">
                <a:extLst>
                  <a:ext uri="{FF2B5EF4-FFF2-40B4-BE49-F238E27FC236}">
                    <a16:creationId xmlns:a16="http://schemas.microsoft.com/office/drawing/2014/main" id="{221F4B74-AF35-FB5A-52A6-E99F9EE93125}"/>
                  </a:ext>
                </a:extLst>
              </p:cNvPr>
              <p:cNvSpPr/>
              <p:nvPr/>
            </p:nvSpPr>
            <p:spPr>
              <a:xfrm>
                <a:off x="10029900" y="3429543"/>
                <a:ext cx="3102" cy="74129"/>
              </a:xfrm>
              <a:custGeom>
                <a:avLst/>
                <a:gdLst>
                  <a:gd name="connsiteX0" fmla="*/ 0 w 3102"/>
                  <a:gd name="connsiteY0" fmla="*/ 74129 h 74129"/>
                  <a:gd name="connsiteX1" fmla="*/ 3102 w 3102"/>
                  <a:gd name="connsiteY1" fmla="*/ 57870 h 74129"/>
                  <a:gd name="connsiteX2" fmla="*/ 3102 w 3102"/>
                  <a:gd name="connsiteY2" fmla="*/ 57870 h 74129"/>
                  <a:gd name="connsiteX3" fmla="*/ 3102 w 3102"/>
                  <a:gd name="connsiteY3" fmla="*/ 10697 h 74129"/>
                  <a:gd name="connsiteX4" fmla="*/ 3102 w 3102"/>
                  <a:gd name="connsiteY4" fmla="*/ 10697 h 74129"/>
                  <a:gd name="connsiteX5" fmla="*/ 1604 w 3102"/>
                  <a:gd name="connsiteY5" fmla="*/ 0 h 74129"/>
                  <a:gd name="connsiteX6" fmla="*/ 0 w 3102"/>
                  <a:gd name="connsiteY6" fmla="*/ 0 h 74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02" h="74129">
                    <a:moveTo>
                      <a:pt x="0" y="74129"/>
                    </a:moveTo>
                    <a:cubicBezTo>
                      <a:pt x="2011" y="68942"/>
                      <a:pt x="3059" y="63433"/>
                      <a:pt x="3102" y="57870"/>
                    </a:cubicBezTo>
                    <a:lnTo>
                      <a:pt x="3102" y="57870"/>
                    </a:lnTo>
                    <a:lnTo>
                      <a:pt x="3102" y="10697"/>
                    </a:lnTo>
                    <a:lnTo>
                      <a:pt x="3102" y="10697"/>
                    </a:lnTo>
                    <a:cubicBezTo>
                      <a:pt x="3081" y="7081"/>
                      <a:pt x="2578" y="3487"/>
                      <a:pt x="160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4" name="任意多边形: 形状 843">
                <a:extLst>
                  <a:ext uri="{FF2B5EF4-FFF2-40B4-BE49-F238E27FC236}">
                    <a16:creationId xmlns:a16="http://schemas.microsoft.com/office/drawing/2014/main" id="{74AEAA96-3E6C-F21F-1063-6EC99282B998}"/>
                  </a:ext>
                </a:extLst>
              </p:cNvPr>
              <p:cNvSpPr/>
              <p:nvPr/>
            </p:nvSpPr>
            <p:spPr>
              <a:xfrm>
                <a:off x="9856182" y="3493618"/>
                <a:ext cx="6311" cy="66106"/>
              </a:xfrm>
              <a:custGeom>
                <a:avLst/>
                <a:gdLst>
                  <a:gd name="connsiteX0" fmla="*/ 0 w 6311"/>
                  <a:gd name="connsiteY0" fmla="*/ 64823 h 66106"/>
                  <a:gd name="connsiteX1" fmla="*/ 6311 w 6311"/>
                  <a:gd name="connsiteY1" fmla="*/ 66107 h 66106"/>
                  <a:gd name="connsiteX2" fmla="*/ 6311 w 6311"/>
                  <a:gd name="connsiteY2" fmla="*/ 0 h 66106"/>
                  <a:gd name="connsiteX3" fmla="*/ 0 w 6311"/>
                  <a:gd name="connsiteY3" fmla="*/ 0 h 6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11" h="66106">
                    <a:moveTo>
                      <a:pt x="0" y="64823"/>
                    </a:moveTo>
                    <a:lnTo>
                      <a:pt x="6311" y="66107"/>
                    </a:lnTo>
                    <a:lnTo>
                      <a:pt x="631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5" name="任意多边形: 形状 844">
                <a:extLst>
                  <a:ext uri="{FF2B5EF4-FFF2-40B4-BE49-F238E27FC236}">
                    <a16:creationId xmlns:a16="http://schemas.microsoft.com/office/drawing/2014/main" id="{3B35B86D-2FB4-7DB5-CE0E-3A8F36562CA2}"/>
                  </a:ext>
                </a:extLst>
              </p:cNvPr>
              <p:cNvSpPr/>
              <p:nvPr/>
            </p:nvSpPr>
            <p:spPr>
              <a:xfrm>
                <a:off x="9828691" y="3486558"/>
                <a:ext cx="6311" cy="66000"/>
              </a:xfrm>
              <a:custGeom>
                <a:avLst/>
                <a:gdLst>
                  <a:gd name="connsiteX0" fmla="*/ 0 w 6311"/>
                  <a:gd name="connsiteY0" fmla="*/ 63753 h 66000"/>
                  <a:gd name="connsiteX1" fmla="*/ 6311 w 6311"/>
                  <a:gd name="connsiteY1" fmla="*/ 66000 h 66000"/>
                  <a:gd name="connsiteX2" fmla="*/ 6311 w 6311"/>
                  <a:gd name="connsiteY2" fmla="*/ 0 h 66000"/>
                  <a:gd name="connsiteX3" fmla="*/ 0 w 6311"/>
                  <a:gd name="connsiteY3" fmla="*/ 0 h 6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11" h="66000">
                    <a:moveTo>
                      <a:pt x="0" y="63753"/>
                    </a:moveTo>
                    <a:cubicBezTo>
                      <a:pt x="2032" y="64609"/>
                      <a:pt x="4172" y="65251"/>
                      <a:pt x="6311" y="66000"/>
                    </a:cubicBezTo>
                    <a:lnTo>
                      <a:pt x="631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6" name="任意多边形: 形状 845">
                <a:extLst>
                  <a:ext uri="{FF2B5EF4-FFF2-40B4-BE49-F238E27FC236}">
                    <a16:creationId xmlns:a16="http://schemas.microsoft.com/office/drawing/2014/main" id="{6A07464E-C63C-42A5-D710-E9DA6DE1A2B1}"/>
                  </a:ext>
                </a:extLst>
              </p:cNvPr>
              <p:cNvSpPr/>
              <p:nvPr/>
            </p:nvSpPr>
            <p:spPr>
              <a:xfrm>
                <a:off x="9885491" y="3496720"/>
                <a:ext cx="6311" cy="65785"/>
              </a:xfrm>
              <a:custGeom>
                <a:avLst/>
                <a:gdLst>
                  <a:gd name="connsiteX0" fmla="*/ 0 w 6311"/>
                  <a:gd name="connsiteY0" fmla="*/ 65786 h 65785"/>
                  <a:gd name="connsiteX1" fmla="*/ 6311 w 6311"/>
                  <a:gd name="connsiteY1" fmla="*/ 65786 h 65785"/>
                  <a:gd name="connsiteX2" fmla="*/ 6311 w 6311"/>
                  <a:gd name="connsiteY2" fmla="*/ 0 h 65785"/>
                  <a:gd name="connsiteX3" fmla="*/ 0 w 6311"/>
                  <a:gd name="connsiteY3" fmla="*/ 0 h 65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11" h="65785">
                    <a:moveTo>
                      <a:pt x="0" y="65786"/>
                    </a:moveTo>
                    <a:lnTo>
                      <a:pt x="6311" y="65786"/>
                    </a:lnTo>
                    <a:lnTo>
                      <a:pt x="631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7" name="任意多边形: 形状 846">
                <a:extLst>
                  <a:ext uri="{FF2B5EF4-FFF2-40B4-BE49-F238E27FC236}">
                    <a16:creationId xmlns:a16="http://schemas.microsoft.com/office/drawing/2014/main" id="{2B4C7DF3-4EDE-F7E0-E259-47C4DA273C63}"/>
                  </a:ext>
                </a:extLst>
              </p:cNvPr>
              <p:cNvSpPr/>
              <p:nvPr/>
            </p:nvSpPr>
            <p:spPr>
              <a:xfrm>
                <a:off x="9803660" y="3476182"/>
                <a:ext cx="6311" cy="65358"/>
              </a:xfrm>
              <a:custGeom>
                <a:avLst/>
                <a:gdLst>
                  <a:gd name="connsiteX0" fmla="*/ 6311 w 6311"/>
                  <a:gd name="connsiteY0" fmla="*/ 65358 h 65358"/>
                  <a:gd name="connsiteX1" fmla="*/ 6311 w 6311"/>
                  <a:gd name="connsiteY1" fmla="*/ 0 h 65358"/>
                  <a:gd name="connsiteX2" fmla="*/ 0 w 6311"/>
                  <a:gd name="connsiteY2" fmla="*/ 0 h 65358"/>
                  <a:gd name="connsiteX3" fmla="*/ 0 w 6311"/>
                  <a:gd name="connsiteY3" fmla="*/ 61507 h 65358"/>
                  <a:gd name="connsiteX4" fmla="*/ 5241 w 6311"/>
                  <a:gd name="connsiteY4" fmla="*/ 64823 h 65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11" h="65358">
                    <a:moveTo>
                      <a:pt x="6311" y="65358"/>
                    </a:moveTo>
                    <a:lnTo>
                      <a:pt x="6311" y="0"/>
                    </a:lnTo>
                    <a:lnTo>
                      <a:pt x="0" y="0"/>
                    </a:lnTo>
                    <a:lnTo>
                      <a:pt x="0" y="61507"/>
                    </a:lnTo>
                    <a:lnTo>
                      <a:pt x="5241" y="64823"/>
                    </a:lnTo>
                    <a:close/>
                  </a:path>
                </a:pathLst>
              </a:custGeom>
              <a:solidFill>
                <a:srgbClr val="000000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8" name="任意多边形: 形状 847">
                <a:extLst>
                  <a:ext uri="{FF2B5EF4-FFF2-40B4-BE49-F238E27FC236}">
                    <a16:creationId xmlns:a16="http://schemas.microsoft.com/office/drawing/2014/main" id="{A291E16A-8617-4A41-144E-C077A817074B}"/>
                  </a:ext>
                </a:extLst>
              </p:cNvPr>
              <p:cNvSpPr/>
              <p:nvPr/>
            </p:nvSpPr>
            <p:spPr>
              <a:xfrm>
                <a:off x="9781838" y="3459281"/>
                <a:ext cx="6311" cy="65785"/>
              </a:xfrm>
              <a:custGeom>
                <a:avLst/>
                <a:gdLst>
                  <a:gd name="connsiteX0" fmla="*/ 6311 w 6311"/>
                  <a:gd name="connsiteY0" fmla="*/ 65786 h 65785"/>
                  <a:gd name="connsiteX1" fmla="*/ 6311 w 6311"/>
                  <a:gd name="connsiteY1" fmla="*/ 0 h 65785"/>
                  <a:gd name="connsiteX2" fmla="*/ 0 w 6311"/>
                  <a:gd name="connsiteY2" fmla="*/ 0 h 65785"/>
                  <a:gd name="connsiteX3" fmla="*/ 0 w 6311"/>
                  <a:gd name="connsiteY3" fmla="*/ 58619 h 65785"/>
                  <a:gd name="connsiteX4" fmla="*/ 6311 w 6311"/>
                  <a:gd name="connsiteY4" fmla="*/ 65786 h 65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11" h="65785">
                    <a:moveTo>
                      <a:pt x="6311" y="65786"/>
                    </a:moveTo>
                    <a:lnTo>
                      <a:pt x="6311" y="0"/>
                    </a:lnTo>
                    <a:lnTo>
                      <a:pt x="0" y="0"/>
                    </a:lnTo>
                    <a:lnTo>
                      <a:pt x="0" y="58619"/>
                    </a:lnTo>
                    <a:cubicBezTo>
                      <a:pt x="1925" y="61165"/>
                      <a:pt x="4033" y="63561"/>
                      <a:pt x="6311" y="6578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9" name="任意多边形: 形状 848">
                <a:extLst>
                  <a:ext uri="{FF2B5EF4-FFF2-40B4-BE49-F238E27FC236}">
                    <a16:creationId xmlns:a16="http://schemas.microsoft.com/office/drawing/2014/main" id="{1E0C3D64-29BD-53BE-7D02-8EFFB389D184}"/>
                  </a:ext>
                </a:extLst>
              </p:cNvPr>
              <p:cNvSpPr/>
              <p:nvPr/>
            </p:nvSpPr>
            <p:spPr>
              <a:xfrm>
                <a:off x="9770847" y="3434892"/>
                <a:ext cx="3182" cy="68781"/>
              </a:xfrm>
              <a:custGeom>
                <a:avLst/>
                <a:gdLst>
                  <a:gd name="connsiteX0" fmla="*/ 2755 w 3182"/>
                  <a:gd name="connsiteY0" fmla="*/ 0 h 68781"/>
                  <a:gd name="connsiteX1" fmla="*/ 80 w 3182"/>
                  <a:gd name="connsiteY1" fmla="*/ 0 h 68781"/>
                  <a:gd name="connsiteX2" fmla="*/ 80 w 3182"/>
                  <a:gd name="connsiteY2" fmla="*/ 5348 h 68781"/>
                  <a:gd name="connsiteX3" fmla="*/ 80 w 3182"/>
                  <a:gd name="connsiteY3" fmla="*/ 52522 h 68781"/>
                  <a:gd name="connsiteX4" fmla="*/ 3182 w 3182"/>
                  <a:gd name="connsiteY4" fmla="*/ 68781 h 68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2" h="68781">
                    <a:moveTo>
                      <a:pt x="2755" y="0"/>
                    </a:moveTo>
                    <a:lnTo>
                      <a:pt x="80" y="0"/>
                    </a:lnTo>
                    <a:cubicBezTo>
                      <a:pt x="-27" y="1786"/>
                      <a:pt x="-27" y="3562"/>
                      <a:pt x="80" y="5348"/>
                    </a:cubicBezTo>
                    <a:lnTo>
                      <a:pt x="80" y="52522"/>
                    </a:lnTo>
                    <a:cubicBezTo>
                      <a:pt x="123" y="58084"/>
                      <a:pt x="1171" y="63593"/>
                      <a:pt x="3182" y="6878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13F8AF07-7502-45A2-DBD9-7256F791CB6D}"/>
                </a:ext>
              </a:extLst>
            </p:cNvPr>
            <p:cNvSpPr/>
            <p:nvPr/>
          </p:nvSpPr>
          <p:spPr>
            <a:xfrm>
              <a:off x="9665521" y="3733371"/>
              <a:ext cx="113424" cy="105757"/>
            </a:xfrm>
            <a:custGeom>
              <a:avLst/>
              <a:gdLst>
                <a:gd name="connsiteX0" fmla="*/ 0 w 162700"/>
                <a:gd name="connsiteY0" fmla="*/ 149222 h 151703"/>
                <a:gd name="connsiteX1" fmla="*/ 109643 w 162700"/>
                <a:gd name="connsiteY1" fmla="*/ 96486 h 151703"/>
                <a:gd name="connsiteX2" fmla="*/ 118950 w 162700"/>
                <a:gd name="connsiteY2" fmla="*/ 61186 h 151703"/>
                <a:gd name="connsiteX3" fmla="*/ 124833 w 162700"/>
                <a:gd name="connsiteY3" fmla="*/ 6418 h 151703"/>
                <a:gd name="connsiteX4" fmla="*/ 153073 w 162700"/>
                <a:gd name="connsiteY4" fmla="*/ 0 h 151703"/>
                <a:gd name="connsiteX5" fmla="*/ 162700 w 162700"/>
                <a:gd name="connsiteY5" fmla="*/ 28561 h 151703"/>
                <a:gd name="connsiteX6" fmla="*/ 162700 w 162700"/>
                <a:gd name="connsiteY6" fmla="*/ 28561 h 151703"/>
                <a:gd name="connsiteX7" fmla="*/ 162700 w 162700"/>
                <a:gd name="connsiteY7" fmla="*/ 75734 h 151703"/>
                <a:gd name="connsiteX8" fmla="*/ 162700 w 162700"/>
                <a:gd name="connsiteY8" fmla="*/ 75734 h 151703"/>
                <a:gd name="connsiteX9" fmla="*/ 124298 w 162700"/>
                <a:gd name="connsiteY9" fmla="*/ 129219 h 151703"/>
                <a:gd name="connsiteX10" fmla="*/ 0 w 162700"/>
                <a:gd name="connsiteY10" fmla="*/ 149222 h 151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2700" h="151703">
                  <a:moveTo>
                    <a:pt x="0" y="149222"/>
                  </a:moveTo>
                  <a:cubicBezTo>
                    <a:pt x="65037" y="149222"/>
                    <a:pt x="99267" y="113708"/>
                    <a:pt x="109643" y="96486"/>
                  </a:cubicBezTo>
                  <a:cubicBezTo>
                    <a:pt x="117559" y="83436"/>
                    <a:pt x="118950" y="85147"/>
                    <a:pt x="118950" y="61186"/>
                  </a:cubicBezTo>
                  <a:cubicBezTo>
                    <a:pt x="118950" y="61186"/>
                    <a:pt x="126331" y="6525"/>
                    <a:pt x="124833" y="6418"/>
                  </a:cubicBezTo>
                  <a:cubicBezTo>
                    <a:pt x="123335" y="6311"/>
                    <a:pt x="140450" y="2781"/>
                    <a:pt x="153073" y="0"/>
                  </a:cubicBezTo>
                  <a:cubicBezTo>
                    <a:pt x="159160" y="8301"/>
                    <a:pt x="162518" y="18270"/>
                    <a:pt x="162700" y="28561"/>
                  </a:cubicBezTo>
                  <a:lnTo>
                    <a:pt x="162700" y="28561"/>
                  </a:lnTo>
                  <a:lnTo>
                    <a:pt x="162700" y="75734"/>
                  </a:lnTo>
                  <a:lnTo>
                    <a:pt x="162700" y="75734"/>
                  </a:lnTo>
                  <a:cubicBezTo>
                    <a:pt x="162700" y="95096"/>
                    <a:pt x="149864" y="114457"/>
                    <a:pt x="124298" y="129219"/>
                  </a:cubicBezTo>
                  <a:cubicBezTo>
                    <a:pt x="86046" y="148933"/>
                    <a:pt x="42509" y="155940"/>
                    <a:pt x="0" y="14922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73A06C93-4CB1-0FBD-7519-C218F902574B}"/>
                </a:ext>
              </a:extLst>
            </p:cNvPr>
            <p:cNvSpPr/>
            <p:nvPr/>
          </p:nvSpPr>
          <p:spPr>
            <a:xfrm>
              <a:off x="9595927" y="3700662"/>
              <a:ext cx="183064" cy="105472"/>
            </a:xfrm>
            <a:custGeom>
              <a:avLst/>
              <a:gdLst>
                <a:gd name="connsiteX0" fmla="*/ 224127 w 262595"/>
                <a:gd name="connsiteY0" fmla="*/ 129071 h 151294"/>
                <a:gd name="connsiteX1" fmla="*/ 38429 w 262595"/>
                <a:gd name="connsiteY1" fmla="*/ 129071 h 151294"/>
                <a:gd name="connsiteX2" fmla="*/ 38429 w 262595"/>
                <a:gd name="connsiteY2" fmla="*/ 22102 h 151294"/>
                <a:gd name="connsiteX3" fmla="*/ 224127 w 262595"/>
                <a:gd name="connsiteY3" fmla="*/ 22102 h 151294"/>
                <a:gd name="connsiteX4" fmla="*/ 224127 w 262595"/>
                <a:gd name="connsiteY4" fmla="*/ 129071 h 151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595" h="151294">
                  <a:moveTo>
                    <a:pt x="224127" y="129071"/>
                  </a:moveTo>
                  <a:cubicBezTo>
                    <a:pt x="172782" y="158702"/>
                    <a:pt x="89667" y="158702"/>
                    <a:pt x="38429" y="129071"/>
                  </a:cubicBezTo>
                  <a:cubicBezTo>
                    <a:pt x="-12810" y="99441"/>
                    <a:pt x="-12810" y="51519"/>
                    <a:pt x="38429" y="22102"/>
                  </a:cubicBezTo>
                  <a:cubicBezTo>
                    <a:pt x="89667" y="-7314"/>
                    <a:pt x="172889" y="-7421"/>
                    <a:pt x="224127" y="22102"/>
                  </a:cubicBezTo>
                  <a:cubicBezTo>
                    <a:pt x="275365" y="51626"/>
                    <a:pt x="275472" y="99548"/>
                    <a:pt x="224127" y="129071"/>
                  </a:cubicBezTo>
                  <a:close/>
                </a:path>
              </a:pathLst>
            </a:custGeom>
            <a:solidFill>
              <a:srgbClr val="EBEBEB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D3E34D21-2879-0C32-5CC5-F70EE758700D}"/>
                </a:ext>
              </a:extLst>
            </p:cNvPr>
            <p:cNvSpPr/>
            <p:nvPr/>
          </p:nvSpPr>
          <p:spPr>
            <a:xfrm>
              <a:off x="9595950" y="3700481"/>
              <a:ext cx="146323" cy="95220"/>
            </a:xfrm>
            <a:custGeom>
              <a:avLst/>
              <a:gdLst>
                <a:gd name="connsiteX0" fmla="*/ 31336 w 209893"/>
                <a:gd name="connsiteY0" fmla="*/ 124839 h 136588"/>
                <a:gd name="connsiteX1" fmla="*/ 38396 w 209893"/>
                <a:gd name="connsiteY1" fmla="*/ 22148 h 136588"/>
                <a:gd name="connsiteX2" fmla="*/ 128678 w 209893"/>
                <a:gd name="connsiteY2" fmla="*/ 6 h 136588"/>
                <a:gd name="connsiteX3" fmla="*/ 176600 w 209893"/>
                <a:gd name="connsiteY3" fmla="*/ 16372 h 136588"/>
                <a:gd name="connsiteX4" fmla="*/ 176600 w 209893"/>
                <a:gd name="connsiteY4" fmla="*/ 117672 h 136588"/>
                <a:gd name="connsiteX5" fmla="*/ 31336 w 209893"/>
                <a:gd name="connsiteY5" fmla="*/ 124839 h 136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9893" h="136588">
                  <a:moveTo>
                    <a:pt x="31336" y="124839"/>
                  </a:moveTo>
                  <a:cubicBezTo>
                    <a:pt x="-12628" y="95101"/>
                    <a:pt x="-10382" y="49960"/>
                    <a:pt x="38396" y="22148"/>
                  </a:cubicBezTo>
                  <a:cubicBezTo>
                    <a:pt x="66176" y="7376"/>
                    <a:pt x="97208" y="-240"/>
                    <a:pt x="128678" y="6"/>
                  </a:cubicBezTo>
                  <a:cubicBezTo>
                    <a:pt x="145483" y="2637"/>
                    <a:pt x="161699" y="8178"/>
                    <a:pt x="176600" y="16372"/>
                  </a:cubicBezTo>
                  <a:cubicBezTo>
                    <a:pt x="220992" y="41724"/>
                    <a:pt x="220992" y="92320"/>
                    <a:pt x="176600" y="117672"/>
                  </a:cubicBezTo>
                  <a:cubicBezTo>
                    <a:pt x="137021" y="140242"/>
                    <a:pt x="75621" y="142596"/>
                    <a:pt x="31336" y="124839"/>
                  </a:cubicBezTo>
                  <a:close/>
                </a:path>
              </a:pathLst>
            </a:custGeom>
            <a:solidFill>
              <a:srgbClr val="F5F5F5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0E4BF2CB-DDEF-0FC3-DE17-E03CFFB24BB0}"/>
                </a:ext>
              </a:extLst>
            </p:cNvPr>
            <p:cNvSpPr/>
            <p:nvPr/>
          </p:nvSpPr>
          <p:spPr>
            <a:xfrm>
              <a:off x="9595601" y="3726138"/>
              <a:ext cx="176334" cy="90530"/>
            </a:xfrm>
            <a:custGeom>
              <a:avLst/>
              <a:gdLst>
                <a:gd name="connsiteX0" fmla="*/ 252942 w 252942"/>
                <a:gd name="connsiteY0" fmla="*/ 68032 h 129860"/>
                <a:gd name="connsiteX1" fmla="*/ 127788 w 252942"/>
                <a:gd name="connsiteY1" fmla="*/ 108788 h 129860"/>
                <a:gd name="connsiteX2" fmla="*/ 7983 w 252942"/>
                <a:gd name="connsiteY2" fmla="*/ 47601 h 129860"/>
                <a:gd name="connsiteX3" fmla="*/ 18680 w 252942"/>
                <a:gd name="connsiteY3" fmla="*/ 0 h 129860"/>
                <a:gd name="connsiteX4" fmla="*/ 67 w 252942"/>
                <a:gd name="connsiteY4" fmla="*/ 38937 h 129860"/>
                <a:gd name="connsiteX5" fmla="*/ 67 w 252942"/>
                <a:gd name="connsiteY5" fmla="*/ 86110 h 129860"/>
                <a:gd name="connsiteX6" fmla="*/ 24135 w 252942"/>
                <a:gd name="connsiteY6" fmla="*/ 129861 h 129860"/>
                <a:gd name="connsiteX7" fmla="*/ 8518 w 252942"/>
                <a:gd name="connsiteY7" fmla="*/ 94989 h 129860"/>
                <a:gd name="connsiteX8" fmla="*/ 8518 w 252942"/>
                <a:gd name="connsiteY8" fmla="*/ 65893 h 129860"/>
                <a:gd name="connsiteX9" fmla="*/ 127360 w 252942"/>
                <a:gd name="connsiteY9" fmla="*/ 114778 h 129860"/>
                <a:gd name="connsiteX10" fmla="*/ 252942 w 252942"/>
                <a:gd name="connsiteY10" fmla="*/ 68032 h 12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942" h="129860">
                  <a:moveTo>
                    <a:pt x="252942" y="68032"/>
                  </a:moveTo>
                  <a:cubicBezTo>
                    <a:pt x="252942" y="68032"/>
                    <a:pt x="210154" y="110820"/>
                    <a:pt x="127788" y="108788"/>
                  </a:cubicBezTo>
                  <a:cubicBezTo>
                    <a:pt x="45422" y="106755"/>
                    <a:pt x="12262" y="61507"/>
                    <a:pt x="7983" y="47601"/>
                  </a:cubicBezTo>
                  <a:cubicBezTo>
                    <a:pt x="3340" y="30946"/>
                    <a:pt x="7362" y="13072"/>
                    <a:pt x="18680" y="0"/>
                  </a:cubicBezTo>
                  <a:cubicBezTo>
                    <a:pt x="7373" y="9863"/>
                    <a:pt x="645" y="23951"/>
                    <a:pt x="67" y="38937"/>
                  </a:cubicBezTo>
                  <a:lnTo>
                    <a:pt x="67" y="86110"/>
                  </a:lnTo>
                  <a:cubicBezTo>
                    <a:pt x="67" y="91031"/>
                    <a:pt x="-2500" y="107504"/>
                    <a:pt x="24135" y="129861"/>
                  </a:cubicBezTo>
                  <a:cubicBezTo>
                    <a:pt x="15513" y="120094"/>
                    <a:pt x="10058" y="107932"/>
                    <a:pt x="8518" y="94989"/>
                  </a:cubicBezTo>
                  <a:lnTo>
                    <a:pt x="8518" y="65893"/>
                  </a:lnTo>
                  <a:cubicBezTo>
                    <a:pt x="8518" y="65893"/>
                    <a:pt x="37720" y="114778"/>
                    <a:pt x="127360" y="114778"/>
                  </a:cubicBezTo>
                  <a:cubicBezTo>
                    <a:pt x="217000" y="114778"/>
                    <a:pt x="248449" y="75413"/>
                    <a:pt x="252942" y="68032"/>
                  </a:cubicBezTo>
                  <a:close/>
                </a:path>
              </a:pathLst>
            </a:custGeom>
            <a:solidFill>
              <a:srgbClr val="FFFFF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63" name="图形 18">
              <a:extLst>
                <a:ext uri="{FF2B5EF4-FFF2-40B4-BE49-F238E27FC236}">
                  <a16:creationId xmlns:a16="http://schemas.microsoft.com/office/drawing/2014/main" id="{5BDE7FB1-5328-B7E1-9663-B736F48A918E}"/>
                </a:ext>
              </a:extLst>
            </p:cNvPr>
            <p:cNvGrpSpPr/>
            <p:nvPr/>
          </p:nvGrpSpPr>
          <p:grpSpPr>
            <a:xfrm>
              <a:off x="7825540" y="2892528"/>
              <a:ext cx="1327300" cy="2118144"/>
              <a:chOff x="7230948" y="2205534"/>
              <a:chExt cx="1903941" cy="3038365"/>
            </a:xfrm>
          </p:grpSpPr>
          <p:sp>
            <p:nvSpPr>
              <p:cNvPr id="825" name="任意多边形: 形状 824">
                <a:extLst>
                  <a:ext uri="{FF2B5EF4-FFF2-40B4-BE49-F238E27FC236}">
                    <a16:creationId xmlns:a16="http://schemas.microsoft.com/office/drawing/2014/main" id="{ECBC6B1D-284D-647E-6B6B-66DB111FEB89}"/>
                  </a:ext>
                </a:extLst>
              </p:cNvPr>
              <p:cNvSpPr/>
              <p:nvPr/>
            </p:nvSpPr>
            <p:spPr>
              <a:xfrm>
                <a:off x="8865328" y="3817520"/>
                <a:ext cx="269561" cy="972434"/>
              </a:xfrm>
              <a:custGeom>
                <a:avLst/>
                <a:gdLst>
                  <a:gd name="connsiteX0" fmla="*/ 269562 w 269561"/>
                  <a:gd name="connsiteY0" fmla="*/ 957801 h 972434"/>
                  <a:gd name="connsiteX1" fmla="*/ 104402 w 269561"/>
                  <a:gd name="connsiteY1" fmla="*/ 5241 h 972434"/>
                  <a:gd name="connsiteX2" fmla="*/ 0 w 269561"/>
                  <a:gd name="connsiteY2" fmla="*/ 0 h 972434"/>
                  <a:gd name="connsiteX3" fmla="*/ 217040 w 269561"/>
                  <a:gd name="connsiteY3" fmla="*/ 957694 h 972434"/>
                  <a:gd name="connsiteX4" fmla="*/ 217040 w 269561"/>
                  <a:gd name="connsiteY4" fmla="*/ 957694 h 972434"/>
                  <a:gd name="connsiteX5" fmla="*/ 223993 w 269561"/>
                  <a:gd name="connsiteY5" fmla="*/ 967000 h 972434"/>
                  <a:gd name="connsiteX6" fmla="*/ 261218 w 269561"/>
                  <a:gd name="connsiteY6" fmla="*/ 968926 h 972434"/>
                  <a:gd name="connsiteX7" fmla="*/ 269348 w 269561"/>
                  <a:gd name="connsiteY7" fmla="*/ 958229 h 972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9561" h="972434">
                    <a:moveTo>
                      <a:pt x="269562" y="957801"/>
                    </a:moveTo>
                    <a:lnTo>
                      <a:pt x="104402" y="5241"/>
                    </a:lnTo>
                    <a:lnTo>
                      <a:pt x="0" y="0"/>
                    </a:lnTo>
                    <a:lnTo>
                      <a:pt x="217040" y="957694"/>
                    </a:lnTo>
                    <a:lnTo>
                      <a:pt x="217040" y="957694"/>
                    </a:lnTo>
                    <a:cubicBezTo>
                      <a:pt x="217864" y="961673"/>
                      <a:pt x="220410" y="965085"/>
                      <a:pt x="223993" y="967000"/>
                    </a:cubicBezTo>
                    <a:cubicBezTo>
                      <a:pt x="235396" y="973493"/>
                      <a:pt x="249206" y="974210"/>
                      <a:pt x="261218" y="968926"/>
                    </a:cubicBezTo>
                    <a:cubicBezTo>
                      <a:pt x="265775" y="967235"/>
                      <a:pt x="268942" y="963074"/>
                      <a:pt x="269348" y="95822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6" name="任意多边形: 形状 825">
                <a:extLst>
                  <a:ext uri="{FF2B5EF4-FFF2-40B4-BE49-F238E27FC236}">
                    <a16:creationId xmlns:a16="http://schemas.microsoft.com/office/drawing/2014/main" id="{F1EFE112-E60D-8CD0-A18F-1FBBA97A1FB7}"/>
                  </a:ext>
                </a:extLst>
              </p:cNvPr>
              <p:cNvSpPr/>
              <p:nvPr/>
            </p:nvSpPr>
            <p:spPr>
              <a:xfrm>
                <a:off x="7230948" y="3666373"/>
                <a:ext cx="350644" cy="1005287"/>
              </a:xfrm>
              <a:custGeom>
                <a:avLst/>
                <a:gdLst>
                  <a:gd name="connsiteX0" fmla="*/ 350645 w 350644"/>
                  <a:gd name="connsiteY0" fmla="*/ 0 h 1005287"/>
                  <a:gd name="connsiteX1" fmla="*/ 246029 w 350644"/>
                  <a:gd name="connsiteY1" fmla="*/ 0 h 1005287"/>
                  <a:gd name="connsiteX2" fmla="*/ 0 w 350644"/>
                  <a:gd name="connsiteY2" fmla="*/ 989357 h 1005287"/>
                  <a:gd name="connsiteX3" fmla="*/ 0 w 350644"/>
                  <a:gd name="connsiteY3" fmla="*/ 989357 h 1005287"/>
                  <a:gd name="connsiteX4" fmla="*/ 7595 w 350644"/>
                  <a:gd name="connsiteY4" fmla="*/ 1000802 h 1005287"/>
                  <a:gd name="connsiteX5" fmla="*/ 44927 w 350644"/>
                  <a:gd name="connsiteY5" fmla="*/ 1000802 h 1005287"/>
                  <a:gd name="connsiteX6" fmla="*/ 52308 w 350644"/>
                  <a:gd name="connsiteY6" fmla="*/ 991817 h 1005287"/>
                  <a:gd name="connsiteX7" fmla="*/ 52308 w 350644"/>
                  <a:gd name="connsiteY7" fmla="*/ 991817 h 1005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0644" h="1005287">
                    <a:moveTo>
                      <a:pt x="350645" y="0"/>
                    </a:moveTo>
                    <a:lnTo>
                      <a:pt x="246029" y="0"/>
                    </a:lnTo>
                    <a:lnTo>
                      <a:pt x="0" y="989357"/>
                    </a:lnTo>
                    <a:lnTo>
                      <a:pt x="0" y="989357"/>
                    </a:lnTo>
                    <a:cubicBezTo>
                      <a:pt x="25" y="994341"/>
                      <a:pt x="3009" y="998845"/>
                      <a:pt x="7595" y="1000802"/>
                    </a:cubicBezTo>
                    <a:cubicBezTo>
                      <a:pt x="19320" y="1006782"/>
                      <a:pt x="33202" y="1006782"/>
                      <a:pt x="44927" y="1000802"/>
                    </a:cubicBezTo>
                    <a:cubicBezTo>
                      <a:pt x="48607" y="999070"/>
                      <a:pt x="51324" y="995764"/>
                      <a:pt x="52308" y="991817"/>
                    </a:cubicBezTo>
                    <a:lnTo>
                      <a:pt x="52308" y="991817"/>
                    </a:lnTo>
                    <a:close/>
                  </a:path>
                </a:pathLst>
              </a:custGeom>
              <a:solidFill>
                <a:srgbClr val="37474F"/>
              </a:solidFill>
              <a:ln w="10687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7" name="任意多边形: 形状 826">
                <a:extLst>
                  <a:ext uri="{FF2B5EF4-FFF2-40B4-BE49-F238E27FC236}">
                    <a16:creationId xmlns:a16="http://schemas.microsoft.com/office/drawing/2014/main" id="{1E036264-64B0-721D-815F-1259C03FDED6}"/>
                  </a:ext>
                </a:extLst>
              </p:cNvPr>
              <p:cNvSpPr/>
              <p:nvPr/>
            </p:nvSpPr>
            <p:spPr>
              <a:xfrm>
                <a:off x="8195915" y="4157147"/>
                <a:ext cx="109108" cy="1086752"/>
              </a:xfrm>
              <a:custGeom>
                <a:avLst/>
                <a:gdLst>
                  <a:gd name="connsiteX0" fmla="*/ 109108 w 109108"/>
                  <a:gd name="connsiteY0" fmla="*/ 1072044 h 1086752"/>
                  <a:gd name="connsiteX1" fmla="*/ 104509 w 109108"/>
                  <a:gd name="connsiteY1" fmla="*/ 5241 h 1086752"/>
                  <a:gd name="connsiteX2" fmla="*/ 0 w 109108"/>
                  <a:gd name="connsiteY2" fmla="*/ 0 h 1086752"/>
                  <a:gd name="connsiteX3" fmla="*/ 56480 w 109108"/>
                  <a:gd name="connsiteY3" fmla="*/ 1071937 h 1086752"/>
                  <a:gd name="connsiteX4" fmla="*/ 56480 w 109108"/>
                  <a:gd name="connsiteY4" fmla="*/ 1071937 h 1086752"/>
                  <a:gd name="connsiteX5" fmla="*/ 63433 w 109108"/>
                  <a:gd name="connsiteY5" fmla="*/ 1081243 h 1086752"/>
                  <a:gd name="connsiteX6" fmla="*/ 100765 w 109108"/>
                  <a:gd name="connsiteY6" fmla="*/ 1083169 h 1086752"/>
                  <a:gd name="connsiteX7" fmla="*/ 108894 w 109108"/>
                  <a:gd name="connsiteY7" fmla="*/ 1072472 h 1086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108" h="1086752">
                    <a:moveTo>
                      <a:pt x="109108" y="1072044"/>
                    </a:moveTo>
                    <a:lnTo>
                      <a:pt x="104509" y="5241"/>
                    </a:lnTo>
                    <a:lnTo>
                      <a:pt x="0" y="0"/>
                    </a:lnTo>
                    <a:lnTo>
                      <a:pt x="56480" y="1071937"/>
                    </a:lnTo>
                    <a:lnTo>
                      <a:pt x="56480" y="1071937"/>
                    </a:lnTo>
                    <a:cubicBezTo>
                      <a:pt x="57357" y="1075895"/>
                      <a:pt x="59892" y="1079286"/>
                      <a:pt x="63433" y="1081243"/>
                    </a:cubicBezTo>
                    <a:cubicBezTo>
                      <a:pt x="74846" y="1087843"/>
                      <a:pt x="88731" y="1088549"/>
                      <a:pt x="100765" y="1083169"/>
                    </a:cubicBezTo>
                    <a:cubicBezTo>
                      <a:pt x="105290" y="1081436"/>
                      <a:pt x="108445" y="1077296"/>
                      <a:pt x="108894" y="1072472"/>
                    </a:cubicBezTo>
                    <a:close/>
                  </a:path>
                </a:pathLst>
              </a:custGeom>
              <a:solidFill>
                <a:srgbClr val="37474F"/>
              </a:solidFill>
              <a:ln w="10687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8" name="任意多边形: 形状 827">
                <a:extLst>
                  <a:ext uri="{FF2B5EF4-FFF2-40B4-BE49-F238E27FC236}">
                    <a16:creationId xmlns:a16="http://schemas.microsoft.com/office/drawing/2014/main" id="{865D49EC-FC9F-8756-EFA4-3A533AEB8E7C}"/>
                  </a:ext>
                </a:extLst>
              </p:cNvPr>
              <p:cNvSpPr/>
              <p:nvPr/>
            </p:nvSpPr>
            <p:spPr>
              <a:xfrm>
                <a:off x="7880463" y="3334448"/>
                <a:ext cx="272130" cy="1067131"/>
              </a:xfrm>
              <a:custGeom>
                <a:avLst/>
                <a:gdLst>
                  <a:gd name="connsiteX0" fmla="*/ 272130 w 272130"/>
                  <a:gd name="connsiteY0" fmla="*/ 0 h 1067131"/>
                  <a:gd name="connsiteX1" fmla="*/ 167515 w 272130"/>
                  <a:gd name="connsiteY1" fmla="*/ 0 h 1067131"/>
                  <a:gd name="connsiteX2" fmla="*/ 1 w 272130"/>
                  <a:gd name="connsiteY2" fmla="*/ 1051185 h 1067131"/>
                  <a:gd name="connsiteX3" fmla="*/ 1 w 272130"/>
                  <a:gd name="connsiteY3" fmla="*/ 1051185 h 1067131"/>
                  <a:gd name="connsiteX4" fmla="*/ 7596 w 272130"/>
                  <a:gd name="connsiteY4" fmla="*/ 1062630 h 1067131"/>
                  <a:gd name="connsiteX5" fmla="*/ 44821 w 272130"/>
                  <a:gd name="connsiteY5" fmla="*/ 1062630 h 1067131"/>
                  <a:gd name="connsiteX6" fmla="*/ 52309 w 272130"/>
                  <a:gd name="connsiteY6" fmla="*/ 1053645 h 1067131"/>
                  <a:gd name="connsiteX7" fmla="*/ 52309 w 272130"/>
                  <a:gd name="connsiteY7" fmla="*/ 1053645 h 1067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2130" h="1067131">
                    <a:moveTo>
                      <a:pt x="272130" y="0"/>
                    </a:moveTo>
                    <a:lnTo>
                      <a:pt x="167515" y="0"/>
                    </a:lnTo>
                    <a:lnTo>
                      <a:pt x="1" y="1051185"/>
                    </a:lnTo>
                    <a:lnTo>
                      <a:pt x="1" y="1051185"/>
                    </a:lnTo>
                    <a:cubicBezTo>
                      <a:pt x="-63" y="1056202"/>
                      <a:pt x="2953" y="1060737"/>
                      <a:pt x="7596" y="1062630"/>
                    </a:cubicBezTo>
                    <a:cubicBezTo>
                      <a:pt x="19277" y="1068631"/>
                      <a:pt x="33140" y="1068631"/>
                      <a:pt x="44821" y="1062630"/>
                    </a:cubicBezTo>
                    <a:cubicBezTo>
                      <a:pt x="48501" y="1060855"/>
                      <a:pt x="51228" y="1057582"/>
                      <a:pt x="52309" y="1053645"/>
                    </a:cubicBezTo>
                    <a:lnTo>
                      <a:pt x="52309" y="1053645"/>
                    </a:ln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29" name="图形 18">
                <a:extLst>
                  <a:ext uri="{FF2B5EF4-FFF2-40B4-BE49-F238E27FC236}">
                    <a16:creationId xmlns:a16="http://schemas.microsoft.com/office/drawing/2014/main" id="{A75017D2-57AE-E646-210D-047A4225F9B7}"/>
                  </a:ext>
                </a:extLst>
              </p:cNvPr>
              <p:cNvGrpSpPr/>
              <p:nvPr/>
            </p:nvGrpSpPr>
            <p:grpSpPr>
              <a:xfrm>
                <a:off x="7236757" y="2205534"/>
                <a:ext cx="1778387" cy="2053684"/>
                <a:chOff x="7236757" y="2205534"/>
                <a:chExt cx="1778387" cy="2053684"/>
              </a:xfrm>
            </p:grpSpPr>
            <p:sp>
              <p:nvSpPr>
                <p:cNvPr id="830" name="任意多边形: 形状 829">
                  <a:extLst>
                    <a:ext uri="{FF2B5EF4-FFF2-40B4-BE49-F238E27FC236}">
                      <a16:creationId xmlns:a16="http://schemas.microsoft.com/office/drawing/2014/main" id="{D9A29884-9CBD-C65D-3324-E764D3704726}"/>
                    </a:ext>
                  </a:extLst>
                </p:cNvPr>
                <p:cNvSpPr/>
                <p:nvPr/>
              </p:nvSpPr>
              <p:spPr>
                <a:xfrm>
                  <a:off x="7236757" y="2352686"/>
                  <a:ext cx="1778228" cy="1906426"/>
                </a:xfrm>
                <a:custGeom>
                  <a:avLst/>
                  <a:gdLst>
                    <a:gd name="connsiteX0" fmla="*/ 43717 w 1778228"/>
                    <a:gd name="connsiteY0" fmla="*/ 158207 h 1906426"/>
                    <a:gd name="connsiteX1" fmla="*/ 1892 w 1778228"/>
                    <a:gd name="connsiteY1" fmla="*/ 341873 h 1906426"/>
                    <a:gd name="connsiteX2" fmla="*/ 66074 w 1778228"/>
                    <a:gd name="connsiteY2" fmla="*/ 1142430 h 1906426"/>
                    <a:gd name="connsiteX3" fmla="*/ 66074 w 1778228"/>
                    <a:gd name="connsiteY3" fmla="*/ 1142430 h 1906426"/>
                    <a:gd name="connsiteX4" fmla="*/ 232090 w 1778228"/>
                    <a:gd name="connsiteY4" fmla="*/ 1540675 h 1906426"/>
                    <a:gd name="connsiteX5" fmla="*/ 844702 w 1778228"/>
                    <a:gd name="connsiteY5" fmla="*/ 1878484 h 1906426"/>
                    <a:gd name="connsiteX6" fmla="*/ 1375054 w 1778228"/>
                    <a:gd name="connsiteY6" fmla="*/ 1766059 h 1906426"/>
                    <a:gd name="connsiteX7" fmla="*/ 1728052 w 1778228"/>
                    <a:gd name="connsiteY7" fmla="*/ 1557148 h 1906426"/>
                    <a:gd name="connsiteX8" fmla="*/ 1778220 w 1778228"/>
                    <a:gd name="connsiteY8" fmla="*/ 1482270 h 1906426"/>
                    <a:gd name="connsiteX9" fmla="*/ 1778220 w 1778228"/>
                    <a:gd name="connsiteY9" fmla="*/ 1419479 h 1906426"/>
                    <a:gd name="connsiteX10" fmla="*/ 1688152 w 1778228"/>
                    <a:gd name="connsiteY10" fmla="*/ 1311654 h 1906426"/>
                    <a:gd name="connsiteX11" fmla="*/ 1009220 w 1778228"/>
                    <a:gd name="connsiteY11" fmla="*/ 912981 h 1906426"/>
                    <a:gd name="connsiteX12" fmla="*/ 1007936 w 1778228"/>
                    <a:gd name="connsiteY12" fmla="*/ 911697 h 1906426"/>
                    <a:gd name="connsiteX13" fmla="*/ 728854 w 1778228"/>
                    <a:gd name="connsiteY13" fmla="*/ 68995 h 1906426"/>
                    <a:gd name="connsiteX14" fmla="*/ 723506 w 1778228"/>
                    <a:gd name="connsiteY14" fmla="*/ 52415 h 1906426"/>
                    <a:gd name="connsiteX15" fmla="*/ 719120 w 1778228"/>
                    <a:gd name="connsiteY15" fmla="*/ 40006 h 1906426"/>
                    <a:gd name="connsiteX16" fmla="*/ 702540 w 1778228"/>
                    <a:gd name="connsiteY16" fmla="*/ 0 h 19064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778228" h="1906426">
                      <a:moveTo>
                        <a:pt x="43717" y="158207"/>
                      </a:moveTo>
                      <a:cubicBezTo>
                        <a:pt x="20060" y="216805"/>
                        <a:pt x="5940" y="278815"/>
                        <a:pt x="1892" y="341873"/>
                      </a:cubicBezTo>
                      <a:cubicBezTo>
                        <a:pt x="-10088" y="482644"/>
                        <a:pt x="37620" y="938547"/>
                        <a:pt x="66074" y="1142430"/>
                      </a:cubicBezTo>
                      <a:lnTo>
                        <a:pt x="66074" y="1142430"/>
                      </a:lnTo>
                      <a:cubicBezTo>
                        <a:pt x="107578" y="1483126"/>
                        <a:pt x="158281" y="1483661"/>
                        <a:pt x="232090" y="1540675"/>
                      </a:cubicBezTo>
                      <a:cubicBezTo>
                        <a:pt x="359062" y="1638766"/>
                        <a:pt x="724148" y="1830989"/>
                        <a:pt x="844702" y="1878484"/>
                      </a:cubicBezTo>
                      <a:cubicBezTo>
                        <a:pt x="1063239" y="1964059"/>
                        <a:pt x="1241878" y="1831845"/>
                        <a:pt x="1375054" y="1766059"/>
                      </a:cubicBezTo>
                      <a:cubicBezTo>
                        <a:pt x="1497202" y="1704284"/>
                        <a:pt x="1615125" y="1634498"/>
                        <a:pt x="1728052" y="1557148"/>
                      </a:cubicBezTo>
                      <a:cubicBezTo>
                        <a:pt x="1761319" y="1532867"/>
                        <a:pt x="1778648" y="1508371"/>
                        <a:pt x="1778220" y="1482270"/>
                      </a:cubicBezTo>
                      <a:cubicBezTo>
                        <a:pt x="1778220" y="1471573"/>
                        <a:pt x="1778220" y="1430283"/>
                        <a:pt x="1778220" y="1419479"/>
                      </a:cubicBezTo>
                      <a:cubicBezTo>
                        <a:pt x="1778220" y="1386533"/>
                        <a:pt x="1749232" y="1351340"/>
                        <a:pt x="1688152" y="1311654"/>
                      </a:cubicBezTo>
                      <a:cubicBezTo>
                        <a:pt x="1575300" y="1238488"/>
                        <a:pt x="1167320" y="1000589"/>
                        <a:pt x="1009220" y="912981"/>
                      </a:cubicBezTo>
                      <a:cubicBezTo>
                        <a:pt x="1009134" y="912318"/>
                        <a:pt x="1008600" y="911783"/>
                        <a:pt x="1007936" y="911697"/>
                      </a:cubicBezTo>
                      <a:cubicBezTo>
                        <a:pt x="886313" y="837889"/>
                        <a:pt x="813146" y="335990"/>
                        <a:pt x="728854" y="68995"/>
                      </a:cubicBezTo>
                      <a:cubicBezTo>
                        <a:pt x="727143" y="63219"/>
                        <a:pt x="725324" y="57763"/>
                        <a:pt x="723506" y="52415"/>
                      </a:cubicBezTo>
                      <a:lnTo>
                        <a:pt x="719120" y="40006"/>
                      </a:lnTo>
                      <a:cubicBezTo>
                        <a:pt x="713772" y="25459"/>
                        <a:pt x="708423" y="12194"/>
                        <a:pt x="702540" y="0"/>
                      </a:cubicBezTo>
                    </a:path>
                  </a:pathLst>
                </a:custGeom>
                <a:solidFill>
                  <a:srgbClr val="FF725E"/>
                </a:solidFill>
                <a:ln w="10687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1" name="任意多边形: 形状 830">
                  <a:extLst>
                    <a:ext uri="{FF2B5EF4-FFF2-40B4-BE49-F238E27FC236}">
                      <a16:creationId xmlns:a16="http://schemas.microsoft.com/office/drawing/2014/main" id="{D0B93FC2-8229-7C2C-663D-64A43709E270}"/>
                    </a:ext>
                  </a:extLst>
                </p:cNvPr>
                <p:cNvSpPr/>
                <p:nvPr/>
              </p:nvSpPr>
              <p:spPr>
                <a:xfrm>
                  <a:off x="7236864" y="2206283"/>
                  <a:ext cx="1778228" cy="2052935"/>
                </a:xfrm>
                <a:custGeom>
                  <a:avLst/>
                  <a:gdLst>
                    <a:gd name="connsiteX0" fmla="*/ 1778006 w 1778228"/>
                    <a:gd name="connsiteY0" fmla="*/ 1565989 h 2052935"/>
                    <a:gd name="connsiteX1" fmla="*/ 1687939 w 1778228"/>
                    <a:gd name="connsiteY1" fmla="*/ 1458164 h 2052935"/>
                    <a:gd name="connsiteX2" fmla="*/ 1009006 w 1778228"/>
                    <a:gd name="connsiteY2" fmla="*/ 1059491 h 2052935"/>
                    <a:gd name="connsiteX3" fmla="*/ 1007723 w 1778228"/>
                    <a:gd name="connsiteY3" fmla="*/ 1058207 h 2052935"/>
                    <a:gd name="connsiteX4" fmla="*/ 728640 w 1778228"/>
                    <a:gd name="connsiteY4" fmla="*/ 215505 h 2052935"/>
                    <a:gd name="connsiteX5" fmla="*/ 711097 w 1778228"/>
                    <a:gd name="connsiteY5" fmla="*/ 166299 h 2052935"/>
                    <a:gd name="connsiteX6" fmla="*/ 709493 w 1778228"/>
                    <a:gd name="connsiteY6" fmla="*/ 162769 h 2052935"/>
                    <a:gd name="connsiteX7" fmla="*/ 704679 w 1778228"/>
                    <a:gd name="connsiteY7" fmla="*/ 152072 h 2052935"/>
                    <a:gd name="connsiteX8" fmla="*/ 702326 w 1778228"/>
                    <a:gd name="connsiteY8" fmla="*/ 146617 h 2052935"/>
                    <a:gd name="connsiteX9" fmla="*/ 702326 w 1778228"/>
                    <a:gd name="connsiteY9" fmla="*/ 146617 h 2052935"/>
                    <a:gd name="connsiteX10" fmla="*/ 646060 w 1778228"/>
                    <a:gd name="connsiteY10" fmla="*/ 65427 h 2052935"/>
                    <a:gd name="connsiteX11" fmla="*/ 618569 w 1778228"/>
                    <a:gd name="connsiteY11" fmla="*/ 46066 h 2052935"/>
                    <a:gd name="connsiteX12" fmla="*/ 568935 w 1778228"/>
                    <a:gd name="connsiteY12" fmla="*/ 18147 h 2052935"/>
                    <a:gd name="connsiteX13" fmla="*/ 242894 w 1778228"/>
                    <a:gd name="connsiteY13" fmla="*/ 102011 h 2052935"/>
                    <a:gd name="connsiteX14" fmla="*/ 43717 w 1778228"/>
                    <a:gd name="connsiteY14" fmla="*/ 304717 h 2052935"/>
                    <a:gd name="connsiteX15" fmla="*/ 43717 w 1778228"/>
                    <a:gd name="connsiteY15" fmla="*/ 304717 h 2052935"/>
                    <a:gd name="connsiteX16" fmla="*/ 1893 w 1778228"/>
                    <a:gd name="connsiteY16" fmla="*/ 488383 h 2052935"/>
                    <a:gd name="connsiteX17" fmla="*/ 66074 w 1778228"/>
                    <a:gd name="connsiteY17" fmla="*/ 1288939 h 2052935"/>
                    <a:gd name="connsiteX18" fmla="*/ 66074 w 1778228"/>
                    <a:gd name="connsiteY18" fmla="*/ 1288939 h 2052935"/>
                    <a:gd name="connsiteX19" fmla="*/ 232090 w 1778228"/>
                    <a:gd name="connsiteY19" fmla="*/ 1687185 h 2052935"/>
                    <a:gd name="connsiteX20" fmla="*/ 844702 w 1778228"/>
                    <a:gd name="connsiteY20" fmla="*/ 2024993 h 2052935"/>
                    <a:gd name="connsiteX21" fmla="*/ 1375054 w 1778228"/>
                    <a:gd name="connsiteY21" fmla="*/ 1912569 h 2052935"/>
                    <a:gd name="connsiteX22" fmla="*/ 1728052 w 1778228"/>
                    <a:gd name="connsiteY22" fmla="*/ 1703658 h 2052935"/>
                    <a:gd name="connsiteX23" fmla="*/ 1778221 w 1778228"/>
                    <a:gd name="connsiteY23" fmla="*/ 1628780 h 2052935"/>
                    <a:gd name="connsiteX24" fmla="*/ 1778006 w 1778228"/>
                    <a:gd name="connsiteY24" fmla="*/ 1565989 h 205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778228" h="2052935">
                      <a:moveTo>
                        <a:pt x="1778006" y="1565989"/>
                      </a:moveTo>
                      <a:cubicBezTo>
                        <a:pt x="1778006" y="1533043"/>
                        <a:pt x="1749018" y="1497850"/>
                        <a:pt x="1687939" y="1458164"/>
                      </a:cubicBezTo>
                      <a:cubicBezTo>
                        <a:pt x="1575086" y="1384998"/>
                        <a:pt x="1167106" y="1147098"/>
                        <a:pt x="1009006" y="1059491"/>
                      </a:cubicBezTo>
                      <a:cubicBezTo>
                        <a:pt x="1008921" y="1058827"/>
                        <a:pt x="1008386" y="1058293"/>
                        <a:pt x="1007723" y="1058207"/>
                      </a:cubicBezTo>
                      <a:cubicBezTo>
                        <a:pt x="886099" y="984398"/>
                        <a:pt x="812932" y="482500"/>
                        <a:pt x="728640" y="215505"/>
                      </a:cubicBezTo>
                      <a:cubicBezTo>
                        <a:pt x="723709" y="198796"/>
                        <a:pt x="717847" y="182366"/>
                        <a:pt x="711097" y="166299"/>
                      </a:cubicBezTo>
                      <a:lnTo>
                        <a:pt x="709493" y="162769"/>
                      </a:lnTo>
                      <a:cubicBezTo>
                        <a:pt x="707995" y="159239"/>
                        <a:pt x="706391" y="155602"/>
                        <a:pt x="704679" y="152072"/>
                      </a:cubicBezTo>
                      <a:lnTo>
                        <a:pt x="702326" y="146617"/>
                      </a:lnTo>
                      <a:lnTo>
                        <a:pt x="702326" y="146617"/>
                      </a:lnTo>
                      <a:cubicBezTo>
                        <a:pt x="689008" y="116163"/>
                        <a:pt x="669893" y="88597"/>
                        <a:pt x="646060" y="65427"/>
                      </a:cubicBezTo>
                      <a:cubicBezTo>
                        <a:pt x="637856" y="57715"/>
                        <a:pt x="628603" y="51200"/>
                        <a:pt x="618569" y="46066"/>
                      </a:cubicBezTo>
                      <a:cubicBezTo>
                        <a:pt x="604877" y="38364"/>
                        <a:pt x="575781" y="22319"/>
                        <a:pt x="568935" y="18147"/>
                      </a:cubicBezTo>
                      <a:cubicBezTo>
                        <a:pt x="486355" y="-31273"/>
                        <a:pt x="377996" y="28095"/>
                        <a:pt x="242894" y="102011"/>
                      </a:cubicBezTo>
                      <a:cubicBezTo>
                        <a:pt x="158923" y="148007"/>
                        <a:pt x="87254" y="202776"/>
                        <a:pt x="43717" y="304717"/>
                      </a:cubicBezTo>
                      <a:lnTo>
                        <a:pt x="43717" y="304717"/>
                      </a:lnTo>
                      <a:cubicBezTo>
                        <a:pt x="20060" y="363315"/>
                        <a:pt x="5940" y="425325"/>
                        <a:pt x="1893" y="488383"/>
                      </a:cubicBezTo>
                      <a:cubicBezTo>
                        <a:pt x="-10088" y="629154"/>
                        <a:pt x="37620" y="1085056"/>
                        <a:pt x="66074" y="1288939"/>
                      </a:cubicBezTo>
                      <a:lnTo>
                        <a:pt x="66074" y="1288939"/>
                      </a:lnTo>
                      <a:cubicBezTo>
                        <a:pt x="107578" y="1629636"/>
                        <a:pt x="158281" y="1630170"/>
                        <a:pt x="232090" y="1687185"/>
                      </a:cubicBezTo>
                      <a:cubicBezTo>
                        <a:pt x="359062" y="1785275"/>
                        <a:pt x="724147" y="1977499"/>
                        <a:pt x="844702" y="2024993"/>
                      </a:cubicBezTo>
                      <a:cubicBezTo>
                        <a:pt x="1063239" y="2110568"/>
                        <a:pt x="1241878" y="1978355"/>
                        <a:pt x="1375054" y="1912569"/>
                      </a:cubicBezTo>
                      <a:cubicBezTo>
                        <a:pt x="1497202" y="1850794"/>
                        <a:pt x="1615125" y="1781008"/>
                        <a:pt x="1728052" y="1703658"/>
                      </a:cubicBezTo>
                      <a:cubicBezTo>
                        <a:pt x="1761319" y="1679376"/>
                        <a:pt x="1778648" y="1654881"/>
                        <a:pt x="1778221" y="1628780"/>
                      </a:cubicBezTo>
                      <a:cubicBezTo>
                        <a:pt x="1777793" y="1618297"/>
                        <a:pt x="1778006" y="1576793"/>
                        <a:pt x="1778006" y="1565989"/>
                      </a:cubicBezTo>
                      <a:close/>
                    </a:path>
                  </a:pathLst>
                </a:custGeom>
                <a:solidFill>
                  <a:srgbClr val="FF725E"/>
                </a:solidFill>
                <a:ln w="10687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2" name="任意多边形: 形状 831">
                  <a:extLst>
                    <a:ext uri="{FF2B5EF4-FFF2-40B4-BE49-F238E27FC236}">
                      <a16:creationId xmlns:a16="http://schemas.microsoft.com/office/drawing/2014/main" id="{8B3D1FF5-8ADD-83DF-8EE1-EB136A8208EC}"/>
                    </a:ext>
                  </a:extLst>
                </p:cNvPr>
                <p:cNvSpPr/>
                <p:nvPr/>
              </p:nvSpPr>
              <p:spPr>
                <a:xfrm>
                  <a:off x="7236864" y="2206283"/>
                  <a:ext cx="1778228" cy="2052935"/>
                </a:xfrm>
                <a:custGeom>
                  <a:avLst/>
                  <a:gdLst>
                    <a:gd name="connsiteX0" fmla="*/ 1778006 w 1778228"/>
                    <a:gd name="connsiteY0" fmla="*/ 1565989 h 2052935"/>
                    <a:gd name="connsiteX1" fmla="*/ 1687939 w 1778228"/>
                    <a:gd name="connsiteY1" fmla="*/ 1458164 h 2052935"/>
                    <a:gd name="connsiteX2" fmla="*/ 1009006 w 1778228"/>
                    <a:gd name="connsiteY2" fmla="*/ 1059491 h 2052935"/>
                    <a:gd name="connsiteX3" fmla="*/ 1007723 w 1778228"/>
                    <a:gd name="connsiteY3" fmla="*/ 1058207 h 2052935"/>
                    <a:gd name="connsiteX4" fmla="*/ 728640 w 1778228"/>
                    <a:gd name="connsiteY4" fmla="*/ 215505 h 2052935"/>
                    <a:gd name="connsiteX5" fmla="*/ 711097 w 1778228"/>
                    <a:gd name="connsiteY5" fmla="*/ 166299 h 2052935"/>
                    <a:gd name="connsiteX6" fmla="*/ 709493 w 1778228"/>
                    <a:gd name="connsiteY6" fmla="*/ 162769 h 2052935"/>
                    <a:gd name="connsiteX7" fmla="*/ 704679 w 1778228"/>
                    <a:gd name="connsiteY7" fmla="*/ 152072 h 2052935"/>
                    <a:gd name="connsiteX8" fmla="*/ 702326 w 1778228"/>
                    <a:gd name="connsiteY8" fmla="*/ 146617 h 2052935"/>
                    <a:gd name="connsiteX9" fmla="*/ 702326 w 1778228"/>
                    <a:gd name="connsiteY9" fmla="*/ 146617 h 2052935"/>
                    <a:gd name="connsiteX10" fmla="*/ 646060 w 1778228"/>
                    <a:gd name="connsiteY10" fmla="*/ 65427 h 2052935"/>
                    <a:gd name="connsiteX11" fmla="*/ 618569 w 1778228"/>
                    <a:gd name="connsiteY11" fmla="*/ 46066 h 2052935"/>
                    <a:gd name="connsiteX12" fmla="*/ 568935 w 1778228"/>
                    <a:gd name="connsiteY12" fmla="*/ 18147 h 2052935"/>
                    <a:gd name="connsiteX13" fmla="*/ 242894 w 1778228"/>
                    <a:gd name="connsiteY13" fmla="*/ 102011 h 2052935"/>
                    <a:gd name="connsiteX14" fmla="*/ 43717 w 1778228"/>
                    <a:gd name="connsiteY14" fmla="*/ 304717 h 2052935"/>
                    <a:gd name="connsiteX15" fmla="*/ 43717 w 1778228"/>
                    <a:gd name="connsiteY15" fmla="*/ 304717 h 2052935"/>
                    <a:gd name="connsiteX16" fmla="*/ 1893 w 1778228"/>
                    <a:gd name="connsiteY16" fmla="*/ 488383 h 2052935"/>
                    <a:gd name="connsiteX17" fmla="*/ 66074 w 1778228"/>
                    <a:gd name="connsiteY17" fmla="*/ 1288939 h 2052935"/>
                    <a:gd name="connsiteX18" fmla="*/ 66074 w 1778228"/>
                    <a:gd name="connsiteY18" fmla="*/ 1288939 h 2052935"/>
                    <a:gd name="connsiteX19" fmla="*/ 232090 w 1778228"/>
                    <a:gd name="connsiteY19" fmla="*/ 1687185 h 2052935"/>
                    <a:gd name="connsiteX20" fmla="*/ 844702 w 1778228"/>
                    <a:gd name="connsiteY20" fmla="*/ 2024993 h 2052935"/>
                    <a:gd name="connsiteX21" fmla="*/ 1375054 w 1778228"/>
                    <a:gd name="connsiteY21" fmla="*/ 1912569 h 2052935"/>
                    <a:gd name="connsiteX22" fmla="*/ 1728052 w 1778228"/>
                    <a:gd name="connsiteY22" fmla="*/ 1703658 h 2052935"/>
                    <a:gd name="connsiteX23" fmla="*/ 1778221 w 1778228"/>
                    <a:gd name="connsiteY23" fmla="*/ 1628780 h 2052935"/>
                    <a:gd name="connsiteX24" fmla="*/ 1778006 w 1778228"/>
                    <a:gd name="connsiteY24" fmla="*/ 1565989 h 205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778228" h="2052935">
                      <a:moveTo>
                        <a:pt x="1778006" y="1565989"/>
                      </a:moveTo>
                      <a:cubicBezTo>
                        <a:pt x="1778006" y="1533043"/>
                        <a:pt x="1749018" y="1497850"/>
                        <a:pt x="1687939" y="1458164"/>
                      </a:cubicBezTo>
                      <a:cubicBezTo>
                        <a:pt x="1575086" y="1384998"/>
                        <a:pt x="1167106" y="1147098"/>
                        <a:pt x="1009006" y="1059491"/>
                      </a:cubicBezTo>
                      <a:cubicBezTo>
                        <a:pt x="1008921" y="1058827"/>
                        <a:pt x="1008386" y="1058293"/>
                        <a:pt x="1007723" y="1058207"/>
                      </a:cubicBezTo>
                      <a:cubicBezTo>
                        <a:pt x="886099" y="984398"/>
                        <a:pt x="812932" y="482500"/>
                        <a:pt x="728640" y="215505"/>
                      </a:cubicBezTo>
                      <a:cubicBezTo>
                        <a:pt x="723709" y="198796"/>
                        <a:pt x="717847" y="182366"/>
                        <a:pt x="711097" y="166299"/>
                      </a:cubicBezTo>
                      <a:lnTo>
                        <a:pt x="709493" y="162769"/>
                      </a:lnTo>
                      <a:cubicBezTo>
                        <a:pt x="707995" y="159239"/>
                        <a:pt x="706391" y="155602"/>
                        <a:pt x="704679" y="152072"/>
                      </a:cubicBezTo>
                      <a:lnTo>
                        <a:pt x="702326" y="146617"/>
                      </a:lnTo>
                      <a:lnTo>
                        <a:pt x="702326" y="146617"/>
                      </a:lnTo>
                      <a:cubicBezTo>
                        <a:pt x="689008" y="116163"/>
                        <a:pt x="669893" y="88597"/>
                        <a:pt x="646060" y="65427"/>
                      </a:cubicBezTo>
                      <a:cubicBezTo>
                        <a:pt x="637856" y="57715"/>
                        <a:pt x="628603" y="51200"/>
                        <a:pt x="618569" y="46066"/>
                      </a:cubicBezTo>
                      <a:cubicBezTo>
                        <a:pt x="604877" y="38364"/>
                        <a:pt x="575781" y="22319"/>
                        <a:pt x="568935" y="18147"/>
                      </a:cubicBezTo>
                      <a:cubicBezTo>
                        <a:pt x="486355" y="-31273"/>
                        <a:pt x="377996" y="28095"/>
                        <a:pt x="242894" y="102011"/>
                      </a:cubicBezTo>
                      <a:cubicBezTo>
                        <a:pt x="158923" y="148007"/>
                        <a:pt x="87254" y="202776"/>
                        <a:pt x="43717" y="304717"/>
                      </a:cubicBezTo>
                      <a:lnTo>
                        <a:pt x="43717" y="304717"/>
                      </a:lnTo>
                      <a:cubicBezTo>
                        <a:pt x="20060" y="363315"/>
                        <a:pt x="5940" y="425325"/>
                        <a:pt x="1893" y="488383"/>
                      </a:cubicBezTo>
                      <a:cubicBezTo>
                        <a:pt x="-10088" y="629154"/>
                        <a:pt x="37620" y="1085056"/>
                        <a:pt x="66074" y="1288939"/>
                      </a:cubicBezTo>
                      <a:lnTo>
                        <a:pt x="66074" y="1288939"/>
                      </a:lnTo>
                      <a:cubicBezTo>
                        <a:pt x="107578" y="1629636"/>
                        <a:pt x="158281" y="1630170"/>
                        <a:pt x="232090" y="1687185"/>
                      </a:cubicBezTo>
                      <a:cubicBezTo>
                        <a:pt x="359062" y="1785275"/>
                        <a:pt x="724147" y="1977499"/>
                        <a:pt x="844702" y="2024993"/>
                      </a:cubicBezTo>
                      <a:cubicBezTo>
                        <a:pt x="1063239" y="2110568"/>
                        <a:pt x="1241878" y="1978355"/>
                        <a:pt x="1375054" y="1912569"/>
                      </a:cubicBezTo>
                      <a:cubicBezTo>
                        <a:pt x="1497202" y="1850794"/>
                        <a:pt x="1615125" y="1781008"/>
                        <a:pt x="1728052" y="1703658"/>
                      </a:cubicBezTo>
                      <a:cubicBezTo>
                        <a:pt x="1761319" y="1679376"/>
                        <a:pt x="1778648" y="1654881"/>
                        <a:pt x="1778221" y="1628780"/>
                      </a:cubicBezTo>
                      <a:cubicBezTo>
                        <a:pt x="1777793" y="1618297"/>
                        <a:pt x="1778006" y="1576793"/>
                        <a:pt x="1778006" y="1565989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0687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3" name="任意多边形: 形状 832">
                  <a:extLst>
                    <a:ext uri="{FF2B5EF4-FFF2-40B4-BE49-F238E27FC236}">
                      <a16:creationId xmlns:a16="http://schemas.microsoft.com/office/drawing/2014/main" id="{0B5FEEC7-2613-1508-CBB1-9C007D306132}"/>
                    </a:ext>
                  </a:extLst>
                </p:cNvPr>
                <p:cNvSpPr/>
                <p:nvPr/>
              </p:nvSpPr>
              <p:spPr>
                <a:xfrm>
                  <a:off x="7414525" y="3217531"/>
                  <a:ext cx="1600619" cy="978076"/>
                </a:xfrm>
                <a:custGeom>
                  <a:avLst/>
                  <a:gdLst>
                    <a:gd name="connsiteX0" fmla="*/ 1197286 w 1600619"/>
                    <a:gd name="connsiteY0" fmla="*/ 837675 h 978076"/>
                    <a:gd name="connsiteX1" fmla="*/ 1550284 w 1600619"/>
                    <a:gd name="connsiteY1" fmla="*/ 628657 h 978076"/>
                    <a:gd name="connsiteX2" fmla="*/ 1510492 w 1600619"/>
                    <a:gd name="connsiteY2" fmla="*/ 446810 h 978076"/>
                    <a:gd name="connsiteX3" fmla="*/ 744807 w 1600619"/>
                    <a:gd name="connsiteY3" fmla="*/ 0 h 978076"/>
                    <a:gd name="connsiteX4" fmla="*/ 1051 w 1600619"/>
                    <a:gd name="connsiteY4" fmla="*/ 543403 h 978076"/>
                    <a:gd name="connsiteX5" fmla="*/ 667148 w 1600619"/>
                    <a:gd name="connsiteY5" fmla="*/ 949885 h 978076"/>
                    <a:gd name="connsiteX6" fmla="*/ 1197286 w 1600619"/>
                    <a:gd name="connsiteY6" fmla="*/ 837675 h 978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00619" h="978076">
                      <a:moveTo>
                        <a:pt x="1197286" y="837675"/>
                      </a:moveTo>
                      <a:cubicBezTo>
                        <a:pt x="1319466" y="775911"/>
                        <a:pt x="1437389" y="706092"/>
                        <a:pt x="1550284" y="628657"/>
                      </a:cubicBezTo>
                      <a:cubicBezTo>
                        <a:pt x="1626018" y="573675"/>
                        <a:pt x="1619065" y="517409"/>
                        <a:pt x="1510492" y="446810"/>
                      </a:cubicBezTo>
                      <a:cubicBezTo>
                        <a:pt x="1359665" y="348933"/>
                        <a:pt x="744807" y="0"/>
                        <a:pt x="744807" y="0"/>
                      </a:cubicBezTo>
                      <a:cubicBezTo>
                        <a:pt x="744807" y="0"/>
                        <a:pt x="-32430" y="458790"/>
                        <a:pt x="1051" y="543403"/>
                      </a:cubicBezTo>
                      <a:cubicBezTo>
                        <a:pt x="34533" y="628015"/>
                        <a:pt x="515573" y="890196"/>
                        <a:pt x="667148" y="949885"/>
                      </a:cubicBezTo>
                      <a:cubicBezTo>
                        <a:pt x="885472" y="1035995"/>
                        <a:pt x="1064110" y="903460"/>
                        <a:pt x="1197286" y="837675"/>
                      </a:cubicBezTo>
                      <a:close/>
                    </a:path>
                  </a:pathLst>
                </a:custGeom>
                <a:solidFill>
                  <a:srgbClr val="FF725E"/>
                </a:solidFill>
                <a:ln w="10687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4" name="任意多边形: 形状 833">
                  <a:extLst>
                    <a:ext uri="{FF2B5EF4-FFF2-40B4-BE49-F238E27FC236}">
                      <a16:creationId xmlns:a16="http://schemas.microsoft.com/office/drawing/2014/main" id="{CF426231-A1B3-ACCD-6815-A3907A5EA938}"/>
                    </a:ext>
                  </a:extLst>
                </p:cNvPr>
                <p:cNvSpPr/>
                <p:nvPr/>
              </p:nvSpPr>
              <p:spPr>
                <a:xfrm>
                  <a:off x="7414525" y="3217531"/>
                  <a:ext cx="1600619" cy="978076"/>
                </a:xfrm>
                <a:custGeom>
                  <a:avLst/>
                  <a:gdLst>
                    <a:gd name="connsiteX0" fmla="*/ 1197286 w 1600619"/>
                    <a:gd name="connsiteY0" fmla="*/ 837675 h 978076"/>
                    <a:gd name="connsiteX1" fmla="*/ 1550284 w 1600619"/>
                    <a:gd name="connsiteY1" fmla="*/ 628657 h 978076"/>
                    <a:gd name="connsiteX2" fmla="*/ 1510492 w 1600619"/>
                    <a:gd name="connsiteY2" fmla="*/ 446810 h 978076"/>
                    <a:gd name="connsiteX3" fmla="*/ 744807 w 1600619"/>
                    <a:gd name="connsiteY3" fmla="*/ 0 h 978076"/>
                    <a:gd name="connsiteX4" fmla="*/ 1051 w 1600619"/>
                    <a:gd name="connsiteY4" fmla="*/ 543403 h 978076"/>
                    <a:gd name="connsiteX5" fmla="*/ 667148 w 1600619"/>
                    <a:gd name="connsiteY5" fmla="*/ 949885 h 978076"/>
                    <a:gd name="connsiteX6" fmla="*/ 1197286 w 1600619"/>
                    <a:gd name="connsiteY6" fmla="*/ 837675 h 978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00619" h="978076">
                      <a:moveTo>
                        <a:pt x="1197286" y="837675"/>
                      </a:moveTo>
                      <a:cubicBezTo>
                        <a:pt x="1319466" y="775911"/>
                        <a:pt x="1437389" y="706092"/>
                        <a:pt x="1550284" y="628657"/>
                      </a:cubicBezTo>
                      <a:cubicBezTo>
                        <a:pt x="1626018" y="573675"/>
                        <a:pt x="1619065" y="517409"/>
                        <a:pt x="1510492" y="446810"/>
                      </a:cubicBezTo>
                      <a:cubicBezTo>
                        <a:pt x="1359665" y="348933"/>
                        <a:pt x="744807" y="0"/>
                        <a:pt x="744807" y="0"/>
                      </a:cubicBezTo>
                      <a:cubicBezTo>
                        <a:pt x="744807" y="0"/>
                        <a:pt x="-32430" y="458790"/>
                        <a:pt x="1051" y="543403"/>
                      </a:cubicBezTo>
                      <a:cubicBezTo>
                        <a:pt x="34533" y="628015"/>
                        <a:pt x="515573" y="890196"/>
                        <a:pt x="667148" y="949885"/>
                      </a:cubicBezTo>
                      <a:cubicBezTo>
                        <a:pt x="885472" y="1035995"/>
                        <a:pt x="1064110" y="903460"/>
                        <a:pt x="1197286" y="8376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687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5" name="任意多边形: 形状 834">
                  <a:extLst>
                    <a:ext uri="{FF2B5EF4-FFF2-40B4-BE49-F238E27FC236}">
                      <a16:creationId xmlns:a16="http://schemas.microsoft.com/office/drawing/2014/main" id="{62D4FD10-23CC-99B7-AE75-4C44E5C0E2D4}"/>
                    </a:ext>
                  </a:extLst>
                </p:cNvPr>
                <p:cNvSpPr/>
                <p:nvPr/>
              </p:nvSpPr>
              <p:spPr>
                <a:xfrm>
                  <a:off x="7280474" y="2205534"/>
                  <a:ext cx="574851" cy="337342"/>
                </a:xfrm>
                <a:custGeom>
                  <a:avLst/>
                  <a:gdLst>
                    <a:gd name="connsiteX0" fmla="*/ 574852 w 574851"/>
                    <a:gd name="connsiteY0" fmla="*/ 46601 h 337342"/>
                    <a:gd name="connsiteX1" fmla="*/ 255121 w 574851"/>
                    <a:gd name="connsiteY1" fmla="*/ 134101 h 337342"/>
                    <a:gd name="connsiteX2" fmla="*/ 55517 w 574851"/>
                    <a:gd name="connsiteY2" fmla="*/ 337343 h 337342"/>
                    <a:gd name="connsiteX3" fmla="*/ 0 w 574851"/>
                    <a:gd name="connsiteY3" fmla="*/ 305252 h 337342"/>
                    <a:gd name="connsiteX4" fmla="*/ 199176 w 574851"/>
                    <a:gd name="connsiteY4" fmla="*/ 102011 h 337342"/>
                    <a:gd name="connsiteX5" fmla="*/ 525218 w 574851"/>
                    <a:gd name="connsiteY5" fmla="*/ 18147 h 337342"/>
                    <a:gd name="connsiteX6" fmla="*/ 574852 w 574851"/>
                    <a:gd name="connsiteY6" fmla="*/ 46601 h 337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74851" h="337342">
                      <a:moveTo>
                        <a:pt x="574852" y="46601"/>
                      </a:moveTo>
                      <a:cubicBezTo>
                        <a:pt x="493020" y="3813"/>
                        <a:pt x="386693" y="62004"/>
                        <a:pt x="255121" y="134101"/>
                      </a:cubicBezTo>
                      <a:cubicBezTo>
                        <a:pt x="170936" y="180312"/>
                        <a:pt x="99160" y="234973"/>
                        <a:pt x="55517" y="337343"/>
                      </a:cubicBezTo>
                      <a:lnTo>
                        <a:pt x="0" y="305252"/>
                      </a:lnTo>
                      <a:cubicBezTo>
                        <a:pt x="43536" y="203203"/>
                        <a:pt x="115206" y="148435"/>
                        <a:pt x="199176" y="102011"/>
                      </a:cubicBezTo>
                      <a:cubicBezTo>
                        <a:pt x="334278" y="28095"/>
                        <a:pt x="442638" y="-31273"/>
                        <a:pt x="525218" y="18147"/>
                      </a:cubicBezTo>
                      <a:cubicBezTo>
                        <a:pt x="532385" y="22961"/>
                        <a:pt x="561160" y="39006"/>
                        <a:pt x="574852" y="46601"/>
                      </a:cubicBezTo>
                      <a:close/>
                    </a:path>
                  </a:pathLst>
                </a:custGeom>
                <a:solidFill>
                  <a:srgbClr val="FF725E"/>
                </a:solidFill>
                <a:ln w="10687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6" name="任意多边形: 形状 835">
                  <a:extLst>
                    <a:ext uri="{FF2B5EF4-FFF2-40B4-BE49-F238E27FC236}">
                      <a16:creationId xmlns:a16="http://schemas.microsoft.com/office/drawing/2014/main" id="{B036089D-B8F3-2D36-3C9D-FB486C1AB724}"/>
                    </a:ext>
                  </a:extLst>
                </p:cNvPr>
                <p:cNvSpPr/>
                <p:nvPr/>
              </p:nvSpPr>
              <p:spPr>
                <a:xfrm>
                  <a:off x="7280474" y="2205534"/>
                  <a:ext cx="574851" cy="337342"/>
                </a:xfrm>
                <a:custGeom>
                  <a:avLst/>
                  <a:gdLst>
                    <a:gd name="connsiteX0" fmla="*/ 574852 w 574851"/>
                    <a:gd name="connsiteY0" fmla="*/ 46601 h 337342"/>
                    <a:gd name="connsiteX1" fmla="*/ 255121 w 574851"/>
                    <a:gd name="connsiteY1" fmla="*/ 134101 h 337342"/>
                    <a:gd name="connsiteX2" fmla="*/ 55517 w 574851"/>
                    <a:gd name="connsiteY2" fmla="*/ 337343 h 337342"/>
                    <a:gd name="connsiteX3" fmla="*/ 0 w 574851"/>
                    <a:gd name="connsiteY3" fmla="*/ 305252 h 337342"/>
                    <a:gd name="connsiteX4" fmla="*/ 199176 w 574851"/>
                    <a:gd name="connsiteY4" fmla="*/ 102011 h 337342"/>
                    <a:gd name="connsiteX5" fmla="*/ 525218 w 574851"/>
                    <a:gd name="connsiteY5" fmla="*/ 18147 h 337342"/>
                    <a:gd name="connsiteX6" fmla="*/ 574852 w 574851"/>
                    <a:gd name="connsiteY6" fmla="*/ 46601 h 337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74851" h="337342">
                      <a:moveTo>
                        <a:pt x="574852" y="46601"/>
                      </a:moveTo>
                      <a:cubicBezTo>
                        <a:pt x="493020" y="3813"/>
                        <a:pt x="386693" y="62004"/>
                        <a:pt x="255121" y="134101"/>
                      </a:cubicBezTo>
                      <a:cubicBezTo>
                        <a:pt x="170936" y="180312"/>
                        <a:pt x="99160" y="234973"/>
                        <a:pt x="55517" y="337343"/>
                      </a:cubicBezTo>
                      <a:lnTo>
                        <a:pt x="0" y="305252"/>
                      </a:lnTo>
                      <a:cubicBezTo>
                        <a:pt x="43536" y="203203"/>
                        <a:pt x="115206" y="148435"/>
                        <a:pt x="199176" y="102011"/>
                      </a:cubicBezTo>
                      <a:cubicBezTo>
                        <a:pt x="334278" y="28095"/>
                        <a:pt x="442638" y="-31273"/>
                        <a:pt x="525218" y="18147"/>
                      </a:cubicBezTo>
                      <a:cubicBezTo>
                        <a:pt x="532385" y="22961"/>
                        <a:pt x="561160" y="39006"/>
                        <a:pt x="574852" y="46601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10687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7" name="任意多边形: 形状 836">
                  <a:extLst>
                    <a:ext uri="{FF2B5EF4-FFF2-40B4-BE49-F238E27FC236}">
                      <a16:creationId xmlns:a16="http://schemas.microsoft.com/office/drawing/2014/main" id="{79528AEE-0353-AB9D-9C1A-362ED1051BE3}"/>
                    </a:ext>
                  </a:extLst>
                </p:cNvPr>
                <p:cNvSpPr/>
                <p:nvPr/>
              </p:nvSpPr>
              <p:spPr>
                <a:xfrm>
                  <a:off x="7291931" y="2238014"/>
                  <a:ext cx="952869" cy="1550089"/>
                </a:xfrm>
                <a:custGeom>
                  <a:avLst/>
                  <a:gdLst>
                    <a:gd name="connsiteX0" fmla="*/ 673574 w 952869"/>
                    <a:gd name="connsiteY0" fmla="*/ 183774 h 1550089"/>
                    <a:gd name="connsiteX1" fmla="*/ 590886 w 952869"/>
                    <a:gd name="connsiteY1" fmla="*/ 34017 h 1550089"/>
                    <a:gd name="connsiteX2" fmla="*/ 501460 w 952869"/>
                    <a:gd name="connsiteY2" fmla="*/ 1 h 1550089"/>
                    <a:gd name="connsiteX3" fmla="*/ 243665 w 952869"/>
                    <a:gd name="connsiteY3" fmla="*/ 102157 h 1550089"/>
                    <a:gd name="connsiteX4" fmla="*/ 218848 w 952869"/>
                    <a:gd name="connsiteY4" fmla="*/ 116384 h 1550089"/>
                    <a:gd name="connsiteX5" fmla="*/ 209542 w 952869"/>
                    <a:gd name="connsiteY5" fmla="*/ 121946 h 1550089"/>
                    <a:gd name="connsiteX6" fmla="*/ 198845 w 952869"/>
                    <a:gd name="connsiteY6" fmla="*/ 128899 h 1550089"/>
                    <a:gd name="connsiteX7" fmla="*/ 190608 w 952869"/>
                    <a:gd name="connsiteY7" fmla="*/ 134247 h 1550089"/>
                    <a:gd name="connsiteX8" fmla="*/ 140012 w 952869"/>
                    <a:gd name="connsiteY8" fmla="*/ 172649 h 1550089"/>
                    <a:gd name="connsiteX9" fmla="*/ 132417 w 952869"/>
                    <a:gd name="connsiteY9" fmla="*/ 179709 h 1550089"/>
                    <a:gd name="connsiteX10" fmla="*/ 103643 w 952869"/>
                    <a:gd name="connsiteY10" fmla="*/ 209447 h 1550089"/>
                    <a:gd name="connsiteX11" fmla="*/ 98829 w 952869"/>
                    <a:gd name="connsiteY11" fmla="*/ 215116 h 1550089"/>
                    <a:gd name="connsiteX12" fmla="*/ 93160 w 952869"/>
                    <a:gd name="connsiteY12" fmla="*/ 222283 h 1550089"/>
                    <a:gd name="connsiteX13" fmla="*/ 87597 w 952869"/>
                    <a:gd name="connsiteY13" fmla="*/ 229557 h 1550089"/>
                    <a:gd name="connsiteX14" fmla="*/ 82249 w 952869"/>
                    <a:gd name="connsiteY14" fmla="*/ 237045 h 1550089"/>
                    <a:gd name="connsiteX15" fmla="*/ 62139 w 952869"/>
                    <a:gd name="connsiteY15" fmla="*/ 269135 h 1550089"/>
                    <a:gd name="connsiteX16" fmla="*/ 59785 w 952869"/>
                    <a:gd name="connsiteY16" fmla="*/ 273414 h 1550089"/>
                    <a:gd name="connsiteX17" fmla="*/ 55079 w 952869"/>
                    <a:gd name="connsiteY17" fmla="*/ 282506 h 1550089"/>
                    <a:gd name="connsiteX18" fmla="*/ 48553 w 952869"/>
                    <a:gd name="connsiteY18" fmla="*/ 295985 h 1550089"/>
                    <a:gd name="connsiteX19" fmla="*/ 2985 w 952869"/>
                    <a:gd name="connsiteY19" fmla="*/ 488529 h 1550089"/>
                    <a:gd name="connsiteX20" fmla="*/ 142044 w 952869"/>
                    <a:gd name="connsiteY20" fmla="*/ 1550090 h 1550089"/>
                    <a:gd name="connsiteX21" fmla="*/ 289769 w 952869"/>
                    <a:gd name="connsiteY21" fmla="*/ 1374553 h 1550089"/>
                    <a:gd name="connsiteX22" fmla="*/ 590886 w 952869"/>
                    <a:gd name="connsiteY22" fmla="*/ 1191850 h 1550089"/>
                    <a:gd name="connsiteX23" fmla="*/ 952870 w 952869"/>
                    <a:gd name="connsiteY23" fmla="*/ 1026904 h 1550089"/>
                    <a:gd name="connsiteX24" fmla="*/ 673574 w 952869"/>
                    <a:gd name="connsiteY24" fmla="*/ 183774 h 15500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952869" h="1550089">
                      <a:moveTo>
                        <a:pt x="673574" y="183774"/>
                      </a:moveTo>
                      <a:cubicBezTo>
                        <a:pt x="671862" y="177998"/>
                        <a:pt x="643729" y="80121"/>
                        <a:pt x="590886" y="34017"/>
                      </a:cubicBezTo>
                      <a:cubicBezTo>
                        <a:pt x="566326" y="11982"/>
                        <a:pt x="534460" y="-138"/>
                        <a:pt x="501460" y="1"/>
                      </a:cubicBezTo>
                      <a:cubicBezTo>
                        <a:pt x="430005" y="1"/>
                        <a:pt x="344216" y="47175"/>
                        <a:pt x="243665" y="102157"/>
                      </a:cubicBezTo>
                      <a:cubicBezTo>
                        <a:pt x="235321" y="106756"/>
                        <a:pt x="226978" y="111570"/>
                        <a:pt x="218848" y="116384"/>
                      </a:cubicBezTo>
                      <a:cubicBezTo>
                        <a:pt x="215639" y="118095"/>
                        <a:pt x="212537" y="120020"/>
                        <a:pt x="209542" y="121946"/>
                      </a:cubicBezTo>
                      <a:cubicBezTo>
                        <a:pt x="206547" y="123871"/>
                        <a:pt x="202054" y="126546"/>
                        <a:pt x="198845" y="128899"/>
                      </a:cubicBezTo>
                      <a:cubicBezTo>
                        <a:pt x="195636" y="131252"/>
                        <a:pt x="193390" y="132322"/>
                        <a:pt x="190608" y="134247"/>
                      </a:cubicBezTo>
                      <a:cubicBezTo>
                        <a:pt x="172894" y="145886"/>
                        <a:pt x="155982" y="158711"/>
                        <a:pt x="140012" y="172649"/>
                      </a:cubicBezTo>
                      <a:cubicBezTo>
                        <a:pt x="137445" y="174896"/>
                        <a:pt x="134877" y="177142"/>
                        <a:pt x="132417" y="179709"/>
                      </a:cubicBezTo>
                      <a:cubicBezTo>
                        <a:pt x="122266" y="189058"/>
                        <a:pt x="112660" y="198996"/>
                        <a:pt x="103643" y="209447"/>
                      </a:cubicBezTo>
                      <a:lnTo>
                        <a:pt x="98829" y="215116"/>
                      </a:lnTo>
                      <a:lnTo>
                        <a:pt x="93160" y="222283"/>
                      </a:lnTo>
                      <a:cubicBezTo>
                        <a:pt x="91234" y="224636"/>
                        <a:pt x="89523" y="227097"/>
                        <a:pt x="87597" y="229557"/>
                      </a:cubicBezTo>
                      <a:cubicBezTo>
                        <a:pt x="85672" y="232017"/>
                        <a:pt x="84067" y="234477"/>
                        <a:pt x="82249" y="237045"/>
                      </a:cubicBezTo>
                      <a:cubicBezTo>
                        <a:pt x="75189" y="247207"/>
                        <a:pt x="68450" y="257904"/>
                        <a:pt x="62139" y="269135"/>
                      </a:cubicBezTo>
                      <a:cubicBezTo>
                        <a:pt x="61283" y="270526"/>
                        <a:pt x="60534" y="271917"/>
                        <a:pt x="59785" y="273414"/>
                      </a:cubicBezTo>
                      <a:cubicBezTo>
                        <a:pt x="59036" y="274912"/>
                        <a:pt x="56576" y="279404"/>
                        <a:pt x="55079" y="282506"/>
                      </a:cubicBezTo>
                      <a:cubicBezTo>
                        <a:pt x="53581" y="285609"/>
                        <a:pt x="50693" y="291492"/>
                        <a:pt x="48553" y="295985"/>
                      </a:cubicBezTo>
                      <a:cubicBezTo>
                        <a:pt x="22421" y="357075"/>
                        <a:pt x="7007" y="422208"/>
                        <a:pt x="2985" y="488529"/>
                      </a:cubicBezTo>
                      <a:cubicBezTo>
                        <a:pt x="-16484" y="719903"/>
                        <a:pt x="62673" y="1484197"/>
                        <a:pt x="142044" y="1550090"/>
                      </a:cubicBezTo>
                      <a:cubicBezTo>
                        <a:pt x="142044" y="1550090"/>
                        <a:pt x="129850" y="1475211"/>
                        <a:pt x="289769" y="1374553"/>
                      </a:cubicBezTo>
                      <a:cubicBezTo>
                        <a:pt x="398449" y="1306200"/>
                        <a:pt x="474825" y="1248758"/>
                        <a:pt x="590886" y="1191850"/>
                      </a:cubicBezTo>
                      <a:cubicBezTo>
                        <a:pt x="873606" y="1052791"/>
                        <a:pt x="952870" y="1026904"/>
                        <a:pt x="952870" y="1026904"/>
                      </a:cubicBezTo>
                      <a:cubicBezTo>
                        <a:pt x="831032" y="952667"/>
                        <a:pt x="757865" y="450769"/>
                        <a:pt x="673574" y="18377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7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68" name="任意多边形: 形状 767">
              <a:extLst>
                <a:ext uri="{FF2B5EF4-FFF2-40B4-BE49-F238E27FC236}">
                  <a16:creationId xmlns:a16="http://schemas.microsoft.com/office/drawing/2014/main" id="{38BE080A-3A98-2D77-E886-B72B0FC9DF95}"/>
                </a:ext>
              </a:extLst>
            </p:cNvPr>
            <p:cNvSpPr/>
            <p:nvPr/>
          </p:nvSpPr>
          <p:spPr>
            <a:xfrm>
              <a:off x="8624060" y="4343748"/>
              <a:ext cx="227178" cy="529986"/>
            </a:xfrm>
            <a:custGeom>
              <a:avLst/>
              <a:gdLst>
                <a:gd name="connsiteX0" fmla="*/ 143330 w 325875"/>
                <a:gd name="connsiteY0" fmla="*/ 953 h 760237"/>
                <a:gd name="connsiteX1" fmla="*/ 3628 w 325875"/>
                <a:gd name="connsiteY1" fmla="*/ 68878 h 760237"/>
                <a:gd name="connsiteX2" fmla="*/ 29087 w 325875"/>
                <a:gd name="connsiteY2" fmla="*/ 206975 h 760237"/>
                <a:gd name="connsiteX3" fmla="*/ 62675 w 325875"/>
                <a:gd name="connsiteY3" fmla="*/ 403477 h 760237"/>
                <a:gd name="connsiteX4" fmla="*/ 90273 w 325875"/>
                <a:gd name="connsiteY4" fmla="*/ 674858 h 760237"/>
                <a:gd name="connsiteX5" fmla="*/ 322075 w 325875"/>
                <a:gd name="connsiteY5" fmla="*/ 708874 h 760237"/>
                <a:gd name="connsiteX6" fmla="*/ 291589 w 325875"/>
                <a:gd name="connsiteY6" fmla="*/ 484239 h 760237"/>
                <a:gd name="connsiteX7" fmla="*/ 241634 w 325875"/>
                <a:gd name="connsiteY7" fmla="*/ 162048 h 76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5875" h="760237">
                  <a:moveTo>
                    <a:pt x="143330" y="953"/>
                  </a:moveTo>
                  <a:cubicBezTo>
                    <a:pt x="70912" y="-8140"/>
                    <a:pt x="9404" y="50372"/>
                    <a:pt x="3628" y="68878"/>
                  </a:cubicBezTo>
                  <a:cubicBezTo>
                    <a:pt x="-4181" y="94016"/>
                    <a:pt x="-972" y="144719"/>
                    <a:pt x="29087" y="206975"/>
                  </a:cubicBezTo>
                  <a:cubicBezTo>
                    <a:pt x="55080" y="260460"/>
                    <a:pt x="67489" y="346035"/>
                    <a:pt x="62675" y="403477"/>
                  </a:cubicBezTo>
                  <a:cubicBezTo>
                    <a:pt x="57861" y="460920"/>
                    <a:pt x="31975" y="603616"/>
                    <a:pt x="90273" y="674858"/>
                  </a:cubicBezTo>
                  <a:cubicBezTo>
                    <a:pt x="148571" y="746099"/>
                    <a:pt x="277362" y="807499"/>
                    <a:pt x="322075" y="708874"/>
                  </a:cubicBezTo>
                  <a:cubicBezTo>
                    <a:pt x="336623" y="676783"/>
                    <a:pt x="305709" y="565535"/>
                    <a:pt x="291589" y="484239"/>
                  </a:cubicBezTo>
                  <a:cubicBezTo>
                    <a:pt x="263563" y="322609"/>
                    <a:pt x="241634" y="162048"/>
                    <a:pt x="241634" y="162048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9" name="任意多边形: 形状 768">
              <a:extLst>
                <a:ext uri="{FF2B5EF4-FFF2-40B4-BE49-F238E27FC236}">
                  <a16:creationId xmlns:a16="http://schemas.microsoft.com/office/drawing/2014/main" id="{21D0635F-8D77-9B61-A2BE-C123BB664610}"/>
                </a:ext>
              </a:extLst>
            </p:cNvPr>
            <p:cNvSpPr/>
            <p:nvPr/>
          </p:nvSpPr>
          <p:spPr>
            <a:xfrm>
              <a:off x="8708991" y="4434643"/>
              <a:ext cx="122421" cy="318468"/>
            </a:xfrm>
            <a:custGeom>
              <a:avLst/>
              <a:gdLst>
                <a:gd name="connsiteX0" fmla="*/ 0 w 175607"/>
                <a:gd name="connsiteY0" fmla="*/ 0 h 456825"/>
                <a:gd name="connsiteX1" fmla="*/ 20324 w 175607"/>
                <a:gd name="connsiteY1" fmla="*/ 237257 h 456825"/>
                <a:gd name="connsiteX2" fmla="*/ 68888 w 175607"/>
                <a:gd name="connsiteY2" fmla="*/ 419105 h 456825"/>
                <a:gd name="connsiteX3" fmla="*/ 174680 w 175607"/>
                <a:gd name="connsiteY3" fmla="*/ 395465 h 456825"/>
                <a:gd name="connsiteX4" fmla="*/ 119805 w 175607"/>
                <a:gd name="connsiteY4" fmla="*/ 31770 h 456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607" h="456825">
                  <a:moveTo>
                    <a:pt x="0" y="0"/>
                  </a:moveTo>
                  <a:cubicBezTo>
                    <a:pt x="12772" y="78462"/>
                    <a:pt x="19565" y="157769"/>
                    <a:pt x="20324" y="237257"/>
                  </a:cubicBezTo>
                  <a:cubicBezTo>
                    <a:pt x="19682" y="324116"/>
                    <a:pt x="38616" y="381131"/>
                    <a:pt x="68888" y="419105"/>
                  </a:cubicBezTo>
                  <a:cubicBezTo>
                    <a:pt x="102369" y="461892"/>
                    <a:pt x="185270" y="484784"/>
                    <a:pt x="174680" y="395465"/>
                  </a:cubicBezTo>
                  <a:cubicBezTo>
                    <a:pt x="167300" y="333209"/>
                    <a:pt x="119805" y="31770"/>
                    <a:pt x="119805" y="31770"/>
                  </a:cubicBezTo>
                  <a:close/>
                </a:path>
              </a:pathLst>
            </a:custGeom>
            <a:solidFill>
              <a:srgbClr val="FFA8A7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0" name="任意多边形: 形状 769">
              <a:extLst>
                <a:ext uri="{FF2B5EF4-FFF2-40B4-BE49-F238E27FC236}">
                  <a16:creationId xmlns:a16="http://schemas.microsoft.com/office/drawing/2014/main" id="{B3A14744-6DAE-C25B-372F-90C8EDB7C2E0}"/>
                </a:ext>
              </a:extLst>
            </p:cNvPr>
            <p:cNvSpPr/>
            <p:nvPr/>
          </p:nvSpPr>
          <p:spPr>
            <a:xfrm>
              <a:off x="8643086" y="4343890"/>
              <a:ext cx="208047" cy="480166"/>
            </a:xfrm>
            <a:custGeom>
              <a:avLst/>
              <a:gdLst>
                <a:gd name="connsiteX0" fmla="*/ 189 w 298433"/>
                <a:gd name="connsiteY0" fmla="*/ 39900 h 688773"/>
                <a:gd name="connsiteX1" fmla="*/ 100740 w 298433"/>
                <a:gd name="connsiteY1" fmla="*/ 353533 h 688773"/>
                <a:gd name="connsiteX2" fmla="*/ 298312 w 298433"/>
                <a:gd name="connsiteY2" fmla="*/ 688774 h 688773"/>
                <a:gd name="connsiteX3" fmla="*/ 270821 w 298433"/>
                <a:gd name="connsiteY3" fmla="*/ 518479 h 688773"/>
                <a:gd name="connsiteX4" fmla="*/ 269965 w 298433"/>
                <a:gd name="connsiteY4" fmla="*/ 514414 h 688773"/>
                <a:gd name="connsiteX5" fmla="*/ 267933 w 298433"/>
                <a:gd name="connsiteY5" fmla="*/ 503717 h 688773"/>
                <a:gd name="connsiteX6" fmla="*/ 266970 w 298433"/>
                <a:gd name="connsiteY6" fmla="*/ 498797 h 688773"/>
                <a:gd name="connsiteX7" fmla="*/ 264509 w 298433"/>
                <a:gd name="connsiteY7" fmla="*/ 485212 h 688773"/>
                <a:gd name="connsiteX8" fmla="*/ 264509 w 298433"/>
                <a:gd name="connsiteY8" fmla="*/ 484249 h 688773"/>
                <a:gd name="connsiteX9" fmla="*/ 240548 w 298433"/>
                <a:gd name="connsiteY9" fmla="*/ 337915 h 688773"/>
                <a:gd name="connsiteX10" fmla="*/ 225787 w 298433"/>
                <a:gd name="connsiteY10" fmla="*/ 240894 h 688773"/>
                <a:gd name="connsiteX11" fmla="*/ 220438 w 298433"/>
                <a:gd name="connsiteY11" fmla="*/ 204204 h 688773"/>
                <a:gd name="connsiteX12" fmla="*/ 218406 w 298433"/>
                <a:gd name="connsiteY12" fmla="*/ 189656 h 688773"/>
                <a:gd name="connsiteX13" fmla="*/ 214555 w 298433"/>
                <a:gd name="connsiteY13" fmla="*/ 162058 h 688773"/>
                <a:gd name="connsiteX14" fmla="*/ 116250 w 298433"/>
                <a:gd name="connsiteY14" fmla="*/ 856 h 688773"/>
                <a:gd name="connsiteX15" fmla="*/ 102237 w 298433"/>
                <a:gd name="connsiteY15" fmla="*/ 0 h 688773"/>
                <a:gd name="connsiteX16" fmla="*/ 189 w 298433"/>
                <a:gd name="connsiteY16" fmla="*/ 39900 h 68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98433" h="688773">
                  <a:moveTo>
                    <a:pt x="189" y="39900"/>
                  </a:moveTo>
                  <a:cubicBezTo>
                    <a:pt x="-2699" y="93384"/>
                    <a:pt x="27359" y="235225"/>
                    <a:pt x="100740" y="353533"/>
                  </a:cubicBezTo>
                  <a:cubicBezTo>
                    <a:pt x="172623" y="469487"/>
                    <a:pt x="277881" y="605766"/>
                    <a:pt x="298312" y="688774"/>
                  </a:cubicBezTo>
                  <a:cubicBezTo>
                    <a:pt x="300023" y="650586"/>
                    <a:pt x="283336" y="580628"/>
                    <a:pt x="270821" y="518479"/>
                  </a:cubicBezTo>
                  <a:cubicBezTo>
                    <a:pt x="270821" y="517088"/>
                    <a:pt x="270821" y="515698"/>
                    <a:pt x="269965" y="514414"/>
                  </a:cubicBezTo>
                  <a:cubicBezTo>
                    <a:pt x="269323" y="510777"/>
                    <a:pt x="268574" y="507140"/>
                    <a:pt x="267933" y="503717"/>
                  </a:cubicBezTo>
                  <a:lnTo>
                    <a:pt x="266970" y="498797"/>
                  </a:lnTo>
                  <a:cubicBezTo>
                    <a:pt x="266114" y="494197"/>
                    <a:pt x="265258" y="489598"/>
                    <a:pt x="264509" y="485212"/>
                  </a:cubicBezTo>
                  <a:lnTo>
                    <a:pt x="264509" y="484249"/>
                  </a:lnTo>
                  <a:cubicBezTo>
                    <a:pt x="255738" y="433760"/>
                    <a:pt x="247608" y="383377"/>
                    <a:pt x="240548" y="337915"/>
                  </a:cubicBezTo>
                  <a:cubicBezTo>
                    <a:pt x="234879" y="301546"/>
                    <a:pt x="229852" y="268385"/>
                    <a:pt x="225787" y="240894"/>
                  </a:cubicBezTo>
                  <a:cubicBezTo>
                    <a:pt x="223754" y="227095"/>
                    <a:pt x="222043" y="214794"/>
                    <a:pt x="220438" y="204204"/>
                  </a:cubicBezTo>
                  <a:cubicBezTo>
                    <a:pt x="219689" y="198962"/>
                    <a:pt x="219048" y="193507"/>
                    <a:pt x="218406" y="189656"/>
                  </a:cubicBezTo>
                  <a:cubicBezTo>
                    <a:pt x="215838" y="172113"/>
                    <a:pt x="214555" y="162058"/>
                    <a:pt x="214555" y="162058"/>
                  </a:cubicBezTo>
                  <a:lnTo>
                    <a:pt x="116250" y="856"/>
                  </a:lnTo>
                  <a:cubicBezTo>
                    <a:pt x="111330" y="856"/>
                    <a:pt x="106837" y="107"/>
                    <a:pt x="102237" y="0"/>
                  </a:cubicBezTo>
                  <a:cubicBezTo>
                    <a:pt x="64574" y="834"/>
                    <a:pt x="28429" y="14965"/>
                    <a:pt x="189" y="3990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15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1" name="任意多边形: 形状 770">
              <a:extLst>
                <a:ext uri="{FF2B5EF4-FFF2-40B4-BE49-F238E27FC236}">
                  <a16:creationId xmlns:a16="http://schemas.microsoft.com/office/drawing/2014/main" id="{4EF5F9D5-DA87-5A30-19F4-8A2DE808078D}"/>
                </a:ext>
              </a:extLst>
            </p:cNvPr>
            <p:cNvSpPr/>
            <p:nvPr/>
          </p:nvSpPr>
          <p:spPr>
            <a:xfrm>
              <a:off x="8085273" y="3502945"/>
              <a:ext cx="1006392" cy="1004778"/>
            </a:xfrm>
            <a:custGeom>
              <a:avLst/>
              <a:gdLst>
                <a:gd name="connsiteX0" fmla="*/ 1214206 w 1443616"/>
                <a:gd name="connsiteY0" fmla="*/ 359951 h 1441300"/>
                <a:gd name="connsiteX1" fmla="*/ 719153 w 1443616"/>
                <a:gd name="connsiteY1" fmla="*/ 0 h 1441300"/>
                <a:gd name="connsiteX2" fmla="*/ 0 w 1443616"/>
                <a:gd name="connsiteY2" fmla="*/ 48136 h 1441300"/>
                <a:gd name="connsiteX3" fmla="*/ 715195 w 1443616"/>
                <a:gd name="connsiteY3" fmla="*/ 588651 h 1441300"/>
                <a:gd name="connsiteX4" fmla="*/ 1031075 w 1443616"/>
                <a:gd name="connsiteY4" fmla="*/ 796919 h 1441300"/>
                <a:gd name="connsiteX5" fmla="*/ 1055357 w 1443616"/>
                <a:gd name="connsiteY5" fmla="*/ 885383 h 1441300"/>
                <a:gd name="connsiteX6" fmla="*/ 1009360 w 1443616"/>
                <a:gd name="connsiteY6" fmla="*/ 1042306 h 1441300"/>
                <a:gd name="connsiteX7" fmla="*/ 1159117 w 1443616"/>
                <a:gd name="connsiteY7" fmla="*/ 1441301 h 1441300"/>
                <a:gd name="connsiteX8" fmla="*/ 1346740 w 1443616"/>
                <a:gd name="connsiteY8" fmla="*/ 1046264 h 1441300"/>
                <a:gd name="connsiteX9" fmla="*/ 1439482 w 1443616"/>
                <a:gd name="connsiteY9" fmla="*/ 644275 h 1441300"/>
                <a:gd name="connsiteX10" fmla="*/ 1214206 w 1443616"/>
                <a:gd name="connsiteY10" fmla="*/ 359951 h 14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3616" h="1441300">
                  <a:moveTo>
                    <a:pt x="1214206" y="359951"/>
                  </a:moveTo>
                  <a:cubicBezTo>
                    <a:pt x="982190" y="191047"/>
                    <a:pt x="719153" y="0"/>
                    <a:pt x="719153" y="0"/>
                  </a:cubicBezTo>
                  <a:lnTo>
                    <a:pt x="0" y="48136"/>
                  </a:lnTo>
                  <a:lnTo>
                    <a:pt x="715195" y="588651"/>
                  </a:lnTo>
                  <a:lnTo>
                    <a:pt x="1031075" y="796919"/>
                  </a:lnTo>
                  <a:cubicBezTo>
                    <a:pt x="1031075" y="796919"/>
                    <a:pt x="1090977" y="791571"/>
                    <a:pt x="1055357" y="885383"/>
                  </a:cubicBezTo>
                  <a:cubicBezTo>
                    <a:pt x="1044018" y="915227"/>
                    <a:pt x="1027117" y="974809"/>
                    <a:pt x="1009360" y="1042306"/>
                  </a:cubicBezTo>
                  <a:lnTo>
                    <a:pt x="1159117" y="1441301"/>
                  </a:lnTo>
                  <a:cubicBezTo>
                    <a:pt x="1159117" y="1441301"/>
                    <a:pt x="1249398" y="1306520"/>
                    <a:pt x="1346740" y="1046264"/>
                  </a:cubicBezTo>
                  <a:cubicBezTo>
                    <a:pt x="1445259" y="782799"/>
                    <a:pt x="1450607" y="696154"/>
                    <a:pt x="1439482" y="644275"/>
                  </a:cubicBezTo>
                  <a:cubicBezTo>
                    <a:pt x="1425363" y="576670"/>
                    <a:pt x="1403755" y="498048"/>
                    <a:pt x="1214206" y="359951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2" name="任意多边形: 形状 771">
              <a:extLst>
                <a:ext uri="{FF2B5EF4-FFF2-40B4-BE49-F238E27FC236}">
                  <a16:creationId xmlns:a16="http://schemas.microsoft.com/office/drawing/2014/main" id="{00F05B00-168D-63C4-0C70-B42EB936A400}"/>
                </a:ext>
              </a:extLst>
            </p:cNvPr>
            <p:cNvSpPr/>
            <p:nvPr/>
          </p:nvSpPr>
          <p:spPr>
            <a:xfrm>
              <a:off x="8531808" y="3688479"/>
              <a:ext cx="421181" cy="701122"/>
            </a:xfrm>
            <a:custGeom>
              <a:avLst/>
              <a:gdLst>
                <a:gd name="connsiteX0" fmla="*/ 0 w 604161"/>
                <a:gd name="connsiteY0" fmla="*/ 168583 h 1005722"/>
                <a:gd name="connsiteX1" fmla="*/ 61400 w 604161"/>
                <a:gd name="connsiteY1" fmla="*/ 210301 h 1005722"/>
                <a:gd name="connsiteX2" fmla="*/ 482644 w 604161"/>
                <a:gd name="connsiteY2" fmla="*/ 593143 h 1005722"/>
                <a:gd name="connsiteX3" fmla="*/ 604161 w 604161"/>
                <a:gd name="connsiteY3" fmla="*/ 1005723 h 1005722"/>
                <a:gd name="connsiteX4" fmla="*/ 591539 w 604161"/>
                <a:gd name="connsiteY4" fmla="*/ 738942 h 1005722"/>
                <a:gd name="connsiteX5" fmla="*/ 487565 w 604161"/>
                <a:gd name="connsiteY5" fmla="*/ 435150 h 1005722"/>
                <a:gd name="connsiteX6" fmla="*/ 97021 w 604161"/>
                <a:gd name="connsiteY6" fmla="*/ 173504 h 1005722"/>
                <a:gd name="connsiteX7" fmla="*/ 174253 w 604161"/>
                <a:gd name="connsiteY7" fmla="*/ 0 h 1005722"/>
                <a:gd name="connsiteX8" fmla="*/ 0 w 604161"/>
                <a:gd name="connsiteY8" fmla="*/ 168583 h 1005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4161" h="1005722">
                  <a:moveTo>
                    <a:pt x="0" y="168583"/>
                  </a:moveTo>
                  <a:cubicBezTo>
                    <a:pt x="9306" y="174680"/>
                    <a:pt x="50489" y="202813"/>
                    <a:pt x="61400" y="210301"/>
                  </a:cubicBezTo>
                  <a:cubicBezTo>
                    <a:pt x="207306" y="310959"/>
                    <a:pt x="454190" y="506498"/>
                    <a:pt x="482644" y="593143"/>
                  </a:cubicBezTo>
                  <a:cubicBezTo>
                    <a:pt x="500294" y="646628"/>
                    <a:pt x="566508" y="802696"/>
                    <a:pt x="604161" y="1005723"/>
                  </a:cubicBezTo>
                  <a:cubicBezTo>
                    <a:pt x="604161" y="1005723"/>
                    <a:pt x="598064" y="870942"/>
                    <a:pt x="591539" y="738942"/>
                  </a:cubicBezTo>
                  <a:cubicBezTo>
                    <a:pt x="582340" y="554314"/>
                    <a:pt x="548751" y="502755"/>
                    <a:pt x="487565" y="435150"/>
                  </a:cubicBezTo>
                  <a:cubicBezTo>
                    <a:pt x="428839" y="370220"/>
                    <a:pt x="118629" y="185805"/>
                    <a:pt x="97021" y="173504"/>
                  </a:cubicBezTo>
                  <a:cubicBezTo>
                    <a:pt x="149757" y="130716"/>
                    <a:pt x="174894" y="43750"/>
                    <a:pt x="174253" y="0"/>
                  </a:cubicBezTo>
                  <a:cubicBezTo>
                    <a:pt x="174253" y="0"/>
                    <a:pt x="97770" y="133497"/>
                    <a:pt x="0" y="168583"/>
                  </a:cubicBezTo>
                  <a:close/>
                </a:path>
              </a:pathLst>
            </a:custGeom>
            <a:solidFill>
              <a:srgbClr val="FF725E">
                <a:alpha val="4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3" name="任意多边形: 形状 772">
              <a:extLst>
                <a:ext uri="{FF2B5EF4-FFF2-40B4-BE49-F238E27FC236}">
                  <a16:creationId xmlns:a16="http://schemas.microsoft.com/office/drawing/2014/main" id="{B7D0A43A-02BF-BFCC-A24B-CBD10BC22709}"/>
                </a:ext>
              </a:extLst>
            </p:cNvPr>
            <p:cNvSpPr/>
            <p:nvPr/>
          </p:nvSpPr>
          <p:spPr>
            <a:xfrm>
              <a:off x="8809052" y="4771991"/>
              <a:ext cx="482215" cy="397190"/>
            </a:xfrm>
            <a:custGeom>
              <a:avLst/>
              <a:gdLst>
                <a:gd name="connsiteX0" fmla="*/ 42807 w 691711"/>
                <a:gd name="connsiteY0" fmla="*/ 21 h 569748"/>
                <a:gd name="connsiteX1" fmla="*/ 12214 w 691711"/>
                <a:gd name="connsiteY1" fmla="*/ 72225 h 569748"/>
                <a:gd name="connsiteX2" fmla="*/ 7507 w 691711"/>
                <a:gd name="connsiteY2" fmla="*/ 194598 h 569748"/>
                <a:gd name="connsiteX3" fmla="*/ 146032 w 691711"/>
                <a:gd name="connsiteY3" fmla="*/ 323817 h 569748"/>
                <a:gd name="connsiteX4" fmla="*/ 390457 w 691711"/>
                <a:gd name="connsiteY4" fmla="*/ 553907 h 569748"/>
                <a:gd name="connsiteX5" fmla="*/ 679273 w 691711"/>
                <a:gd name="connsiteY5" fmla="*/ 509408 h 569748"/>
                <a:gd name="connsiteX6" fmla="*/ 596372 w 691711"/>
                <a:gd name="connsiteY6" fmla="*/ 365641 h 569748"/>
                <a:gd name="connsiteX7" fmla="*/ 473572 w 691711"/>
                <a:gd name="connsiteY7" fmla="*/ 284773 h 569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1711" h="569748">
                  <a:moveTo>
                    <a:pt x="42807" y="21"/>
                  </a:moveTo>
                  <a:cubicBezTo>
                    <a:pt x="23981" y="-942"/>
                    <a:pt x="23125" y="31256"/>
                    <a:pt x="12214" y="72225"/>
                  </a:cubicBezTo>
                  <a:cubicBezTo>
                    <a:pt x="5047" y="98754"/>
                    <a:pt x="-8538" y="143039"/>
                    <a:pt x="7507" y="194598"/>
                  </a:cubicBezTo>
                  <a:cubicBezTo>
                    <a:pt x="23553" y="246157"/>
                    <a:pt x="105170" y="255677"/>
                    <a:pt x="146032" y="323817"/>
                  </a:cubicBezTo>
                  <a:cubicBezTo>
                    <a:pt x="186895" y="391956"/>
                    <a:pt x="245728" y="514328"/>
                    <a:pt x="390457" y="553907"/>
                  </a:cubicBezTo>
                  <a:cubicBezTo>
                    <a:pt x="535186" y="593485"/>
                    <a:pt x="649536" y="551447"/>
                    <a:pt x="679273" y="509408"/>
                  </a:cubicBezTo>
                  <a:cubicBezTo>
                    <a:pt x="709011" y="467369"/>
                    <a:pt x="686975" y="424581"/>
                    <a:pt x="596372" y="365641"/>
                  </a:cubicBezTo>
                  <a:cubicBezTo>
                    <a:pt x="500314" y="302957"/>
                    <a:pt x="473572" y="284773"/>
                    <a:pt x="473572" y="284773"/>
                  </a:cubicBezTo>
                  <a:close/>
                </a:path>
              </a:pathLst>
            </a:custGeom>
            <a:solidFill>
              <a:srgbClr val="263238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4" name="任意多边形: 形状 773">
              <a:extLst>
                <a:ext uri="{FF2B5EF4-FFF2-40B4-BE49-F238E27FC236}">
                  <a16:creationId xmlns:a16="http://schemas.microsoft.com/office/drawing/2014/main" id="{36965B2C-24ED-BD9F-F4BE-CFF1A1ADB9EF}"/>
                </a:ext>
              </a:extLst>
            </p:cNvPr>
            <p:cNvSpPr/>
            <p:nvPr userDrawn="1"/>
          </p:nvSpPr>
          <p:spPr>
            <a:xfrm>
              <a:off x="8811377" y="4601087"/>
              <a:ext cx="384703" cy="454456"/>
            </a:xfrm>
            <a:custGeom>
              <a:avLst/>
              <a:gdLst>
                <a:gd name="connsiteX0" fmla="*/ 232337 w 551836"/>
                <a:gd name="connsiteY0" fmla="*/ 0 h 651893"/>
                <a:gd name="connsiteX1" fmla="*/ 308285 w 551836"/>
                <a:gd name="connsiteY1" fmla="*/ 253837 h 651893"/>
                <a:gd name="connsiteX2" fmla="*/ 479970 w 551836"/>
                <a:gd name="connsiteY2" fmla="*/ 519121 h 651893"/>
                <a:gd name="connsiteX3" fmla="*/ 543189 w 551836"/>
                <a:gd name="connsiteY3" fmla="*/ 586083 h 651893"/>
                <a:gd name="connsiteX4" fmla="*/ 539766 w 551836"/>
                <a:gd name="connsiteY4" fmla="*/ 629513 h 651893"/>
                <a:gd name="connsiteX5" fmla="*/ 296946 w 551836"/>
                <a:gd name="connsiteY5" fmla="*/ 608119 h 651893"/>
                <a:gd name="connsiteX6" fmla="*/ 109322 w 551836"/>
                <a:gd name="connsiteY6" fmla="*/ 382307 h 651893"/>
                <a:gd name="connsiteX7" fmla="*/ 61721 w 551836"/>
                <a:gd name="connsiteY7" fmla="*/ 328288 h 651893"/>
                <a:gd name="connsiteX8" fmla="*/ 39151 w 551836"/>
                <a:gd name="connsiteY8" fmla="*/ 267529 h 651893"/>
                <a:gd name="connsiteX9" fmla="*/ 34444 w 551836"/>
                <a:gd name="connsiteY9" fmla="*/ 180243 h 651893"/>
                <a:gd name="connsiteX10" fmla="*/ 0 w 551836"/>
                <a:gd name="connsiteY10" fmla="*/ 67390 h 651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1836" h="651893">
                  <a:moveTo>
                    <a:pt x="232337" y="0"/>
                  </a:moveTo>
                  <a:cubicBezTo>
                    <a:pt x="232337" y="0"/>
                    <a:pt x="270418" y="161523"/>
                    <a:pt x="308285" y="253837"/>
                  </a:cubicBezTo>
                  <a:cubicBezTo>
                    <a:pt x="346152" y="346152"/>
                    <a:pt x="409157" y="435685"/>
                    <a:pt x="479970" y="519121"/>
                  </a:cubicBezTo>
                  <a:cubicBezTo>
                    <a:pt x="495374" y="537305"/>
                    <a:pt x="530567" y="571322"/>
                    <a:pt x="543189" y="586083"/>
                  </a:cubicBezTo>
                  <a:cubicBezTo>
                    <a:pt x="554421" y="599133"/>
                    <a:pt x="556132" y="614216"/>
                    <a:pt x="539766" y="629513"/>
                  </a:cubicBezTo>
                  <a:cubicBezTo>
                    <a:pt x="507675" y="659678"/>
                    <a:pt x="372145" y="665454"/>
                    <a:pt x="296946" y="608119"/>
                  </a:cubicBezTo>
                  <a:cubicBezTo>
                    <a:pt x="221747" y="550784"/>
                    <a:pt x="154036" y="428518"/>
                    <a:pt x="109322" y="382307"/>
                  </a:cubicBezTo>
                  <a:cubicBezTo>
                    <a:pt x="92528" y="364871"/>
                    <a:pt x="77232" y="347114"/>
                    <a:pt x="61721" y="328288"/>
                  </a:cubicBezTo>
                  <a:cubicBezTo>
                    <a:pt x="47216" y="311355"/>
                    <a:pt x="39215" y="289822"/>
                    <a:pt x="39151" y="267529"/>
                  </a:cubicBezTo>
                  <a:cubicBezTo>
                    <a:pt x="42317" y="238370"/>
                    <a:pt x="40723" y="208889"/>
                    <a:pt x="34444" y="180243"/>
                  </a:cubicBezTo>
                  <a:cubicBezTo>
                    <a:pt x="24603" y="132534"/>
                    <a:pt x="14441" y="113922"/>
                    <a:pt x="0" y="6739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5" name="任意多边形: 形状 774">
              <a:extLst>
                <a:ext uri="{FF2B5EF4-FFF2-40B4-BE49-F238E27FC236}">
                  <a16:creationId xmlns:a16="http://schemas.microsoft.com/office/drawing/2014/main" id="{479F72BB-2C6F-C41D-60FA-BDCBF9C0BCAC}"/>
                </a:ext>
              </a:extLst>
            </p:cNvPr>
            <p:cNvSpPr/>
            <p:nvPr/>
          </p:nvSpPr>
          <p:spPr>
            <a:xfrm>
              <a:off x="8046494" y="3502796"/>
              <a:ext cx="952654" cy="1230658"/>
            </a:xfrm>
            <a:custGeom>
              <a:avLst/>
              <a:gdLst>
                <a:gd name="connsiteX0" fmla="*/ 55627 w 1366532"/>
                <a:gd name="connsiteY0" fmla="*/ 48350 h 1765313"/>
                <a:gd name="connsiteX1" fmla="*/ 37228 w 1366532"/>
                <a:gd name="connsiteY1" fmla="*/ 537520 h 1765313"/>
                <a:gd name="connsiteX2" fmla="*/ 348294 w 1366532"/>
                <a:gd name="connsiteY2" fmla="*/ 810397 h 1765313"/>
                <a:gd name="connsiteX3" fmla="*/ 766757 w 1366532"/>
                <a:gd name="connsiteY3" fmla="*/ 1016741 h 1765313"/>
                <a:gd name="connsiteX4" fmla="*/ 853402 w 1366532"/>
                <a:gd name="connsiteY4" fmla="*/ 1183933 h 1765313"/>
                <a:gd name="connsiteX5" fmla="*/ 996098 w 1366532"/>
                <a:gd name="connsiteY5" fmla="*/ 1499599 h 1765313"/>
                <a:gd name="connsiteX6" fmla="*/ 1128954 w 1366532"/>
                <a:gd name="connsiteY6" fmla="*/ 1756325 h 1765313"/>
                <a:gd name="connsiteX7" fmla="*/ 1366532 w 1366532"/>
                <a:gd name="connsiteY7" fmla="*/ 1702840 h 1765313"/>
                <a:gd name="connsiteX8" fmla="*/ 1248866 w 1366532"/>
                <a:gd name="connsiteY8" fmla="*/ 921966 h 1765313"/>
                <a:gd name="connsiteX9" fmla="*/ 1143181 w 1366532"/>
                <a:gd name="connsiteY9" fmla="*/ 735091 h 1765313"/>
                <a:gd name="connsiteX10" fmla="*/ 701185 w 1366532"/>
                <a:gd name="connsiteY10" fmla="*/ 435578 h 1765313"/>
                <a:gd name="connsiteX11" fmla="*/ 777989 w 1366532"/>
                <a:gd name="connsiteY11" fmla="*/ 0 h 176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66532" h="1765313">
                  <a:moveTo>
                    <a:pt x="55627" y="48350"/>
                  </a:moveTo>
                  <a:cubicBezTo>
                    <a:pt x="-22354" y="295983"/>
                    <a:pt x="-8555" y="432155"/>
                    <a:pt x="37228" y="537520"/>
                  </a:cubicBezTo>
                  <a:cubicBezTo>
                    <a:pt x="75416" y="625234"/>
                    <a:pt x="146229" y="715944"/>
                    <a:pt x="348294" y="810397"/>
                  </a:cubicBezTo>
                  <a:cubicBezTo>
                    <a:pt x="539662" y="899930"/>
                    <a:pt x="719370" y="995133"/>
                    <a:pt x="766757" y="1016741"/>
                  </a:cubicBezTo>
                  <a:cubicBezTo>
                    <a:pt x="814144" y="1038348"/>
                    <a:pt x="830296" y="1090656"/>
                    <a:pt x="853402" y="1183933"/>
                  </a:cubicBezTo>
                  <a:cubicBezTo>
                    <a:pt x="874796" y="1272504"/>
                    <a:pt x="897259" y="1312296"/>
                    <a:pt x="996098" y="1499599"/>
                  </a:cubicBezTo>
                  <a:cubicBezTo>
                    <a:pt x="1100607" y="1697492"/>
                    <a:pt x="1128954" y="1756325"/>
                    <a:pt x="1128954" y="1756325"/>
                  </a:cubicBezTo>
                  <a:cubicBezTo>
                    <a:pt x="1128954" y="1756325"/>
                    <a:pt x="1268014" y="1797722"/>
                    <a:pt x="1366532" y="1702840"/>
                  </a:cubicBezTo>
                  <a:cubicBezTo>
                    <a:pt x="1366532" y="1702840"/>
                    <a:pt x="1272400" y="1045195"/>
                    <a:pt x="1248866" y="921966"/>
                  </a:cubicBezTo>
                  <a:cubicBezTo>
                    <a:pt x="1232821" y="839386"/>
                    <a:pt x="1210144" y="793604"/>
                    <a:pt x="1143181" y="735091"/>
                  </a:cubicBezTo>
                  <a:cubicBezTo>
                    <a:pt x="987648" y="598599"/>
                    <a:pt x="701185" y="435578"/>
                    <a:pt x="701185" y="435578"/>
                  </a:cubicBezTo>
                  <a:cubicBezTo>
                    <a:pt x="701185" y="435578"/>
                    <a:pt x="875758" y="316201"/>
                    <a:pt x="777989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6" name="任意多边形: 形状 775">
              <a:extLst>
                <a:ext uri="{FF2B5EF4-FFF2-40B4-BE49-F238E27FC236}">
                  <a16:creationId xmlns:a16="http://schemas.microsoft.com/office/drawing/2014/main" id="{B3631078-BEC5-5DF5-CD2A-7E052105F4C0}"/>
                </a:ext>
              </a:extLst>
            </p:cNvPr>
            <p:cNvSpPr/>
            <p:nvPr/>
          </p:nvSpPr>
          <p:spPr>
            <a:xfrm>
              <a:off x="8546200" y="3880650"/>
              <a:ext cx="395378" cy="701868"/>
            </a:xfrm>
            <a:custGeom>
              <a:avLst/>
              <a:gdLst>
                <a:gd name="connsiteX0" fmla="*/ 567150 w 567149"/>
                <a:gd name="connsiteY0" fmla="*/ 1006793 h 1006792"/>
                <a:gd name="connsiteX1" fmla="*/ 532064 w 567149"/>
                <a:gd name="connsiteY1" fmla="*/ 778735 h 1006792"/>
                <a:gd name="connsiteX2" fmla="*/ 475584 w 567149"/>
                <a:gd name="connsiteY2" fmla="*/ 448949 h 1006792"/>
                <a:gd name="connsiteX3" fmla="*/ 465636 w 567149"/>
                <a:gd name="connsiteY3" fmla="*/ 407873 h 1006792"/>
                <a:gd name="connsiteX4" fmla="*/ 459325 w 567149"/>
                <a:gd name="connsiteY4" fmla="*/ 387228 h 1006792"/>
                <a:gd name="connsiteX5" fmla="*/ 451516 w 567149"/>
                <a:gd name="connsiteY5" fmla="*/ 367011 h 1006792"/>
                <a:gd name="connsiteX6" fmla="*/ 407552 w 567149"/>
                <a:gd name="connsiteY6" fmla="*/ 292881 h 1006792"/>
                <a:gd name="connsiteX7" fmla="*/ 282933 w 567149"/>
                <a:gd name="connsiteY7" fmla="*/ 178424 h 1006792"/>
                <a:gd name="connsiteX8" fmla="*/ 142697 w 567149"/>
                <a:gd name="connsiteY8" fmla="*/ 86859 h 1006792"/>
                <a:gd name="connsiteX9" fmla="*/ 0 w 567149"/>
                <a:gd name="connsiteY9" fmla="*/ 0 h 1006792"/>
                <a:gd name="connsiteX10" fmla="*/ 136493 w 567149"/>
                <a:gd name="connsiteY10" fmla="*/ 96272 h 1006792"/>
                <a:gd name="connsiteX11" fmla="*/ 271808 w 567149"/>
                <a:gd name="connsiteY11" fmla="*/ 193186 h 1006792"/>
                <a:gd name="connsiteX12" fmla="*/ 389474 w 567149"/>
                <a:gd name="connsiteY12" fmla="*/ 306680 h 1006792"/>
                <a:gd name="connsiteX13" fmla="*/ 429802 w 567149"/>
                <a:gd name="connsiteY13" fmla="*/ 376103 h 1006792"/>
                <a:gd name="connsiteX14" fmla="*/ 436862 w 567149"/>
                <a:gd name="connsiteY14" fmla="*/ 394823 h 1006792"/>
                <a:gd name="connsiteX15" fmla="*/ 442531 w 567149"/>
                <a:gd name="connsiteY15" fmla="*/ 414077 h 1006792"/>
                <a:gd name="connsiteX16" fmla="*/ 452051 w 567149"/>
                <a:gd name="connsiteY16" fmla="*/ 454190 h 1006792"/>
                <a:gd name="connsiteX17" fmla="*/ 484142 w 567149"/>
                <a:gd name="connsiteY17" fmla="*/ 617532 h 1006792"/>
                <a:gd name="connsiteX18" fmla="*/ 513558 w 567149"/>
                <a:gd name="connsiteY18" fmla="*/ 781623 h 1006792"/>
                <a:gd name="connsiteX19" fmla="*/ 567150 w 567149"/>
                <a:gd name="connsiteY19" fmla="*/ 1006793 h 100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67149" h="1006792">
                  <a:moveTo>
                    <a:pt x="567150" y="1006793"/>
                  </a:moveTo>
                  <a:cubicBezTo>
                    <a:pt x="555811" y="896080"/>
                    <a:pt x="548109" y="889127"/>
                    <a:pt x="532064" y="778735"/>
                  </a:cubicBezTo>
                  <a:cubicBezTo>
                    <a:pt x="516019" y="668343"/>
                    <a:pt x="498904" y="558485"/>
                    <a:pt x="475584" y="448949"/>
                  </a:cubicBezTo>
                  <a:cubicBezTo>
                    <a:pt x="472589" y="435257"/>
                    <a:pt x="469059" y="421672"/>
                    <a:pt x="465636" y="407873"/>
                  </a:cubicBezTo>
                  <a:lnTo>
                    <a:pt x="459325" y="387228"/>
                  </a:lnTo>
                  <a:lnTo>
                    <a:pt x="451516" y="367011"/>
                  </a:lnTo>
                  <a:cubicBezTo>
                    <a:pt x="440263" y="340440"/>
                    <a:pt x="425469" y="315505"/>
                    <a:pt x="407552" y="292881"/>
                  </a:cubicBezTo>
                  <a:cubicBezTo>
                    <a:pt x="371504" y="249152"/>
                    <a:pt x="329561" y="210633"/>
                    <a:pt x="282933" y="178424"/>
                  </a:cubicBezTo>
                  <a:cubicBezTo>
                    <a:pt x="237578" y="145371"/>
                    <a:pt x="189977" y="116061"/>
                    <a:pt x="142697" y="86859"/>
                  </a:cubicBezTo>
                  <a:cubicBezTo>
                    <a:pt x="95416" y="57656"/>
                    <a:pt x="47922" y="28347"/>
                    <a:pt x="0" y="0"/>
                  </a:cubicBezTo>
                  <a:cubicBezTo>
                    <a:pt x="45141" y="32733"/>
                    <a:pt x="91031" y="64181"/>
                    <a:pt x="136493" y="96272"/>
                  </a:cubicBezTo>
                  <a:cubicBezTo>
                    <a:pt x="181954" y="128363"/>
                    <a:pt x="228165" y="159277"/>
                    <a:pt x="271808" y="193186"/>
                  </a:cubicBezTo>
                  <a:cubicBezTo>
                    <a:pt x="315741" y="225812"/>
                    <a:pt x="355287" y="263957"/>
                    <a:pt x="389474" y="306680"/>
                  </a:cubicBezTo>
                  <a:cubicBezTo>
                    <a:pt x="405766" y="328053"/>
                    <a:pt x="419308" y="351372"/>
                    <a:pt x="429802" y="376103"/>
                  </a:cubicBezTo>
                  <a:lnTo>
                    <a:pt x="436862" y="394823"/>
                  </a:lnTo>
                  <a:lnTo>
                    <a:pt x="442531" y="414077"/>
                  </a:lnTo>
                  <a:cubicBezTo>
                    <a:pt x="445847" y="427341"/>
                    <a:pt x="449163" y="440713"/>
                    <a:pt x="452051" y="454190"/>
                  </a:cubicBezTo>
                  <a:cubicBezTo>
                    <a:pt x="464032" y="507675"/>
                    <a:pt x="473980" y="562871"/>
                    <a:pt x="484142" y="617532"/>
                  </a:cubicBezTo>
                  <a:lnTo>
                    <a:pt x="513558" y="781623"/>
                  </a:lnTo>
                  <a:cubicBezTo>
                    <a:pt x="532599" y="891266"/>
                    <a:pt x="546505" y="896935"/>
                    <a:pt x="567150" y="1006793"/>
                  </a:cubicBezTo>
                  <a:close/>
                </a:path>
              </a:pathLst>
            </a:custGeom>
            <a:solidFill>
              <a:srgbClr val="FF725E">
                <a:alpha val="40000"/>
              </a:srgbClr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77" name="图形 18">
              <a:extLst>
                <a:ext uri="{FF2B5EF4-FFF2-40B4-BE49-F238E27FC236}">
                  <a16:creationId xmlns:a16="http://schemas.microsoft.com/office/drawing/2014/main" id="{ACEA3D1F-A7BC-A294-7266-46E91E415807}"/>
                </a:ext>
              </a:extLst>
            </p:cNvPr>
            <p:cNvGrpSpPr/>
            <p:nvPr/>
          </p:nvGrpSpPr>
          <p:grpSpPr>
            <a:xfrm>
              <a:off x="7562706" y="2252751"/>
              <a:ext cx="1402472" cy="1495943"/>
              <a:chOff x="6853926" y="1287809"/>
              <a:chExt cx="2011771" cy="2145850"/>
            </a:xfrm>
          </p:grpSpPr>
          <p:sp>
            <p:nvSpPr>
              <p:cNvPr id="783" name="任意多边形: 形状 782">
                <a:extLst>
                  <a:ext uri="{FF2B5EF4-FFF2-40B4-BE49-F238E27FC236}">
                    <a16:creationId xmlns:a16="http://schemas.microsoft.com/office/drawing/2014/main" id="{C8FBD8C5-73E9-1A46-1C1C-12EDCBC94277}"/>
                  </a:ext>
                </a:extLst>
              </p:cNvPr>
              <p:cNvSpPr/>
              <p:nvPr/>
            </p:nvSpPr>
            <p:spPr>
              <a:xfrm>
                <a:off x="8004678" y="1287809"/>
                <a:ext cx="840004" cy="606300"/>
              </a:xfrm>
              <a:custGeom>
                <a:avLst/>
                <a:gdLst>
                  <a:gd name="connsiteX0" fmla="*/ 605635 w 840004"/>
                  <a:gd name="connsiteY0" fmla="*/ 360914 h 606300"/>
                  <a:gd name="connsiteX1" fmla="*/ 394585 w 840004"/>
                  <a:gd name="connsiteY1" fmla="*/ 229770 h 606300"/>
                  <a:gd name="connsiteX2" fmla="*/ 347091 w 840004"/>
                  <a:gd name="connsiteY2" fmla="*/ 164304 h 606300"/>
                  <a:gd name="connsiteX3" fmla="*/ 273389 w 840004"/>
                  <a:gd name="connsiteY3" fmla="*/ 72525 h 606300"/>
                  <a:gd name="connsiteX4" fmla="*/ 177117 w 840004"/>
                  <a:gd name="connsiteY4" fmla="*/ 14869 h 606300"/>
                  <a:gd name="connsiteX5" fmla="*/ 146524 w 840004"/>
                  <a:gd name="connsiteY5" fmla="*/ 20645 h 606300"/>
                  <a:gd name="connsiteX6" fmla="*/ 109299 w 840004"/>
                  <a:gd name="connsiteY6" fmla="*/ 9948 h 606300"/>
                  <a:gd name="connsiteX7" fmla="*/ 78813 w 840004"/>
                  <a:gd name="connsiteY7" fmla="*/ 18078 h 606300"/>
                  <a:gd name="connsiteX8" fmla="*/ 36025 w 840004"/>
                  <a:gd name="connsiteY8" fmla="*/ 8451 h 606300"/>
                  <a:gd name="connsiteX9" fmla="*/ 14631 w 840004"/>
                  <a:gd name="connsiteY9" fmla="*/ 0 h 606300"/>
                  <a:gd name="connsiteX10" fmla="*/ 84 w 840004"/>
                  <a:gd name="connsiteY10" fmla="*/ 18613 h 606300"/>
                  <a:gd name="connsiteX11" fmla="*/ 16878 w 840004"/>
                  <a:gd name="connsiteY11" fmla="*/ 58084 h 606300"/>
                  <a:gd name="connsiteX12" fmla="*/ 68758 w 840004"/>
                  <a:gd name="connsiteY12" fmla="*/ 105044 h 606300"/>
                  <a:gd name="connsiteX13" fmla="*/ 147273 w 840004"/>
                  <a:gd name="connsiteY13" fmla="*/ 203027 h 606300"/>
                  <a:gd name="connsiteX14" fmla="*/ 139571 w 840004"/>
                  <a:gd name="connsiteY14" fmla="*/ 218859 h 606300"/>
                  <a:gd name="connsiteX15" fmla="*/ 92398 w 840004"/>
                  <a:gd name="connsiteY15" fmla="*/ 194577 h 606300"/>
                  <a:gd name="connsiteX16" fmla="*/ 40839 w 840004"/>
                  <a:gd name="connsiteY16" fmla="*/ 196181 h 606300"/>
                  <a:gd name="connsiteX17" fmla="*/ 30142 w 840004"/>
                  <a:gd name="connsiteY17" fmla="*/ 207520 h 606300"/>
                  <a:gd name="connsiteX18" fmla="*/ 36774 w 840004"/>
                  <a:gd name="connsiteY18" fmla="*/ 221212 h 606300"/>
                  <a:gd name="connsiteX19" fmla="*/ 51215 w 840004"/>
                  <a:gd name="connsiteY19" fmla="*/ 233406 h 606300"/>
                  <a:gd name="connsiteX20" fmla="*/ 80524 w 840004"/>
                  <a:gd name="connsiteY20" fmla="*/ 259507 h 606300"/>
                  <a:gd name="connsiteX21" fmla="*/ 233383 w 840004"/>
                  <a:gd name="connsiteY21" fmla="*/ 347222 h 606300"/>
                  <a:gd name="connsiteX22" fmla="*/ 319707 w 840004"/>
                  <a:gd name="connsiteY22" fmla="*/ 376852 h 606300"/>
                  <a:gd name="connsiteX23" fmla="*/ 558997 w 840004"/>
                  <a:gd name="connsiteY23" fmla="*/ 606301 h 606300"/>
                  <a:gd name="connsiteX24" fmla="*/ 840005 w 840004"/>
                  <a:gd name="connsiteY24" fmla="*/ 527250 h 606300"/>
                  <a:gd name="connsiteX25" fmla="*/ 605635 w 840004"/>
                  <a:gd name="connsiteY25" fmla="*/ 360914 h 60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840004" h="606300">
                    <a:moveTo>
                      <a:pt x="605635" y="360914"/>
                    </a:moveTo>
                    <a:cubicBezTo>
                      <a:pt x="505298" y="301118"/>
                      <a:pt x="418761" y="253944"/>
                      <a:pt x="394585" y="229770"/>
                    </a:cubicBezTo>
                    <a:cubicBezTo>
                      <a:pt x="376272" y="209852"/>
                      <a:pt x="360334" y="187889"/>
                      <a:pt x="347091" y="164304"/>
                    </a:cubicBezTo>
                    <a:cubicBezTo>
                      <a:pt x="328286" y="129502"/>
                      <a:pt x="303309" y="98405"/>
                      <a:pt x="273389" y="72525"/>
                    </a:cubicBezTo>
                    <a:cubicBezTo>
                      <a:pt x="244743" y="48061"/>
                      <a:pt x="212203" y="28573"/>
                      <a:pt x="177117" y="14869"/>
                    </a:cubicBezTo>
                    <a:cubicBezTo>
                      <a:pt x="166838" y="9320"/>
                      <a:pt x="154076" y="11729"/>
                      <a:pt x="146524" y="20645"/>
                    </a:cubicBezTo>
                    <a:cubicBezTo>
                      <a:pt x="135218" y="14001"/>
                      <a:pt x="122413" y="10321"/>
                      <a:pt x="109299" y="9948"/>
                    </a:cubicBezTo>
                    <a:cubicBezTo>
                      <a:pt x="98827" y="11345"/>
                      <a:pt x="88590" y="14077"/>
                      <a:pt x="78813" y="18078"/>
                    </a:cubicBezTo>
                    <a:cubicBezTo>
                      <a:pt x="62660" y="22677"/>
                      <a:pt x="50252" y="16045"/>
                      <a:pt x="36025" y="8451"/>
                    </a:cubicBezTo>
                    <a:cubicBezTo>
                      <a:pt x="29661" y="3984"/>
                      <a:pt x="22333" y="1087"/>
                      <a:pt x="14631" y="0"/>
                    </a:cubicBezTo>
                    <a:cubicBezTo>
                      <a:pt x="2330" y="0"/>
                      <a:pt x="-558" y="8771"/>
                      <a:pt x="84" y="18613"/>
                    </a:cubicBezTo>
                    <a:cubicBezTo>
                      <a:pt x="1496" y="33181"/>
                      <a:pt x="7368" y="46962"/>
                      <a:pt x="16878" y="58084"/>
                    </a:cubicBezTo>
                    <a:cubicBezTo>
                      <a:pt x="31532" y="76483"/>
                      <a:pt x="51643" y="89212"/>
                      <a:pt x="68758" y="105044"/>
                    </a:cubicBezTo>
                    <a:cubicBezTo>
                      <a:pt x="94858" y="129326"/>
                      <a:pt x="137325" y="168155"/>
                      <a:pt x="147273" y="203027"/>
                    </a:cubicBezTo>
                    <a:cubicBezTo>
                      <a:pt x="149412" y="210087"/>
                      <a:pt x="151445" y="225491"/>
                      <a:pt x="139571" y="218859"/>
                    </a:cubicBezTo>
                    <a:cubicBezTo>
                      <a:pt x="124563" y="209445"/>
                      <a:pt x="108786" y="201316"/>
                      <a:pt x="92398" y="194577"/>
                    </a:cubicBezTo>
                    <a:cubicBezTo>
                      <a:pt x="75753" y="187797"/>
                      <a:pt x="57023" y="188380"/>
                      <a:pt x="40839" y="196181"/>
                    </a:cubicBezTo>
                    <a:cubicBezTo>
                      <a:pt x="35972" y="198481"/>
                      <a:pt x="32153" y="202524"/>
                      <a:pt x="30142" y="207520"/>
                    </a:cubicBezTo>
                    <a:cubicBezTo>
                      <a:pt x="27789" y="214794"/>
                      <a:pt x="31853" y="218217"/>
                      <a:pt x="36774" y="221212"/>
                    </a:cubicBezTo>
                    <a:cubicBezTo>
                      <a:pt x="41834" y="224977"/>
                      <a:pt x="46658" y="229053"/>
                      <a:pt x="51215" y="233406"/>
                    </a:cubicBezTo>
                    <a:lnTo>
                      <a:pt x="80524" y="259507"/>
                    </a:lnTo>
                    <a:cubicBezTo>
                      <a:pt x="138074" y="309568"/>
                      <a:pt x="157007" y="331818"/>
                      <a:pt x="233383" y="347222"/>
                    </a:cubicBezTo>
                    <a:cubicBezTo>
                      <a:pt x="244080" y="349468"/>
                      <a:pt x="290611" y="353961"/>
                      <a:pt x="319707" y="376852"/>
                    </a:cubicBezTo>
                    <a:cubicBezTo>
                      <a:pt x="348803" y="399743"/>
                      <a:pt x="558997" y="606301"/>
                      <a:pt x="558997" y="606301"/>
                    </a:cubicBezTo>
                    <a:lnTo>
                      <a:pt x="840005" y="527250"/>
                    </a:lnTo>
                    <a:cubicBezTo>
                      <a:pt x="800426" y="472268"/>
                      <a:pt x="719343" y="428518"/>
                      <a:pt x="605635" y="360914"/>
                    </a:cubicBezTo>
                    <a:close/>
                  </a:path>
                </a:pathLst>
              </a:custGeom>
              <a:solidFill>
                <a:srgbClr val="FFBDA7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4" name="任意多边形: 形状 783">
                <a:extLst>
                  <a:ext uri="{FF2B5EF4-FFF2-40B4-BE49-F238E27FC236}">
                    <a16:creationId xmlns:a16="http://schemas.microsoft.com/office/drawing/2014/main" id="{4988B1A0-5F8D-A5E3-B736-8CA754DE6D4D}"/>
                  </a:ext>
                </a:extLst>
              </p:cNvPr>
              <p:cNvSpPr/>
              <p:nvPr/>
            </p:nvSpPr>
            <p:spPr>
              <a:xfrm>
                <a:off x="8190032" y="1498631"/>
                <a:ext cx="119591" cy="52963"/>
              </a:xfrm>
              <a:custGeom>
                <a:avLst/>
                <a:gdLst>
                  <a:gd name="connsiteX0" fmla="*/ 0 w 119591"/>
                  <a:gd name="connsiteY0" fmla="*/ 11032 h 52963"/>
                  <a:gd name="connsiteX1" fmla="*/ 119591 w 119591"/>
                  <a:gd name="connsiteY1" fmla="*/ 52964 h 52963"/>
                  <a:gd name="connsiteX2" fmla="*/ 72418 w 119591"/>
                  <a:gd name="connsiteY2" fmla="*/ 5576 h 52963"/>
                  <a:gd name="connsiteX3" fmla="*/ 0 w 119591"/>
                  <a:gd name="connsiteY3" fmla="*/ 11032 h 52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591" h="52963">
                    <a:moveTo>
                      <a:pt x="0" y="11032"/>
                    </a:moveTo>
                    <a:cubicBezTo>
                      <a:pt x="44307" y="4721"/>
                      <a:pt x="88923" y="20360"/>
                      <a:pt x="119591" y="52964"/>
                    </a:cubicBezTo>
                    <a:cubicBezTo>
                      <a:pt x="119591" y="52964"/>
                      <a:pt x="104295" y="16594"/>
                      <a:pt x="72418" y="5576"/>
                    </a:cubicBezTo>
                    <a:cubicBezTo>
                      <a:pt x="48671" y="-3441"/>
                      <a:pt x="22132" y="-1451"/>
                      <a:pt x="0" y="11032"/>
                    </a:cubicBezTo>
                    <a:close/>
                  </a:path>
                </a:pathLst>
              </a:custGeom>
              <a:solidFill>
                <a:srgbClr val="F0997A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5" name="任意多边形: 形状 784">
                <a:extLst>
                  <a:ext uri="{FF2B5EF4-FFF2-40B4-BE49-F238E27FC236}">
                    <a16:creationId xmlns:a16="http://schemas.microsoft.com/office/drawing/2014/main" id="{F811EA92-BF11-ED69-15A6-8C8AB2449055}"/>
                  </a:ext>
                </a:extLst>
              </p:cNvPr>
              <p:cNvSpPr/>
              <p:nvPr/>
            </p:nvSpPr>
            <p:spPr>
              <a:xfrm>
                <a:off x="7312846" y="1365818"/>
                <a:ext cx="1101606" cy="1046830"/>
              </a:xfrm>
              <a:custGeom>
                <a:avLst/>
                <a:gdLst>
                  <a:gd name="connsiteX0" fmla="*/ 456905 w 1101606"/>
                  <a:gd name="connsiteY0" fmla="*/ 920761 h 1046830"/>
                  <a:gd name="connsiteX1" fmla="*/ 491562 w 1101606"/>
                  <a:gd name="connsiteY1" fmla="*/ 896158 h 1046830"/>
                  <a:gd name="connsiteX2" fmla="*/ 550823 w 1101606"/>
                  <a:gd name="connsiteY2" fmla="*/ 919691 h 1046830"/>
                  <a:gd name="connsiteX3" fmla="*/ 637575 w 1101606"/>
                  <a:gd name="connsiteY3" fmla="*/ 934988 h 1046830"/>
                  <a:gd name="connsiteX4" fmla="*/ 704645 w 1101606"/>
                  <a:gd name="connsiteY4" fmla="*/ 924291 h 1046830"/>
                  <a:gd name="connsiteX5" fmla="*/ 755562 w 1101606"/>
                  <a:gd name="connsiteY5" fmla="*/ 911241 h 1046830"/>
                  <a:gd name="connsiteX6" fmla="*/ 816641 w 1101606"/>
                  <a:gd name="connsiteY6" fmla="*/ 926965 h 1046830"/>
                  <a:gd name="connsiteX7" fmla="*/ 868093 w 1101606"/>
                  <a:gd name="connsiteY7" fmla="*/ 951782 h 1046830"/>
                  <a:gd name="connsiteX8" fmla="*/ 972174 w 1101606"/>
                  <a:gd name="connsiteY8" fmla="*/ 961409 h 1046830"/>
                  <a:gd name="connsiteX9" fmla="*/ 1016994 w 1101606"/>
                  <a:gd name="connsiteY9" fmla="*/ 925575 h 1046830"/>
                  <a:gd name="connsiteX10" fmla="*/ 1021487 w 1101606"/>
                  <a:gd name="connsiteY10" fmla="*/ 859896 h 1046830"/>
                  <a:gd name="connsiteX11" fmla="*/ 1101607 w 1101606"/>
                  <a:gd name="connsiteY11" fmla="*/ 846311 h 1046830"/>
                  <a:gd name="connsiteX12" fmla="*/ 1067644 w 1101606"/>
                  <a:gd name="connsiteY12" fmla="*/ 848578 h 1046830"/>
                  <a:gd name="connsiteX13" fmla="*/ 1059461 w 1101606"/>
                  <a:gd name="connsiteY13" fmla="*/ 831763 h 1046830"/>
                  <a:gd name="connsiteX14" fmla="*/ 1080855 w 1101606"/>
                  <a:gd name="connsiteY14" fmla="*/ 787264 h 1046830"/>
                  <a:gd name="connsiteX15" fmla="*/ 1077432 w 1101606"/>
                  <a:gd name="connsiteY15" fmla="*/ 748648 h 1046830"/>
                  <a:gd name="connsiteX16" fmla="*/ 1059140 w 1101606"/>
                  <a:gd name="connsiteY16" fmla="*/ 721906 h 1046830"/>
                  <a:gd name="connsiteX17" fmla="*/ 1065237 w 1101606"/>
                  <a:gd name="connsiteY17" fmla="*/ 694843 h 1046830"/>
                  <a:gd name="connsiteX18" fmla="*/ 1081390 w 1101606"/>
                  <a:gd name="connsiteY18" fmla="*/ 678155 h 1046830"/>
                  <a:gd name="connsiteX19" fmla="*/ 1074758 w 1101606"/>
                  <a:gd name="connsiteY19" fmla="*/ 621034 h 1046830"/>
                  <a:gd name="connsiteX20" fmla="*/ 1021273 w 1101606"/>
                  <a:gd name="connsiteY20" fmla="*/ 590013 h 1046830"/>
                  <a:gd name="connsiteX21" fmla="*/ 1051652 w 1101606"/>
                  <a:gd name="connsiteY21" fmla="*/ 512567 h 1046830"/>
                  <a:gd name="connsiteX22" fmla="*/ 1009614 w 1101606"/>
                  <a:gd name="connsiteY22" fmla="*/ 535887 h 1046830"/>
                  <a:gd name="connsiteX23" fmla="*/ 978592 w 1101606"/>
                  <a:gd name="connsiteY23" fmla="*/ 504438 h 1046830"/>
                  <a:gd name="connsiteX24" fmla="*/ 1002019 w 1101606"/>
                  <a:gd name="connsiteY24" fmla="*/ 462613 h 1046830"/>
                  <a:gd name="connsiteX25" fmla="*/ 1021380 w 1101606"/>
                  <a:gd name="connsiteY25" fmla="*/ 384632 h 1046830"/>
                  <a:gd name="connsiteX26" fmla="*/ 985652 w 1101606"/>
                  <a:gd name="connsiteY26" fmla="*/ 331148 h 1046830"/>
                  <a:gd name="connsiteX27" fmla="*/ 1042988 w 1101606"/>
                  <a:gd name="connsiteY27" fmla="*/ 365913 h 1046830"/>
                  <a:gd name="connsiteX28" fmla="*/ 1012074 w 1101606"/>
                  <a:gd name="connsiteY28" fmla="*/ 288895 h 1046830"/>
                  <a:gd name="connsiteX29" fmla="*/ 953990 w 1101606"/>
                  <a:gd name="connsiteY29" fmla="*/ 255307 h 1046830"/>
                  <a:gd name="connsiteX30" fmla="*/ 913448 w 1101606"/>
                  <a:gd name="connsiteY30" fmla="*/ 218509 h 1046830"/>
                  <a:gd name="connsiteX31" fmla="*/ 899221 w 1101606"/>
                  <a:gd name="connsiteY31" fmla="*/ 160104 h 1046830"/>
                  <a:gd name="connsiteX32" fmla="*/ 839212 w 1101606"/>
                  <a:gd name="connsiteY32" fmla="*/ 100736 h 1046830"/>
                  <a:gd name="connsiteX33" fmla="*/ 798564 w 1101606"/>
                  <a:gd name="connsiteY33" fmla="*/ 93249 h 1046830"/>
                  <a:gd name="connsiteX34" fmla="*/ 818781 w 1101606"/>
                  <a:gd name="connsiteY34" fmla="*/ 83514 h 1046830"/>
                  <a:gd name="connsiteX35" fmla="*/ 824343 w 1101606"/>
                  <a:gd name="connsiteY35" fmla="*/ 32490 h 1046830"/>
                  <a:gd name="connsiteX36" fmla="*/ 770859 w 1101606"/>
                  <a:gd name="connsiteY36" fmla="*/ 48964 h 1046830"/>
                  <a:gd name="connsiteX37" fmla="*/ 711384 w 1101606"/>
                  <a:gd name="connsiteY37" fmla="*/ 8101 h 1046830"/>
                  <a:gd name="connsiteX38" fmla="*/ 640677 w 1101606"/>
                  <a:gd name="connsiteY38" fmla="*/ 8101 h 1046830"/>
                  <a:gd name="connsiteX39" fmla="*/ 595215 w 1101606"/>
                  <a:gd name="connsiteY39" fmla="*/ 36127 h 1046830"/>
                  <a:gd name="connsiteX40" fmla="*/ 514240 w 1101606"/>
                  <a:gd name="connsiteY40" fmla="*/ 36127 h 1046830"/>
                  <a:gd name="connsiteX41" fmla="*/ 456691 w 1101606"/>
                  <a:gd name="connsiteY41" fmla="*/ 41369 h 1046830"/>
                  <a:gd name="connsiteX42" fmla="*/ 402564 w 1101606"/>
                  <a:gd name="connsiteY42" fmla="*/ 68967 h 1046830"/>
                  <a:gd name="connsiteX43" fmla="*/ 379031 w 1101606"/>
                  <a:gd name="connsiteY43" fmla="*/ 99132 h 1046830"/>
                  <a:gd name="connsiteX44" fmla="*/ 371222 w 1101606"/>
                  <a:gd name="connsiteY44" fmla="*/ 131223 h 1046830"/>
                  <a:gd name="connsiteX45" fmla="*/ 230023 w 1101606"/>
                  <a:gd name="connsiteY45" fmla="*/ 183210 h 1046830"/>
                  <a:gd name="connsiteX46" fmla="*/ 207560 w 1101606"/>
                  <a:gd name="connsiteY46" fmla="*/ 211343 h 1046830"/>
                  <a:gd name="connsiteX47" fmla="*/ 175469 w 1101606"/>
                  <a:gd name="connsiteY47" fmla="*/ 223323 h 1046830"/>
                  <a:gd name="connsiteX48" fmla="*/ 157102 w 1101606"/>
                  <a:gd name="connsiteY48" fmla="*/ 200624 h 1046830"/>
                  <a:gd name="connsiteX49" fmla="*/ 157819 w 1101606"/>
                  <a:gd name="connsiteY49" fmla="*/ 197009 h 1046830"/>
                  <a:gd name="connsiteX50" fmla="*/ 143057 w 1101606"/>
                  <a:gd name="connsiteY50" fmla="*/ 220756 h 1046830"/>
                  <a:gd name="connsiteX51" fmla="*/ 145518 w 1101606"/>
                  <a:gd name="connsiteY51" fmla="*/ 248354 h 1046830"/>
                  <a:gd name="connsiteX52" fmla="*/ 201355 w 1101606"/>
                  <a:gd name="connsiteY52" fmla="*/ 269106 h 1046830"/>
                  <a:gd name="connsiteX53" fmla="*/ 161242 w 1101606"/>
                  <a:gd name="connsiteY53" fmla="*/ 290500 h 1046830"/>
                  <a:gd name="connsiteX54" fmla="*/ 125300 w 1101606"/>
                  <a:gd name="connsiteY54" fmla="*/ 310824 h 1046830"/>
                  <a:gd name="connsiteX55" fmla="*/ 96526 w 1101606"/>
                  <a:gd name="connsiteY55" fmla="*/ 389874 h 1046830"/>
                  <a:gd name="connsiteX56" fmla="*/ 107223 w 1101606"/>
                  <a:gd name="connsiteY56" fmla="*/ 452023 h 1046830"/>
                  <a:gd name="connsiteX57" fmla="*/ 61440 w 1101606"/>
                  <a:gd name="connsiteY57" fmla="*/ 492243 h 1046830"/>
                  <a:gd name="connsiteX58" fmla="*/ 29349 w 1101606"/>
                  <a:gd name="connsiteY58" fmla="*/ 544337 h 1046830"/>
                  <a:gd name="connsiteX59" fmla="*/ 58231 w 1101606"/>
                  <a:gd name="connsiteY59" fmla="*/ 595147 h 1046830"/>
                  <a:gd name="connsiteX60" fmla="*/ 62831 w 1101606"/>
                  <a:gd name="connsiteY60" fmla="*/ 645958 h 1046830"/>
                  <a:gd name="connsiteX61" fmla="*/ 27852 w 1101606"/>
                  <a:gd name="connsiteY61" fmla="*/ 689280 h 1046830"/>
                  <a:gd name="connsiteX62" fmla="*/ 19401 w 1101606"/>
                  <a:gd name="connsiteY62" fmla="*/ 751001 h 1046830"/>
                  <a:gd name="connsiteX63" fmla="*/ 36516 w 1101606"/>
                  <a:gd name="connsiteY63" fmla="*/ 816145 h 1046830"/>
                  <a:gd name="connsiteX64" fmla="*/ 5388 w 1101606"/>
                  <a:gd name="connsiteY64" fmla="*/ 857863 h 1046830"/>
                  <a:gd name="connsiteX65" fmla="*/ 16085 w 1101606"/>
                  <a:gd name="connsiteY65" fmla="*/ 914022 h 1046830"/>
                  <a:gd name="connsiteX66" fmla="*/ 29028 w 1101606"/>
                  <a:gd name="connsiteY66" fmla="*/ 880755 h 1046830"/>
                  <a:gd name="connsiteX67" fmla="*/ 59087 w 1101606"/>
                  <a:gd name="connsiteY67" fmla="*/ 859361 h 1046830"/>
                  <a:gd name="connsiteX68" fmla="*/ 41223 w 1101606"/>
                  <a:gd name="connsiteY68" fmla="*/ 904823 h 1046830"/>
                  <a:gd name="connsiteX69" fmla="*/ 62617 w 1101606"/>
                  <a:gd name="connsiteY69" fmla="*/ 946113 h 1046830"/>
                  <a:gd name="connsiteX70" fmla="*/ 109041 w 1101606"/>
                  <a:gd name="connsiteY70" fmla="*/ 962693 h 1046830"/>
                  <a:gd name="connsiteX71" fmla="*/ 116422 w 1101606"/>
                  <a:gd name="connsiteY71" fmla="*/ 992644 h 1046830"/>
                  <a:gd name="connsiteX72" fmla="*/ 164023 w 1101606"/>
                  <a:gd name="connsiteY72" fmla="*/ 1042920 h 1046830"/>
                  <a:gd name="connsiteX73" fmla="*/ 235372 w 1101606"/>
                  <a:gd name="connsiteY73" fmla="*/ 1038748 h 1046830"/>
                  <a:gd name="connsiteX74" fmla="*/ 285219 w 1101606"/>
                  <a:gd name="connsiteY74" fmla="*/ 1021526 h 1046830"/>
                  <a:gd name="connsiteX75" fmla="*/ 326616 w 1101606"/>
                  <a:gd name="connsiteY75" fmla="*/ 1009225 h 1046830"/>
                  <a:gd name="connsiteX76" fmla="*/ 356033 w 1101606"/>
                  <a:gd name="connsiteY76" fmla="*/ 969967 h 1046830"/>
                  <a:gd name="connsiteX77" fmla="*/ 456905 w 1101606"/>
                  <a:gd name="connsiteY77" fmla="*/ 920761 h 1046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1101606" h="1046830">
                    <a:moveTo>
                      <a:pt x="456905" y="920761"/>
                    </a:moveTo>
                    <a:cubicBezTo>
                      <a:pt x="469313" y="914129"/>
                      <a:pt x="479047" y="901935"/>
                      <a:pt x="491562" y="896158"/>
                    </a:cubicBezTo>
                    <a:cubicBezTo>
                      <a:pt x="509854" y="887494"/>
                      <a:pt x="532852" y="912845"/>
                      <a:pt x="550823" y="919691"/>
                    </a:cubicBezTo>
                    <a:cubicBezTo>
                      <a:pt x="578528" y="930164"/>
                      <a:pt x="607955" y="935352"/>
                      <a:pt x="637575" y="934988"/>
                    </a:cubicBezTo>
                    <a:cubicBezTo>
                      <a:pt x="660370" y="935127"/>
                      <a:pt x="683026" y="931512"/>
                      <a:pt x="704645" y="924291"/>
                    </a:cubicBezTo>
                    <a:cubicBezTo>
                      <a:pt x="723043" y="917659"/>
                      <a:pt x="735880" y="908353"/>
                      <a:pt x="755562" y="911241"/>
                    </a:cubicBezTo>
                    <a:cubicBezTo>
                      <a:pt x="776549" y="913616"/>
                      <a:pt x="797109" y="918911"/>
                      <a:pt x="816641" y="926965"/>
                    </a:cubicBezTo>
                    <a:cubicBezTo>
                      <a:pt x="834077" y="934667"/>
                      <a:pt x="850337" y="945043"/>
                      <a:pt x="868093" y="951782"/>
                    </a:cubicBezTo>
                    <a:cubicBezTo>
                      <a:pt x="898901" y="963228"/>
                      <a:pt x="929921" y="972427"/>
                      <a:pt x="972174" y="961409"/>
                    </a:cubicBezTo>
                    <a:cubicBezTo>
                      <a:pt x="991054" y="955451"/>
                      <a:pt x="1007036" y="942679"/>
                      <a:pt x="1016994" y="925575"/>
                    </a:cubicBezTo>
                    <a:cubicBezTo>
                      <a:pt x="1026953" y="905090"/>
                      <a:pt x="1028558" y="881546"/>
                      <a:pt x="1021487" y="859896"/>
                    </a:cubicBezTo>
                    <a:cubicBezTo>
                      <a:pt x="1041276" y="882787"/>
                      <a:pt x="1089519" y="881290"/>
                      <a:pt x="1101607" y="846311"/>
                    </a:cubicBezTo>
                    <a:cubicBezTo>
                      <a:pt x="1092857" y="856312"/>
                      <a:pt x="1077646" y="857328"/>
                      <a:pt x="1067644" y="848578"/>
                    </a:cubicBezTo>
                    <a:cubicBezTo>
                      <a:pt x="1062766" y="844300"/>
                      <a:pt x="1059814" y="838245"/>
                      <a:pt x="1059461" y="831763"/>
                    </a:cubicBezTo>
                    <a:cubicBezTo>
                      <a:pt x="1058498" y="815183"/>
                      <a:pt x="1074009" y="802667"/>
                      <a:pt x="1080855" y="787264"/>
                    </a:cubicBezTo>
                    <a:cubicBezTo>
                      <a:pt x="1085947" y="774588"/>
                      <a:pt x="1084674" y="760233"/>
                      <a:pt x="1077432" y="748648"/>
                    </a:cubicBezTo>
                    <a:cubicBezTo>
                      <a:pt x="1070211" y="740561"/>
                      <a:pt x="1064061" y="731565"/>
                      <a:pt x="1059140" y="721906"/>
                    </a:cubicBezTo>
                    <a:cubicBezTo>
                      <a:pt x="1056637" y="712428"/>
                      <a:pt x="1058916" y="702330"/>
                      <a:pt x="1065237" y="694843"/>
                    </a:cubicBezTo>
                    <a:cubicBezTo>
                      <a:pt x="1070051" y="688745"/>
                      <a:pt x="1076683" y="684146"/>
                      <a:pt x="1081390" y="678155"/>
                    </a:cubicBezTo>
                    <a:cubicBezTo>
                      <a:pt x="1094012" y="661575"/>
                      <a:pt x="1088557" y="636544"/>
                      <a:pt x="1074758" y="621034"/>
                    </a:cubicBezTo>
                    <a:cubicBezTo>
                      <a:pt x="1059654" y="606582"/>
                      <a:pt x="1041319" y="595939"/>
                      <a:pt x="1021273" y="590013"/>
                    </a:cubicBezTo>
                    <a:cubicBezTo>
                      <a:pt x="1048058" y="574299"/>
                      <a:pt x="1060606" y="542305"/>
                      <a:pt x="1051652" y="512567"/>
                    </a:cubicBezTo>
                    <a:cubicBezTo>
                      <a:pt x="1043426" y="527907"/>
                      <a:pt x="1026985" y="537031"/>
                      <a:pt x="1009614" y="535887"/>
                    </a:cubicBezTo>
                    <a:cubicBezTo>
                      <a:pt x="993215" y="533897"/>
                      <a:pt x="980358" y="520857"/>
                      <a:pt x="978592" y="504438"/>
                    </a:cubicBezTo>
                    <a:cubicBezTo>
                      <a:pt x="978592" y="488285"/>
                      <a:pt x="993568" y="475128"/>
                      <a:pt x="1002019" y="462613"/>
                    </a:cubicBezTo>
                    <a:cubicBezTo>
                      <a:pt x="1017187" y="439593"/>
                      <a:pt x="1024012" y="412070"/>
                      <a:pt x="1021380" y="384632"/>
                    </a:cubicBezTo>
                    <a:cubicBezTo>
                      <a:pt x="1017101" y="360030"/>
                      <a:pt x="1004265" y="338422"/>
                      <a:pt x="985652" y="331148"/>
                    </a:cubicBezTo>
                    <a:cubicBezTo>
                      <a:pt x="1009624" y="331597"/>
                      <a:pt x="1031510" y="344872"/>
                      <a:pt x="1042988" y="365913"/>
                    </a:cubicBezTo>
                    <a:cubicBezTo>
                      <a:pt x="1045288" y="336817"/>
                      <a:pt x="1033842" y="308331"/>
                      <a:pt x="1012074" y="288895"/>
                    </a:cubicBezTo>
                    <a:cubicBezTo>
                      <a:pt x="995280" y="274133"/>
                      <a:pt x="973672" y="266004"/>
                      <a:pt x="953990" y="255307"/>
                    </a:cubicBezTo>
                    <a:cubicBezTo>
                      <a:pt x="937121" y="247348"/>
                      <a:pt x="923001" y="234533"/>
                      <a:pt x="913448" y="218509"/>
                    </a:cubicBezTo>
                    <a:cubicBezTo>
                      <a:pt x="904784" y="201180"/>
                      <a:pt x="903500" y="179038"/>
                      <a:pt x="899221" y="160104"/>
                    </a:cubicBezTo>
                    <a:cubicBezTo>
                      <a:pt x="891841" y="128014"/>
                      <a:pt x="868949" y="111968"/>
                      <a:pt x="839212" y="100736"/>
                    </a:cubicBezTo>
                    <a:cubicBezTo>
                      <a:pt x="826162" y="96050"/>
                      <a:pt x="812427" y="93521"/>
                      <a:pt x="798564" y="93249"/>
                    </a:cubicBezTo>
                    <a:cubicBezTo>
                      <a:pt x="805934" y="91531"/>
                      <a:pt x="812844" y="88207"/>
                      <a:pt x="818781" y="83514"/>
                    </a:cubicBezTo>
                    <a:cubicBezTo>
                      <a:pt x="833863" y="71213"/>
                      <a:pt x="838677" y="45647"/>
                      <a:pt x="824343" y="32490"/>
                    </a:cubicBezTo>
                    <a:cubicBezTo>
                      <a:pt x="819530" y="53884"/>
                      <a:pt x="790113" y="58270"/>
                      <a:pt x="770859" y="48964"/>
                    </a:cubicBezTo>
                    <a:cubicBezTo>
                      <a:pt x="749465" y="38267"/>
                      <a:pt x="733526" y="18691"/>
                      <a:pt x="711384" y="8101"/>
                    </a:cubicBezTo>
                    <a:cubicBezTo>
                      <a:pt x="689049" y="-2700"/>
                      <a:pt x="663012" y="-2700"/>
                      <a:pt x="640677" y="8101"/>
                    </a:cubicBezTo>
                    <a:cubicBezTo>
                      <a:pt x="624739" y="16231"/>
                      <a:pt x="611796" y="29495"/>
                      <a:pt x="595215" y="36127"/>
                    </a:cubicBezTo>
                    <a:cubicBezTo>
                      <a:pt x="569757" y="45968"/>
                      <a:pt x="541731" y="38053"/>
                      <a:pt x="514240" y="36127"/>
                    </a:cubicBezTo>
                    <a:cubicBezTo>
                      <a:pt x="494900" y="34762"/>
                      <a:pt x="475464" y="36533"/>
                      <a:pt x="456691" y="41369"/>
                    </a:cubicBezTo>
                    <a:cubicBezTo>
                      <a:pt x="436612" y="45858"/>
                      <a:pt x="417989" y="55352"/>
                      <a:pt x="402564" y="68967"/>
                    </a:cubicBezTo>
                    <a:cubicBezTo>
                      <a:pt x="392969" y="77526"/>
                      <a:pt x="385000" y="87744"/>
                      <a:pt x="379031" y="99132"/>
                    </a:cubicBezTo>
                    <a:cubicBezTo>
                      <a:pt x="374175" y="109150"/>
                      <a:pt x="371511" y="120087"/>
                      <a:pt x="371222" y="131223"/>
                    </a:cubicBezTo>
                    <a:cubicBezTo>
                      <a:pt x="318198" y="121489"/>
                      <a:pt x="264082" y="141417"/>
                      <a:pt x="230023" y="183210"/>
                    </a:cubicBezTo>
                    <a:cubicBezTo>
                      <a:pt x="223188" y="193094"/>
                      <a:pt x="215689" y="202496"/>
                      <a:pt x="207560" y="211343"/>
                    </a:cubicBezTo>
                    <a:cubicBezTo>
                      <a:pt x="199270" y="220050"/>
                      <a:pt x="187439" y="224468"/>
                      <a:pt x="175469" y="223323"/>
                    </a:cubicBezTo>
                    <a:cubicBezTo>
                      <a:pt x="164130" y="222125"/>
                      <a:pt x="155904" y="211963"/>
                      <a:pt x="157102" y="200624"/>
                    </a:cubicBezTo>
                    <a:cubicBezTo>
                      <a:pt x="157231" y="199405"/>
                      <a:pt x="157477" y="198185"/>
                      <a:pt x="157819" y="197009"/>
                    </a:cubicBezTo>
                    <a:cubicBezTo>
                      <a:pt x="150267" y="202945"/>
                      <a:pt x="145036" y="211353"/>
                      <a:pt x="143057" y="220756"/>
                    </a:cubicBezTo>
                    <a:cubicBezTo>
                      <a:pt x="141078" y="229998"/>
                      <a:pt x="141945" y="239614"/>
                      <a:pt x="145518" y="248354"/>
                    </a:cubicBezTo>
                    <a:cubicBezTo>
                      <a:pt x="154610" y="267287"/>
                      <a:pt x="182529" y="274347"/>
                      <a:pt x="201355" y="269106"/>
                    </a:cubicBezTo>
                    <a:cubicBezTo>
                      <a:pt x="187332" y="274936"/>
                      <a:pt x="173896" y="282092"/>
                      <a:pt x="161242" y="290500"/>
                    </a:cubicBezTo>
                    <a:cubicBezTo>
                      <a:pt x="148534" y="295891"/>
                      <a:pt x="136479" y="302715"/>
                      <a:pt x="125300" y="310824"/>
                    </a:cubicBezTo>
                    <a:cubicBezTo>
                      <a:pt x="102035" y="329971"/>
                      <a:pt x="91017" y="360254"/>
                      <a:pt x="96526" y="389874"/>
                    </a:cubicBezTo>
                    <a:cubicBezTo>
                      <a:pt x="101232" y="411268"/>
                      <a:pt x="114390" y="431699"/>
                      <a:pt x="107223" y="452023"/>
                    </a:cubicBezTo>
                    <a:cubicBezTo>
                      <a:pt x="100056" y="472347"/>
                      <a:pt x="78662" y="480691"/>
                      <a:pt x="61440" y="492243"/>
                    </a:cubicBezTo>
                    <a:cubicBezTo>
                      <a:pt x="44218" y="503796"/>
                      <a:pt x="28279" y="522943"/>
                      <a:pt x="29349" y="544337"/>
                    </a:cubicBezTo>
                    <a:cubicBezTo>
                      <a:pt x="30419" y="565731"/>
                      <a:pt x="44111" y="581028"/>
                      <a:pt x="58231" y="595147"/>
                    </a:cubicBezTo>
                    <a:cubicBezTo>
                      <a:pt x="72351" y="609267"/>
                      <a:pt x="71816" y="627880"/>
                      <a:pt x="62831" y="645958"/>
                    </a:cubicBezTo>
                    <a:cubicBezTo>
                      <a:pt x="53845" y="664036"/>
                      <a:pt x="38121" y="673770"/>
                      <a:pt x="27852" y="689280"/>
                    </a:cubicBezTo>
                    <a:cubicBezTo>
                      <a:pt x="16438" y="707732"/>
                      <a:pt x="13368" y="730153"/>
                      <a:pt x="19401" y="751001"/>
                    </a:cubicBezTo>
                    <a:cubicBezTo>
                      <a:pt x="24963" y="772395"/>
                      <a:pt x="43255" y="793254"/>
                      <a:pt x="36516" y="816145"/>
                    </a:cubicBezTo>
                    <a:cubicBezTo>
                      <a:pt x="31596" y="832833"/>
                      <a:pt x="14053" y="842674"/>
                      <a:pt x="5388" y="857863"/>
                    </a:cubicBezTo>
                    <a:cubicBezTo>
                      <a:pt x="-4731" y="876765"/>
                      <a:pt x="-281" y="900170"/>
                      <a:pt x="16085" y="914022"/>
                    </a:cubicBezTo>
                    <a:cubicBezTo>
                      <a:pt x="15347" y="901582"/>
                      <a:pt x="20075" y="889430"/>
                      <a:pt x="29028" y="880755"/>
                    </a:cubicBezTo>
                    <a:cubicBezTo>
                      <a:pt x="37939" y="872176"/>
                      <a:pt x="48069" y="864966"/>
                      <a:pt x="59087" y="859361"/>
                    </a:cubicBezTo>
                    <a:cubicBezTo>
                      <a:pt x="49288" y="872711"/>
                      <a:pt x="43127" y="888371"/>
                      <a:pt x="41223" y="904823"/>
                    </a:cubicBezTo>
                    <a:cubicBezTo>
                      <a:pt x="39597" y="921596"/>
                      <a:pt x="47973" y="937769"/>
                      <a:pt x="62617" y="946113"/>
                    </a:cubicBezTo>
                    <a:cubicBezTo>
                      <a:pt x="77699" y="953387"/>
                      <a:pt x="98772" y="949429"/>
                      <a:pt x="109041" y="962693"/>
                    </a:cubicBezTo>
                    <a:cubicBezTo>
                      <a:pt x="115459" y="970930"/>
                      <a:pt x="114604" y="982375"/>
                      <a:pt x="116422" y="992644"/>
                    </a:cubicBezTo>
                    <a:cubicBezTo>
                      <a:pt x="121984" y="1016809"/>
                      <a:pt x="140201" y="1036052"/>
                      <a:pt x="164023" y="1042920"/>
                    </a:cubicBezTo>
                    <a:cubicBezTo>
                      <a:pt x="187631" y="1049306"/>
                      <a:pt x="212673" y="1047840"/>
                      <a:pt x="235372" y="1038748"/>
                    </a:cubicBezTo>
                    <a:cubicBezTo>
                      <a:pt x="252059" y="1032758"/>
                      <a:pt x="267997" y="1026126"/>
                      <a:pt x="285219" y="1021526"/>
                    </a:cubicBezTo>
                    <a:cubicBezTo>
                      <a:pt x="298911" y="1017889"/>
                      <a:pt x="314743" y="1017782"/>
                      <a:pt x="326616" y="1009225"/>
                    </a:cubicBezTo>
                    <a:cubicBezTo>
                      <a:pt x="338490" y="1000667"/>
                      <a:pt x="345122" y="982161"/>
                      <a:pt x="356033" y="969967"/>
                    </a:cubicBezTo>
                    <a:cubicBezTo>
                      <a:pt x="384058" y="938732"/>
                      <a:pt x="422567" y="939053"/>
                      <a:pt x="456905" y="9207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6" name="任意多边形: 形状 785">
                <a:extLst>
                  <a:ext uri="{FF2B5EF4-FFF2-40B4-BE49-F238E27FC236}">
                    <a16:creationId xmlns:a16="http://schemas.microsoft.com/office/drawing/2014/main" id="{AB1A8B28-2090-2C57-1A5C-6496F8FCCC44}"/>
                  </a:ext>
                </a:extLst>
              </p:cNvPr>
              <p:cNvSpPr/>
              <p:nvPr/>
            </p:nvSpPr>
            <p:spPr>
              <a:xfrm>
                <a:off x="8313474" y="1750911"/>
                <a:ext cx="138514" cy="111390"/>
              </a:xfrm>
              <a:custGeom>
                <a:avLst/>
                <a:gdLst>
                  <a:gd name="connsiteX0" fmla="*/ 107504 w 138514"/>
                  <a:gd name="connsiteY0" fmla="*/ 39332 h 111390"/>
                  <a:gd name="connsiteX1" fmla="*/ 72418 w 138514"/>
                  <a:gd name="connsiteY1" fmla="*/ 42541 h 111390"/>
                  <a:gd name="connsiteX2" fmla="*/ 69423 w 138514"/>
                  <a:gd name="connsiteY2" fmla="*/ 79659 h 111390"/>
                  <a:gd name="connsiteX3" fmla="*/ 70707 w 138514"/>
                  <a:gd name="connsiteY3" fmla="*/ 89714 h 111390"/>
                  <a:gd name="connsiteX4" fmla="*/ 52629 w 138514"/>
                  <a:gd name="connsiteY4" fmla="*/ 91319 h 111390"/>
                  <a:gd name="connsiteX5" fmla="*/ 29203 w 138514"/>
                  <a:gd name="connsiteY5" fmla="*/ 75166 h 111390"/>
                  <a:gd name="connsiteX6" fmla="*/ 16794 w 138514"/>
                  <a:gd name="connsiteY6" fmla="*/ 45643 h 111390"/>
                  <a:gd name="connsiteX7" fmla="*/ 19041 w 138514"/>
                  <a:gd name="connsiteY7" fmla="*/ 2855 h 111390"/>
                  <a:gd name="connsiteX8" fmla="*/ 19041 w 138514"/>
                  <a:gd name="connsiteY8" fmla="*/ 502 h 111390"/>
                  <a:gd name="connsiteX9" fmla="*/ 15083 w 138514"/>
                  <a:gd name="connsiteY9" fmla="*/ 1144 h 111390"/>
                  <a:gd name="connsiteX10" fmla="*/ 4386 w 138514"/>
                  <a:gd name="connsiteY10" fmla="*/ 22537 h 111390"/>
                  <a:gd name="connsiteX11" fmla="*/ 856 w 138514"/>
                  <a:gd name="connsiteY11" fmla="*/ 62651 h 111390"/>
                  <a:gd name="connsiteX12" fmla="*/ 22250 w 138514"/>
                  <a:gd name="connsiteY12" fmla="*/ 97523 h 111390"/>
                  <a:gd name="connsiteX13" fmla="*/ 79264 w 138514"/>
                  <a:gd name="connsiteY13" fmla="*/ 105332 h 111390"/>
                  <a:gd name="connsiteX14" fmla="*/ 88143 w 138514"/>
                  <a:gd name="connsiteY14" fmla="*/ 100946 h 111390"/>
                  <a:gd name="connsiteX15" fmla="*/ 138418 w 138514"/>
                  <a:gd name="connsiteY15" fmla="*/ 96881 h 111390"/>
                  <a:gd name="connsiteX16" fmla="*/ 136172 w 138514"/>
                  <a:gd name="connsiteY16" fmla="*/ 94956 h 111390"/>
                  <a:gd name="connsiteX17" fmla="*/ 93384 w 138514"/>
                  <a:gd name="connsiteY17" fmla="*/ 97630 h 111390"/>
                  <a:gd name="connsiteX18" fmla="*/ 107504 w 138514"/>
                  <a:gd name="connsiteY18" fmla="*/ 39332 h 111390"/>
                  <a:gd name="connsiteX19" fmla="*/ 81297 w 138514"/>
                  <a:gd name="connsiteY19" fmla="*/ 85114 h 111390"/>
                  <a:gd name="connsiteX20" fmla="*/ 74344 w 138514"/>
                  <a:gd name="connsiteY20" fmla="*/ 64683 h 111390"/>
                  <a:gd name="connsiteX21" fmla="*/ 82794 w 138514"/>
                  <a:gd name="connsiteY21" fmla="*/ 47568 h 111390"/>
                  <a:gd name="connsiteX22" fmla="*/ 99160 w 138514"/>
                  <a:gd name="connsiteY22" fmla="*/ 56875 h 111390"/>
                  <a:gd name="connsiteX23" fmla="*/ 81297 w 138514"/>
                  <a:gd name="connsiteY23" fmla="*/ 85114 h 111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8514" h="111390">
                    <a:moveTo>
                      <a:pt x="107504" y="39332"/>
                    </a:moveTo>
                    <a:cubicBezTo>
                      <a:pt x="96540" y="31908"/>
                      <a:pt x="81863" y="33256"/>
                      <a:pt x="72418" y="42541"/>
                    </a:cubicBezTo>
                    <a:cubicBezTo>
                      <a:pt x="63604" y="53013"/>
                      <a:pt x="62406" y="67914"/>
                      <a:pt x="69423" y="79659"/>
                    </a:cubicBezTo>
                    <a:cubicBezTo>
                      <a:pt x="71669" y="84152"/>
                      <a:pt x="77660" y="87147"/>
                      <a:pt x="70707" y="89714"/>
                    </a:cubicBezTo>
                    <a:cubicBezTo>
                      <a:pt x="64920" y="91789"/>
                      <a:pt x="58694" y="92335"/>
                      <a:pt x="52629" y="91319"/>
                    </a:cubicBezTo>
                    <a:cubicBezTo>
                      <a:pt x="43322" y="88516"/>
                      <a:pt x="35129" y="82868"/>
                      <a:pt x="29203" y="75166"/>
                    </a:cubicBezTo>
                    <a:cubicBezTo>
                      <a:pt x="22153" y="66823"/>
                      <a:pt x="17821" y="56522"/>
                      <a:pt x="16794" y="45643"/>
                    </a:cubicBezTo>
                    <a:cubicBezTo>
                      <a:pt x="15981" y="31341"/>
                      <a:pt x="16741" y="16997"/>
                      <a:pt x="19041" y="2855"/>
                    </a:cubicBezTo>
                    <a:cubicBezTo>
                      <a:pt x="19308" y="2096"/>
                      <a:pt x="19308" y="1261"/>
                      <a:pt x="19041" y="502"/>
                    </a:cubicBezTo>
                    <a:cubicBezTo>
                      <a:pt x="18078" y="-675"/>
                      <a:pt x="16259" y="502"/>
                      <a:pt x="15083" y="1144"/>
                    </a:cubicBezTo>
                    <a:cubicBezTo>
                      <a:pt x="9456" y="7048"/>
                      <a:pt x="5734" y="14493"/>
                      <a:pt x="4386" y="22537"/>
                    </a:cubicBezTo>
                    <a:cubicBezTo>
                      <a:pt x="193" y="35470"/>
                      <a:pt x="-1016" y="49183"/>
                      <a:pt x="856" y="62651"/>
                    </a:cubicBezTo>
                    <a:cubicBezTo>
                      <a:pt x="3466" y="76503"/>
                      <a:pt x="11082" y="88922"/>
                      <a:pt x="22250" y="97523"/>
                    </a:cubicBezTo>
                    <a:cubicBezTo>
                      <a:pt x="38958" y="108979"/>
                      <a:pt x="60095" y="111867"/>
                      <a:pt x="79264" y="105332"/>
                    </a:cubicBezTo>
                    <a:cubicBezTo>
                      <a:pt x="82377" y="104198"/>
                      <a:pt x="85351" y="102732"/>
                      <a:pt x="88143" y="100946"/>
                    </a:cubicBezTo>
                    <a:cubicBezTo>
                      <a:pt x="105151" y="113140"/>
                      <a:pt x="127721" y="117954"/>
                      <a:pt x="138418" y="96881"/>
                    </a:cubicBezTo>
                    <a:cubicBezTo>
                      <a:pt x="138953" y="95811"/>
                      <a:pt x="137134" y="93779"/>
                      <a:pt x="136172" y="94956"/>
                    </a:cubicBezTo>
                    <a:cubicBezTo>
                      <a:pt x="125475" y="109396"/>
                      <a:pt x="106862" y="107150"/>
                      <a:pt x="93384" y="97630"/>
                    </a:cubicBezTo>
                    <a:cubicBezTo>
                      <a:pt x="111676" y="82547"/>
                      <a:pt x="129112" y="55377"/>
                      <a:pt x="107504" y="39332"/>
                    </a:cubicBezTo>
                    <a:close/>
                    <a:moveTo>
                      <a:pt x="81297" y="85114"/>
                    </a:moveTo>
                    <a:cubicBezTo>
                      <a:pt x="76804" y="79252"/>
                      <a:pt x="74354" y="72075"/>
                      <a:pt x="74344" y="64683"/>
                    </a:cubicBezTo>
                    <a:cubicBezTo>
                      <a:pt x="74322" y="57966"/>
                      <a:pt x="77446" y="51633"/>
                      <a:pt x="82794" y="47568"/>
                    </a:cubicBezTo>
                    <a:cubicBezTo>
                      <a:pt x="91031" y="42220"/>
                      <a:pt x="98412" y="48317"/>
                      <a:pt x="99160" y="56875"/>
                    </a:cubicBezTo>
                    <a:cubicBezTo>
                      <a:pt x="98337" y="68695"/>
                      <a:pt x="91630" y="79306"/>
                      <a:pt x="81297" y="8511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7" name="任意多边形: 形状 786">
                <a:extLst>
                  <a:ext uri="{FF2B5EF4-FFF2-40B4-BE49-F238E27FC236}">
                    <a16:creationId xmlns:a16="http://schemas.microsoft.com/office/drawing/2014/main" id="{352A0B03-36B3-E388-8913-E845BDAB1664}"/>
                  </a:ext>
                </a:extLst>
              </p:cNvPr>
              <p:cNvSpPr/>
              <p:nvPr/>
            </p:nvSpPr>
            <p:spPr>
              <a:xfrm>
                <a:off x="7261754" y="1713609"/>
                <a:ext cx="182062" cy="140223"/>
              </a:xfrm>
              <a:custGeom>
                <a:avLst/>
                <a:gdLst>
                  <a:gd name="connsiteX0" fmla="*/ 31022 w 182062"/>
                  <a:gd name="connsiteY0" fmla="*/ 52138 h 140223"/>
                  <a:gd name="connsiteX1" fmla="*/ 10698 w 182062"/>
                  <a:gd name="connsiteY1" fmla="*/ 1969 h 140223"/>
                  <a:gd name="connsiteX2" fmla="*/ 7382 w 182062"/>
                  <a:gd name="connsiteY2" fmla="*/ 472 h 140223"/>
                  <a:gd name="connsiteX3" fmla="*/ 29845 w 182062"/>
                  <a:gd name="connsiteY3" fmla="*/ 59519 h 140223"/>
                  <a:gd name="connsiteX4" fmla="*/ 29845 w 182062"/>
                  <a:gd name="connsiteY4" fmla="*/ 71927 h 140223"/>
                  <a:gd name="connsiteX5" fmla="*/ 69531 w 182062"/>
                  <a:gd name="connsiteY5" fmla="*/ 132151 h 140223"/>
                  <a:gd name="connsiteX6" fmla="*/ 120769 w 182062"/>
                  <a:gd name="connsiteY6" fmla="*/ 137927 h 140223"/>
                  <a:gd name="connsiteX7" fmla="*/ 164305 w 182062"/>
                  <a:gd name="connsiteY7" fmla="*/ 112254 h 140223"/>
                  <a:gd name="connsiteX8" fmla="*/ 182062 w 182062"/>
                  <a:gd name="connsiteY8" fmla="*/ 88614 h 140223"/>
                  <a:gd name="connsiteX9" fmla="*/ 180672 w 182062"/>
                  <a:gd name="connsiteY9" fmla="*/ 83801 h 140223"/>
                  <a:gd name="connsiteX10" fmla="*/ 177783 w 182062"/>
                  <a:gd name="connsiteY10" fmla="*/ 84657 h 140223"/>
                  <a:gd name="connsiteX11" fmla="*/ 129968 w 182062"/>
                  <a:gd name="connsiteY11" fmla="*/ 110650 h 140223"/>
                  <a:gd name="connsiteX12" fmla="*/ 89962 w 182062"/>
                  <a:gd name="connsiteY12" fmla="*/ 112575 h 140223"/>
                  <a:gd name="connsiteX13" fmla="*/ 59048 w 182062"/>
                  <a:gd name="connsiteY13" fmla="*/ 94819 h 140223"/>
                  <a:gd name="connsiteX14" fmla="*/ 51132 w 182062"/>
                  <a:gd name="connsiteY14" fmla="*/ 73425 h 140223"/>
                  <a:gd name="connsiteX15" fmla="*/ 63220 w 182062"/>
                  <a:gd name="connsiteY15" fmla="*/ 69467 h 140223"/>
                  <a:gd name="connsiteX16" fmla="*/ 103440 w 182062"/>
                  <a:gd name="connsiteY16" fmla="*/ 45934 h 140223"/>
                  <a:gd name="connsiteX17" fmla="*/ 88036 w 182062"/>
                  <a:gd name="connsiteY17" fmla="*/ 4644 h 140223"/>
                  <a:gd name="connsiteX18" fmla="*/ 31022 w 182062"/>
                  <a:gd name="connsiteY18" fmla="*/ 52138 h 140223"/>
                  <a:gd name="connsiteX19" fmla="*/ 72740 w 182062"/>
                  <a:gd name="connsiteY19" fmla="*/ 23577 h 140223"/>
                  <a:gd name="connsiteX20" fmla="*/ 91994 w 182062"/>
                  <a:gd name="connsiteY20" fmla="*/ 36948 h 140223"/>
                  <a:gd name="connsiteX21" fmla="*/ 77233 w 182062"/>
                  <a:gd name="connsiteY21" fmla="*/ 55882 h 140223"/>
                  <a:gd name="connsiteX22" fmla="*/ 50490 w 182062"/>
                  <a:gd name="connsiteY22" fmla="*/ 59091 h 140223"/>
                  <a:gd name="connsiteX23" fmla="*/ 72740 w 182062"/>
                  <a:gd name="connsiteY23" fmla="*/ 23577 h 140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82062" h="140223">
                    <a:moveTo>
                      <a:pt x="31022" y="52138"/>
                    </a:moveTo>
                    <a:cubicBezTo>
                      <a:pt x="12837" y="41441"/>
                      <a:pt x="429" y="22400"/>
                      <a:pt x="10698" y="1969"/>
                    </a:cubicBezTo>
                    <a:cubicBezTo>
                      <a:pt x="11554" y="258"/>
                      <a:pt x="8238" y="-598"/>
                      <a:pt x="7382" y="472"/>
                    </a:cubicBezTo>
                    <a:cubicBezTo>
                      <a:pt x="-10696" y="24005"/>
                      <a:pt x="7382" y="46896"/>
                      <a:pt x="29845" y="59519"/>
                    </a:cubicBezTo>
                    <a:cubicBezTo>
                      <a:pt x="29417" y="63648"/>
                      <a:pt x="29417" y="67798"/>
                      <a:pt x="29845" y="71927"/>
                    </a:cubicBezTo>
                    <a:cubicBezTo>
                      <a:pt x="32733" y="97172"/>
                      <a:pt x="47463" y="119539"/>
                      <a:pt x="69531" y="132151"/>
                    </a:cubicBezTo>
                    <a:cubicBezTo>
                      <a:pt x="85319" y="140312"/>
                      <a:pt x="103558" y="142377"/>
                      <a:pt x="120769" y="137927"/>
                    </a:cubicBezTo>
                    <a:cubicBezTo>
                      <a:pt x="137028" y="132750"/>
                      <a:pt x="151908" y="123978"/>
                      <a:pt x="164305" y="112254"/>
                    </a:cubicBezTo>
                    <a:cubicBezTo>
                      <a:pt x="172414" y="106286"/>
                      <a:pt x="178586" y="98070"/>
                      <a:pt x="182062" y="88614"/>
                    </a:cubicBezTo>
                    <a:cubicBezTo>
                      <a:pt x="182062" y="86796"/>
                      <a:pt x="182062" y="84335"/>
                      <a:pt x="180672" y="83801"/>
                    </a:cubicBezTo>
                    <a:cubicBezTo>
                      <a:pt x="179634" y="83736"/>
                      <a:pt x="178618" y="84036"/>
                      <a:pt x="177783" y="84657"/>
                    </a:cubicBezTo>
                    <a:cubicBezTo>
                      <a:pt x="162829" y="95022"/>
                      <a:pt x="146795" y="103729"/>
                      <a:pt x="129968" y="110650"/>
                    </a:cubicBezTo>
                    <a:cubicBezTo>
                      <a:pt x="117143" y="115335"/>
                      <a:pt x="103183" y="116009"/>
                      <a:pt x="89962" y="112575"/>
                    </a:cubicBezTo>
                    <a:cubicBezTo>
                      <a:pt x="78046" y="110062"/>
                      <a:pt x="67231" y="103847"/>
                      <a:pt x="59048" y="94819"/>
                    </a:cubicBezTo>
                    <a:cubicBezTo>
                      <a:pt x="54566" y="88507"/>
                      <a:pt x="51827" y="81127"/>
                      <a:pt x="51132" y="73425"/>
                    </a:cubicBezTo>
                    <a:cubicBezTo>
                      <a:pt x="50169" y="64225"/>
                      <a:pt x="56801" y="69253"/>
                      <a:pt x="63220" y="69467"/>
                    </a:cubicBezTo>
                    <a:cubicBezTo>
                      <a:pt x="80260" y="70943"/>
                      <a:pt x="96380" y="61519"/>
                      <a:pt x="103440" y="45934"/>
                    </a:cubicBezTo>
                    <a:cubicBezTo>
                      <a:pt x="108756" y="30263"/>
                      <a:pt x="102317" y="13009"/>
                      <a:pt x="88036" y="4644"/>
                    </a:cubicBezTo>
                    <a:cubicBezTo>
                      <a:pt x="58192" y="-11188"/>
                      <a:pt x="36798" y="23363"/>
                      <a:pt x="31022" y="52138"/>
                    </a:cubicBezTo>
                    <a:close/>
                    <a:moveTo>
                      <a:pt x="72740" y="23577"/>
                    </a:moveTo>
                    <a:cubicBezTo>
                      <a:pt x="82688" y="19833"/>
                      <a:pt x="94134" y="24968"/>
                      <a:pt x="91994" y="36948"/>
                    </a:cubicBezTo>
                    <a:cubicBezTo>
                      <a:pt x="90261" y="45206"/>
                      <a:pt x="84817" y="52191"/>
                      <a:pt x="77233" y="55882"/>
                    </a:cubicBezTo>
                    <a:cubicBezTo>
                      <a:pt x="68900" y="59808"/>
                      <a:pt x="59518" y="60931"/>
                      <a:pt x="50490" y="59091"/>
                    </a:cubicBezTo>
                    <a:cubicBezTo>
                      <a:pt x="52416" y="45185"/>
                      <a:pt x="59583" y="28605"/>
                      <a:pt x="72740" y="2357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8" name="任意多边形: 形状 787">
                <a:extLst>
                  <a:ext uri="{FF2B5EF4-FFF2-40B4-BE49-F238E27FC236}">
                    <a16:creationId xmlns:a16="http://schemas.microsoft.com/office/drawing/2014/main" id="{9CFD13F6-6413-84A9-C167-3BE4D31F5226}"/>
                  </a:ext>
                </a:extLst>
              </p:cNvPr>
              <p:cNvSpPr/>
              <p:nvPr/>
            </p:nvSpPr>
            <p:spPr>
              <a:xfrm>
                <a:off x="8316135" y="2256454"/>
                <a:ext cx="61714" cy="54886"/>
              </a:xfrm>
              <a:custGeom>
                <a:avLst/>
                <a:gdLst>
                  <a:gd name="connsiteX0" fmla="*/ 60023 w 61714"/>
                  <a:gd name="connsiteY0" fmla="*/ 49165 h 54886"/>
                  <a:gd name="connsiteX1" fmla="*/ 41410 w 61714"/>
                  <a:gd name="connsiteY1" fmla="*/ 45528 h 54886"/>
                  <a:gd name="connsiteX2" fmla="*/ 43443 w 61714"/>
                  <a:gd name="connsiteY2" fmla="*/ 45528 h 54886"/>
                  <a:gd name="connsiteX3" fmla="*/ 55530 w 61714"/>
                  <a:gd name="connsiteY3" fmla="*/ 33869 h 54886"/>
                  <a:gd name="connsiteX4" fmla="*/ 49112 w 61714"/>
                  <a:gd name="connsiteY4" fmla="*/ 19107 h 54886"/>
                  <a:gd name="connsiteX5" fmla="*/ 35099 w 61714"/>
                  <a:gd name="connsiteY5" fmla="*/ 20390 h 54886"/>
                  <a:gd name="connsiteX6" fmla="*/ 30927 w 61714"/>
                  <a:gd name="connsiteY6" fmla="*/ 35580 h 54886"/>
                  <a:gd name="connsiteX7" fmla="*/ 31890 w 61714"/>
                  <a:gd name="connsiteY7" fmla="*/ 38575 h 54886"/>
                  <a:gd name="connsiteX8" fmla="*/ 14668 w 61714"/>
                  <a:gd name="connsiteY8" fmla="*/ 31515 h 54886"/>
                  <a:gd name="connsiteX9" fmla="*/ 6966 w 61714"/>
                  <a:gd name="connsiteY9" fmla="*/ 18893 h 54886"/>
                  <a:gd name="connsiteX10" fmla="*/ 6218 w 61714"/>
                  <a:gd name="connsiteY10" fmla="*/ 2206 h 54886"/>
                  <a:gd name="connsiteX11" fmla="*/ 4292 w 61714"/>
                  <a:gd name="connsiteY11" fmla="*/ 387 h 54886"/>
                  <a:gd name="connsiteX12" fmla="*/ 441 w 61714"/>
                  <a:gd name="connsiteY12" fmla="*/ 8303 h 54886"/>
                  <a:gd name="connsiteX13" fmla="*/ 441 w 61714"/>
                  <a:gd name="connsiteY13" fmla="*/ 17716 h 54886"/>
                  <a:gd name="connsiteX14" fmla="*/ 8571 w 61714"/>
                  <a:gd name="connsiteY14" fmla="*/ 36329 h 54886"/>
                  <a:gd name="connsiteX15" fmla="*/ 37132 w 61714"/>
                  <a:gd name="connsiteY15" fmla="*/ 47026 h 54886"/>
                  <a:gd name="connsiteX16" fmla="*/ 43015 w 61714"/>
                  <a:gd name="connsiteY16" fmla="*/ 52160 h 54886"/>
                  <a:gd name="connsiteX17" fmla="*/ 61521 w 61714"/>
                  <a:gd name="connsiteY17" fmla="*/ 52695 h 54886"/>
                  <a:gd name="connsiteX18" fmla="*/ 60023 w 61714"/>
                  <a:gd name="connsiteY18" fmla="*/ 49165 h 54886"/>
                  <a:gd name="connsiteX19" fmla="*/ 37346 w 61714"/>
                  <a:gd name="connsiteY19" fmla="*/ 27023 h 54886"/>
                  <a:gd name="connsiteX20" fmla="*/ 46438 w 61714"/>
                  <a:gd name="connsiteY20" fmla="*/ 23493 h 54886"/>
                  <a:gd name="connsiteX21" fmla="*/ 45475 w 61714"/>
                  <a:gd name="connsiteY21" fmla="*/ 33013 h 54886"/>
                  <a:gd name="connsiteX22" fmla="*/ 36490 w 61714"/>
                  <a:gd name="connsiteY22" fmla="*/ 37826 h 54886"/>
                  <a:gd name="connsiteX23" fmla="*/ 37346 w 61714"/>
                  <a:gd name="connsiteY23" fmla="*/ 26702 h 54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1714" h="54886">
                    <a:moveTo>
                      <a:pt x="60023" y="49165"/>
                    </a:moveTo>
                    <a:cubicBezTo>
                      <a:pt x="53616" y="51369"/>
                      <a:pt x="46513" y="49989"/>
                      <a:pt x="41410" y="45528"/>
                    </a:cubicBezTo>
                    <a:lnTo>
                      <a:pt x="43443" y="45528"/>
                    </a:lnTo>
                    <a:cubicBezTo>
                      <a:pt x="49219" y="43999"/>
                      <a:pt x="53797" y="39591"/>
                      <a:pt x="55530" y="33869"/>
                    </a:cubicBezTo>
                    <a:cubicBezTo>
                      <a:pt x="56589" y="28103"/>
                      <a:pt x="54054" y="22273"/>
                      <a:pt x="49112" y="19107"/>
                    </a:cubicBezTo>
                    <a:cubicBezTo>
                      <a:pt x="44630" y="16561"/>
                      <a:pt x="39036" y="17074"/>
                      <a:pt x="35099" y="20390"/>
                    </a:cubicBezTo>
                    <a:cubicBezTo>
                      <a:pt x="31109" y="24348"/>
                      <a:pt x="29526" y="30135"/>
                      <a:pt x="30927" y="35580"/>
                    </a:cubicBezTo>
                    <a:cubicBezTo>
                      <a:pt x="30927" y="36543"/>
                      <a:pt x="31569" y="37613"/>
                      <a:pt x="31890" y="38575"/>
                    </a:cubicBezTo>
                    <a:cubicBezTo>
                      <a:pt x="25483" y="38393"/>
                      <a:pt x="19353" y="35890"/>
                      <a:pt x="14668" y="31515"/>
                    </a:cubicBezTo>
                    <a:cubicBezTo>
                      <a:pt x="10871" y="28199"/>
                      <a:pt x="8175" y="23792"/>
                      <a:pt x="6966" y="18893"/>
                    </a:cubicBezTo>
                    <a:cubicBezTo>
                      <a:pt x="5597" y="13438"/>
                      <a:pt x="5340" y="7757"/>
                      <a:pt x="6218" y="2206"/>
                    </a:cubicBezTo>
                    <a:cubicBezTo>
                      <a:pt x="6218" y="1350"/>
                      <a:pt x="5148" y="-896"/>
                      <a:pt x="4292" y="387"/>
                    </a:cubicBezTo>
                    <a:cubicBezTo>
                      <a:pt x="2549" y="2773"/>
                      <a:pt x="1244" y="5458"/>
                      <a:pt x="441" y="8303"/>
                    </a:cubicBezTo>
                    <a:cubicBezTo>
                      <a:pt x="-147" y="11416"/>
                      <a:pt x="-147" y="14603"/>
                      <a:pt x="441" y="17716"/>
                    </a:cubicBezTo>
                    <a:cubicBezTo>
                      <a:pt x="1104" y="24626"/>
                      <a:pt x="3961" y="31141"/>
                      <a:pt x="8571" y="36329"/>
                    </a:cubicBezTo>
                    <a:cubicBezTo>
                      <a:pt x="15995" y="44009"/>
                      <a:pt x="26488" y="47935"/>
                      <a:pt x="37132" y="47026"/>
                    </a:cubicBezTo>
                    <a:cubicBezTo>
                      <a:pt x="38833" y="49015"/>
                      <a:pt x="40811" y="50738"/>
                      <a:pt x="43015" y="52160"/>
                    </a:cubicBezTo>
                    <a:cubicBezTo>
                      <a:pt x="48652" y="55594"/>
                      <a:pt x="55691" y="55797"/>
                      <a:pt x="61521" y="52695"/>
                    </a:cubicBezTo>
                    <a:cubicBezTo>
                      <a:pt x="62162" y="51198"/>
                      <a:pt x="61093" y="48416"/>
                      <a:pt x="60023" y="49165"/>
                    </a:cubicBezTo>
                    <a:close/>
                    <a:moveTo>
                      <a:pt x="37346" y="27023"/>
                    </a:moveTo>
                    <a:cubicBezTo>
                      <a:pt x="38843" y="24562"/>
                      <a:pt x="43550" y="21353"/>
                      <a:pt x="46438" y="23493"/>
                    </a:cubicBezTo>
                    <a:cubicBezTo>
                      <a:pt x="49326" y="25632"/>
                      <a:pt x="47187" y="30873"/>
                      <a:pt x="45475" y="33013"/>
                    </a:cubicBezTo>
                    <a:cubicBezTo>
                      <a:pt x="43122" y="35601"/>
                      <a:pt x="39945" y="37302"/>
                      <a:pt x="36490" y="37826"/>
                    </a:cubicBezTo>
                    <a:cubicBezTo>
                      <a:pt x="35046" y="34179"/>
                      <a:pt x="35367" y="30082"/>
                      <a:pt x="37346" y="2670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9" name="任意多边形: 形状 788">
                <a:extLst>
                  <a:ext uri="{FF2B5EF4-FFF2-40B4-BE49-F238E27FC236}">
                    <a16:creationId xmlns:a16="http://schemas.microsoft.com/office/drawing/2014/main" id="{4B8C255B-866A-93CB-44BB-675BE690BDE2}"/>
                  </a:ext>
                </a:extLst>
              </p:cNvPr>
              <p:cNvSpPr/>
              <p:nvPr/>
            </p:nvSpPr>
            <p:spPr>
              <a:xfrm>
                <a:off x="7512379" y="1402472"/>
                <a:ext cx="322900" cy="190207"/>
              </a:xfrm>
              <a:custGeom>
                <a:avLst/>
                <a:gdLst>
                  <a:gd name="connsiteX0" fmla="*/ 322088 w 322900"/>
                  <a:gd name="connsiteY0" fmla="*/ 10277 h 190207"/>
                  <a:gd name="connsiteX1" fmla="*/ 196614 w 322900"/>
                  <a:gd name="connsiteY1" fmla="*/ 16909 h 190207"/>
                  <a:gd name="connsiteX2" fmla="*/ 160672 w 322900"/>
                  <a:gd name="connsiteY2" fmla="*/ 59697 h 190207"/>
                  <a:gd name="connsiteX3" fmla="*/ 160672 w 322900"/>
                  <a:gd name="connsiteY3" fmla="*/ 83551 h 190207"/>
                  <a:gd name="connsiteX4" fmla="*/ 75738 w 322900"/>
                  <a:gd name="connsiteY4" fmla="*/ 86760 h 190207"/>
                  <a:gd name="connsiteX5" fmla="*/ 41188 w 322900"/>
                  <a:gd name="connsiteY5" fmla="*/ 132970 h 190207"/>
                  <a:gd name="connsiteX6" fmla="*/ 25891 w 322900"/>
                  <a:gd name="connsiteY6" fmla="*/ 163563 h 190207"/>
                  <a:gd name="connsiteX7" fmla="*/ 753 w 322900"/>
                  <a:gd name="connsiteY7" fmla="*/ 185706 h 190207"/>
                  <a:gd name="connsiteX8" fmla="*/ 2572 w 322900"/>
                  <a:gd name="connsiteY8" fmla="*/ 190199 h 190207"/>
                  <a:gd name="connsiteX9" fmla="*/ 38727 w 322900"/>
                  <a:gd name="connsiteY9" fmla="*/ 156397 h 190207"/>
                  <a:gd name="connsiteX10" fmla="*/ 68465 w 322900"/>
                  <a:gd name="connsiteY10" fmla="*/ 104410 h 190207"/>
                  <a:gd name="connsiteX11" fmla="*/ 115424 w 322900"/>
                  <a:gd name="connsiteY11" fmla="*/ 78630 h 190207"/>
                  <a:gd name="connsiteX12" fmla="*/ 163988 w 322900"/>
                  <a:gd name="connsiteY12" fmla="*/ 89969 h 190207"/>
                  <a:gd name="connsiteX13" fmla="*/ 179285 w 322900"/>
                  <a:gd name="connsiteY13" fmla="*/ 108260 h 190207"/>
                  <a:gd name="connsiteX14" fmla="*/ 180461 w 322900"/>
                  <a:gd name="connsiteY14" fmla="*/ 105051 h 190207"/>
                  <a:gd name="connsiteX15" fmla="*/ 174043 w 322900"/>
                  <a:gd name="connsiteY15" fmla="*/ 97029 h 190207"/>
                  <a:gd name="connsiteX16" fmla="*/ 174043 w 322900"/>
                  <a:gd name="connsiteY16" fmla="*/ 97029 h 190207"/>
                  <a:gd name="connsiteX17" fmla="*/ 171690 w 322900"/>
                  <a:gd name="connsiteY17" fmla="*/ 93927 h 190207"/>
                  <a:gd name="connsiteX18" fmla="*/ 166341 w 322900"/>
                  <a:gd name="connsiteY18" fmla="*/ 82481 h 190207"/>
                  <a:gd name="connsiteX19" fmla="*/ 171476 w 322900"/>
                  <a:gd name="connsiteY19" fmla="*/ 52957 h 190207"/>
                  <a:gd name="connsiteX20" fmla="*/ 209664 w 322900"/>
                  <a:gd name="connsiteY20" fmla="*/ 18620 h 190207"/>
                  <a:gd name="connsiteX21" fmla="*/ 322409 w 322900"/>
                  <a:gd name="connsiteY21" fmla="*/ 12630 h 190207"/>
                  <a:gd name="connsiteX22" fmla="*/ 322088 w 322900"/>
                  <a:gd name="connsiteY22" fmla="*/ 10277 h 190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22900" h="190207">
                    <a:moveTo>
                      <a:pt x="322088" y="10277"/>
                    </a:moveTo>
                    <a:cubicBezTo>
                      <a:pt x="281547" y="-2987"/>
                      <a:pt x="234481" y="-5982"/>
                      <a:pt x="196614" y="16909"/>
                    </a:cubicBezTo>
                    <a:cubicBezTo>
                      <a:pt x="179884" y="26389"/>
                      <a:pt x="167122" y="41578"/>
                      <a:pt x="160672" y="59697"/>
                    </a:cubicBezTo>
                    <a:cubicBezTo>
                      <a:pt x="158319" y="67474"/>
                      <a:pt x="158319" y="75773"/>
                      <a:pt x="160672" y="83551"/>
                    </a:cubicBezTo>
                    <a:cubicBezTo>
                      <a:pt x="136604" y="65580"/>
                      <a:pt x="99807" y="69538"/>
                      <a:pt x="75738" y="86760"/>
                    </a:cubicBezTo>
                    <a:cubicBezTo>
                      <a:pt x="60378" y="98879"/>
                      <a:pt x="48461" y="114807"/>
                      <a:pt x="41188" y="132970"/>
                    </a:cubicBezTo>
                    <a:cubicBezTo>
                      <a:pt x="36973" y="143592"/>
                      <a:pt x="31860" y="153819"/>
                      <a:pt x="25891" y="163563"/>
                    </a:cubicBezTo>
                    <a:cubicBezTo>
                      <a:pt x="19323" y="172774"/>
                      <a:pt x="10723" y="180358"/>
                      <a:pt x="753" y="185706"/>
                    </a:cubicBezTo>
                    <a:cubicBezTo>
                      <a:pt x="-1065" y="186776"/>
                      <a:pt x="753" y="190413"/>
                      <a:pt x="2572" y="190199"/>
                    </a:cubicBezTo>
                    <a:cubicBezTo>
                      <a:pt x="19794" y="187418"/>
                      <a:pt x="31239" y="170837"/>
                      <a:pt x="38727" y="156397"/>
                    </a:cubicBezTo>
                    <a:cubicBezTo>
                      <a:pt x="48034" y="138426"/>
                      <a:pt x="54452" y="119492"/>
                      <a:pt x="68465" y="104410"/>
                    </a:cubicBezTo>
                    <a:cubicBezTo>
                      <a:pt x="80787" y="90792"/>
                      <a:pt x="97325" y="81721"/>
                      <a:pt x="115424" y="78630"/>
                    </a:cubicBezTo>
                    <a:cubicBezTo>
                      <a:pt x="132453" y="76386"/>
                      <a:pt x="149718" y="80416"/>
                      <a:pt x="163988" y="89969"/>
                    </a:cubicBezTo>
                    <a:cubicBezTo>
                      <a:pt x="167432" y="97275"/>
                      <a:pt x="172706" y="103575"/>
                      <a:pt x="179285" y="108260"/>
                    </a:cubicBezTo>
                    <a:cubicBezTo>
                      <a:pt x="181424" y="109758"/>
                      <a:pt x="181317" y="106121"/>
                      <a:pt x="180461" y="105051"/>
                    </a:cubicBezTo>
                    <a:cubicBezTo>
                      <a:pt x="179605" y="103982"/>
                      <a:pt x="176075" y="99810"/>
                      <a:pt x="174043" y="97029"/>
                    </a:cubicBezTo>
                    <a:lnTo>
                      <a:pt x="174043" y="97029"/>
                    </a:lnTo>
                    <a:lnTo>
                      <a:pt x="171690" y="93927"/>
                    </a:lnTo>
                    <a:cubicBezTo>
                      <a:pt x="169390" y="90375"/>
                      <a:pt x="167593" y="86524"/>
                      <a:pt x="166341" y="82481"/>
                    </a:cubicBezTo>
                    <a:cubicBezTo>
                      <a:pt x="163763" y="72358"/>
                      <a:pt x="165625" y="61614"/>
                      <a:pt x="171476" y="52957"/>
                    </a:cubicBezTo>
                    <a:cubicBezTo>
                      <a:pt x="180771" y="38186"/>
                      <a:pt x="193993" y="26295"/>
                      <a:pt x="209664" y="18620"/>
                    </a:cubicBezTo>
                    <a:cubicBezTo>
                      <a:pt x="245070" y="757"/>
                      <a:pt x="284542" y="5677"/>
                      <a:pt x="322409" y="12630"/>
                    </a:cubicBezTo>
                    <a:cubicBezTo>
                      <a:pt x="323158" y="12844"/>
                      <a:pt x="323051" y="10598"/>
                      <a:pt x="322088" y="1027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0" name="任意多边形: 形状 789">
                <a:extLst>
                  <a:ext uri="{FF2B5EF4-FFF2-40B4-BE49-F238E27FC236}">
                    <a16:creationId xmlns:a16="http://schemas.microsoft.com/office/drawing/2014/main" id="{0EF26BAE-EB98-7170-738E-BA98CFBADF64}"/>
                  </a:ext>
                </a:extLst>
              </p:cNvPr>
              <p:cNvSpPr/>
              <p:nvPr/>
            </p:nvSpPr>
            <p:spPr>
              <a:xfrm>
                <a:off x="7372361" y="1645445"/>
                <a:ext cx="139238" cy="237194"/>
              </a:xfrm>
              <a:custGeom>
                <a:avLst/>
                <a:gdLst>
                  <a:gd name="connsiteX0" fmla="*/ 138418 w 139238"/>
                  <a:gd name="connsiteY0" fmla="*/ 68 h 237194"/>
                  <a:gd name="connsiteX1" fmla="*/ 86966 w 139238"/>
                  <a:gd name="connsiteY1" fmla="*/ 13974 h 237194"/>
                  <a:gd name="connsiteX2" fmla="*/ 41397 w 139238"/>
                  <a:gd name="connsiteY2" fmla="*/ 30661 h 237194"/>
                  <a:gd name="connsiteX3" fmla="*/ 12408 w 139238"/>
                  <a:gd name="connsiteY3" fmla="*/ 111851 h 237194"/>
                  <a:gd name="connsiteX4" fmla="*/ 36583 w 139238"/>
                  <a:gd name="connsiteY4" fmla="*/ 150039 h 237194"/>
                  <a:gd name="connsiteX5" fmla="*/ 44178 w 139238"/>
                  <a:gd name="connsiteY5" fmla="*/ 197640 h 237194"/>
                  <a:gd name="connsiteX6" fmla="*/ 10697 w 139238"/>
                  <a:gd name="connsiteY6" fmla="*/ 228019 h 237194"/>
                  <a:gd name="connsiteX7" fmla="*/ 0 w 139238"/>
                  <a:gd name="connsiteY7" fmla="*/ 233689 h 237194"/>
                  <a:gd name="connsiteX8" fmla="*/ 38402 w 139238"/>
                  <a:gd name="connsiteY8" fmla="*/ 220103 h 237194"/>
                  <a:gd name="connsiteX9" fmla="*/ 52950 w 139238"/>
                  <a:gd name="connsiteY9" fmla="*/ 182664 h 237194"/>
                  <a:gd name="connsiteX10" fmla="*/ 36049 w 139238"/>
                  <a:gd name="connsiteY10" fmla="*/ 140946 h 237194"/>
                  <a:gd name="connsiteX11" fmla="*/ 14655 w 139238"/>
                  <a:gd name="connsiteY11" fmla="*/ 96661 h 237194"/>
                  <a:gd name="connsiteX12" fmla="*/ 32733 w 139238"/>
                  <a:gd name="connsiteY12" fmla="*/ 47883 h 237194"/>
                  <a:gd name="connsiteX13" fmla="*/ 84185 w 139238"/>
                  <a:gd name="connsiteY13" fmla="*/ 21248 h 237194"/>
                  <a:gd name="connsiteX14" fmla="*/ 138525 w 139238"/>
                  <a:gd name="connsiteY14" fmla="*/ 1780 h 237194"/>
                  <a:gd name="connsiteX15" fmla="*/ 138418 w 139238"/>
                  <a:gd name="connsiteY15" fmla="*/ 68 h 23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9238" h="237194">
                    <a:moveTo>
                      <a:pt x="138418" y="68"/>
                    </a:moveTo>
                    <a:cubicBezTo>
                      <a:pt x="122234" y="7738"/>
                      <a:pt x="104808" y="12455"/>
                      <a:pt x="86966" y="13974"/>
                    </a:cubicBezTo>
                    <a:cubicBezTo>
                      <a:pt x="70728" y="16103"/>
                      <a:pt x="55164" y="21793"/>
                      <a:pt x="41397" y="30661"/>
                    </a:cubicBezTo>
                    <a:cubicBezTo>
                      <a:pt x="14259" y="47873"/>
                      <a:pt x="2311" y="81343"/>
                      <a:pt x="12408" y="111851"/>
                    </a:cubicBezTo>
                    <a:cubicBezTo>
                      <a:pt x="19126" y="125382"/>
                      <a:pt x="27234" y="138176"/>
                      <a:pt x="36583" y="150039"/>
                    </a:cubicBezTo>
                    <a:cubicBezTo>
                      <a:pt x="46959" y="163624"/>
                      <a:pt x="49816" y="181509"/>
                      <a:pt x="44178" y="197640"/>
                    </a:cubicBezTo>
                    <a:cubicBezTo>
                      <a:pt x="38520" y="212541"/>
                      <a:pt x="26068" y="223826"/>
                      <a:pt x="10697" y="228019"/>
                    </a:cubicBezTo>
                    <a:cubicBezTo>
                      <a:pt x="7488" y="228982"/>
                      <a:pt x="0" y="228554"/>
                      <a:pt x="0" y="233689"/>
                    </a:cubicBezTo>
                    <a:cubicBezTo>
                      <a:pt x="1391" y="245455"/>
                      <a:pt x="34658" y="224168"/>
                      <a:pt x="38402" y="220103"/>
                    </a:cubicBezTo>
                    <a:cubicBezTo>
                      <a:pt x="47783" y="209899"/>
                      <a:pt x="52971" y="196527"/>
                      <a:pt x="52950" y="182664"/>
                    </a:cubicBezTo>
                    <a:cubicBezTo>
                      <a:pt x="51730" y="167357"/>
                      <a:pt x="45826" y="152788"/>
                      <a:pt x="36049" y="140946"/>
                    </a:cubicBezTo>
                    <a:cubicBezTo>
                      <a:pt x="26421" y="127254"/>
                      <a:pt x="16045" y="113990"/>
                      <a:pt x="14655" y="96661"/>
                    </a:cubicBezTo>
                    <a:cubicBezTo>
                      <a:pt x="13746" y="78615"/>
                      <a:pt x="20281" y="60987"/>
                      <a:pt x="32733" y="47883"/>
                    </a:cubicBezTo>
                    <a:cubicBezTo>
                      <a:pt x="46649" y="33806"/>
                      <a:pt x="64663" y="24489"/>
                      <a:pt x="84185" y="21248"/>
                    </a:cubicBezTo>
                    <a:cubicBezTo>
                      <a:pt x="103118" y="17290"/>
                      <a:pt x="124084" y="15899"/>
                      <a:pt x="138525" y="1780"/>
                    </a:cubicBezTo>
                    <a:cubicBezTo>
                      <a:pt x="139595" y="1352"/>
                      <a:pt x="139381" y="-360"/>
                      <a:pt x="138418" y="6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1" name="任意多边形: 形状 790">
                <a:extLst>
                  <a:ext uri="{FF2B5EF4-FFF2-40B4-BE49-F238E27FC236}">
                    <a16:creationId xmlns:a16="http://schemas.microsoft.com/office/drawing/2014/main" id="{D00256B7-B579-28B0-FFC1-1ED50415670A}"/>
                  </a:ext>
                </a:extLst>
              </p:cNvPr>
              <p:cNvSpPr/>
              <p:nvPr/>
            </p:nvSpPr>
            <p:spPr>
              <a:xfrm>
                <a:off x="8120490" y="1459186"/>
                <a:ext cx="196108" cy="197567"/>
              </a:xfrm>
              <a:custGeom>
                <a:avLst/>
                <a:gdLst>
                  <a:gd name="connsiteX0" fmla="*/ 194268 w 196108"/>
                  <a:gd name="connsiteY0" fmla="*/ 193280 h 197567"/>
                  <a:gd name="connsiteX1" fmla="*/ 145169 w 196108"/>
                  <a:gd name="connsiteY1" fmla="*/ 162366 h 197567"/>
                  <a:gd name="connsiteX2" fmla="*/ 125380 w 196108"/>
                  <a:gd name="connsiteY2" fmla="*/ 102891 h 197567"/>
                  <a:gd name="connsiteX3" fmla="*/ 65263 w 196108"/>
                  <a:gd name="connsiteY3" fmla="*/ 9507 h 197567"/>
                  <a:gd name="connsiteX4" fmla="*/ 333 w 196108"/>
                  <a:gd name="connsiteY4" fmla="*/ 4266 h 197567"/>
                  <a:gd name="connsiteX5" fmla="*/ 333 w 196108"/>
                  <a:gd name="connsiteY5" fmla="*/ 6298 h 197567"/>
                  <a:gd name="connsiteX6" fmla="*/ 104948 w 196108"/>
                  <a:gd name="connsiteY6" fmla="*/ 58499 h 197567"/>
                  <a:gd name="connsiteX7" fmla="*/ 120673 w 196108"/>
                  <a:gd name="connsiteY7" fmla="*/ 125034 h 197567"/>
                  <a:gd name="connsiteX8" fmla="*/ 144848 w 196108"/>
                  <a:gd name="connsiteY8" fmla="*/ 172314 h 197567"/>
                  <a:gd name="connsiteX9" fmla="*/ 194589 w 196108"/>
                  <a:gd name="connsiteY9" fmla="*/ 197559 h 197567"/>
                  <a:gd name="connsiteX10" fmla="*/ 194268 w 196108"/>
                  <a:gd name="connsiteY10" fmla="*/ 193280 h 197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6108" h="197567">
                    <a:moveTo>
                      <a:pt x="194268" y="193280"/>
                    </a:moveTo>
                    <a:cubicBezTo>
                      <a:pt x="175088" y="188338"/>
                      <a:pt x="157919" y="177524"/>
                      <a:pt x="145169" y="162366"/>
                    </a:cubicBezTo>
                    <a:cubicBezTo>
                      <a:pt x="131156" y="145037"/>
                      <a:pt x="128268" y="124392"/>
                      <a:pt x="125380" y="102891"/>
                    </a:cubicBezTo>
                    <a:cubicBezTo>
                      <a:pt x="120138" y="64276"/>
                      <a:pt x="101526" y="28013"/>
                      <a:pt x="65263" y="9507"/>
                    </a:cubicBezTo>
                    <a:cubicBezTo>
                      <a:pt x="45228" y="-989"/>
                      <a:pt x="21791" y="-2882"/>
                      <a:pt x="333" y="4266"/>
                    </a:cubicBezTo>
                    <a:cubicBezTo>
                      <a:pt x="-416" y="4266"/>
                      <a:pt x="333" y="6405"/>
                      <a:pt x="333" y="6298"/>
                    </a:cubicBezTo>
                    <a:cubicBezTo>
                      <a:pt x="42928" y="-1439"/>
                      <a:pt x="85523" y="19816"/>
                      <a:pt x="104948" y="58499"/>
                    </a:cubicBezTo>
                    <a:cubicBezTo>
                      <a:pt x="115645" y="79893"/>
                      <a:pt x="116180" y="102250"/>
                      <a:pt x="120673" y="125034"/>
                    </a:cubicBezTo>
                    <a:cubicBezTo>
                      <a:pt x="123861" y="142844"/>
                      <a:pt x="132279" y="159296"/>
                      <a:pt x="144848" y="172314"/>
                    </a:cubicBezTo>
                    <a:cubicBezTo>
                      <a:pt x="157780" y="186530"/>
                      <a:pt x="175484" y="195505"/>
                      <a:pt x="194589" y="197559"/>
                    </a:cubicBezTo>
                    <a:cubicBezTo>
                      <a:pt x="197370" y="197773"/>
                      <a:pt x="195765" y="193922"/>
                      <a:pt x="194268" y="19328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2" name="任意多边形: 形状 791">
                <a:extLst>
                  <a:ext uri="{FF2B5EF4-FFF2-40B4-BE49-F238E27FC236}">
                    <a16:creationId xmlns:a16="http://schemas.microsoft.com/office/drawing/2014/main" id="{3E8A3B98-48E2-6CF8-EFDD-C72C8DC6A50D}"/>
                  </a:ext>
                </a:extLst>
              </p:cNvPr>
              <p:cNvSpPr/>
              <p:nvPr/>
            </p:nvSpPr>
            <p:spPr>
              <a:xfrm>
                <a:off x="7986056" y="1616442"/>
                <a:ext cx="56894" cy="87369"/>
              </a:xfrm>
              <a:custGeom>
                <a:avLst/>
                <a:gdLst>
                  <a:gd name="connsiteX0" fmla="*/ 56893 w 56894"/>
                  <a:gd name="connsiteY0" fmla="*/ 58060 h 87369"/>
                  <a:gd name="connsiteX1" fmla="*/ 45127 w 56894"/>
                  <a:gd name="connsiteY1" fmla="*/ 45224 h 87369"/>
                  <a:gd name="connsiteX2" fmla="*/ 27049 w 56894"/>
                  <a:gd name="connsiteY2" fmla="*/ 53782 h 87369"/>
                  <a:gd name="connsiteX3" fmla="*/ 22877 w 56894"/>
                  <a:gd name="connsiteY3" fmla="*/ 65548 h 87369"/>
                  <a:gd name="connsiteX4" fmla="*/ 10255 w 56894"/>
                  <a:gd name="connsiteY4" fmla="*/ 37950 h 87369"/>
                  <a:gd name="connsiteX5" fmla="*/ 19026 w 56894"/>
                  <a:gd name="connsiteY5" fmla="*/ 19445 h 87369"/>
                  <a:gd name="connsiteX6" fmla="*/ 26193 w 56894"/>
                  <a:gd name="connsiteY6" fmla="*/ 12599 h 87369"/>
                  <a:gd name="connsiteX7" fmla="*/ 35072 w 56894"/>
                  <a:gd name="connsiteY7" fmla="*/ 4897 h 87369"/>
                  <a:gd name="connsiteX8" fmla="*/ 30793 w 56894"/>
                  <a:gd name="connsiteY8" fmla="*/ 83 h 87369"/>
                  <a:gd name="connsiteX9" fmla="*/ 10041 w 56894"/>
                  <a:gd name="connsiteY9" fmla="*/ 15808 h 87369"/>
                  <a:gd name="connsiteX10" fmla="*/ 307 w 56894"/>
                  <a:gd name="connsiteY10" fmla="*/ 37202 h 87369"/>
                  <a:gd name="connsiteX11" fmla="*/ 21166 w 56894"/>
                  <a:gd name="connsiteY11" fmla="*/ 74106 h 87369"/>
                  <a:gd name="connsiteX12" fmla="*/ 24482 w 56894"/>
                  <a:gd name="connsiteY12" fmla="*/ 74748 h 87369"/>
                  <a:gd name="connsiteX13" fmla="*/ 37104 w 56894"/>
                  <a:gd name="connsiteY13" fmla="*/ 87370 h 87369"/>
                  <a:gd name="connsiteX14" fmla="*/ 37104 w 56894"/>
                  <a:gd name="connsiteY14" fmla="*/ 85445 h 87369"/>
                  <a:gd name="connsiteX15" fmla="*/ 28119 w 56894"/>
                  <a:gd name="connsiteY15" fmla="*/ 74748 h 87369"/>
                  <a:gd name="connsiteX16" fmla="*/ 56893 w 56894"/>
                  <a:gd name="connsiteY16" fmla="*/ 58060 h 87369"/>
                  <a:gd name="connsiteX17" fmla="*/ 27584 w 56894"/>
                  <a:gd name="connsiteY17" fmla="*/ 66618 h 87369"/>
                  <a:gd name="connsiteX18" fmla="*/ 38281 w 56894"/>
                  <a:gd name="connsiteY18" fmla="*/ 52605 h 87369"/>
                  <a:gd name="connsiteX19" fmla="*/ 48977 w 56894"/>
                  <a:gd name="connsiteY19" fmla="*/ 51749 h 87369"/>
                  <a:gd name="connsiteX20" fmla="*/ 48977 w 56894"/>
                  <a:gd name="connsiteY20" fmla="*/ 59986 h 87369"/>
                  <a:gd name="connsiteX21" fmla="*/ 29402 w 56894"/>
                  <a:gd name="connsiteY21" fmla="*/ 66725 h 87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6894" h="87369">
                    <a:moveTo>
                      <a:pt x="56893" y="58060"/>
                    </a:moveTo>
                    <a:cubicBezTo>
                      <a:pt x="56968" y="51354"/>
                      <a:pt x="51823" y="45727"/>
                      <a:pt x="45127" y="45224"/>
                    </a:cubicBezTo>
                    <a:cubicBezTo>
                      <a:pt x="38056" y="44914"/>
                      <a:pt x="31285" y="48112"/>
                      <a:pt x="27049" y="53782"/>
                    </a:cubicBezTo>
                    <a:cubicBezTo>
                      <a:pt x="24449" y="57162"/>
                      <a:pt x="22995" y="61280"/>
                      <a:pt x="22877" y="65548"/>
                    </a:cubicBezTo>
                    <a:cubicBezTo>
                      <a:pt x="13560" y="59676"/>
                      <a:pt x="8597" y="48840"/>
                      <a:pt x="10255" y="37950"/>
                    </a:cubicBezTo>
                    <a:cubicBezTo>
                      <a:pt x="11228" y="31029"/>
                      <a:pt x="14287" y="24579"/>
                      <a:pt x="19026" y="19445"/>
                    </a:cubicBezTo>
                    <a:cubicBezTo>
                      <a:pt x="21230" y="16974"/>
                      <a:pt x="23626" y="14685"/>
                      <a:pt x="26193" y="12599"/>
                    </a:cubicBezTo>
                    <a:cubicBezTo>
                      <a:pt x="29434" y="10384"/>
                      <a:pt x="32419" y="7796"/>
                      <a:pt x="35072" y="4897"/>
                    </a:cubicBezTo>
                    <a:cubicBezTo>
                      <a:pt x="36676" y="2651"/>
                      <a:pt x="32932" y="-559"/>
                      <a:pt x="30793" y="83"/>
                    </a:cubicBezTo>
                    <a:cubicBezTo>
                      <a:pt x="22631" y="3442"/>
                      <a:pt x="15475" y="8855"/>
                      <a:pt x="10041" y="15808"/>
                    </a:cubicBezTo>
                    <a:cubicBezTo>
                      <a:pt x="4778" y="21830"/>
                      <a:pt x="1387" y="29275"/>
                      <a:pt x="307" y="37202"/>
                    </a:cubicBezTo>
                    <a:cubicBezTo>
                      <a:pt x="-1758" y="52776"/>
                      <a:pt x="6757" y="67837"/>
                      <a:pt x="21166" y="74106"/>
                    </a:cubicBezTo>
                    <a:cubicBezTo>
                      <a:pt x="22257" y="74395"/>
                      <a:pt x="23358" y="74609"/>
                      <a:pt x="24482" y="74748"/>
                    </a:cubicBezTo>
                    <a:cubicBezTo>
                      <a:pt x="26653" y="80588"/>
                      <a:pt x="31263" y="85199"/>
                      <a:pt x="37104" y="87370"/>
                    </a:cubicBezTo>
                    <a:cubicBezTo>
                      <a:pt x="38067" y="87370"/>
                      <a:pt x="37960" y="85765"/>
                      <a:pt x="37104" y="85445"/>
                    </a:cubicBezTo>
                    <a:cubicBezTo>
                      <a:pt x="32804" y="83220"/>
                      <a:pt x="29573" y="79369"/>
                      <a:pt x="28119" y="74748"/>
                    </a:cubicBezTo>
                    <a:cubicBezTo>
                      <a:pt x="40527" y="76138"/>
                      <a:pt x="56679" y="71539"/>
                      <a:pt x="56893" y="58060"/>
                    </a:cubicBezTo>
                    <a:close/>
                    <a:moveTo>
                      <a:pt x="27584" y="66618"/>
                    </a:moveTo>
                    <a:cubicBezTo>
                      <a:pt x="28333" y="60350"/>
                      <a:pt x="32429" y="54980"/>
                      <a:pt x="38281" y="52605"/>
                    </a:cubicBezTo>
                    <a:cubicBezTo>
                      <a:pt x="40848" y="51321"/>
                      <a:pt x="45982" y="49824"/>
                      <a:pt x="48977" y="51749"/>
                    </a:cubicBezTo>
                    <a:cubicBezTo>
                      <a:pt x="51973" y="53675"/>
                      <a:pt x="50047" y="57953"/>
                      <a:pt x="48977" y="59986"/>
                    </a:cubicBezTo>
                    <a:cubicBezTo>
                      <a:pt x="43757" y="65003"/>
                      <a:pt x="36601" y="67463"/>
                      <a:pt x="29402" y="667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3" name="任意多边形: 形状 792">
                <a:extLst>
                  <a:ext uri="{FF2B5EF4-FFF2-40B4-BE49-F238E27FC236}">
                    <a16:creationId xmlns:a16="http://schemas.microsoft.com/office/drawing/2014/main" id="{35384B72-44D2-F604-FCA8-2588DF44622F}"/>
                  </a:ext>
                </a:extLst>
              </p:cNvPr>
              <p:cNvSpPr/>
              <p:nvPr/>
            </p:nvSpPr>
            <p:spPr>
              <a:xfrm>
                <a:off x="7387995" y="1509504"/>
                <a:ext cx="317158" cy="388060"/>
              </a:xfrm>
              <a:custGeom>
                <a:avLst/>
                <a:gdLst>
                  <a:gd name="connsiteX0" fmla="*/ 315863 w 317158"/>
                  <a:gd name="connsiteY0" fmla="*/ 1122 h 388060"/>
                  <a:gd name="connsiteX1" fmla="*/ 202583 w 317158"/>
                  <a:gd name="connsiteY1" fmla="*/ 33212 h 388060"/>
                  <a:gd name="connsiteX2" fmla="*/ 177018 w 317158"/>
                  <a:gd name="connsiteY2" fmla="*/ 77177 h 388060"/>
                  <a:gd name="connsiteX3" fmla="*/ 168781 w 317158"/>
                  <a:gd name="connsiteY3" fmla="*/ 138256 h 388060"/>
                  <a:gd name="connsiteX4" fmla="*/ 80104 w 317158"/>
                  <a:gd name="connsiteY4" fmla="*/ 202437 h 388060"/>
                  <a:gd name="connsiteX5" fmla="*/ 49510 w 317158"/>
                  <a:gd name="connsiteY5" fmla="*/ 245867 h 388060"/>
                  <a:gd name="connsiteX6" fmla="*/ 54859 w 317158"/>
                  <a:gd name="connsiteY6" fmla="*/ 305449 h 388060"/>
                  <a:gd name="connsiteX7" fmla="*/ 50687 w 317158"/>
                  <a:gd name="connsiteY7" fmla="*/ 368240 h 388060"/>
                  <a:gd name="connsiteX8" fmla="*/ 1374 w 317158"/>
                  <a:gd name="connsiteY8" fmla="*/ 378936 h 388060"/>
                  <a:gd name="connsiteX9" fmla="*/ 1374 w 317158"/>
                  <a:gd name="connsiteY9" fmla="*/ 382573 h 388060"/>
                  <a:gd name="connsiteX10" fmla="*/ 43306 w 317158"/>
                  <a:gd name="connsiteY10" fmla="*/ 382573 h 388060"/>
                  <a:gd name="connsiteX11" fmla="*/ 68123 w 317158"/>
                  <a:gd name="connsiteY11" fmla="*/ 346525 h 388060"/>
                  <a:gd name="connsiteX12" fmla="*/ 56784 w 317158"/>
                  <a:gd name="connsiteY12" fmla="*/ 285873 h 388060"/>
                  <a:gd name="connsiteX13" fmla="*/ 68444 w 317158"/>
                  <a:gd name="connsiteY13" fmla="*/ 225329 h 388060"/>
                  <a:gd name="connsiteX14" fmla="*/ 160009 w 317158"/>
                  <a:gd name="connsiteY14" fmla="*/ 162217 h 388060"/>
                  <a:gd name="connsiteX15" fmla="*/ 180440 w 317158"/>
                  <a:gd name="connsiteY15" fmla="*/ 113011 h 388060"/>
                  <a:gd name="connsiteX16" fmla="*/ 193170 w 317158"/>
                  <a:gd name="connsiteY16" fmla="*/ 57280 h 388060"/>
                  <a:gd name="connsiteX17" fmla="*/ 316505 w 317158"/>
                  <a:gd name="connsiteY17" fmla="*/ 3796 h 388060"/>
                  <a:gd name="connsiteX18" fmla="*/ 315863 w 317158"/>
                  <a:gd name="connsiteY18" fmla="*/ 1122 h 388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17158" h="388060">
                    <a:moveTo>
                      <a:pt x="315863" y="1122"/>
                    </a:moveTo>
                    <a:cubicBezTo>
                      <a:pt x="275857" y="-3264"/>
                      <a:pt x="232427" y="4759"/>
                      <a:pt x="202583" y="33212"/>
                    </a:cubicBezTo>
                    <a:cubicBezTo>
                      <a:pt x="190014" y="45107"/>
                      <a:pt x="181136" y="60372"/>
                      <a:pt x="177018" y="77177"/>
                    </a:cubicBezTo>
                    <a:cubicBezTo>
                      <a:pt x="172418" y="97287"/>
                      <a:pt x="177018" y="119002"/>
                      <a:pt x="168781" y="138256"/>
                    </a:cubicBezTo>
                    <a:cubicBezTo>
                      <a:pt x="152949" y="173663"/>
                      <a:pt x="109092" y="181899"/>
                      <a:pt x="80104" y="202437"/>
                    </a:cubicBezTo>
                    <a:cubicBezTo>
                      <a:pt x="64989" y="212739"/>
                      <a:pt x="54121" y="228164"/>
                      <a:pt x="49510" y="245867"/>
                    </a:cubicBezTo>
                    <a:cubicBezTo>
                      <a:pt x="45873" y="265849"/>
                      <a:pt x="47713" y="286440"/>
                      <a:pt x="54859" y="305449"/>
                    </a:cubicBezTo>
                    <a:cubicBezTo>
                      <a:pt x="61170" y="326201"/>
                      <a:pt x="67695" y="350697"/>
                      <a:pt x="50687" y="368240"/>
                    </a:cubicBezTo>
                    <a:cubicBezTo>
                      <a:pt x="37605" y="380873"/>
                      <a:pt x="18511" y="385012"/>
                      <a:pt x="1374" y="378936"/>
                    </a:cubicBezTo>
                    <a:cubicBezTo>
                      <a:pt x="-765" y="378295"/>
                      <a:pt x="-123" y="381825"/>
                      <a:pt x="1374" y="382573"/>
                    </a:cubicBezTo>
                    <a:cubicBezTo>
                      <a:pt x="14392" y="389890"/>
                      <a:pt x="30288" y="389890"/>
                      <a:pt x="43306" y="382573"/>
                    </a:cubicBezTo>
                    <a:cubicBezTo>
                      <a:pt x="57212" y="375610"/>
                      <a:pt x="66583" y="362003"/>
                      <a:pt x="68123" y="346525"/>
                    </a:cubicBezTo>
                    <a:cubicBezTo>
                      <a:pt x="70369" y="325131"/>
                      <a:pt x="60742" y="305983"/>
                      <a:pt x="56784" y="285873"/>
                    </a:cubicBezTo>
                    <a:cubicBezTo>
                      <a:pt x="51960" y="264950"/>
                      <a:pt x="56196" y="242968"/>
                      <a:pt x="68444" y="225329"/>
                    </a:cubicBezTo>
                    <a:cubicBezTo>
                      <a:pt x="91228" y="194843"/>
                      <a:pt x="133267" y="188318"/>
                      <a:pt x="160009" y="162217"/>
                    </a:cubicBezTo>
                    <a:cubicBezTo>
                      <a:pt x="172921" y="149071"/>
                      <a:pt x="180237" y="131431"/>
                      <a:pt x="180440" y="113011"/>
                    </a:cubicBezTo>
                    <a:cubicBezTo>
                      <a:pt x="180034" y="93671"/>
                      <a:pt x="184409" y="74524"/>
                      <a:pt x="193170" y="57280"/>
                    </a:cubicBezTo>
                    <a:cubicBezTo>
                      <a:pt x="218949" y="14493"/>
                      <a:pt x="270188" y="3796"/>
                      <a:pt x="316505" y="3796"/>
                    </a:cubicBezTo>
                    <a:cubicBezTo>
                      <a:pt x="317682" y="4545"/>
                      <a:pt x="317147" y="1229"/>
                      <a:pt x="315863" y="1122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4" name="任意多边形: 形状 793">
                <a:extLst>
                  <a:ext uri="{FF2B5EF4-FFF2-40B4-BE49-F238E27FC236}">
                    <a16:creationId xmlns:a16="http://schemas.microsoft.com/office/drawing/2014/main" id="{63C094FA-5370-7A6B-2A4F-E791E0356711}"/>
                  </a:ext>
                </a:extLst>
              </p:cNvPr>
              <p:cNvSpPr/>
              <p:nvPr/>
            </p:nvSpPr>
            <p:spPr>
              <a:xfrm>
                <a:off x="7458105" y="1520407"/>
                <a:ext cx="287187" cy="654628"/>
              </a:xfrm>
              <a:custGeom>
                <a:avLst/>
                <a:gdLst>
                  <a:gd name="connsiteX0" fmla="*/ 285867 w 287187"/>
                  <a:gd name="connsiteY0" fmla="*/ 7869 h 654628"/>
                  <a:gd name="connsiteX1" fmla="*/ 185209 w 287187"/>
                  <a:gd name="connsiteY1" fmla="*/ 39104 h 654628"/>
                  <a:gd name="connsiteX2" fmla="*/ 174512 w 287187"/>
                  <a:gd name="connsiteY2" fmla="*/ 103285 h 654628"/>
                  <a:gd name="connsiteX3" fmla="*/ 152155 w 287187"/>
                  <a:gd name="connsiteY3" fmla="*/ 162011 h 654628"/>
                  <a:gd name="connsiteX4" fmla="*/ 128836 w 287187"/>
                  <a:gd name="connsiteY4" fmla="*/ 181587 h 654628"/>
                  <a:gd name="connsiteX5" fmla="*/ 96745 w 287187"/>
                  <a:gd name="connsiteY5" fmla="*/ 195600 h 654628"/>
                  <a:gd name="connsiteX6" fmla="*/ 53209 w 287187"/>
                  <a:gd name="connsiteY6" fmla="*/ 230471 h 654628"/>
                  <a:gd name="connsiteX7" fmla="*/ 54172 w 287187"/>
                  <a:gd name="connsiteY7" fmla="*/ 335408 h 654628"/>
                  <a:gd name="connsiteX8" fmla="*/ 83802 w 287187"/>
                  <a:gd name="connsiteY8" fmla="*/ 400338 h 654628"/>
                  <a:gd name="connsiteX9" fmla="*/ 50428 w 287187"/>
                  <a:gd name="connsiteY9" fmla="*/ 452646 h 654628"/>
                  <a:gd name="connsiteX10" fmla="*/ 7640 w 287187"/>
                  <a:gd name="connsiteY10" fmla="*/ 500247 h 654628"/>
                  <a:gd name="connsiteX11" fmla="*/ 6891 w 287187"/>
                  <a:gd name="connsiteY11" fmla="*/ 559187 h 654628"/>
                  <a:gd name="connsiteX12" fmla="*/ 37057 w 287187"/>
                  <a:gd name="connsiteY12" fmla="*/ 581223 h 654628"/>
                  <a:gd name="connsiteX13" fmla="*/ 59841 w 287187"/>
                  <a:gd name="connsiteY13" fmla="*/ 632568 h 654628"/>
                  <a:gd name="connsiteX14" fmla="*/ 94820 w 287187"/>
                  <a:gd name="connsiteY14" fmla="*/ 643265 h 654628"/>
                  <a:gd name="connsiteX15" fmla="*/ 108833 w 287187"/>
                  <a:gd name="connsiteY15" fmla="*/ 651502 h 654628"/>
                  <a:gd name="connsiteX16" fmla="*/ 140923 w 287187"/>
                  <a:gd name="connsiteY16" fmla="*/ 652571 h 654628"/>
                  <a:gd name="connsiteX17" fmla="*/ 139426 w 287187"/>
                  <a:gd name="connsiteY17" fmla="*/ 647972 h 654628"/>
                  <a:gd name="connsiteX18" fmla="*/ 107335 w 287187"/>
                  <a:gd name="connsiteY18" fmla="*/ 645083 h 654628"/>
                  <a:gd name="connsiteX19" fmla="*/ 100489 w 287187"/>
                  <a:gd name="connsiteY19" fmla="*/ 641019 h 654628"/>
                  <a:gd name="connsiteX20" fmla="*/ 104768 w 287187"/>
                  <a:gd name="connsiteY20" fmla="*/ 638237 h 654628"/>
                  <a:gd name="connsiteX21" fmla="*/ 108426 w 287187"/>
                  <a:gd name="connsiteY21" fmla="*/ 619689 h 654628"/>
                  <a:gd name="connsiteX22" fmla="*/ 108084 w 287187"/>
                  <a:gd name="connsiteY22" fmla="*/ 619197 h 654628"/>
                  <a:gd name="connsiteX23" fmla="*/ 92466 w 287187"/>
                  <a:gd name="connsiteY23" fmla="*/ 617592 h 654628"/>
                  <a:gd name="connsiteX24" fmla="*/ 88295 w 287187"/>
                  <a:gd name="connsiteY24" fmla="*/ 635349 h 654628"/>
                  <a:gd name="connsiteX25" fmla="*/ 89257 w 287187"/>
                  <a:gd name="connsiteY25" fmla="*/ 636847 h 654628"/>
                  <a:gd name="connsiteX26" fmla="*/ 69361 w 287187"/>
                  <a:gd name="connsiteY26" fmla="*/ 631819 h 654628"/>
                  <a:gd name="connsiteX27" fmla="*/ 43796 w 287187"/>
                  <a:gd name="connsiteY27" fmla="*/ 585609 h 654628"/>
                  <a:gd name="connsiteX28" fmla="*/ 43796 w 287187"/>
                  <a:gd name="connsiteY28" fmla="*/ 582507 h 654628"/>
                  <a:gd name="connsiteX29" fmla="*/ 87332 w 287187"/>
                  <a:gd name="connsiteY29" fmla="*/ 566568 h 654628"/>
                  <a:gd name="connsiteX30" fmla="*/ 68505 w 287187"/>
                  <a:gd name="connsiteY30" fmla="*/ 541965 h 654628"/>
                  <a:gd name="connsiteX31" fmla="*/ 37484 w 287187"/>
                  <a:gd name="connsiteY31" fmla="*/ 574591 h 654628"/>
                  <a:gd name="connsiteX32" fmla="*/ 23365 w 287187"/>
                  <a:gd name="connsiteY32" fmla="*/ 568601 h 654628"/>
                  <a:gd name="connsiteX33" fmla="*/ 8175 w 287187"/>
                  <a:gd name="connsiteY33" fmla="*/ 521748 h 654628"/>
                  <a:gd name="connsiteX34" fmla="*/ 36629 w 287187"/>
                  <a:gd name="connsiteY34" fmla="*/ 475003 h 654628"/>
                  <a:gd name="connsiteX35" fmla="*/ 90862 w 287187"/>
                  <a:gd name="connsiteY35" fmla="*/ 399375 h 654628"/>
                  <a:gd name="connsiteX36" fmla="*/ 46256 w 287187"/>
                  <a:gd name="connsiteY36" fmla="*/ 301285 h 654628"/>
                  <a:gd name="connsiteX37" fmla="*/ 74496 w 287187"/>
                  <a:gd name="connsiteY37" fmla="*/ 217100 h 654628"/>
                  <a:gd name="connsiteX38" fmla="*/ 122953 w 287187"/>
                  <a:gd name="connsiteY38" fmla="*/ 192604 h 654628"/>
                  <a:gd name="connsiteX39" fmla="*/ 179753 w 287187"/>
                  <a:gd name="connsiteY39" fmla="*/ 121363 h 654628"/>
                  <a:gd name="connsiteX40" fmla="*/ 184674 w 287187"/>
                  <a:gd name="connsiteY40" fmla="*/ 61781 h 654628"/>
                  <a:gd name="connsiteX41" fmla="*/ 258803 w 287187"/>
                  <a:gd name="connsiteY41" fmla="*/ 5516 h 654628"/>
                  <a:gd name="connsiteX42" fmla="*/ 285759 w 287187"/>
                  <a:gd name="connsiteY42" fmla="*/ 11078 h 654628"/>
                  <a:gd name="connsiteX43" fmla="*/ 285867 w 287187"/>
                  <a:gd name="connsiteY43" fmla="*/ 7869 h 654628"/>
                  <a:gd name="connsiteX44" fmla="*/ 96210 w 287187"/>
                  <a:gd name="connsiteY44" fmla="*/ 624759 h 654628"/>
                  <a:gd name="connsiteX45" fmla="*/ 101559 w 287187"/>
                  <a:gd name="connsiteY45" fmla="*/ 622620 h 654628"/>
                  <a:gd name="connsiteX46" fmla="*/ 102522 w 287187"/>
                  <a:gd name="connsiteY46" fmla="*/ 629894 h 654628"/>
                  <a:gd name="connsiteX47" fmla="*/ 95034 w 287187"/>
                  <a:gd name="connsiteY47" fmla="*/ 636098 h 654628"/>
                  <a:gd name="connsiteX48" fmla="*/ 95462 w 287187"/>
                  <a:gd name="connsiteY48" fmla="*/ 625369 h 654628"/>
                  <a:gd name="connsiteX49" fmla="*/ 96210 w 287187"/>
                  <a:gd name="connsiteY49" fmla="*/ 624759 h 654628"/>
                  <a:gd name="connsiteX50" fmla="*/ 72356 w 287187"/>
                  <a:gd name="connsiteY50" fmla="*/ 549025 h 654628"/>
                  <a:gd name="connsiteX51" fmla="*/ 81021 w 287187"/>
                  <a:gd name="connsiteY51" fmla="*/ 562931 h 654628"/>
                  <a:gd name="connsiteX52" fmla="*/ 63585 w 287187"/>
                  <a:gd name="connsiteY52" fmla="*/ 574484 h 654628"/>
                  <a:gd name="connsiteX53" fmla="*/ 45400 w 287187"/>
                  <a:gd name="connsiteY53" fmla="*/ 576409 h 654628"/>
                  <a:gd name="connsiteX54" fmla="*/ 72356 w 287187"/>
                  <a:gd name="connsiteY54" fmla="*/ 548704 h 654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287187" h="654628">
                    <a:moveTo>
                      <a:pt x="285867" y="7869"/>
                    </a:moveTo>
                    <a:cubicBezTo>
                      <a:pt x="249337" y="-10070"/>
                      <a:pt x="205158" y="3633"/>
                      <a:pt x="185209" y="39104"/>
                    </a:cubicBezTo>
                    <a:cubicBezTo>
                      <a:pt x="174512" y="59321"/>
                      <a:pt x="175368" y="81143"/>
                      <a:pt x="174512" y="103285"/>
                    </a:cubicBezTo>
                    <a:cubicBezTo>
                      <a:pt x="173902" y="124818"/>
                      <a:pt x="166029" y="145517"/>
                      <a:pt x="152155" y="162011"/>
                    </a:cubicBezTo>
                    <a:cubicBezTo>
                      <a:pt x="145566" y="169831"/>
                      <a:pt x="137672" y="176452"/>
                      <a:pt x="128836" y="181587"/>
                    </a:cubicBezTo>
                    <a:cubicBezTo>
                      <a:pt x="118471" y="186989"/>
                      <a:pt x="107752" y="191663"/>
                      <a:pt x="96745" y="195600"/>
                    </a:cubicBezTo>
                    <a:cubicBezTo>
                      <a:pt x="78988" y="202467"/>
                      <a:pt x="63788" y="214651"/>
                      <a:pt x="53209" y="230471"/>
                    </a:cubicBezTo>
                    <a:cubicBezTo>
                      <a:pt x="31869" y="262305"/>
                      <a:pt x="32254" y="303970"/>
                      <a:pt x="54172" y="335408"/>
                    </a:cubicBezTo>
                    <a:cubicBezTo>
                      <a:pt x="66473" y="355411"/>
                      <a:pt x="83374" y="375521"/>
                      <a:pt x="83802" y="400338"/>
                    </a:cubicBezTo>
                    <a:cubicBezTo>
                      <a:pt x="83802" y="423337"/>
                      <a:pt x="66687" y="439061"/>
                      <a:pt x="50428" y="452646"/>
                    </a:cubicBezTo>
                    <a:cubicBezTo>
                      <a:pt x="32938" y="465290"/>
                      <a:pt x="18358" y="481517"/>
                      <a:pt x="7640" y="500247"/>
                    </a:cubicBezTo>
                    <a:cubicBezTo>
                      <a:pt x="-2276" y="518582"/>
                      <a:pt x="-2554" y="540607"/>
                      <a:pt x="6891" y="559187"/>
                    </a:cubicBezTo>
                    <a:cubicBezTo>
                      <a:pt x="13609" y="570259"/>
                      <a:pt x="24466" y="578196"/>
                      <a:pt x="37057" y="581223"/>
                    </a:cubicBezTo>
                    <a:cubicBezTo>
                      <a:pt x="36361" y="600927"/>
                      <a:pt x="44758" y="619860"/>
                      <a:pt x="59841" y="632568"/>
                    </a:cubicBezTo>
                    <a:cubicBezTo>
                      <a:pt x="69425" y="640997"/>
                      <a:pt x="82165" y="644891"/>
                      <a:pt x="94820" y="643265"/>
                    </a:cubicBezTo>
                    <a:cubicBezTo>
                      <a:pt x="98949" y="646848"/>
                      <a:pt x="103698" y="649640"/>
                      <a:pt x="108833" y="651502"/>
                    </a:cubicBezTo>
                    <a:cubicBezTo>
                      <a:pt x="119145" y="655267"/>
                      <a:pt x="130387" y="655641"/>
                      <a:pt x="140923" y="652571"/>
                    </a:cubicBezTo>
                    <a:cubicBezTo>
                      <a:pt x="143277" y="651823"/>
                      <a:pt x="141672" y="647544"/>
                      <a:pt x="139426" y="647972"/>
                    </a:cubicBezTo>
                    <a:cubicBezTo>
                      <a:pt x="128675" y="650100"/>
                      <a:pt x="117540" y="649095"/>
                      <a:pt x="107335" y="645083"/>
                    </a:cubicBezTo>
                    <a:cubicBezTo>
                      <a:pt x="104907" y="643992"/>
                      <a:pt x="102607" y="642634"/>
                      <a:pt x="100489" y="641019"/>
                    </a:cubicBezTo>
                    <a:cubicBezTo>
                      <a:pt x="102019" y="640270"/>
                      <a:pt x="103463" y="639329"/>
                      <a:pt x="104768" y="638237"/>
                    </a:cubicBezTo>
                    <a:cubicBezTo>
                      <a:pt x="110897" y="634130"/>
                      <a:pt x="112545" y="625818"/>
                      <a:pt x="108426" y="619689"/>
                    </a:cubicBezTo>
                    <a:cubicBezTo>
                      <a:pt x="108319" y="619518"/>
                      <a:pt x="108202" y="619357"/>
                      <a:pt x="108084" y="619197"/>
                    </a:cubicBezTo>
                    <a:cubicBezTo>
                      <a:pt x="103976" y="614897"/>
                      <a:pt x="97355" y="614212"/>
                      <a:pt x="92466" y="617592"/>
                    </a:cubicBezTo>
                    <a:cubicBezTo>
                      <a:pt x="86626" y="621497"/>
                      <a:pt x="84807" y="629252"/>
                      <a:pt x="88295" y="635349"/>
                    </a:cubicBezTo>
                    <a:cubicBezTo>
                      <a:pt x="88573" y="635873"/>
                      <a:pt x="88904" y="636376"/>
                      <a:pt x="89257" y="636847"/>
                    </a:cubicBezTo>
                    <a:cubicBezTo>
                      <a:pt x="82251" y="637392"/>
                      <a:pt x="75266" y="635627"/>
                      <a:pt x="69361" y="631819"/>
                    </a:cubicBezTo>
                    <a:cubicBezTo>
                      <a:pt x="53615" y="621689"/>
                      <a:pt x="44020" y="604328"/>
                      <a:pt x="43796" y="585609"/>
                    </a:cubicBezTo>
                    <a:cubicBezTo>
                      <a:pt x="43796" y="584646"/>
                      <a:pt x="43796" y="583576"/>
                      <a:pt x="43796" y="582507"/>
                    </a:cubicBezTo>
                    <a:cubicBezTo>
                      <a:pt x="60119" y="585480"/>
                      <a:pt x="76785" y="579383"/>
                      <a:pt x="87332" y="566568"/>
                    </a:cubicBezTo>
                    <a:cubicBezTo>
                      <a:pt x="98029" y="552662"/>
                      <a:pt x="82304" y="540789"/>
                      <a:pt x="68505" y="541965"/>
                    </a:cubicBezTo>
                    <a:cubicBezTo>
                      <a:pt x="52246" y="543356"/>
                      <a:pt x="40907" y="559401"/>
                      <a:pt x="37484" y="574591"/>
                    </a:cubicBezTo>
                    <a:cubicBezTo>
                      <a:pt x="32468" y="573425"/>
                      <a:pt x="27686" y="571393"/>
                      <a:pt x="23365" y="568601"/>
                    </a:cubicBezTo>
                    <a:cubicBezTo>
                      <a:pt x="9565" y="557305"/>
                      <a:pt x="3639" y="538992"/>
                      <a:pt x="8175" y="521748"/>
                    </a:cubicBezTo>
                    <a:cubicBezTo>
                      <a:pt x="12732" y="503660"/>
                      <a:pt x="22648" y="487368"/>
                      <a:pt x="36629" y="475003"/>
                    </a:cubicBezTo>
                    <a:cubicBezTo>
                      <a:pt x="58771" y="453609"/>
                      <a:pt x="93001" y="435103"/>
                      <a:pt x="90862" y="399375"/>
                    </a:cubicBezTo>
                    <a:cubicBezTo>
                      <a:pt x="88616" y="361615"/>
                      <a:pt x="53958" y="337120"/>
                      <a:pt x="46256" y="301285"/>
                    </a:cubicBezTo>
                    <a:cubicBezTo>
                      <a:pt x="40201" y="270210"/>
                      <a:pt x="50920" y="238237"/>
                      <a:pt x="74496" y="217100"/>
                    </a:cubicBezTo>
                    <a:cubicBezTo>
                      <a:pt x="88509" y="204799"/>
                      <a:pt x="106586" y="199985"/>
                      <a:pt x="122953" y="192604"/>
                    </a:cubicBezTo>
                    <a:cubicBezTo>
                      <a:pt x="152498" y="179704"/>
                      <a:pt x="173752" y="153037"/>
                      <a:pt x="179753" y="121363"/>
                    </a:cubicBezTo>
                    <a:cubicBezTo>
                      <a:pt x="183283" y="101681"/>
                      <a:pt x="179753" y="81357"/>
                      <a:pt x="184674" y="61781"/>
                    </a:cubicBezTo>
                    <a:cubicBezTo>
                      <a:pt x="193317" y="28086"/>
                      <a:pt x="224028" y="4777"/>
                      <a:pt x="258803" y="5516"/>
                    </a:cubicBezTo>
                    <a:cubicBezTo>
                      <a:pt x="268046" y="5804"/>
                      <a:pt x="277159" y="7687"/>
                      <a:pt x="285759" y="11078"/>
                    </a:cubicBezTo>
                    <a:cubicBezTo>
                      <a:pt x="288006" y="12148"/>
                      <a:pt x="287257" y="8511"/>
                      <a:pt x="285867" y="7869"/>
                    </a:cubicBezTo>
                    <a:close/>
                    <a:moveTo>
                      <a:pt x="96210" y="624759"/>
                    </a:moveTo>
                    <a:cubicBezTo>
                      <a:pt x="97665" y="623401"/>
                      <a:pt x="99569" y="622631"/>
                      <a:pt x="101559" y="622620"/>
                    </a:cubicBezTo>
                    <a:cubicBezTo>
                      <a:pt x="105089" y="622620"/>
                      <a:pt x="103912" y="627648"/>
                      <a:pt x="102522" y="629894"/>
                    </a:cubicBezTo>
                    <a:cubicBezTo>
                      <a:pt x="100714" y="632675"/>
                      <a:pt x="98104" y="634836"/>
                      <a:pt x="95034" y="636098"/>
                    </a:cubicBezTo>
                    <a:cubicBezTo>
                      <a:pt x="92188" y="633017"/>
                      <a:pt x="92381" y="628214"/>
                      <a:pt x="95462" y="625369"/>
                    </a:cubicBezTo>
                    <a:cubicBezTo>
                      <a:pt x="95697" y="625144"/>
                      <a:pt x="95954" y="624941"/>
                      <a:pt x="96210" y="624759"/>
                    </a:cubicBezTo>
                    <a:close/>
                    <a:moveTo>
                      <a:pt x="72356" y="549025"/>
                    </a:moveTo>
                    <a:cubicBezTo>
                      <a:pt x="81449" y="549025"/>
                      <a:pt x="87867" y="554695"/>
                      <a:pt x="81021" y="562931"/>
                    </a:cubicBezTo>
                    <a:cubicBezTo>
                      <a:pt x="76421" y="568355"/>
                      <a:pt x="70367" y="572355"/>
                      <a:pt x="63585" y="574484"/>
                    </a:cubicBezTo>
                    <a:cubicBezTo>
                      <a:pt x="57712" y="576356"/>
                      <a:pt x="51529" y="577008"/>
                      <a:pt x="45400" y="576409"/>
                    </a:cubicBezTo>
                    <a:cubicBezTo>
                      <a:pt x="48823" y="562824"/>
                      <a:pt x="58343" y="549132"/>
                      <a:pt x="72356" y="548704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5" name="任意多边形: 形状 794">
                <a:extLst>
                  <a:ext uri="{FF2B5EF4-FFF2-40B4-BE49-F238E27FC236}">
                    <a16:creationId xmlns:a16="http://schemas.microsoft.com/office/drawing/2014/main" id="{2F74D3AA-ABE1-9DF7-2A31-0D12C25015F6}"/>
                  </a:ext>
                </a:extLst>
              </p:cNvPr>
              <p:cNvSpPr/>
              <p:nvPr/>
            </p:nvSpPr>
            <p:spPr>
              <a:xfrm>
                <a:off x="7662956" y="1576889"/>
                <a:ext cx="314324" cy="267159"/>
              </a:xfrm>
              <a:custGeom>
                <a:avLst/>
                <a:gdLst>
                  <a:gd name="connsiteX0" fmla="*/ 313993 w 314324"/>
                  <a:gd name="connsiteY0" fmla="*/ 38460 h 267159"/>
                  <a:gd name="connsiteX1" fmla="*/ 202211 w 314324"/>
                  <a:gd name="connsiteY1" fmla="*/ 379 h 267159"/>
                  <a:gd name="connsiteX2" fmla="*/ 102409 w 314324"/>
                  <a:gd name="connsiteY2" fmla="*/ 53863 h 267159"/>
                  <a:gd name="connsiteX3" fmla="*/ 93958 w 314324"/>
                  <a:gd name="connsiteY3" fmla="*/ 78466 h 267159"/>
                  <a:gd name="connsiteX4" fmla="*/ 98023 w 314324"/>
                  <a:gd name="connsiteY4" fmla="*/ 107348 h 267159"/>
                  <a:gd name="connsiteX5" fmla="*/ 94279 w 314324"/>
                  <a:gd name="connsiteY5" fmla="*/ 136122 h 267159"/>
                  <a:gd name="connsiteX6" fmla="*/ 83582 w 314324"/>
                  <a:gd name="connsiteY6" fmla="*/ 144787 h 267159"/>
                  <a:gd name="connsiteX7" fmla="*/ 76629 w 314324"/>
                  <a:gd name="connsiteY7" fmla="*/ 131523 h 267159"/>
                  <a:gd name="connsiteX8" fmla="*/ 57803 w 314324"/>
                  <a:gd name="connsiteY8" fmla="*/ 122751 h 267159"/>
                  <a:gd name="connsiteX9" fmla="*/ 43158 w 314324"/>
                  <a:gd name="connsiteY9" fmla="*/ 135876 h 267159"/>
                  <a:gd name="connsiteX10" fmla="*/ 43148 w 314324"/>
                  <a:gd name="connsiteY10" fmla="*/ 137085 h 267159"/>
                  <a:gd name="connsiteX11" fmla="*/ 76201 w 314324"/>
                  <a:gd name="connsiteY11" fmla="*/ 156233 h 267159"/>
                  <a:gd name="connsiteX12" fmla="*/ 54807 w 314324"/>
                  <a:gd name="connsiteY12" fmla="*/ 184472 h 267159"/>
                  <a:gd name="connsiteX13" fmla="*/ 5816 w 314324"/>
                  <a:gd name="connsiteY13" fmla="*/ 221805 h 267159"/>
                  <a:gd name="connsiteX14" fmla="*/ 13667 w 314324"/>
                  <a:gd name="connsiteY14" fmla="*/ 266507 h 267159"/>
                  <a:gd name="connsiteX15" fmla="*/ 14159 w 314324"/>
                  <a:gd name="connsiteY15" fmla="*/ 266839 h 267159"/>
                  <a:gd name="connsiteX16" fmla="*/ 15122 w 314324"/>
                  <a:gd name="connsiteY16" fmla="*/ 262988 h 267159"/>
                  <a:gd name="connsiteX17" fmla="*/ 9559 w 314324"/>
                  <a:gd name="connsiteY17" fmla="*/ 234641 h 267159"/>
                  <a:gd name="connsiteX18" fmla="*/ 28600 w 314324"/>
                  <a:gd name="connsiteY18" fmla="*/ 210680 h 267159"/>
                  <a:gd name="connsiteX19" fmla="*/ 76094 w 314324"/>
                  <a:gd name="connsiteY19" fmla="*/ 176343 h 267159"/>
                  <a:gd name="connsiteX20" fmla="*/ 84438 w 314324"/>
                  <a:gd name="connsiteY20" fmla="*/ 153879 h 267159"/>
                  <a:gd name="connsiteX21" fmla="*/ 108720 w 314324"/>
                  <a:gd name="connsiteY21" fmla="*/ 114515 h 267159"/>
                  <a:gd name="connsiteX22" fmla="*/ 103371 w 314324"/>
                  <a:gd name="connsiteY22" fmla="*/ 80071 h 267159"/>
                  <a:gd name="connsiteX23" fmla="*/ 115138 w 314324"/>
                  <a:gd name="connsiteY23" fmla="*/ 52045 h 267159"/>
                  <a:gd name="connsiteX24" fmla="*/ 170120 w 314324"/>
                  <a:gd name="connsiteY24" fmla="*/ 14926 h 267159"/>
                  <a:gd name="connsiteX25" fmla="*/ 245854 w 314324"/>
                  <a:gd name="connsiteY25" fmla="*/ 10327 h 267159"/>
                  <a:gd name="connsiteX26" fmla="*/ 313138 w 314324"/>
                  <a:gd name="connsiteY26" fmla="*/ 40171 h 267159"/>
                  <a:gd name="connsiteX27" fmla="*/ 313993 w 314324"/>
                  <a:gd name="connsiteY27" fmla="*/ 38460 h 267159"/>
                  <a:gd name="connsiteX28" fmla="*/ 71708 w 314324"/>
                  <a:gd name="connsiteY28" fmla="*/ 148852 h 267159"/>
                  <a:gd name="connsiteX29" fmla="*/ 53203 w 314324"/>
                  <a:gd name="connsiteY29" fmla="*/ 134090 h 267159"/>
                  <a:gd name="connsiteX30" fmla="*/ 74597 w 314324"/>
                  <a:gd name="connsiteY30" fmla="*/ 140615 h 267159"/>
                  <a:gd name="connsiteX31" fmla="*/ 76843 w 314324"/>
                  <a:gd name="connsiteY31" fmla="*/ 147782 h 267159"/>
                  <a:gd name="connsiteX32" fmla="*/ 71708 w 314324"/>
                  <a:gd name="connsiteY32" fmla="*/ 148852 h 267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14324" h="267159">
                    <a:moveTo>
                      <a:pt x="313993" y="38460"/>
                    </a:moveTo>
                    <a:cubicBezTo>
                      <a:pt x="283389" y="11215"/>
                      <a:pt x="243084" y="-2510"/>
                      <a:pt x="202211" y="379"/>
                    </a:cubicBezTo>
                    <a:cubicBezTo>
                      <a:pt x="164558" y="2839"/>
                      <a:pt x="122519" y="20275"/>
                      <a:pt x="102409" y="53863"/>
                    </a:cubicBezTo>
                    <a:cubicBezTo>
                      <a:pt x="97895" y="61383"/>
                      <a:pt x="95017" y="69759"/>
                      <a:pt x="93958" y="78466"/>
                    </a:cubicBezTo>
                    <a:cubicBezTo>
                      <a:pt x="93584" y="88254"/>
                      <a:pt x="94964" y="98041"/>
                      <a:pt x="98023" y="107348"/>
                    </a:cubicBezTo>
                    <a:cubicBezTo>
                      <a:pt x="101574" y="116975"/>
                      <a:pt x="100173" y="127725"/>
                      <a:pt x="94279" y="136122"/>
                    </a:cubicBezTo>
                    <a:cubicBezTo>
                      <a:pt x="91380" y="139749"/>
                      <a:pt x="87732" y="142712"/>
                      <a:pt x="83582" y="144787"/>
                    </a:cubicBezTo>
                    <a:cubicBezTo>
                      <a:pt x="82309" y="139888"/>
                      <a:pt x="79934" y="135352"/>
                      <a:pt x="76629" y="131523"/>
                    </a:cubicBezTo>
                    <a:cubicBezTo>
                      <a:pt x="71933" y="125992"/>
                      <a:pt x="65055" y="122783"/>
                      <a:pt x="57803" y="122751"/>
                    </a:cubicBezTo>
                    <a:cubicBezTo>
                      <a:pt x="50133" y="122334"/>
                      <a:pt x="43576" y="128207"/>
                      <a:pt x="43158" y="135876"/>
                    </a:cubicBezTo>
                    <a:cubicBezTo>
                      <a:pt x="43137" y="136283"/>
                      <a:pt x="43137" y="136679"/>
                      <a:pt x="43148" y="137085"/>
                    </a:cubicBezTo>
                    <a:cubicBezTo>
                      <a:pt x="43148" y="153558"/>
                      <a:pt x="61974" y="158479"/>
                      <a:pt x="76201" y="156233"/>
                    </a:cubicBezTo>
                    <a:cubicBezTo>
                      <a:pt x="72778" y="167956"/>
                      <a:pt x="65162" y="178001"/>
                      <a:pt x="54807" y="184472"/>
                    </a:cubicBezTo>
                    <a:cubicBezTo>
                      <a:pt x="38334" y="196346"/>
                      <a:pt x="17047" y="203727"/>
                      <a:pt x="5816" y="221805"/>
                    </a:cubicBezTo>
                    <a:cubicBezTo>
                      <a:pt x="-4357" y="236320"/>
                      <a:pt x="-838" y="256324"/>
                      <a:pt x="13667" y="266507"/>
                    </a:cubicBezTo>
                    <a:cubicBezTo>
                      <a:pt x="13827" y="266614"/>
                      <a:pt x="13999" y="266732"/>
                      <a:pt x="14159" y="266839"/>
                    </a:cubicBezTo>
                    <a:cubicBezTo>
                      <a:pt x="16512" y="268336"/>
                      <a:pt x="16512" y="264164"/>
                      <a:pt x="15122" y="262988"/>
                    </a:cubicBezTo>
                    <a:cubicBezTo>
                      <a:pt x="7805" y="255478"/>
                      <a:pt x="5623" y="244354"/>
                      <a:pt x="9559" y="234641"/>
                    </a:cubicBezTo>
                    <a:cubicBezTo>
                      <a:pt x="13100" y="224778"/>
                      <a:pt x="19796" y="216360"/>
                      <a:pt x="28600" y="210680"/>
                    </a:cubicBezTo>
                    <a:cubicBezTo>
                      <a:pt x="44538" y="199234"/>
                      <a:pt x="63686" y="192174"/>
                      <a:pt x="76094" y="176343"/>
                    </a:cubicBezTo>
                    <a:cubicBezTo>
                      <a:pt x="81175" y="169925"/>
                      <a:pt x="84106" y="162062"/>
                      <a:pt x="84438" y="153879"/>
                    </a:cubicBezTo>
                    <a:cubicBezTo>
                      <a:pt x="101050" y="148434"/>
                      <a:pt x="111308" y="131801"/>
                      <a:pt x="108720" y="114515"/>
                    </a:cubicBezTo>
                    <a:cubicBezTo>
                      <a:pt x="105511" y="103304"/>
                      <a:pt x="103714" y="91730"/>
                      <a:pt x="103371" y="80071"/>
                    </a:cubicBezTo>
                    <a:cubicBezTo>
                      <a:pt x="104741" y="69855"/>
                      <a:pt x="108805" y="60174"/>
                      <a:pt x="115138" y="52045"/>
                    </a:cubicBezTo>
                    <a:cubicBezTo>
                      <a:pt x="129333" y="34448"/>
                      <a:pt x="148491" y="21516"/>
                      <a:pt x="170120" y="14926"/>
                    </a:cubicBezTo>
                    <a:cubicBezTo>
                      <a:pt x="194520" y="6733"/>
                      <a:pt x="220641" y="5149"/>
                      <a:pt x="245854" y="10327"/>
                    </a:cubicBezTo>
                    <a:cubicBezTo>
                      <a:pt x="269922" y="16071"/>
                      <a:pt x="292728" y="26190"/>
                      <a:pt x="313138" y="40171"/>
                    </a:cubicBezTo>
                    <a:cubicBezTo>
                      <a:pt x="314528" y="41027"/>
                      <a:pt x="314528" y="38994"/>
                      <a:pt x="313993" y="38460"/>
                    </a:cubicBezTo>
                    <a:close/>
                    <a:moveTo>
                      <a:pt x="71708" y="148852"/>
                    </a:moveTo>
                    <a:cubicBezTo>
                      <a:pt x="63793" y="149707"/>
                      <a:pt x="46999" y="145429"/>
                      <a:pt x="53203" y="134090"/>
                    </a:cubicBezTo>
                    <a:cubicBezTo>
                      <a:pt x="59407" y="122751"/>
                      <a:pt x="71067" y="134090"/>
                      <a:pt x="74597" y="140615"/>
                    </a:cubicBezTo>
                    <a:cubicBezTo>
                      <a:pt x="75730" y="142861"/>
                      <a:pt x="76490" y="145290"/>
                      <a:pt x="76843" y="147782"/>
                    </a:cubicBezTo>
                    <a:cubicBezTo>
                      <a:pt x="75164" y="148263"/>
                      <a:pt x="73441" y="148616"/>
                      <a:pt x="71708" y="148852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6" name="任意多边形: 形状 795">
                <a:extLst>
                  <a:ext uri="{FF2B5EF4-FFF2-40B4-BE49-F238E27FC236}">
                    <a16:creationId xmlns:a16="http://schemas.microsoft.com/office/drawing/2014/main" id="{4758F43A-DAFF-0C7F-ECAD-6188B38943CE}"/>
                  </a:ext>
                </a:extLst>
              </p:cNvPr>
              <p:cNvSpPr/>
              <p:nvPr/>
            </p:nvSpPr>
            <p:spPr>
              <a:xfrm>
                <a:off x="7980587" y="1559670"/>
                <a:ext cx="293538" cy="393189"/>
              </a:xfrm>
              <a:custGeom>
                <a:avLst/>
                <a:gdLst>
                  <a:gd name="connsiteX0" fmla="*/ 262502 w 293538"/>
                  <a:gd name="connsiteY0" fmla="*/ 276356 h 393189"/>
                  <a:gd name="connsiteX1" fmla="*/ 283896 w 293538"/>
                  <a:gd name="connsiteY1" fmla="*/ 252287 h 393189"/>
                  <a:gd name="connsiteX2" fmla="*/ 283040 w 293538"/>
                  <a:gd name="connsiteY2" fmla="*/ 219020 h 393189"/>
                  <a:gd name="connsiteX3" fmla="*/ 263572 w 293538"/>
                  <a:gd name="connsiteY3" fmla="*/ 188748 h 393189"/>
                  <a:gd name="connsiteX4" fmla="*/ 237471 w 293538"/>
                  <a:gd name="connsiteY4" fmla="*/ 167354 h 393189"/>
                  <a:gd name="connsiteX5" fmla="*/ 216826 w 293538"/>
                  <a:gd name="connsiteY5" fmla="*/ 139970 h 393189"/>
                  <a:gd name="connsiteX6" fmla="*/ 217896 w 293538"/>
                  <a:gd name="connsiteY6" fmla="*/ 100712 h 393189"/>
                  <a:gd name="connsiteX7" fmla="*/ 190726 w 293538"/>
                  <a:gd name="connsiteY7" fmla="*/ 38777 h 393189"/>
                  <a:gd name="connsiteX8" fmla="*/ 133390 w 293538"/>
                  <a:gd name="connsiteY8" fmla="*/ 4868 h 393189"/>
                  <a:gd name="connsiteX9" fmla="*/ 0 w 293538"/>
                  <a:gd name="connsiteY9" fmla="*/ 49046 h 393189"/>
                  <a:gd name="connsiteX10" fmla="*/ 749 w 293538"/>
                  <a:gd name="connsiteY10" fmla="*/ 50330 h 393189"/>
                  <a:gd name="connsiteX11" fmla="*/ 75627 w 293538"/>
                  <a:gd name="connsiteY11" fmla="*/ 9040 h 393189"/>
                  <a:gd name="connsiteX12" fmla="*/ 154784 w 293538"/>
                  <a:gd name="connsiteY12" fmla="*/ 20486 h 393189"/>
                  <a:gd name="connsiteX13" fmla="*/ 209231 w 293538"/>
                  <a:gd name="connsiteY13" fmla="*/ 83918 h 393189"/>
                  <a:gd name="connsiteX14" fmla="*/ 207306 w 293538"/>
                  <a:gd name="connsiteY14" fmla="*/ 126706 h 393189"/>
                  <a:gd name="connsiteX15" fmla="*/ 219393 w 293538"/>
                  <a:gd name="connsiteY15" fmla="*/ 160401 h 393189"/>
                  <a:gd name="connsiteX16" fmla="*/ 246778 w 293538"/>
                  <a:gd name="connsiteY16" fmla="*/ 183078 h 393189"/>
                  <a:gd name="connsiteX17" fmla="*/ 273841 w 293538"/>
                  <a:gd name="connsiteY17" fmla="*/ 216774 h 393189"/>
                  <a:gd name="connsiteX18" fmla="*/ 278334 w 293538"/>
                  <a:gd name="connsiteY18" fmla="*/ 239772 h 393189"/>
                  <a:gd name="connsiteX19" fmla="*/ 266460 w 293538"/>
                  <a:gd name="connsiteY19" fmla="*/ 259668 h 393189"/>
                  <a:gd name="connsiteX20" fmla="*/ 239397 w 293538"/>
                  <a:gd name="connsiteY20" fmla="*/ 283843 h 393189"/>
                  <a:gd name="connsiteX21" fmla="*/ 220356 w 293538"/>
                  <a:gd name="connsiteY21" fmla="*/ 345457 h 393189"/>
                  <a:gd name="connsiteX22" fmla="*/ 255977 w 293538"/>
                  <a:gd name="connsiteY22" fmla="*/ 371986 h 393189"/>
                  <a:gd name="connsiteX23" fmla="*/ 290560 w 293538"/>
                  <a:gd name="connsiteY23" fmla="*/ 392267 h 393189"/>
                  <a:gd name="connsiteX24" fmla="*/ 292240 w 293538"/>
                  <a:gd name="connsiteY24" fmla="*/ 391775 h 393189"/>
                  <a:gd name="connsiteX25" fmla="*/ 289672 w 293538"/>
                  <a:gd name="connsiteY25" fmla="*/ 386427 h 393189"/>
                  <a:gd name="connsiteX26" fmla="*/ 262395 w 293538"/>
                  <a:gd name="connsiteY26" fmla="*/ 372521 h 393189"/>
                  <a:gd name="connsiteX27" fmla="*/ 281970 w 293538"/>
                  <a:gd name="connsiteY27" fmla="*/ 367279 h 393189"/>
                  <a:gd name="connsiteX28" fmla="*/ 288891 w 293538"/>
                  <a:gd name="connsiteY28" fmla="*/ 346303 h 393189"/>
                  <a:gd name="connsiteX29" fmla="*/ 285500 w 293538"/>
                  <a:gd name="connsiteY29" fmla="*/ 341821 h 393189"/>
                  <a:gd name="connsiteX30" fmla="*/ 258437 w 293538"/>
                  <a:gd name="connsiteY30" fmla="*/ 350485 h 393189"/>
                  <a:gd name="connsiteX31" fmla="*/ 254800 w 293538"/>
                  <a:gd name="connsiteY31" fmla="*/ 363963 h 393189"/>
                  <a:gd name="connsiteX32" fmla="*/ 241964 w 293538"/>
                  <a:gd name="connsiteY32" fmla="*/ 359257 h 393189"/>
                  <a:gd name="connsiteX33" fmla="*/ 225491 w 293538"/>
                  <a:gd name="connsiteY33" fmla="*/ 325775 h 393189"/>
                  <a:gd name="connsiteX34" fmla="*/ 262502 w 293538"/>
                  <a:gd name="connsiteY34" fmla="*/ 276356 h 393189"/>
                  <a:gd name="connsiteX35" fmla="*/ 270097 w 293538"/>
                  <a:gd name="connsiteY35" fmla="*/ 347597 h 393189"/>
                  <a:gd name="connsiteX36" fmla="*/ 283896 w 293538"/>
                  <a:gd name="connsiteY36" fmla="*/ 350164 h 393189"/>
                  <a:gd name="connsiteX37" fmla="*/ 278868 w 293538"/>
                  <a:gd name="connsiteY37" fmla="*/ 359791 h 393189"/>
                  <a:gd name="connsiteX38" fmla="*/ 261432 w 293538"/>
                  <a:gd name="connsiteY38" fmla="*/ 365140 h 393189"/>
                  <a:gd name="connsiteX39" fmla="*/ 270097 w 293538"/>
                  <a:gd name="connsiteY39" fmla="*/ 347597 h 393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293538" h="393189">
                    <a:moveTo>
                      <a:pt x="262502" y="276356"/>
                    </a:moveTo>
                    <a:cubicBezTo>
                      <a:pt x="271092" y="269756"/>
                      <a:pt x="278355" y="261594"/>
                      <a:pt x="283896" y="252287"/>
                    </a:cubicBezTo>
                    <a:cubicBezTo>
                      <a:pt x="288335" y="241580"/>
                      <a:pt x="288014" y="229492"/>
                      <a:pt x="283040" y="219020"/>
                    </a:cubicBezTo>
                    <a:cubicBezTo>
                      <a:pt x="278708" y="207692"/>
                      <a:pt x="272076" y="197391"/>
                      <a:pt x="263572" y="188748"/>
                    </a:cubicBezTo>
                    <a:cubicBezTo>
                      <a:pt x="255378" y="181025"/>
                      <a:pt x="246649" y="173879"/>
                      <a:pt x="237471" y="167354"/>
                    </a:cubicBezTo>
                    <a:cubicBezTo>
                      <a:pt x="227598" y="160925"/>
                      <a:pt x="220281" y="151234"/>
                      <a:pt x="216826" y="139970"/>
                    </a:cubicBezTo>
                    <a:cubicBezTo>
                      <a:pt x="215361" y="126898"/>
                      <a:pt x="215725" y="113688"/>
                      <a:pt x="217896" y="100712"/>
                    </a:cubicBezTo>
                    <a:cubicBezTo>
                      <a:pt x="218484" y="77061"/>
                      <a:pt x="208525" y="54363"/>
                      <a:pt x="190726" y="38777"/>
                    </a:cubicBezTo>
                    <a:cubicBezTo>
                      <a:pt x="174734" y="22882"/>
                      <a:pt x="155030" y="11222"/>
                      <a:pt x="133390" y="4868"/>
                    </a:cubicBezTo>
                    <a:cubicBezTo>
                      <a:pt x="86645" y="-8610"/>
                      <a:pt x="26421" y="5831"/>
                      <a:pt x="0" y="49046"/>
                    </a:cubicBezTo>
                    <a:cubicBezTo>
                      <a:pt x="0" y="49046"/>
                      <a:pt x="0" y="50972"/>
                      <a:pt x="749" y="50330"/>
                    </a:cubicBezTo>
                    <a:cubicBezTo>
                      <a:pt x="21511" y="30049"/>
                      <a:pt x="47387" y="15779"/>
                      <a:pt x="75627" y="9040"/>
                    </a:cubicBezTo>
                    <a:cubicBezTo>
                      <a:pt x="102551" y="3873"/>
                      <a:pt x="130427" y="7906"/>
                      <a:pt x="154784" y="20486"/>
                    </a:cubicBezTo>
                    <a:cubicBezTo>
                      <a:pt x="178317" y="32680"/>
                      <a:pt x="205274" y="56213"/>
                      <a:pt x="209231" y="83918"/>
                    </a:cubicBezTo>
                    <a:cubicBezTo>
                      <a:pt x="209659" y="98209"/>
                      <a:pt x="209018" y="112511"/>
                      <a:pt x="207306" y="126706"/>
                    </a:cubicBezTo>
                    <a:cubicBezTo>
                      <a:pt x="206942" y="139061"/>
                      <a:pt x="211253" y="151095"/>
                      <a:pt x="219393" y="160401"/>
                    </a:cubicBezTo>
                    <a:cubicBezTo>
                      <a:pt x="227748" y="168841"/>
                      <a:pt x="236926" y="176436"/>
                      <a:pt x="246778" y="183078"/>
                    </a:cubicBezTo>
                    <a:cubicBezTo>
                      <a:pt x="258630" y="191700"/>
                      <a:pt x="267979" y="203338"/>
                      <a:pt x="273841" y="216774"/>
                    </a:cubicBezTo>
                    <a:cubicBezTo>
                      <a:pt x="277392" y="223887"/>
                      <a:pt x="278943" y="231846"/>
                      <a:pt x="278334" y="239772"/>
                    </a:cubicBezTo>
                    <a:cubicBezTo>
                      <a:pt x="276654" y="247527"/>
                      <a:pt x="272482" y="254512"/>
                      <a:pt x="266460" y="259668"/>
                    </a:cubicBezTo>
                    <a:cubicBezTo>
                      <a:pt x="258009" y="268333"/>
                      <a:pt x="248275" y="275607"/>
                      <a:pt x="239397" y="283843"/>
                    </a:cubicBezTo>
                    <a:cubicBezTo>
                      <a:pt x="222068" y="299889"/>
                      <a:pt x="209766" y="321924"/>
                      <a:pt x="220356" y="345457"/>
                    </a:cubicBezTo>
                    <a:cubicBezTo>
                      <a:pt x="227224" y="359556"/>
                      <a:pt x="240509" y="369440"/>
                      <a:pt x="255977" y="371986"/>
                    </a:cubicBezTo>
                    <a:cubicBezTo>
                      <a:pt x="259924" y="387133"/>
                      <a:pt x="275403" y="396214"/>
                      <a:pt x="290560" y="392267"/>
                    </a:cubicBezTo>
                    <a:cubicBezTo>
                      <a:pt x="291116" y="392117"/>
                      <a:pt x="291683" y="391957"/>
                      <a:pt x="292240" y="391775"/>
                    </a:cubicBezTo>
                    <a:cubicBezTo>
                      <a:pt x="295342" y="390705"/>
                      <a:pt x="292240" y="385892"/>
                      <a:pt x="289672" y="386427"/>
                    </a:cubicBezTo>
                    <a:cubicBezTo>
                      <a:pt x="278365" y="389400"/>
                      <a:pt x="266631" y="383410"/>
                      <a:pt x="262395" y="372521"/>
                    </a:cubicBezTo>
                    <a:cubicBezTo>
                      <a:pt x="269273" y="372585"/>
                      <a:pt x="276044" y="370777"/>
                      <a:pt x="281970" y="367279"/>
                    </a:cubicBezTo>
                    <a:cubicBezTo>
                      <a:pt x="289672" y="363396"/>
                      <a:pt x="292774" y="354004"/>
                      <a:pt x="288891" y="346303"/>
                    </a:cubicBezTo>
                    <a:cubicBezTo>
                      <a:pt x="288046" y="344612"/>
                      <a:pt x="286891" y="343094"/>
                      <a:pt x="285500" y="341821"/>
                    </a:cubicBezTo>
                    <a:cubicBezTo>
                      <a:pt x="276408" y="333798"/>
                      <a:pt x="263572" y="341821"/>
                      <a:pt x="258437" y="350485"/>
                    </a:cubicBezTo>
                    <a:cubicBezTo>
                      <a:pt x="256020" y="354560"/>
                      <a:pt x="254768" y="359224"/>
                      <a:pt x="254800" y="363963"/>
                    </a:cubicBezTo>
                    <a:cubicBezTo>
                      <a:pt x="250276" y="363161"/>
                      <a:pt x="245932" y="361567"/>
                      <a:pt x="241964" y="359257"/>
                    </a:cubicBezTo>
                    <a:cubicBezTo>
                      <a:pt x="230786" y="351929"/>
                      <a:pt x="224475" y="339104"/>
                      <a:pt x="225491" y="325775"/>
                    </a:cubicBezTo>
                    <a:cubicBezTo>
                      <a:pt x="227202" y="304274"/>
                      <a:pt x="246885" y="289727"/>
                      <a:pt x="262502" y="276356"/>
                    </a:cubicBezTo>
                    <a:close/>
                    <a:moveTo>
                      <a:pt x="270097" y="347597"/>
                    </a:moveTo>
                    <a:cubicBezTo>
                      <a:pt x="273734" y="345030"/>
                      <a:pt x="283147" y="341607"/>
                      <a:pt x="283896" y="350164"/>
                    </a:cubicBezTo>
                    <a:cubicBezTo>
                      <a:pt x="283874" y="353994"/>
                      <a:pt x="282003" y="357577"/>
                      <a:pt x="278868" y="359791"/>
                    </a:cubicBezTo>
                    <a:cubicBezTo>
                      <a:pt x="273851" y="363535"/>
                      <a:pt x="267690" y="365429"/>
                      <a:pt x="261432" y="365140"/>
                    </a:cubicBezTo>
                    <a:cubicBezTo>
                      <a:pt x="261636" y="358315"/>
                      <a:pt x="264802" y="351908"/>
                      <a:pt x="270097" y="347597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7" name="任意多边形: 形状 796">
                <a:extLst>
                  <a:ext uri="{FF2B5EF4-FFF2-40B4-BE49-F238E27FC236}">
                    <a16:creationId xmlns:a16="http://schemas.microsoft.com/office/drawing/2014/main" id="{FF9178B1-792D-ACD2-EA6B-EB6E5AE79982}"/>
                  </a:ext>
                </a:extLst>
              </p:cNvPr>
              <p:cNvSpPr/>
              <p:nvPr/>
            </p:nvSpPr>
            <p:spPr>
              <a:xfrm>
                <a:off x="7758241" y="1403824"/>
                <a:ext cx="338476" cy="114541"/>
              </a:xfrm>
              <a:custGeom>
                <a:avLst/>
                <a:gdLst>
                  <a:gd name="connsiteX0" fmla="*/ 337017 w 338476"/>
                  <a:gd name="connsiteY0" fmla="*/ 33742 h 114541"/>
                  <a:gd name="connsiteX1" fmla="*/ 267273 w 338476"/>
                  <a:gd name="connsiteY1" fmla="*/ 5716 h 114541"/>
                  <a:gd name="connsiteX2" fmla="*/ 194962 w 338476"/>
                  <a:gd name="connsiteY2" fmla="*/ 9994 h 114541"/>
                  <a:gd name="connsiteX3" fmla="*/ 162871 w 338476"/>
                  <a:gd name="connsiteY3" fmla="*/ 34276 h 114541"/>
                  <a:gd name="connsiteX4" fmla="*/ 117944 w 338476"/>
                  <a:gd name="connsiteY4" fmla="*/ 43262 h 114541"/>
                  <a:gd name="connsiteX5" fmla="*/ 76440 w 338476"/>
                  <a:gd name="connsiteY5" fmla="*/ 38983 h 114541"/>
                  <a:gd name="connsiteX6" fmla="*/ 36648 w 338476"/>
                  <a:gd name="connsiteY6" fmla="*/ 48075 h 114541"/>
                  <a:gd name="connsiteX7" fmla="*/ 492 w 338476"/>
                  <a:gd name="connsiteY7" fmla="*/ 113968 h 114541"/>
                  <a:gd name="connsiteX8" fmla="*/ 1455 w 338476"/>
                  <a:gd name="connsiteY8" fmla="*/ 113968 h 114541"/>
                  <a:gd name="connsiteX9" fmla="*/ 43494 w 338476"/>
                  <a:gd name="connsiteY9" fmla="*/ 51712 h 114541"/>
                  <a:gd name="connsiteX10" fmla="*/ 84463 w 338476"/>
                  <a:gd name="connsiteY10" fmla="*/ 45615 h 114541"/>
                  <a:gd name="connsiteX11" fmla="*/ 126074 w 338476"/>
                  <a:gd name="connsiteY11" fmla="*/ 50643 h 114541"/>
                  <a:gd name="connsiteX12" fmla="*/ 161481 w 338476"/>
                  <a:gd name="connsiteY12" fmla="*/ 44225 h 114541"/>
                  <a:gd name="connsiteX13" fmla="*/ 192716 w 338476"/>
                  <a:gd name="connsiteY13" fmla="*/ 20798 h 114541"/>
                  <a:gd name="connsiteX14" fmla="*/ 270268 w 338476"/>
                  <a:gd name="connsiteY14" fmla="*/ 13524 h 114541"/>
                  <a:gd name="connsiteX15" fmla="*/ 338087 w 338476"/>
                  <a:gd name="connsiteY15" fmla="*/ 37272 h 114541"/>
                  <a:gd name="connsiteX16" fmla="*/ 337017 w 338476"/>
                  <a:gd name="connsiteY16" fmla="*/ 33742 h 114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38476" h="114541">
                    <a:moveTo>
                      <a:pt x="337017" y="33742"/>
                    </a:moveTo>
                    <a:cubicBezTo>
                      <a:pt x="309954" y="35346"/>
                      <a:pt x="291020" y="14915"/>
                      <a:pt x="267273" y="5716"/>
                    </a:cubicBezTo>
                    <a:cubicBezTo>
                      <a:pt x="243654" y="-3189"/>
                      <a:pt x="217361" y="-1633"/>
                      <a:pt x="194962" y="9994"/>
                    </a:cubicBezTo>
                    <a:cubicBezTo>
                      <a:pt x="183762" y="17410"/>
                      <a:pt x="173055" y="25519"/>
                      <a:pt x="162871" y="34276"/>
                    </a:cubicBezTo>
                    <a:cubicBezTo>
                      <a:pt x="149532" y="42755"/>
                      <a:pt x="133519" y="45959"/>
                      <a:pt x="117944" y="43262"/>
                    </a:cubicBezTo>
                    <a:cubicBezTo>
                      <a:pt x="104199" y="41085"/>
                      <a:pt x="90346" y="39656"/>
                      <a:pt x="76440" y="38983"/>
                    </a:cubicBezTo>
                    <a:cubicBezTo>
                      <a:pt x="62652" y="38925"/>
                      <a:pt x="49035" y="42036"/>
                      <a:pt x="36648" y="48075"/>
                    </a:cubicBezTo>
                    <a:cubicBezTo>
                      <a:pt x="11649" y="59948"/>
                      <a:pt x="-2920" y="86509"/>
                      <a:pt x="492" y="113968"/>
                    </a:cubicBezTo>
                    <a:cubicBezTo>
                      <a:pt x="492" y="114931"/>
                      <a:pt x="1562" y="114503"/>
                      <a:pt x="1455" y="113968"/>
                    </a:cubicBezTo>
                    <a:cubicBezTo>
                      <a:pt x="65" y="86178"/>
                      <a:pt x="17201" y="60810"/>
                      <a:pt x="43494" y="51712"/>
                    </a:cubicBezTo>
                    <a:cubicBezTo>
                      <a:pt x="56523" y="46653"/>
                      <a:pt x="70525" y="44570"/>
                      <a:pt x="84463" y="45615"/>
                    </a:cubicBezTo>
                    <a:cubicBezTo>
                      <a:pt x="98476" y="46578"/>
                      <a:pt x="112168" y="49787"/>
                      <a:pt x="126074" y="50643"/>
                    </a:cubicBezTo>
                    <a:cubicBezTo>
                      <a:pt x="138247" y="51818"/>
                      <a:pt x="150495" y="49597"/>
                      <a:pt x="161481" y="44225"/>
                    </a:cubicBezTo>
                    <a:cubicBezTo>
                      <a:pt x="172274" y="36943"/>
                      <a:pt x="182704" y="29125"/>
                      <a:pt x="192716" y="20798"/>
                    </a:cubicBezTo>
                    <a:cubicBezTo>
                      <a:pt x="215671" y="5418"/>
                      <a:pt x="244852" y="2681"/>
                      <a:pt x="270268" y="13524"/>
                    </a:cubicBezTo>
                    <a:cubicBezTo>
                      <a:pt x="291020" y="22510"/>
                      <a:pt x="313698" y="45615"/>
                      <a:pt x="338087" y="37272"/>
                    </a:cubicBezTo>
                    <a:cubicBezTo>
                      <a:pt x="338943" y="36630"/>
                      <a:pt x="338301" y="33635"/>
                      <a:pt x="337017" y="33742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8" name="任意多边形: 形状 797">
                <a:extLst>
                  <a:ext uri="{FF2B5EF4-FFF2-40B4-BE49-F238E27FC236}">
                    <a16:creationId xmlns:a16="http://schemas.microsoft.com/office/drawing/2014/main" id="{073741B9-0910-BC0B-D4FD-6285FC4806D3}"/>
                  </a:ext>
                </a:extLst>
              </p:cNvPr>
              <p:cNvSpPr/>
              <p:nvPr/>
            </p:nvSpPr>
            <p:spPr>
              <a:xfrm>
                <a:off x="7791786" y="1492280"/>
                <a:ext cx="509065" cy="174626"/>
              </a:xfrm>
              <a:custGeom>
                <a:avLst/>
                <a:gdLst>
                  <a:gd name="connsiteX0" fmla="*/ 478472 w 509065"/>
                  <a:gd name="connsiteY0" fmla="*/ 156121 h 174626"/>
                  <a:gd name="connsiteX1" fmla="*/ 509066 w 509065"/>
                  <a:gd name="connsiteY1" fmla="*/ 174627 h 174626"/>
                  <a:gd name="connsiteX2" fmla="*/ 483072 w 509065"/>
                  <a:gd name="connsiteY2" fmla="*/ 154303 h 174626"/>
                  <a:gd name="connsiteX3" fmla="*/ 446061 w 509065"/>
                  <a:gd name="connsiteY3" fmla="*/ 138792 h 174626"/>
                  <a:gd name="connsiteX4" fmla="*/ 426486 w 509065"/>
                  <a:gd name="connsiteY4" fmla="*/ 113227 h 174626"/>
                  <a:gd name="connsiteX5" fmla="*/ 406696 w 509065"/>
                  <a:gd name="connsiteY5" fmla="*/ 64021 h 174626"/>
                  <a:gd name="connsiteX6" fmla="*/ 390330 w 509065"/>
                  <a:gd name="connsiteY6" fmla="*/ 42627 h 174626"/>
                  <a:gd name="connsiteX7" fmla="*/ 346045 w 509065"/>
                  <a:gd name="connsiteY7" fmla="*/ 14173 h 174626"/>
                  <a:gd name="connsiteX8" fmla="*/ 299620 w 509065"/>
                  <a:gd name="connsiteY8" fmla="*/ 8611 h 174626"/>
                  <a:gd name="connsiteX9" fmla="*/ 240252 w 509065"/>
                  <a:gd name="connsiteY9" fmla="*/ 24656 h 174626"/>
                  <a:gd name="connsiteX10" fmla="*/ 178210 w 509065"/>
                  <a:gd name="connsiteY10" fmla="*/ 27010 h 174626"/>
                  <a:gd name="connsiteX11" fmla="*/ 119164 w 509065"/>
                  <a:gd name="connsiteY11" fmla="*/ 5616 h 174626"/>
                  <a:gd name="connsiteX12" fmla="*/ 57121 w 509065"/>
                  <a:gd name="connsiteY12" fmla="*/ 5616 h 174626"/>
                  <a:gd name="connsiteX13" fmla="*/ 0 w 509065"/>
                  <a:gd name="connsiteY13" fmla="*/ 41130 h 174626"/>
                  <a:gd name="connsiteX14" fmla="*/ 0 w 509065"/>
                  <a:gd name="connsiteY14" fmla="*/ 42627 h 174626"/>
                  <a:gd name="connsiteX15" fmla="*/ 52201 w 509065"/>
                  <a:gd name="connsiteY15" fmla="*/ 13853 h 174626"/>
                  <a:gd name="connsiteX16" fmla="*/ 114136 w 509065"/>
                  <a:gd name="connsiteY16" fmla="*/ 10643 h 174626"/>
                  <a:gd name="connsiteX17" fmla="*/ 170830 w 509065"/>
                  <a:gd name="connsiteY17" fmla="*/ 32037 h 174626"/>
                  <a:gd name="connsiteX18" fmla="*/ 227523 w 509065"/>
                  <a:gd name="connsiteY18" fmla="*/ 35460 h 174626"/>
                  <a:gd name="connsiteX19" fmla="*/ 286677 w 509065"/>
                  <a:gd name="connsiteY19" fmla="*/ 18452 h 174626"/>
                  <a:gd name="connsiteX20" fmla="*/ 340162 w 509065"/>
                  <a:gd name="connsiteY20" fmla="*/ 18452 h 174626"/>
                  <a:gd name="connsiteX21" fmla="*/ 412687 w 509065"/>
                  <a:gd name="connsiteY21" fmla="*/ 85950 h 174626"/>
                  <a:gd name="connsiteX22" fmla="*/ 424881 w 509065"/>
                  <a:gd name="connsiteY22" fmla="*/ 120287 h 174626"/>
                  <a:gd name="connsiteX23" fmla="*/ 441033 w 509065"/>
                  <a:gd name="connsiteY23" fmla="*/ 140932 h 174626"/>
                  <a:gd name="connsiteX24" fmla="*/ 467882 w 509065"/>
                  <a:gd name="connsiteY24" fmla="*/ 151629 h 174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09065" h="174626">
                    <a:moveTo>
                      <a:pt x="478472" y="156121"/>
                    </a:moveTo>
                    <a:cubicBezTo>
                      <a:pt x="490153" y="159427"/>
                      <a:pt x="500722" y="165823"/>
                      <a:pt x="509066" y="174627"/>
                    </a:cubicBezTo>
                    <a:cubicBezTo>
                      <a:pt x="502626" y="165406"/>
                      <a:pt x="493577" y="158325"/>
                      <a:pt x="483072" y="154303"/>
                    </a:cubicBezTo>
                    <a:cubicBezTo>
                      <a:pt x="471412" y="149275"/>
                      <a:pt x="456223" y="146815"/>
                      <a:pt x="446061" y="138792"/>
                    </a:cubicBezTo>
                    <a:cubicBezTo>
                      <a:pt x="437471" y="132075"/>
                      <a:pt x="430732" y="123271"/>
                      <a:pt x="426486" y="113227"/>
                    </a:cubicBezTo>
                    <a:cubicBezTo>
                      <a:pt x="421158" y="96336"/>
                      <a:pt x="414548" y="79895"/>
                      <a:pt x="406696" y="64021"/>
                    </a:cubicBezTo>
                    <a:cubicBezTo>
                      <a:pt x="402097" y="56266"/>
                      <a:pt x="396609" y="49088"/>
                      <a:pt x="390330" y="42627"/>
                    </a:cubicBezTo>
                    <a:cubicBezTo>
                      <a:pt x="377889" y="29941"/>
                      <a:pt x="362753" y="20217"/>
                      <a:pt x="346045" y="14173"/>
                    </a:cubicBezTo>
                    <a:cubicBezTo>
                      <a:pt x="331208" y="8771"/>
                      <a:pt x="315313" y="6867"/>
                      <a:pt x="299620" y="8611"/>
                    </a:cubicBezTo>
                    <a:cubicBezTo>
                      <a:pt x="279414" y="12301"/>
                      <a:pt x="259560" y="17661"/>
                      <a:pt x="240252" y="24656"/>
                    </a:cubicBezTo>
                    <a:cubicBezTo>
                      <a:pt x="220142" y="30935"/>
                      <a:pt x="198738" y="31748"/>
                      <a:pt x="178210" y="27010"/>
                    </a:cubicBezTo>
                    <a:cubicBezTo>
                      <a:pt x="158122" y="21051"/>
                      <a:pt x="138407" y="13917"/>
                      <a:pt x="119164" y="5616"/>
                    </a:cubicBezTo>
                    <a:cubicBezTo>
                      <a:pt x="99160" y="-1872"/>
                      <a:pt x="77125" y="-1872"/>
                      <a:pt x="57121" y="5616"/>
                    </a:cubicBezTo>
                    <a:cubicBezTo>
                      <a:pt x="36016" y="13756"/>
                      <a:pt x="16634" y="25812"/>
                      <a:pt x="0" y="41130"/>
                    </a:cubicBezTo>
                    <a:cubicBezTo>
                      <a:pt x="0" y="41130"/>
                      <a:pt x="0" y="42948"/>
                      <a:pt x="0" y="42627"/>
                    </a:cubicBezTo>
                    <a:cubicBezTo>
                      <a:pt x="16709" y="31834"/>
                      <a:pt x="34155" y="22217"/>
                      <a:pt x="52201" y="13853"/>
                    </a:cubicBezTo>
                    <a:cubicBezTo>
                      <a:pt x="71766" y="5274"/>
                      <a:pt x="93790" y="4140"/>
                      <a:pt x="114136" y="10643"/>
                    </a:cubicBezTo>
                    <a:cubicBezTo>
                      <a:pt x="133497" y="16955"/>
                      <a:pt x="151254" y="26796"/>
                      <a:pt x="170830" y="32037"/>
                    </a:cubicBezTo>
                    <a:cubicBezTo>
                      <a:pt x="189196" y="37600"/>
                      <a:pt x="208622" y="38766"/>
                      <a:pt x="227523" y="35460"/>
                    </a:cubicBezTo>
                    <a:cubicBezTo>
                      <a:pt x="247740" y="31609"/>
                      <a:pt x="266674" y="23159"/>
                      <a:pt x="286677" y="18452"/>
                    </a:cubicBezTo>
                    <a:cubicBezTo>
                      <a:pt x="304188" y="13671"/>
                      <a:pt x="322651" y="13671"/>
                      <a:pt x="340162" y="18452"/>
                    </a:cubicBezTo>
                    <a:cubicBezTo>
                      <a:pt x="373343" y="28753"/>
                      <a:pt x="400032" y="53591"/>
                      <a:pt x="412687" y="85950"/>
                    </a:cubicBezTo>
                    <a:cubicBezTo>
                      <a:pt x="416142" y="97599"/>
                      <a:pt x="420217" y="109066"/>
                      <a:pt x="424881" y="120287"/>
                    </a:cubicBezTo>
                    <a:cubicBezTo>
                      <a:pt x="428764" y="128224"/>
                      <a:pt x="434273" y="135252"/>
                      <a:pt x="441033" y="140932"/>
                    </a:cubicBezTo>
                    <a:cubicBezTo>
                      <a:pt x="449291" y="146023"/>
                      <a:pt x="458384" y="149650"/>
                      <a:pt x="467882" y="151629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9" name="任意多边形: 形状 798">
                <a:extLst>
                  <a:ext uri="{FF2B5EF4-FFF2-40B4-BE49-F238E27FC236}">
                    <a16:creationId xmlns:a16="http://schemas.microsoft.com/office/drawing/2014/main" id="{40575776-0684-5574-6088-1110A5CDA7AD}"/>
                  </a:ext>
                </a:extLst>
              </p:cNvPr>
              <p:cNvSpPr/>
              <p:nvPr/>
            </p:nvSpPr>
            <p:spPr>
              <a:xfrm>
                <a:off x="8195539" y="1952698"/>
                <a:ext cx="119574" cy="333269"/>
              </a:xfrm>
              <a:custGeom>
                <a:avLst/>
                <a:gdLst>
                  <a:gd name="connsiteX0" fmla="*/ 104458 w 119574"/>
                  <a:gd name="connsiteY0" fmla="*/ 78011 h 333269"/>
                  <a:gd name="connsiteX1" fmla="*/ 56642 w 119574"/>
                  <a:gd name="connsiteY1" fmla="*/ 47311 h 333269"/>
                  <a:gd name="connsiteX2" fmla="*/ 27333 w 119574"/>
                  <a:gd name="connsiteY2" fmla="*/ 35652 h 333269"/>
                  <a:gd name="connsiteX3" fmla="*/ 1340 w 119574"/>
                  <a:gd name="connsiteY3" fmla="*/ 1101 h 333269"/>
                  <a:gd name="connsiteX4" fmla="*/ 56 w 119574"/>
                  <a:gd name="connsiteY4" fmla="*/ 1101 h 333269"/>
                  <a:gd name="connsiteX5" fmla="*/ 50331 w 119574"/>
                  <a:gd name="connsiteY5" fmla="*/ 51483 h 333269"/>
                  <a:gd name="connsiteX6" fmla="*/ 112587 w 119574"/>
                  <a:gd name="connsiteY6" fmla="*/ 114809 h 333269"/>
                  <a:gd name="connsiteX7" fmla="*/ 90338 w 119574"/>
                  <a:gd name="connsiteY7" fmla="*/ 153425 h 333269"/>
                  <a:gd name="connsiteX8" fmla="*/ 68302 w 119574"/>
                  <a:gd name="connsiteY8" fmla="*/ 185515 h 333269"/>
                  <a:gd name="connsiteX9" fmla="*/ 86059 w 119574"/>
                  <a:gd name="connsiteY9" fmla="*/ 219959 h 333269"/>
                  <a:gd name="connsiteX10" fmla="*/ 104565 w 119574"/>
                  <a:gd name="connsiteY10" fmla="*/ 260928 h 333269"/>
                  <a:gd name="connsiteX11" fmla="*/ 86059 w 119574"/>
                  <a:gd name="connsiteY11" fmla="*/ 294624 h 333269"/>
                  <a:gd name="connsiteX12" fmla="*/ 77501 w 119574"/>
                  <a:gd name="connsiteY12" fmla="*/ 286922 h 333269"/>
                  <a:gd name="connsiteX13" fmla="*/ 59531 w 119574"/>
                  <a:gd name="connsiteY13" fmla="*/ 286173 h 333269"/>
                  <a:gd name="connsiteX14" fmla="*/ 56001 w 119574"/>
                  <a:gd name="connsiteY14" fmla="*/ 298068 h 333269"/>
                  <a:gd name="connsiteX15" fmla="*/ 57498 w 119574"/>
                  <a:gd name="connsiteY15" fmla="*/ 300079 h 333269"/>
                  <a:gd name="connsiteX16" fmla="*/ 84134 w 119574"/>
                  <a:gd name="connsiteY16" fmla="*/ 303609 h 333269"/>
                  <a:gd name="connsiteX17" fmla="*/ 84134 w 119574"/>
                  <a:gd name="connsiteY17" fmla="*/ 330779 h 333269"/>
                  <a:gd name="connsiteX18" fmla="*/ 87236 w 119574"/>
                  <a:gd name="connsiteY18" fmla="*/ 332277 h 333269"/>
                  <a:gd name="connsiteX19" fmla="*/ 89268 w 119574"/>
                  <a:gd name="connsiteY19" fmla="*/ 301363 h 333269"/>
                  <a:gd name="connsiteX20" fmla="*/ 96221 w 119574"/>
                  <a:gd name="connsiteY20" fmla="*/ 297191 h 333269"/>
                  <a:gd name="connsiteX21" fmla="*/ 110983 w 119574"/>
                  <a:gd name="connsiteY21" fmla="*/ 256222 h 333269"/>
                  <a:gd name="connsiteX22" fmla="*/ 87771 w 119574"/>
                  <a:gd name="connsiteY22" fmla="*/ 212579 h 333269"/>
                  <a:gd name="connsiteX23" fmla="*/ 75790 w 119574"/>
                  <a:gd name="connsiteY23" fmla="*/ 186050 h 333269"/>
                  <a:gd name="connsiteX24" fmla="*/ 93119 w 119574"/>
                  <a:gd name="connsiteY24" fmla="*/ 161340 h 333269"/>
                  <a:gd name="connsiteX25" fmla="*/ 119433 w 119574"/>
                  <a:gd name="connsiteY25" fmla="*/ 122083 h 333269"/>
                  <a:gd name="connsiteX26" fmla="*/ 104458 w 119574"/>
                  <a:gd name="connsiteY26" fmla="*/ 78011 h 333269"/>
                  <a:gd name="connsiteX27" fmla="*/ 75683 w 119574"/>
                  <a:gd name="connsiteY27" fmla="*/ 297940 h 333269"/>
                  <a:gd name="connsiteX28" fmla="*/ 62526 w 119574"/>
                  <a:gd name="connsiteY28" fmla="*/ 293340 h 333269"/>
                  <a:gd name="connsiteX29" fmla="*/ 75469 w 119574"/>
                  <a:gd name="connsiteY29" fmla="*/ 292056 h 333269"/>
                  <a:gd name="connsiteX30" fmla="*/ 80711 w 119574"/>
                  <a:gd name="connsiteY30" fmla="*/ 296656 h 333269"/>
                  <a:gd name="connsiteX31" fmla="*/ 75683 w 119574"/>
                  <a:gd name="connsiteY31" fmla="*/ 297940 h 33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574" h="333269">
                    <a:moveTo>
                      <a:pt x="104458" y="78011"/>
                    </a:moveTo>
                    <a:cubicBezTo>
                      <a:pt x="91268" y="64031"/>
                      <a:pt x="74849" y="53483"/>
                      <a:pt x="56642" y="47311"/>
                    </a:cubicBezTo>
                    <a:cubicBezTo>
                      <a:pt x="46641" y="44027"/>
                      <a:pt x="36853" y="40134"/>
                      <a:pt x="27333" y="35652"/>
                    </a:cubicBezTo>
                    <a:cubicBezTo>
                      <a:pt x="12956" y="29811"/>
                      <a:pt x="2966" y="16536"/>
                      <a:pt x="1340" y="1101"/>
                    </a:cubicBezTo>
                    <a:cubicBezTo>
                      <a:pt x="1340" y="31"/>
                      <a:pt x="163" y="-718"/>
                      <a:pt x="56" y="1101"/>
                    </a:cubicBezTo>
                    <a:cubicBezTo>
                      <a:pt x="-1442" y="30196"/>
                      <a:pt x="27440" y="42605"/>
                      <a:pt x="50331" y="51483"/>
                    </a:cubicBezTo>
                    <a:cubicBezTo>
                      <a:pt x="78464" y="62180"/>
                      <a:pt x="111839" y="80151"/>
                      <a:pt x="112587" y="114809"/>
                    </a:cubicBezTo>
                    <a:cubicBezTo>
                      <a:pt x="112587" y="132031"/>
                      <a:pt x="102853" y="142942"/>
                      <a:pt x="90338" y="153425"/>
                    </a:cubicBezTo>
                    <a:cubicBezTo>
                      <a:pt x="79042" y="160784"/>
                      <a:pt x="71115" y="172326"/>
                      <a:pt x="68302" y="185515"/>
                    </a:cubicBezTo>
                    <a:cubicBezTo>
                      <a:pt x="67232" y="199635"/>
                      <a:pt x="77715" y="210011"/>
                      <a:pt x="86059" y="219959"/>
                    </a:cubicBezTo>
                    <a:cubicBezTo>
                      <a:pt x="96456" y="231277"/>
                      <a:pt x="102939" y="245643"/>
                      <a:pt x="104565" y="260928"/>
                    </a:cubicBezTo>
                    <a:cubicBezTo>
                      <a:pt x="105452" y="274802"/>
                      <a:pt x="98243" y="287927"/>
                      <a:pt x="86059" y="294624"/>
                    </a:cubicBezTo>
                    <a:cubicBezTo>
                      <a:pt x="83866" y="291404"/>
                      <a:pt x="80935" y="288762"/>
                      <a:pt x="77501" y="286922"/>
                    </a:cubicBezTo>
                    <a:cubicBezTo>
                      <a:pt x="72046" y="283585"/>
                      <a:pt x="65243" y="283296"/>
                      <a:pt x="59531" y="286173"/>
                    </a:cubicBezTo>
                    <a:cubicBezTo>
                      <a:pt x="55273" y="288484"/>
                      <a:pt x="53690" y="293800"/>
                      <a:pt x="56001" y="298068"/>
                    </a:cubicBezTo>
                    <a:cubicBezTo>
                      <a:pt x="56397" y="298806"/>
                      <a:pt x="56899" y="299480"/>
                      <a:pt x="57498" y="300079"/>
                    </a:cubicBezTo>
                    <a:cubicBezTo>
                      <a:pt x="64933" y="306348"/>
                      <a:pt x="75330" y="307727"/>
                      <a:pt x="84134" y="303609"/>
                    </a:cubicBezTo>
                    <a:cubicBezTo>
                      <a:pt x="85792" y="312595"/>
                      <a:pt x="85792" y="321794"/>
                      <a:pt x="84134" y="330779"/>
                    </a:cubicBezTo>
                    <a:cubicBezTo>
                      <a:pt x="84134" y="332491"/>
                      <a:pt x="86487" y="334523"/>
                      <a:pt x="87236" y="332277"/>
                    </a:cubicBezTo>
                    <a:cubicBezTo>
                      <a:pt x="91022" y="322414"/>
                      <a:pt x="91739" y="311632"/>
                      <a:pt x="89268" y="301363"/>
                    </a:cubicBezTo>
                    <a:cubicBezTo>
                      <a:pt x="91718" y="300197"/>
                      <a:pt x="94039" y="298796"/>
                      <a:pt x="96221" y="297191"/>
                    </a:cubicBezTo>
                    <a:cubicBezTo>
                      <a:pt x="108448" y="287393"/>
                      <a:pt x="114149" y="271572"/>
                      <a:pt x="110983" y="256222"/>
                    </a:cubicBezTo>
                    <a:cubicBezTo>
                      <a:pt x="107378" y="239824"/>
                      <a:pt x="99355" y="224730"/>
                      <a:pt x="87771" y="212579"/>
                    </a:cubicBezTo>
                    <a:cubicBezTo>
                      <a:pt x="80005" y="205979"/>
                      <a:pt x="75608" y="196244"/>
                      <a:pt x="75790" y="186050"/>
                    </a:cubicBezTo>
                    <a:cubicBezTo>
                      <a:pt x="78550" y="176070"/>
                      <a:pt x="84668" y="167341"/>
                      <a:pt x="93119" y="161340"/>
                    </a:cubicBezTo>
                    <a:cubicBezTo>
                      <a:pt x="105848" y="150643"/>
                      <a:pt x="117829" y="139946"/>
                      <a:pt x="119433" y="122083"/>
                    </a:cubicBezTo>
                    <a:cubicBezTo>
                      <a:pt x="120535" y="105984"/>
                      <a:pt x="115144" y="90110"/>
                      <a:pt x="104458" y="78011"/>
                    </a:cubicBezTo>
                    <a:close/>
                    <a:moveTo>
                      <a:pt x="75683" y="297940"/>
                    </a:moveTo>
                    <a:cubicBezTo>
                      <a:pt x="72795" y="297940"/>
                      <a:pt x="59531" y="299865"/>
                      <a:pt x="62526" y="293340"/>
                    </a:cubicBezTo>
                    <a:cubicBezTo>
                      <a:pt x="64558" y="288954"/>
                      <a:pt x="72367" y="290452"/>
                      <a:pt x="75469" y="292056"/>
                    </a:cubicBezTo>
                    <a:cubicBezTo>
                      <a:pt x="77534" y="293180"/>
                      <a:pt x="79331" y="294752"/>
                      <a:pt x="80711" y="296656"/>
                    </a:cubicBezTo>
                    <a:cubicBezTo>
                      <a:pt x="79085" y="297244"/>
                      <a:pt x="77394" y="297672"/>
                      <a:pt x="75683" y="297940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0" name="任意多边形: 形状 799">
                <a:extLst>
                  <a:ext uri="{FF2B5EF4-FFF2-40B4-BE49-F238E27FC236}">
                    <a16:creationId xmlns:a16="http://schemas.microsoft.com/office/drawing/2014/main" id="{5E561CFC-6BEA-DFC0-204B-BD028482430C}"/>
                  </a:ext>
                </a:extLst>
              </p:cNvPr>
              <p:cNvSpPr/>
              <p:nvPr/>
            </p:nvSpPr>
            <p:spPr>
              <a:xfrm>
                <a:off x="8186639" y="2006356"/>
                <a:ext cx="43668" cy="198331"/>
              </a:xfrm>
              <a:custGeom>
                <a:avLst/>
                <a:gdLst>
                  <a:gd name="connsiteX0" fmla="*/ 27675 w 43668"/>
                  <a:gd name="connsiteY0" fmla="*/ 56550 h 198331"/>
                  <a:gd name="connsiteX1" fmla="*/ 1896 w 43668"/>
                  <a:gd name="connsiteY1" fmla="*/ 820 h 198331"/>
                  <a:gd name="connsiteX2" fmla="*/ 612 w 43668"/>
                  <a:gd name="connsiteY2" fmla="*/ 820 h 198331"/>
                  <a:gd name="connsiteX3" fmla="*/ 33559 w 43668"/>
                  <a:gd name="connsiteY3" fmla="*/ 109393 h 198331"/>
                  <a:gd name="connsiteX4" fmla="*/ 7565 w 43668"/>
                  <a:gd name="connsiteY4" fmla="*/ 153464 h 198331"/>
                  <a:gd name="connsiteX5" fmla="*/ 14839 w 43668"/>
                  <a:gd name="connsiteY5" fmla="*/ 197750 h 198331"/>
                  <a:gd name="connsiteX6" fmla="*/ 16658 w 43668"/>
                  <a:gd name="connsiteY6" fmla="*/ 195182 h 198331"/>
                  <a:gd name="connsiteX7" fmla="*/ 20615 w 43668"/>
                  <a:gd name="connsiteY7" fmla="*/ 146511 h 198331"/>
                  <a:gd name="connsiteX8" fmla="*/ 42972 w 43668"/>
                  <a:gd name="connsiteY8" fmla="*/ 105970 h 198331"/>
                  <a:gd name="connsiteX9" fmla="*/ 27675 w 43668"/>
                  <a:gd name="connsiteY9" fmla="*/ 56550 h 198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668" h="198331">
                    <a:moveTo>
                      <a:pt x="27675" y="56550"/>
                    </a:moveTo>
                    <a:cubicBezTo>
                      <a:pt x="15909" y="38901"/>
                      <a:pt x="2324" y="23176"/>
                      <a:pt x="1896" y="820"/>
                    </a:cubicBezTo>
                    <a:cubicBezTo>
                      <a:pt x="1896" y="71"/>
                      <a:pt x="719" y="-571"/>
                      <a:pt x="612" y="820"/>
                    </a:cubicBezTo>
                    <a:cubicBezTo>
                      <a:pt x="-6341" y="41147"/>
                      <a:pt x="48534" y="68852"/>
                      <a:pt x="33559" y="109393"/>
                    </a:cubicBezTo>
                    <a:cubicBezTo>
                      <a:pt x="27568" y="125438"/>
                      <a:pt x="14090" y="137526"/>
                      <a:pt x="7565" y="153464"/>
                    </a:cubicBezTo>
                    <a:cubicBezTo>
                      <a:pt x="248" y="168258"/>
                      <a:pt x="3179" y="186069"/>
                      <a:pt x="14839" y="197750"/>
                    </a:cubicBezTo>
                    <a:cubicBezTo>
                      <a:pt x="16658" y="199568"/>
                      <a:pt x="17513" y="196680"/>
                      <a:pt x="16658" y="195182"/>
                    </a:cubicBezTo>
                    <a:cubicBezTo>
                      <a:pt x="7030" y="180100"/>
                      <a:pt x="12272" y="160738"/>
                      <a:pt x="20615" y="146511"/>
                    </a:cubicBezTo>
                    <a:cubicBezTo>
                      <a:pt x="28959" y="132285"/>
                      <a:pt x="40191" y="121588"/>
                      <a:pt x="42972" y="105970"/>
                    </a:cubicBezTo>
                    <a:cubicBezTo>
                      <a:pt x="46288" y="87678"/>
                      <a:pt x="37196" y="70884"/>
                      <a:pt x="27675" y="56550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1" name="任意多边形: 形状 800">
                <a:extLst>
                  <a:ext uri="{FF2B5EF4-FFF2-40B4-BE49-F238E27FC236}">
                    <a16:creationId xmlns:a16="http://schemas.microsoft.com/office/drawing/2014/main" id="{74807922-8383-1BD8-FDEC-FB7E1BFAD3ED}"/>
                  </a:ext>
                </a:extLst>
              </p:cNvPr>
              <p:cNvSpPr/>
              <p:nvPr/>
            </p:nvSpPr>
            <p:spPr>
              <a:xfrm>
                <a:off x="7572093" y="2016421"/>
                <a:ext cx="67790" cy="315548"/>
              </a:xfrm>
              <a:custGeom>
                <a:avLst/>
                <a:gdLst>
                  <a:gd name="connsiteX0" fmla="*/ 50148 w 67790"/>
                  <a:gd name="connsiteY0" fmla="*/ 186188 h 315548"/>
                  <a:gd name="connsiteX1" fmla="*/ 66835 w 67790"/>
                  <a:gd name="connsiteY1" fmla="*/ 130029 h 315548"/>
                  <a:gd name="connsiteX2" fmla="*/ 39879 w 67790"/>
                  <a:gd name="connsiteY2" fmla="*/ 77507 h 315548"/>
                  <a:gd name="connsiteX3" fmla="*/ 34530 w 67790"/>
                  <a:gd name="connsiteY3" fmla="*/ 36966 h 315548"/>
                  <a:gd name="connsiteX4" fmla="*/ 47260 w 67790"/>
                  <a:gd name="connsiteY4" fmla="*/ 1773 h 315548"/>
                  <a:gd name="connsiteX5" fmla="*/ 45869 w 67790"/>
                  <a:gd name="connsiteY5" fmla="*/ 276 h 315548"/>
                  <a:gd name="connsiteX6" fmla="*/ 30466 w 67790"/>
                  <a:gd name="connsiteY6" fmla="*/ 34078 h 315548"/>
                  <a:gd name="connsiteX7" fmla="*/ 30466 w 67790"/>
                  <a:gd name="connsiteY7" fmla="*/ 65099 h 315548"/>
                  <a:gd name="connsiteX8" fmla="*/ 58491 w 67790"/>
                  <a:gd name="connsiteY8" fmla="*/ 121151 h 315548"/>
                  <a:gd name="connsiteX9" fmla="*/ 59133 w 67790"/>
                  <a:gd name="connsiteY9" fmla="*/ 156237 h 315548"/>
                  <a:gd name="connsiteX10" fmla="*/ 39023 w 67790"/>
                  <a:gd name="connsiteY10" fmla="*/ 186402 h 315548"/>
                  <a:gd name="connsiteX11" fmla="*/ 2226 w 67790"/>
                  <a:gd name="connsiteY11" fmla="*/ 245984 h 315548"/>
                  <a:gd name="connsiteX12" fmla="*/ 20410 w 67790"/>
                  <a:gd name="connsiteY12" fmla="*/ 314979 h 315548"/>
                  <a:gd name="connsiteX13" fmla="*/ 21908 w 67790"/>
                  <a:gd name="connsiteY13" fmla="*/ 312411 h 315548"/>
                  <a:gd name="connsiteX14" fmla="*/ 11211 w 67790"/>
                  <a:gd name="connsiteY14" fmla="*/ 246518 h 315548"/>
                  <a:gd name="connsiteX15" fmla="*/ 50148 w 67790"/>
                  <a:gd name="connsiteY15" fmla="*/ 186188 h 315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7790" h="315548">
                    <a:moveTo>
                      <a:pt x="50148" y="186188"/>
                    </a:moveTo>
                    <a:cubicBezTo>
                      <a:pt x="64150" y="171094"/>
                      <a:pt x="70322" y="150321"/>
                      <a:pt x="66835" y="130029"/>
                    </a:cubicBezTo>
                    <a:cubicBezTo>
                      <a:pt x="62128" y="110668"/>
                      <a:pt x="48436" y="95157"/>
                      <a:pt x="39879" y="77507"/>
                    </a:cubicBezTo>
                    <a:cubicBezTo>
                      <a:pt x="33546" y="64992"/>
                      <a:pt x="31664" y="50690"/>
                      <a:pt x="34530" y="36966"/>
                    </a:cubicBezTo>
                    <a:cubicBezTo>
                      <a:pt x="37205" y="24557"/>
                      <a:pt x="43623" y="13754"/>
                      <a:pt x="47260" y="1773"/>
                    </a:cubicBezTo>
                    <a:cubicBezTo>
                      <a:pt x="47260" y="1131"/>
                      <a:pt x="46618" y="-687"/>
                      <a:pt x="45869" y="276"/>
                    </a:cubicBezTo>
                    <a:cubicBezTo>
                      <a:pt x="38317" y="10277"/>
                      <a:pt x="33065" y="21819"/>
                      <a:pt x="30466" y="34078"/>
                    </a:cubicBezTo>
                    <a:cubicBezTo>
                      <a:pt x="27845" y="44251"/>
                      <a:pt x="27845" y="54926"/>
                      <a:pt x="30466" y="65099"/>
                    </a:cubicBezTo>
                    <a:cubicBezTo>
                      <a:pt x="35921" y="85637"/>
                      <a:pt x="50897" y="101575"/>
                      <a:pt x="58491" y="121151"/>
                    </a:cubicBezTo>
                    <a:cubicBezTo>
                      <a:pt x="63187" y="132329"/>
                      <a:pt x="63412" y="144887"/>
                      <a:pt x="59133" y="156237"/>
                    </a:cubicBezTo>
                    <a:cubicBezTo>
                      <a:pt x="54255" y="167393"/>
                      <a:pt x="47452" y="177609"/>
                      <a:pt x="39023" y="186402"/>
                    </a:cubicBezTo>
                    <a:cubicBezTo>
                      <a:pt x="23085" y="204373"/>
                      <a:pt x="7788" y="222022"/>
                      <a:pt x="2226" y="245984"/>
                    </a:cubicBezTo>
                    <a:cubicBezTo>
                      <a:pt x="-3946" y="270576"/>
                      <a:pt x="2910" y="296623"/>
                      <a:pt x="20410" y="314979"/>
                    </a:cubicBezTo>
                    <a:cubicBezTo>
                      <a:pt x="22229" y="316797"/>
                      <a:pt x="22871" y="313802"/>
                      <a:pt x="21908" y="312411"/>
                    </a:cubicBezTo>
                    <a:cubicBezTo>
                      <a:pt x="8965" y="293028"/>
                      <a:pt x="5060" y="268992"/>
                      <a:pt x="11211" y="246518"/>
                    </a:cubicBezTo>
                    <a:cubicBezTo>
                      <a:pt x="17415" y="221808"/>
                      <a:pt x="34958" y="205442"/>
                      <a:pt x="50148" y="186188"/>
                    </a:cubicBezTo>
                    <a:close/>
                  </a:path>
                </a:pathLst>
              </a:custGeom>
              <a:solidFill>
                <a:srgbClr val="455A64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02" name="图形 18">
                <a:extLst>
                  <a:ext uri="{FF2B5EF4-FFF2-40B4-BE49-F238E27FC236}">
                    <a16:creationId xmlns:a16="http://schemas.microsoft.com/office/drawing/2014/main" id="{096C3680-0823-4035-1762-7EDB0BAF7F3D}"/>
                  </a:ext>
                </a:extLst>
              </p:cNvPr>
              <p:cNvGrpSpPr/>
              <p:nvPr/>
            </p:nvGrpSpPr>
            <p:grpSpPr>
              <a:xfrm>
                <a:off x="8137938" y="1815166"/>
                <a:ext cx="727758" cy="652404"/>
                <a:chOff x="8137938" y="1815166"/>
                <a:chExt cx="727758" cy="652404"/>
              </a:xfrm>
            </p:grpSpPr>
            <p:sp>
              <p:nvSpPr>
                <p:cNvPr id="822" name="任意多边形: 形状 821">
                  <a:extLst>
                    <a:ext uri="{FF2B5EF4-FFF2-40B4-BE49-F238E27FC236}">
                      <a16:creationId xmlns:a16="http://schemas.microsoft.com/office/drawing/2014/main" id="{2EDAC479-5106-C4F2-D1D7-2A83A885F65B}"/>
                    </a:ext>
                  </a:extLst>
                </p:cNvPr>
                <p:cNvSpPr/>
                <p:nvPr/>
              </p:nvSpPr>
              <p:spPr>
                <a:xfrm>
                  <a:off x="8137938" y="1815166"/>
                  <a:ext cx="727758" cy="651976"/>
                </a:xfrm>
                <a:custGeom>
                  <a:avLst/>
                  <a:gdLst>
                    <a:gd name="connsiteX0" fmla="*/ 707493 w 727758"/>
                    <a:gd name="connsiteY0" fmla="*/ 0 h 651976"/>
                    <a:gd name="connsiteX1" fmla="*/ 425630 w 727758"/>
                    <a:gd name="connsiteY1" fmla="*/ 52736 h 651976"/>
                    <a:gd name="connsiteX2" fmla="*/ 175964 w 727758"/>
                    <a:gd name="connsiteY2" fmla="*/ 289779 h 651976"/>
                    <a:gd name="connsiteX3" fmla="*/ 85575 w 727758"/>
                    <a:gd name="connsiteY3" fmla="*/ 343264 h 651976"/>
                    <a:gd name="connsiteX4" fmla="*/ 0 w 727758"/>
                    <a:gd name="connsiteY4" fmla="*/ 397925 h 651976"/>
                    <a:gd name="connsiteX5" fmla="*/ 224635 w 727758"/>
                    <a:gd name="connsiteY5" fmla="*/ 651976 h 651976"/>
                    <a:gd name="connsiteX6" fmla="*/ 631117 w 727758"/>
                    <a:gd name="connsiteY6" fmla="*/ 223351 h 651976"/>
                    <a:gd name="connsiteX7" fmla="*/ 707493 w 727758"/>
                    <a:gd name="connsiteY7" fmla="*/ 0 h 6519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27758" h="651976">
                      <a:moveTo>
                        <a:pt x="707493" y="0"/>
                      </a:moveTo>
                      <a:lnTo>
                        <a:pt x="425630" y="52736"/>
                      </a:lnTo>
                      <a:cubicBezTo>
                        <a:pt x="425630" y="52736"/>
                        <a:pt x="313312" y="167300"/>
                        <a:pt x="175964" y="289779"/>
                      </a:cubicBezTo>
                      <a:cubicBezTo>
                        <a:pt x="155747" y="307750"/>
                        <a:pt x="129753" y="321228"/>
                        <a:pt x="85575" y="343264"/>
                      </a:cubicBezTo>
                      <a:cubicBezTo>
                        <a:pt x="55538" y="359010"/>
                        <a:pt x="26913" y="377291"/>
                        <a:pt x="0" y="397925"/>
                      </a:cubicBezTo>
                      <a:lnTo>
                        <a:pt x="224635" y="651976"/>
                      </a:lnTo>
                      <a:cubicBezTo>
                        <a:pt x="224635" y="651976"/>
                        <a:pt x="483928" y="393967"/>
                        <a:pt x="631117" y="223351"/>
                      </a:cubicBezTo>
                      <a:cubicBezTo>
                        <a:pt x="722469" y="117987"/>
                        <a:pt x="751671" y="67284"/>
                        <a:pt x="707493" y="0"/>
                      </a:cubicBezTo>
                      <a:close/>
                    </a:path>
                  </a:pathLst>
                </a:custGeom>
                <a:solidFill>
                  <a:srgbClr val="FFBDA7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3" name="任意多边形: 形状 822">
                  <a:extLst>
                    <a:ext uri="{FF2B5EF4-FFF2-40B4-BE49-F238E27FC236}">
                      <a16:creationId xmlns:a16="http://schemas.microsoft.com/office/drawing/2014/main" id="{C1B7BA10-5732-5E84-5A3F-53D0D68CCBB2}"/>
                    </a:ext>
                  </a:extLst>
                </p:cNvPr>
                <p:cNvSpPr/>
                <p:nvPr/>
              </p:nvSpPr>
              <p:spPr>
                <a:xfrm>
                  <a:off x="8530729" y="1880845"/>
                  <a:ext cx="187302" cy="84105"/>
                </a:xfrm>
                <a:custGeom>
                  <a:avLst/>
                  <a:gdLst>
                    <a:gd name="connsiteX0" fmla="*/ 20003 w 187302"/>
                    <a:gd name="connsiteY0" fmla="*/ 0 h 84105"/>
                    <a:gd name="connsiteX1" fmla="*/ 187303 w 187302"/>
                    <a:gd name="connsiteY1" fmla="*/ 75413 h 84105"/>
                    <a:gd name="connsiteX2" fmla="*/ 0 w 187302"/>
                    <a:gd name="connsiteY2" fmla="*/ 20003 h 84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7302" h="84105">
                      <a:moveTo>
                        <a:pt x="20003" y="0"/>
                      </a:moveTo>
                      <a:cubicBezTo>
                        <a:pt x="55410" y="33695"/>
                        <a:pt x="100551" y="78087"/>
                        <a:pt x="187303" y="75413"/>
                      </a:cubicBezTo>
                      <a:cubicBezTo>
                        <a:pt x="128042" y="94775"/>
                        <a:pt x="63433" y="84078"/>
                        <a:pt x="0" y="20003"/>
                      </a:cubicBezTo>
                      <a:close/>
                    </a:path>
                  </a:pathLst>
                </a:custGeom>
                <a:solidFill>
                  <a:srgbClr val="F0997A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4" name="任意多边形: 形状 823">
                  <a:extLst>
                    <a:ext uri="{FF2B5EF4-FFF2-40B4-BE49-F238E27FC236}">
                      <a16:creationId xmlns:a16="http://schemas.microsoft.com/office/drawing/2014/main" id="{1B4C6F2A-770A-C3D8-DE8F-B47DEF8A1227}"/>
                    </a:ext>
                  </a:extLst>
                </p:cNvPr>
                <p:cNvSpPr/>
                <p:nvPr/>
              </p:nvSpPr>
              <p:spPr>
                <a:xfrm>
                  <a:off x="8253037" y="2311182"/>
                  <a:ext cx="137562" cy="156388"/>
                </a:xfrm>
                <a:custGeom>
                  <a:avLst/>
                  <a:gdLst>
                    <a:gd name="connsiteX0" fmla="*/ 137562 w 137562"/>
                    <a:gd name="connsiteY0" fmla="*/ 126544 h 156388"/>
                    <a:gd name="connsiteX1" fmla="*/ 0 w 137562"/>
                    <a:gd name="connsiteY1" fmla="*/ 0 h 156388"/>
                    <a:gd name="connsiteX2" fmla="*/ 21394 w 137562"/>
                    <a:gd name="connsiteY2" fmla="*/ 56694 h 156388"/>
                    <a:gd name="connsiteX3" fmla="*/ 109536 w 137562"/>
                    <a:gd name="connsiteY3" fmla="*/ 156389 h 1563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7562" h="156388">
                      <a:moveTo>
                        <a:pt x="137562" y="126544"/>
                      </a:moveTo>
                      <a:cubicBezTo>
                        <a:pt x="98786" y="77264"/>
                        <a:pt x="52340" y="34540"/>
                        <a:pt x="0" y="0"/>
                      </a:cubicBezTo>
                      <a:lnTo>
                        <a:pt x="21394" y="56694"/>
                      </a:lnTo>
                      <a:lnTo>
                        <a:pt x="109536" y="156389"/>
                      </a:lnTo>
                      <a:close/>
                    </a:path>
                  </a:pathLst>
                </a:custGeom>
                <a:solidFill>
                  <a:srgbClr val="F0997A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03" name="图形 18">
                <a:extLst>
                  <a:ext uri="{FF2B5EF4-FFF2-40B4-BE49-F238E27FC236}">
                    <a16:creationId xmlns:a16="http://schemas.microsoft.com/office/drawing/2014/main" id="{8D94A1B8-1C04-6F52-6334-E1918DDC3F2C}"/>
                  </a:ext>
                </a:extLst>
              </p:cNvPr>
              <p:cNvGrpSpPr/>
              <p:nvPr/>
            </p:nvGrpSpPr>
            <p:grpSpPr>
              <a:xfrm>
                <a:off x="7485320" y="2213519"/>
                <a:ext cx="938274" cy="1220139"/>
                <a:chOff x="7485320" y="2213519"/>
                <a:chExt cx="938274" cy="1220139"/>
              </a:xfrm>
            </p:grpSpPr>
            <p:sp>
              <p:nvSpPr>
                <p:cNvPr id="820" name="任意多边形: 形状 819">
                  <a:extLst>
                    <a:ext uri="{FF2B5EF4-FFF2-40B4-BE49-F238E27FC236}">
                      <a16:creationId xmlns:a16="http://schemas.microsoft.com/office/drawing/2014/main" id="{8FC33B5A-926B-597B-51B9-45FC71FF5C69}"/>
                    </a:ext>
                  </a:extLst>
                </p:cNvPr>
                <p:cNvSpPr/>
                <p:nvPr/>
              </p:nvSpPr>
              <p:spPr>
                <a:xfrm>
                  <a:off x="7485320" y="2213519"/>
                  <a:ext cx="938274" cy="1220139"/>
                </a:xfrm>
                <a:custGeom>
                  <a:avLst/>
                  <a:gdLst>
                    <a:gd name="connsiteX0" fmla="*/ 100337 w 938274"/>
                    <a:gd name="connsiteY0" fmla="*/ 795957 h 1220139"/>
                    <a:gd name="connsiteX1" fmla="*/ 0 w 938274"/>
                    <a:gd name="connsiteY1" fmla="*/ 467883 h 1220139"/>
                    <a:gd name="connsiteX2" fmla="*/ 109750 w 938274"/>
                    <a:gd name="connsiteY2" fmla="*/ 338557 h 1220139"/>
                    <a:gd name="connsiteX3" fmla="*/ 117452 w 938274"/>
                    <a:gd name="connsiteY3" fmla="*/ 74878 h 1220139"/>
                    <a:gd name="connsiteX4" fmla="*/ 191475 w 938274"/>
                    <a:gd name="connsiteY4" fmla="*/ 63219 h 1220139"/>
                    <a:gd name="connsiteX5" fmla="*/ 370327 w 938274"/>
                    <a:gd name="connsiteY5" fmla="*/ 40327 h 1220139"/>
                    <a:gd name="connsiteX6" fmla="*/ 590255 w 938274"/>
                    <a:gd name="connsiteY6" fmla="*/ 6846 h 1220139"/>
                    <a:gd name="connsiteX7" fmla="*/ 652939 w 938274"/>
                    <a:gd name="connsiteY7" fmla="*/ 0 h 1220139"/>
                    <a:gd name="connsiteX8" fmla="*/ 915548 w 938274"/>
                    <a:gd name="connsiteY8" fmla="*/ 310210 h 1220139"/>
                    <a:gd name="connsiteX9" fmla="*/ 855110 w 938274"/>
                    <a:gd name="connsiteY9" fmla="*/ 610365 h 1220139"/>
                    <a:gd name="connsiteX10" fmla="*/ 856608 w 938274"/>
                    <a:gd name="connsiteY10" fmla="*/ 726748 h 1220139"/>
                    <a:gd name="connsiteX11" fmla="*/ 918971 w 938274"/>
                    <a:gd name="connsiteY11" fmla="*/ 926566 h 1220139"/>
                    <a:gd name="connsiteX12" fmla="*/ 65679 w 938274"/>
                    <a:gd name="connsiteY12" fmla="*/ 1156229 h 1220139"/>
                    <a:gd name="connsiteX13" fmla="*/ 65679 w 938274"/>
                    <a:gd name="connsiteY13" fmla="*/ 1004011 h 1220139"/>
                    <a:gd name="connsiteX14" fmla="*/ 100337 w 938274"/>
                    <a:gd name="connsiteY14" fmla="*/ 795957 h 1220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38274" h="1220139">
                      <a:moveTo>
                        <a:pt x="100337" y="795957"/>
                      </a:moveTo>
                      <a:cubicBezTo>
                        <a:pt x="80120" y="701396"/>
                        <a:pt x="26849" y="571964"/>
                        <a:pt x="0" y="467883"/>
                      </a:cubicBezTo>
                      <a:cubicBezTo>
                        <a:pt x="0" y="467883"/>
                        <a:pt x="80227" y="408515"/>
                        <a:pt x="109750" y="338557"/>
                      </a:cubicBezTo>
                      <a:cubicBezTo>
                        <a:pt x="134032" y="280687"/>
                        <a:pt x="161416" y="188800"/>
                        <a:pt x="117452" y="74878"/>
                      </a:cubicBezTo>
                      <a:lnTo>
                        <a:pt x="191475" y="63219"/>
                      </a:lnTo>
                      <a:cubicBezTo>
                        <a:pt x="250201" y="54233"/>
                        <a:pt x="329144" y="44499"/>
                        <a:pt x="370327" y="40327"/>
                      </a:cubicBezTo>
                      <a:cubicBezTo>
                        <a:pt x="440391" y="33374"/>
                        <a:pt x="507140" y="5776"/>
                        <a:pt x="590255" y="6846"/>
                      </a:cubicBezTo>
                      <a:cubicBezTo>
                        <a:pt x="590255" y="6846"/>
                        <a:pt x="635717" y="6846"/>
                        <a:pt x="652939" y="0"/>
                      </a:cubicBezTo>
                      <a:cubicBezTo>
                        <a:pt x="707814" y="30593"/>
                        <a:pt x="866877" y="160454"/>
                        <a:pt x="915548" y="310210"/>
                      </a:cubicBezTo>
                      <a:cubicBezTo>
                        <a:pt x="935337" y="371183"/>
                        <a:pt x="975772" y="480291"/>
                        <a:pt x="855110" y="610365"/>
                      </a:cubicBezTo>
                      <a:cubicBezTo>
                        <a:pt x="853827" y="622774"/>
                        <a:pt x="855752" y="685885"/>
                        <a:pt x="856608" y="726748"/>
                      </a:cubicBezTo>
                      <a:cubicBezTo>
                        <a:pt x="857571" y="775526"/>
                        <a:pt x="907418" y="833075"/>
                        <a:pt x="918971" y="926566"/>
                      </a:cubicBezTo>
                      <a:cubicBezTo>
                        <a:pt x="924747" y="1144034"/>
                        <a:pt x="308071" y="1319249"/>
                        <a:pt x="65679" y="1156229"/>
                      </a:cubicBezTo>
                      <a:cubicBezTo>
                        <a:pt x="28454" y="1128096"/>
                        <a:pt x="46425" y="1070653"/>
                        <a:pt x="65679" y="1004011"/>
                      </a:cubicBezTo>
                      <a:cubicBezTo>
                        <a:pt x="84933" y="937370"/>
                        <a:pt x="121731" y="899824"/>
                        <a:pt x="100337" y="795957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1" name="任意多边形: 形状 820">
                  <a:extLst>
                    <a:ext uri="{FF2B5EF4-FFF2-40B4-BE49-F238E27FC236}">
                      <a16:creationId xmlns:a16="http://schemas.microsoft.com/office/drawing/2014/main" id="{A874800B-95A8-ABBA-43C8-BF4B40E665FC}"/>
                    </a:ext>
                  </a:extLst>
                </p:cNvPr>
                <p:cNvSpPr/>
                <p:nvPr/>
              </p:nvSpPr>
              <p:spPr>
                <a:xfrm>
                  <a:off x="7691442" y="2776283"/>
                  <a:ext cx="377928" cy="176917"/>
                </a:xfrm>
                <a:custGeom>
                  <a:avLst/>
                  <a:gdLst>
                    <a:gd name="connsiteX0" fmla="*/ 377929 w 377928"/>
                    <a:gd name="connsiteY0" fmla="*/ 84399 h 176917"/>
                    <a:gd name="connsiteX1" fmla="*/ 166986 w 377928"/>
                    <a:gd name="connsiteY1" fmla="*/ 136920 h 176917"/>
                    <a:gd name="connsiteX2" fmla="*/ 221 w 377928"/>
                    <a:gd name="connsiteY2" fmla="*/ 0 h 176917"/>
                    <a:gd name="connsiteX3" fmla="*/ 157252 w 377928"/>
                    <a:gd name="connsiteY3" fmla="*/ 171150 h 176917"/>
                    <a:gd name="connsiteX4" fmla="*/ 377929 w 377928"/>
                    <a:gd name="connsiteY4" fmla="*/ 84399 h 176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7928" h="176917">
                      <a:moveTo>
                        <a:pt x="377929" y="84399"/>
                      </a:moveTo>
                      <a:cubicBezTo>
                        <a:pt x="377929" y="84399"/>
                        <a:pt x="309041" y="165160"/>
                        <a:pt x="166986" y="136920"/>
                      </a:cubicBezTo>
                      <a:cubicBezTo>
                        <a:pt x="24931" y="108681"/>
                        <a:pt x="221" y="0"/>
                        <a:pt x="221" y="0"/>
                      </a:cubicBezTo>
                      <a:cubicBezTo>
                        <a:pt x="221" y="0"/>
                        <a:pt x="-12615" y="138311"/>
                        <a:pt x="157252" y="171150"/>
                      </a:cubicBezTo>
                      <a:cubicBezTo>
                        <a:pt x="324444" y="204204"/>
                        <a:pt x="377929" y="84399"/>
                        <a:pt x="377929" y="84399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04" name="图形 18">
                <a:extLst>
                  <a:ext uri="{FF2B5EF4-FFF2-40B4-BE49-F238E27FC236}">
                    <a16:creationId xmlns:a16="http://schemas.microsoft.com/office/drawing/2014/main" id="{AE23A6A0-CB15-10AF-11B7-2D284F1E3132}"/>
                  </a:ext>
                </a:extLst>
              </p:cNvPr>
              <p:cNvGrpSpPr/>
              <p:nvPr/>
            </p:nvGrpSpPr>
            <p:grpSpPr>
              <a:xfrm>
                <a:off x="7604681" y="1616191"/>
                <a:ext cx="564036" cy="743648"/>
                <a:chOff x="7604681" y="1616191"/>
                <a:chExt cx="564036" cy="743648"/>
              </a:xfrm>
            </p:grpSpPr>
            <p:sp>
              <p:nvSpPr>
                <p:cNvPr id="811" name="任意多边形: 形状 810">
                  <a:extLst>
                    <a:ext uri="{FF2B5EF4-FFF2-40B4-BE49-F238E27FC236}">
                      <a16:creationId xmlns:a16="http://schemas.microsoft.com/office/drawing/2014/main" id="{A5247426-3A75-2DBD-3D5E-EF925FBC11D3}"/>
                    </a:ext>
                  </a:extLst>
                </p:cNvPr>
                <p:cNvSpPr/>
                <p:nvPr/>
              </p:nvSpPr>
              <p:spPr>
                <a:xfrm>
                  <a:off x="7604681" y="1616191"/>
                  <a:ext cx="564036" cy="743648"/>
                </a:xfrm>
                <a:custGeom>
                  <a:avLst/>
                  <a:gdLst>
                    <a:gd name="connsiteX0" fmla="*/ 143034 w 564036"/>
                    <a:gd name="connsiteY0" fmla="*/ 562670 h 743648"/>
                    <a:gd name="connsiteX1" fmla="*/ 137472 w 564036"/>
                    <a:gd name="connsiteY1" fmla="*/ 393980 h 743648"/>
                    <a:gd name="connsiteX2" fmla="*/ 31466 w 564036"/>
                    <a:gd name="connsiteY2" fmla="*/ 390022 h 743648"/>
                    <a:gd name="connsiteX3" fmla="*/ 23657 w 564036"/>
                    <a:gd name="connsiteY3" fmla="*/ 255348 h 743648"/>
                    <a:gd name="connsiteX4" fmla="*/ 129128 w 564036"/>
                    <a:gd name="connsiteY4" fmla="*/ 278346 h 743648"/>
                    <a:gd name="connsiteX5" fmla="*/ 164000 w 564036"/>
                    <a:gd name="connsiteY5" fmla="*/ 259306 h 743648"/>
                    <a:gd name="connsiteX6" fmla="*/ 162396 w 564036"/>
                    <a:gd name="connsiteY6" fmla="*/ 224434 h 743648"/>
                    <a:gd name="connsiteX7" fmla="*/ 205183 w 564036"/>
                    <a:gd name="connsiteY7" fmla="*/ 155867 h 743648"/>
                    <a:gd name="connsiteX8" fmla="*/ 214597 w 564036"/>
                    <a:gd name="connsiteY8" fmla="*/ 57455 h 743648"/>
                    <a:gd name="connsiteX9" fmla="*/ 268081 w 564036"/>
                    <a:gd name="connsiteY9" fmla="*/ 13491 h 743648"/>
                    <a:gd name="connsiteX10" fmla="*/ 344885 w 564036"/>
                    <a:gd name="connsiteY10" fmla="*/ 20551 h 743648"/>
                    <a:gd name="connsiteX11" fmla="*/ 367776 w 564036"/>
                    <a:gd name="connsiteY11" fmla="*/ 30285 h 743648"/>
                    <a:gd name="connsiteX12" fmla="*/ 391844 w 564036"/>
                    <a:gd name="connsiteY12" fmla="*/ 29001 h 743648"/>
                    <a:gd name="connsiteX13" fmla="*/ 402541 w 564036"/>
                    <a:gd name="connsiteY13" fmla="*/ 18304 h 743648"/>
                    <a:gd name="connsiteX14" fmla="*/ 456882 w 564036"/>
                    <a:gd name="connsiteY14" fmla="*/ 868 h 743648"/>
                    <a:gd name="connsiteX15" fmla="*/ 533471 w 564036"/>
                    <a:gd name="connsiteY15" fmla="*/ 76389 h 743648"/>
                    <a:gd name="connsiteX16" fmla="*/ 544168 w 564036"/>
                    <a:gd name="connsiteY16" fmla="*/ 179828 h 743648"/>
                    <a:gd name="connsiteX17" fmla="*/ 561818 w 564036"/>
                    <a:gd name="connsiteY17" fmla="*/ 276100 h 743648"/>
                    <a:gd name="connsiteX18" fmla="*/ 504697 w 564036"/>
                    <a:gd name="connsiteY18" fmla="*/ 492926 h 743648"/>
                    <a:gd name="connsiteX19" fmla="*/ 383929 w 564036"/>
                    <a:gd name="connsiteY19" fmla="*/ 525017 h 743648"/>
                    <a:gd name="connsiteX20" fmla="*/ 386175 w 564036"/>
                    <a:gd name="connsiteY20" fmla="*/ 553898 h 743648"/>
                    <a:gd name="connsiteX21" fmla="*/ 411954 w 564036"/>
                    <a:gd name="connsiteY21" fmla="*/ 600216 h 743648"/>
                    <a:gd name="connsiteX22" fmla="*/ 470680 w 564036"/>
                    <a:gd name="connsiteY22" fmla="*/ 604816 h 743648"/>
                    <a:gd name="connsiteX23" fmla="*/ 380827 w 564036"/>
                    <a:gd name="connsiteY23" fmla="*/ 731788 h 743648"/>
                    <a:gd name="connsiteX24" fmla="*/ 71900 w 564036"/>
                    <a:gd name="connsiteY24" fmla="*/ 661188 h 743648"/>
                    <a:gd name="connsiteX25" fmla="*/ 115971 w 564036"/>
                    <a:gd name="connsiteY25" fmla="*/ 652096 h 743648"/>
                    <a:gd name="connsiteX26" fmla="*/ 143034 w 564036"/>
                    <a:gd name="connsiteY26" fmla="*/ 562670 h 743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564036" h="743648">
                      <a:moveTo>
                        <a:pt x="143034" y="562670"/>
                      </a:moveTo>
                      <a:cubicBezTo>
                        <a:pt x="143034" y="525124"/>
                        <a:pt x="137472" y="393980"/>
                        <a:pt x="137472" y="393980"/>
                      </a:cubicBezTo>
                      <a:cubicBezTo>
                        <a:pt x="129556" y="431205"/>
                        <a:pt x="68263" y="431312"/>
                        <a:pt x="31466" y="390022"/>
                      </a:cubicBezTo>
                      <a:cubicBezTo>
                        <a:pt x="-13889" y="339425"/>
                        <a:pt x="-4476" y="281555"/>
                        <a:pt x="23657" y="255348"/>
                      </a:cubicBezTo>
                      <a:cubicBezTo>
                        <a:pt x="51790" y="229140"/>
                        <a:pt x="97572" y="230531"/>
                        <a:pt x="129128" y="278346"/>
                      </a:cubicBezTo>
                      <a:cubicBezTo>
                        <a:pt x="145174" y="295889"/>
                        <a:pt x="167423" y="280593"/>
                        <a:pt x="164000" y="259306"/>
                      </a:cubicBezTo>
                      <a:cubicBezTo>
                        <a:pt x="161497" y="247860"/>
                        <a:pt x="160952" y="236061"/>
                        <a:pt x="162396" y="224434"/>
                      </a:cubicBezTo>
                      <a:cubicBezTo>
                        <a:pt x="167637" y="196301"/>
                        <a:pt x="192240" y="179400"/>
                        <a:pt x="205183" y="155867"/>
                      </a:cubicBezTo>
                      <a:cubicBezTo>
                        <a:pt x="221229" y="127627"/>
                        <a:pt x="196305" y="112009"/>
                        <a:pt x="214597" y="57455"/>
                      </a:cubicBezTo>
                      <a:cubicBezTo>
                        <a:pt x="221763" y="36061"/>
                        <a:pt x="246152" y="18946"/>
                        <a:pt x="268081" y="13491"/>
                      </a:cubicBezTo>
                      <a:cubicBezTo>
                        <a:pt x="293775" y="7479"/>
                        <a:pt x="320721" y="9961"/>
                        <a:pt x="344885" y="20551"/>
                      </a:cubicBezTo>
                      <a:cubicBezTo>
                        <a:pt x="352694" y="23439"/>
                        <a:pt x="359861" y="27825"/>
                        <a:pt x="367776" y="30285"/>
                      </a:cubicBezTo>
                      <a:cubicBezTo>
                        <a:pt x="375606" y="33366"/>
                        <a:pt x="384388" y="32906"/>
                        <a:pt x="391844" y="29001"/>
                      </a:cubicBezTo>
                      <a:cubicBezTo>
                        <a:pt x="395856" y="25910"/>
                        <a:pt x="399450" y="22316"/>
                        <a:pt x="402541" y="18304"/>
                      </a:cubicBezTo>
                      <a:cubicBezTo>
                        <a:pt x="416747" y="4013"/>
                        <a:pt x="437007" y="-2490"/>
                        <a:pt x="456882" y="868"/>
                      </a:cubicBezTo>
                      <a:cubicBezTo>
                        <a:pt x="488972" y="6003"/>
                        <a:pt x="517747" y="32210"/>
                        <a:pt x="533471" y="76389"/>
                      </a:cubicBezTo>
                      <a:cubicBezTo>
                        <a:pt x="546094" y="112223"/>
                        <a:pt x="533471" y="127199"/>
                        <a:pt x="544168" y="179828"/>
                      </a:cubicBezTo>
                      <a:cubicBezTo>
                        <a:pt x="553485" y="211191"/>
                        <a:pt x="559401" y="243474"/>
                        <a:pt x="561818" y="276100"/>
                      </a:cubicBezTo>
                      <a:cubicBezTo>
                        <a:pt x="571552" y="401788"/>
                        <a:pt x="548661" y="465435"/>
                        <a:pt x="504697" y="492926"/>
                      </a:cubicBezTo>
                      <a:cubicBezTo>
                        <a:pt x="468530" y="515400"/>
                        <a:pt x="426481" y="526579"/>
                        <a:pt x="383929" y="525017"/>
                      </a:cubicBezTo>
                      <a:lnTo>
                        <a:pt x="386175" y="553898"/>
                      </a:lnTo>
                      <a:cubicBezTo>
                        <a:pt x="388849" y="576255"/>
                        <a:pt x="388956" y="598398"/>
                        <a:pt x="411954" y="600216"/>
                      </a:cubicBezTo>
                      <a:lnTo>
                        <a:pt x="470680" y="604816"/>
                      </a:lnTo>
                      <a:cubicBezTo>
                        <a:pt x="470680" y="604816"/>
                        <a:pt x="534862" y="693921"/>
                        <a:pt x="380827" y="731788"/>
                      </a:cubicBezTo>
                      <a:cubicBezTo>
                        <a:pt x="180473" y="780994"/>
                        <a:pt x="71900" y="661188"/>
                        <a:pt x="71900" y="661188"/>
                      </a:cubicBezTo>
                      <a:cubicBezTo>
                        <a:pt x="71900" y="661188"/>
                        <a:pt x="91582" y="657444"/>
                        <a:pt x="115971" y="652096"/>
                      </a:cubicBezTo>
                      <a:cubicBezTo>
                        <a:pt x="144211" y="645143"/>
                        <a:pt x="142820" y="603853"/>
                        <a:pt x="143034" y="562670"/>
                      </a:cubicBezTo>
                      <a:close/>
                    </a:path>
                  </a:pathLst>
                </a:custGeom>
                <a:solidFill>
                  <a:srgbClr val="FFBDA7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2" name="任意多边形: 形状 811">
                  <a:extLst>
                    <a:ext uri="{FF2B5EF4-FFF2-40B4-BE49-F238E27FC236}">
                      <a16:creationId xmlns:a16="http://schemas.microsoft.com/office/drawing/2014/main" id="{81086CAC-52C0-094F-A533-315F0E062DF6}"/>
                    </a:ext>
                  </a:extLst>
                </p:cNvPr>
                <p:cNvSpPr/>
                <p:nvPr/>
              </p:nvSpPr>
              <p:spPr>
                <a:xfrm>
                  <a:off x="7788898" y="2070288"/>
                  <a:ext cx="202171" cy="100337"/>
                </a:xfrm>
                <a:custGeom>
                  <a:avLst/>
                  <a:gdLst>
                    <a:gd name="connsiteX0" fmla="*/ 199604 w 202171"/>
                    <a:gd name="connsiteY0" fmla="*/ 70279 h 100337"/>
                    <a:gd name="connsiteX1" fmla="*/ 68032 w 202171"/>
                    <a:gd name="connsiteY1" fmla="*/ 52522 h 100337"/>
                    <a:gd name="connsiteX2" fmla="*/ 0 w 202171"/>
                    <a:gd name="connsiteY2" fmla="*/ 0 h 100337"/>
                    <a:gd name="connsiteX3" fmla="*/ 62470 w 202171"/>
                    <a:gd name="connsiteY3" fmla="*/ 72632 h 100337"/>
                    <a:gd name="connsiteX4" fmla="*/ 202171 w 202171"/>
                    <a:gd name="connsiteY4" fmla="*/ 100337 h 100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2171" h="100337">
                      <a:moveTo>
                        <a:pt x="199604" y="70279"/>
                      </a:moveTo>
                      <a:cubicBezTo>
                        <a:pt x="139488" y="68781"/>
                        <a:pt x="110820" y="68139"/>
                        <a:pt x="68032" y="52522"/>
                      </a:cubicBezTo>
                      <a:cubicBezTo>
                        <a:pt x="41087" y="41365"/>
                        <a:pt x="17607" y="23244"/>
                        <a:pt x="0" y="0"/>
                      </a:cubicBezTo>
                      <a:cubicBezTo>
                        <a:pt x="0" y="0"/>
                        <a:pt x="21394" y="52629"/>
                        <a:pt x="62470" y="72632"/>
                      </a:cubicBezTo>
                      <a:cubicBezTo>
                        <a:pt x="119591" y="100658"/>
                        <a:pt x="202171" y="100337"/>
                        <a:pt x="202171" y="100337"/>
                      </a:cubicBezTo>
                      <a:close/>
                    </a:path>
                  </a:pathLst>
                </a:custGeom>
                <a:solidFill>
                  <a:srgbClr val="F0997A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3" name="任意多边形: 形状 812">
                  <a:extLst>
                    <a:ext uri="{FF2B5EF4-FFF2-40B4-BE49-F238E27FC236}">
                      <a16:creationId xmlns:a16="http://schemas.microsoft.com/office/drawing/2014/main" id="{AC3A776E-4418-FA50-7EFC-39591D0913AD}"/>
                    </a:ext>
                  </a:extLst>
                </p:cNvPr>
                <p:cNvSpPr/>
                <p:nvPr/>
              </p:nvSpPr>
              <p:spPr>
                <a:xfrm>
                  <a:off x="8057497" y="1699523"/>
                  <a:ext cx="60328" cy="36486"/>
                </a:xfrm>
                <a:custGeom>
                  <a:avLst/>
                  <a:gdLst>
                    <a:gd name="connsiteX0" fmla="*/ 60010 w 60328"/>
                    <a:gd name="connsiteY0" fmla="*/ 36486 h 36486"/>
                    <a:gd name="connsiteX1" fmla="*/ 0 w 60328"/>
                    <a:gd name="connsiteY1" fmla="*/ 25789 h 36486"/>
                    <a:gd name="connsiteX2" fmla="*/ 32422 w 60328"/>
                    <a:gd name="connsiteY2" fmla="*/ 202 h 36486"/>
                    <a:gd name="connsiteX3" fmla="*/ 34016 w 60328"/>
                    <a:gd name="connsiteY3" fmla="*/ 438 h 36486"/>
                    <a:gd name="connsiteX4" fmla="*/ 60010 w 60328"/>
                    <a:gd name="connsiteY4" fmla="*/ 36486 h 364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328" h="36486">
                      <a:moveTo>
                        <a:pt x="60010" y="36486"/>
                      </a:moveTo>
                      <a:lnTo>
                        <a:pt x="0" y="25789"/>
                      </a:lnTo>
                      <a:cubicBezTo>
                        <a:pt x="1883" y="9776"/>
                        <a:pt x="16398" y="-1680"/>
                        <a:pt x="32422" y="202"/>
                      </a:cubicBezTo>
                      <a:cubicBezTo>
                        <a:pt x="32957" y="267"/>
                        <a:pt x="33481" y="342"/>
                        <a:pt x="34016" y="438"/>
                      </a:cubicBezTo>
                      <a:cubicBezTo>
                        <a:pt x="50949" y="3540"/>
                        <a:pt x="62417" y="19446"/>
                        <a:pt x="60010" y="36486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4" name="任意多边形: 形状 813">
                  <a:extLst>
                    <a:ext uri="{FF2B5EF4-FFF2-40B4-BE49-F238E27FC236}">
                      <a16:creationId xmlns:a16="http://schemas.microsoft.com/office/drawing/2014/main" id="{DFB54F27-8816-2B94-C3AF-E82BD563B337}"/>
                    </a:ext>
                  </a:extLst>
                </p:cNvPr>
                <p:cNvSpPr/>
                <p:nvPr/>
              </p:nvSpPr>
              <p:spPr>
                <a:xfrm>
                  <a:off x="7859061" y="1734479"/>
                  <a:ext cx="57986" cy="45387"/>
                </a:xfrm>
                <a:custGeom>
                  <a:avLst/>
                  <a:gdLst>
                    <a:gd name="connsiteX0" fmla="*/ 3004 w 57986"/>
                    <a:gd name="connsiteY0" fmla="*/ 45387 h 45387"/>
                    <a:gd name="connsiteX1" fmla="*/ 57986 w 57986"/>
                    <a:gd name="connsiteY1" fmla="*/ 17575 h 45387"/>
                    <a:gd name="connsiteX2" fmla="*/ 19039 w 57986"/>
                    <a:gd name="connsiteY2" fmla="*/ 2535 h 45387"/>
                    <a:gd name="connsiteX3" fmla="*/ 17552 w 57986"/>
                    <a:gd name="connsiteY3" fmla="*/ 3241 h 45387"/>
                    <a:gd name="connsiteX4" fmla="*/ 3004 w 57986"/>
                    <a:gd name="connsiteY4" fmla="*/ 45387 h 45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86" h="45387">
                      <a:moveTo>
                        <a:pt x="3004" y="45387"/>
                      </a:moveTo>
                      <a:lnTo>
                        <a:pt x="57986" y="17575"/>
                      </a:lnTo>
                      <a:cubicBezTo>
                        <a:pt x="51386" y="2664"/>
                        <a:pt x="33950" y="-4065"/>
                        <a:pt x="19039" y="2535"/>
                      </a:cubicBezTo>
                      <a:cubicBezTo>
                        <a:pt x="18536" y="2760"/>
                        <a:pt x="18044" y="2995"/>
                        <a:pt x="17552" y="3241"/>
                      </a:cubicBezTo>
                      <a:cubicBezTo>
                        <a:pt x="2138" y="11082"/>
                        <a:pt x="-4291" y="29716"/>
                        <a:pt x="3004" y="45387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5" name="任意多边形: 形状 814">
                  <a:extLst>
                    <a:ext uri="{FF2B5EF4-FFF2-40B4-BE49-F238E27FC236}">
                      <a16:creationId xmlns:a16="http://schemas.microsoft.com/office/drawing/2014/main" id="{15402053-4DD0-8246-37A2-68E74A9675C5}"/>
                    </a:ext>
                  </a:extLst>
                </p:cNvPr>
                <p:cNvSpPr/>
                <p:nvPr/>
              </p:nvSpPr>
              <p:spPr>
                <a:xfrm>
                  <a:off x="8069585" y="1777811"/>
                  <a:ext cx="50810" cy="50211"/>
                </a:xfrm>
                <a:custGeom>
                  <a:avLst/>
                  <a:gdLst>
                    <a:gd name="connsiteX0" fmla="*/ 0 w 50810"/>
                    <a:gd name="connsiteY0" fmla="*/ 24413 h 50211"/>
                    <a:gd name="connsiteX1" fmla="*/ 25459 w 50810"/>
                    <a:gd name="connsiteY1" fmla="*/ 50192 h 50211"/>
                    <a:gd name="connsiteX2" fmla="*/ 50789 w 50810"/>
                    <a:gd name="connsiteY2" fmla="*/ 26787 h 50211"/>
                    <a:gd name="connsiteX3" fmla="*/ 50810 w 50810"/>
                    <a:gd name="connsiteY3" fmla="*/ 25803 h 50211"/>
                    <a:gd name="connsiteX4" fmla="*/ 25459 w 50810"/>
                    <a:gd name="connsiteY4" fmla="*/ 24 h 50211"/>
                    <a:gd name="connsiteX5" fmla="*/ 21 w 50810"/>
                    <a:gd name="connsiteY5" fmla="*/ 23322 h 50211"/>
                    <a:gd name="connsiteX6" fmla="*/ 0 w 50810"/>
                    <a:gd name="connsiteY6" fmla="*/ 24413 h 50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0810" h="50211">
                      <a:moveTo>
                        <a:pt x="0" y="24413"/>
                      </a:moveTo>
                      <a:cubicBezTo>
                        <a:pt x="118" y="38479"/>
                        <a:pt x="11392" y="49903"/>
                        <a:pt x="25459" y="50192"/>
                      </a:cubicBezTo>
                      <a:cubicBezTo>
                        <a:pt x="38915" y="50727"/>
                        <a:pt x="50265" y="40244"/>
                        <a:pt x="50789" y="26787"/>
                      </a:cubicBezTo>
                      <a:cubicBezTo>
                        <a:pt x="50800" y="26456"/>
                        <a:pt x="50810" y="26135"/>
                        <a:pt x="50810" y="25803"/>
                      </a:cubicBezTo>
                      <a:cubicBezTo>
                        <a:pt x="50639" y="11801"/>
                        <a:pt x="39461" y="419"/>
                        <a:pt x="25459" y="24"/>
                      </a:cubicBezTo>
                      <a:cubicBezTo>
                        <a:pt x="12002" y="-565"/>
                        <a:pt x="610" y="9865"/>
                        <a:pt x="21" y="23322"/>
                      </a:cubicBezTo>
                      <a:cubicBezTo>
                        <a:pt x="11" y="23685"/>
                        <a:pt x="0" y="24049"/>
                        <a:pt x="0" y="2441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6" name="任意多边形: 形状 815">
                  <a:extLst>
                    <a:ext uri="{FF2B5EF4-FFF2-40B4-BE49-F238E27FC236}">
                      <a16:creationId xmlns:a16="http://schemas.microsoft.com/office/drawing/2014/main" id="{AE097656-EA41-5B46-CA5B-487DB344C304}"/>
                    </a:ext>
                  </a:extLst>
                </p:cNvPr>
                <p:cNvSpPr/>
                <p:nvPr/>
              </p:nvSpPr>
              <p:spPr>
                <a:xfrm>
                  <a:off x="7885170" y="1804771"/>
                  <a:ext cx="50917" cy="50207"/>
                </a:xfrm>
                <a:custGeom>
                  <a:avLst/>
                  <a:gdLst>
                    <a:gd name="connsiteX0" fmla="*/ 0 w 50917"/>
                    <a:gd name="connsiteY0" fmla="*/ 24409 h 50207"/>
                    <a:gd name="connsiteX1" fmla="*/ 25459 w 50917"/>
                    <a:gd name="connsiteY1" fmla="*/ 50188 h 50207"/>
                    <a:gd name="connsiteX2" fmla="*/ 50896 w 50917"/>
                    <a:gd name="connsiteY2" fmla="*/ 26676 h 50207"/>
                    <a:gd name="connsiteX3" fmla="*/ 50917 w 50917"/>
                    <a:gd name="connsiteY3" fmla="*/ 25799 h 50207"/>
                    <a:gd name="connsiteX4" fmla="*/ 25459 w 50917"/>
                    <a:gd name="connsiteY4" fmla="*/ 20 h 50207"/>
                    <a:gd name="connsiteX5" fmla="*/ 21 w 50917"/>
                    <a:gd name="connsiteY5" fmla="*/ 23531 h 50207"/>
                    <a:gd name="connsiteX6" fmla="*/ 0 w 50917"/>
                    <a:gd name="connsiteY6" fmla="*/ 24409 h 50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0917" h="50207">
                      <a:moveTo>
                        <a:pt x="0" y="24409"/>
                      </a:moveTo>
                      <a:cubicBezTo>
                        <a:pt x="225" y="38432"/>
                        <a:pt x="11446" y="49792"/>
                        <a:pt x="25459" y="50188"/>
                      </a:cubicBezTo>
                      <a:cubicBezTo>
                        <a:pt x="38979" y="50723"/>
                        <a:pt x="50372" y="40197"/>
                        <a:pt x="50896" y="26676"/>
                      </a:cubicBezTo>
                      <a:cubicBezTo>
                        <a:pt x="50907" y="26387"/>
                        <a:pt x="50917" y="26088"/>
                        <a:pt x="50917" y="25799"/>
                      </a:cubicBezTo>
                      <a:cubicBezTo>
                        <a:pt x="50800" y="11733"/>
                        <a:pt x="39525" y="308"/>
                        <a:pt x="25459" y="20"/>
                      </a:cubicBezTo>
                      <a:cubicBezTo>
                        <a:pt x="11938" y="-515"/>
                        <a:pt x="545" y="10010"/>
                        <a:pt x="21" y="23531"/>
                      </a:cubicBezTo>
                      <a:cubicBezTo>
                        <a:pt x="11" y="23820"/>
                        <a:pt x="0" y="24120"/>
                        <a:pt x="0" y="2440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7" name="任意多边形: 形状 816">
                  <a:extLst>
                    <a:ext uri="{FF2B5EF4-FFF2-40B4-BE49-F238E27FC236}">
                      <a16:creationId xmlns:a16="http://schemas.microsoft.com/office/drawing/2014/main" id="{A4B164EB-762C-F02F-9F62-630915B1E411}"/>
                    </a:ext>
                  </a:extLst>
                </p:cNvPr>
                <p:cNvSpPr/>
                <p:nvPr/>
              </p:nvSpPr>
              <p:spPr>
                <a:xfrm>
                  <a:off x="7990749" y="1782220"/>
                  <a:ext cx="115205" cy="151575"/>
                </a:xfrm>
                <a:custGeom>
                  <a:avLst/>
                  <a:gdLst>
                    <a:gd name="connsiteX0" fmla="*/ 115206 w 115205"/>
                    <a:gd name="connsiteY0" fmla="*/ 107397 h 151575"/>
                    <a:gd name="connsiteX1" fmla="*/ 33481 w 115205"/>
                    <a:gd name="connsiteY1" fmla="*/ 151575 h 151575"/>
                    <a:gd name="connsiteX2" fmla="*/ 0 w 115205"/>
                    <a:gd name="connsiteY2" fmla="*/ 0 h 151575"/>
                    <a:gd name="connsiteX3" fmla="*/ 115206 w 115205"/>
                    <a:gd name="connsiteY3" fmla="*/ 107397 h 151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5205" h="151575">
                      <a:moveTo>
                        <a:pt x="115206" y="107397"/>
                      </a:moveTo>
                      <a:lnTo>
                        <a:pt x="33481" y="151575"/>
                      </a:lnTo>
                      <a:lnTo>
                        <a:pt x="0" y="0"/>
                      </a:lnTo>
                      <a:cubicBezTo>
                        <a:pt x="27705" y="8450"/>
                        <a:pt x="71883" y="52736"/>
                        <a:pt x="115206" y="107397"/>
                      </a:cubicBezTo>
                      <a:close/>
                    </a:path>
                  </a:pathLst>
                </a:custGeom>
                <a:solidFill>
                  <a:srgbClr val="F0997A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8" name="任意多边形: 形状 817">
                  <a:extLst>
                    <a:ext uri="{FF2B5EF4-FFF2-40B4-BE49-F238E27FC236}">
                      <a16:creationId xmlns:a16="http://schemas.microsoft.com/office/drawing/2014/main" id="{04128AE6-20D6-D208-3AA5-E87E6D0A5954}"/>
                    </a:ext>
                  </a:extLst>
                </p:cNvPr>
                <p:cNvSpPr/>
                <p:nvPr/>
              </p:nvSpPr>
              <p:spPr>
                <a:xfrm>
                  <a:off x="7951338" y="1968560"/>
                  <a:ext cx="75886" cy="44963"/>
                </a:xfrm>
                <a:custGeom>
                  <a:avLst/>
                  <a:gdLst>
                    <a:gd name="connsiteX0" fmla="*/ 75887 w 75886"/>
                    <a:gd name="connsiteY0" fmla="*/ 13906 h 44963"/>
                    <a:gd name="connsiteX1" fmla="*/ 1008 w 75886"/>
                    <a:gd name="connsiteY1" fmla="*/ 0 h 44963"/>
                    <a:gd name="connsiteX2" fmla="*/ 28007 w 75886"/>
                    <a:gd name="connsiteY2" fmla="*/ 43954 h 44963"/>
                    <a:gd name="connsiteX3" fmla="*/ 30104 w 75886"/>
                    <a:gd name="connsiteY3" fmla="*/ 44392 h 44963"/>
                    <a:gd name="connsiteX4" fmla="*/ 75887 w 75886"/>
                    <a:gd name="connsiteY4" fmla="*/ 13906 h 44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886" h="44963">
                      <a:moveTo>
                        <a:pt x="75887" y="13906"/>
                      </a:moveTo>
                      <a:lnTo>
                        <a:pt x="1008" y="0"/>
                      </a:lnTo>
                      <a:cubicBezTo>
                        <a:pt x="-3677" y="19597"/>
                        <a:pt x="8411" y="39268"/>
                        <a:pt x="28007" y="43954"/>
                      </a:cubicBezTo>
                      <a:cubicBezTo>
                        <a:pt x="28703" y="44125"/>
                        <a:pt x="29398" y="44264"/>
                        <a:pt x="30104" y="44392"/>
                      </a:cubicBezTo>
                      <a:cubicBezTo>
                        <a:pt x="51027" y="47943"/>
                        <a:pt x="71095" y="34583"/>
                        <a:pt x="75887" y="13906"/>
                      </a:cubicBezTo>
                      <a:close/>
                    </a:path>
                  </a:pathLst>
                </a:custGeom>
                <a:solidFill>
                  <a:srgbClr val="B16668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9" name="任意多边形: 形状 818">
                  <a:extLst>
                    <a:ext uri="{FF2B5EF4-FFF2-40B4-BE49-F238E27FC236}">
                      <a16:creationId xmlns:a16="http://schemas.microsoft.com/office/drawing/2014/main" id="{19543392-1FA7-CD02-86D7-DDE7DF6EF38D}"/>
                    </a:ext>
                  </a:extLst>
                </p:cNvPr>
                <p:cNvSpPr/>
                <p:nvPr/>
              </p:nvSpPr>
              <p:spPr>
                <a:xfrm>
                  <a:off x="7952561" y="1983199"/>
                  <a:ext cx="51879" cy="30388"/>
                </a:xfrm>
                <a:custGeom>
                  <a:avLst/>
                  <a:gdLst>
                    <a:gd name="connsiteX0" fmla="*/ 51880 w 51879"/>
                    <a:gd name="connsiteY0" fmla="*/ 26865 h 30388"/>
                    <a:gd name="connsiteX1" fmla="*/ 5990 w 51879"/>
                    <a:gd name="connsiteY1" fmla="*/ 871 h 30388"/>
                    <a:gd name="connsiteX2" fmla="*/ 0 w 51879"/>
                    <a:gd name="connsiteY2" fmla="*/ 2797 h 30388"/>
                    <a:gd name="connsiteX3" fmla="*/ 28775 w 51879"/>
                    <a:gd name="connsiteY3" fmla="*/ 29753 h 30388"/>
                    <a:gd name="connsiteX4" fmla="*/ 51880 w 51879"/>
                    <a:gd name="connsiteY4" fmla="*/ 26865 h 303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79" h="30388">
                      <a:moveTo>
                        <a:pt x="51880" y="26865"/>
                      </a:moveTo>
                      <a:cubicBezTo>
                        <a:pt x="45344" y="7856"/>
                        <a:pt x="25662" y="-3300"/>
                        <a:pt x="5990" y="871"/>
                      </a:cubicBezTo>
                      <a:cubicBezTo>
                        <a:pt x="3936" y="1331"/>
                        <a:pt x="1936" y="1984"/>
                        <a:pt x="0" y="2797"/>
                      </a:cubicBezTo>
                      <a:cubicBezTo>
                        <a:pt x="3412" y="16681"/>
                        <a:pt x="14697" y="27250"/>
                        <a:pt x="28775" y="29753"/>
                      </a:cubicBezTo>
                      <a:cubicBezTo>
                        <a:pt x="36594" y="31186"/>
                        <a:pt x="44660" y="30181"/>
                        <a:pt x="51880" y="26865"/>
                      </a:cubicBezTo>
                      <a:close/>
                    </a:path>
                  </a:pathLst>
                </a:custGeom>
                <a:solidFill>
                  <a:srgbClr val="F28F8F"/>
                </a:solidFill>
                <a:ln w="10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05" name="任意多边形: 形状 804">
                <a:extLst>
                  <a:ext uri="{FF2B5EF4-FFF2-40B4-BE49-F238E27FC236}">
                    <a16:creationId xmlns:a16="http://schemas.microsoft.com/office/drawing/2014/main" id="{CBD418EF-886F-1194-A8FC-BA7FEDAC33DE}"/>
                  </a:ext>
                </a:extLst>
              </p:cNvPr>
              <p:cNvSpPr/>
              <p:nvPr/>
            </p:nvSpPr>
            <p:spPr>
              <a:xfrm>
                <a:off x="6853926" y="2288397"/>
                <a:ext cx="778754" cy="603582"/>
              </a:xfrm>
              <a:custGeom>
                <a:avLst/>
                <a:gdLst>
                  <a:gd name="connsiteX0" fmla="*/ 748526 w 778754"/>
                  <a:gd name="connsiteY0" fmla="*/ 0 h 603582"/>
                  <a:gd name="connsiteX1" fmla="*/ 478108 w 778754"/>
                  <a:gd name="connsiteY1" fmla="*/ 101621 h 603582"/>
                  <a:gd name="connsiteX2" fmla="*/ 100614 w 778754"/>
                  <a:gd name="connsiteY2" fmla="*/ 328716 h 603582"/>
                  <a:gd name="connsiteX3" fmla="*/ 705 w 778754"/>
                  <a:gd name="connsiteY3" fmla="*/ 415682 h 603582"/>
                  <a:gd name="connsiteX4" fmla="*/ 122757 w 778754"/>
                  <a:gd name="connsiteY4" fmla="*/ 599454 h 603582"/>
                  <a:gd name="connsiteX5" fmla="*/ 635032 w 778754"/>
                  <a:gd name="connsiteY5" fmla="*/ 405841 h 603582"/>
                  <a:gd name="connsiteX6" fmla="*/ 754837 w 778754"/>
                  <a:gd name="connsiteY6" fmla="*/ 12729 h 603582"/>
                  <a:gd name="connsiteX7" fmla="*/ 748526 w 778754"/>
                  <a:gd name="connsiteY7" fmla="*/ 0 h 603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8754" h="603582">
                    <a:moveTo>
                      <a:pt x="748526" y="0"/>
                    </a:moveTo>
                    <a:cubicBezTo>
                      <a:pt x="636208" y="15510"/>
                      <a:pt x="572027" y="47601"/>
                      <a:pt x="478108" y="101621"/>
                    </a:cubicBezTo>
                    <a:cubicBezTo>
                      <a:pt x="380980" y="157352"/>
                      <a:pt x="100614" y="328716"/>
                      <a:pt x="100614" y="328716"/>
                    </a:cubicBezTo>
                    <a:cubicBezTo>
                      <a:pt x="100614" y="328716"/>
                      <a:pt x="7230" y="327325"/>
                      <a:pt x="705" y="415682"/>
                    </a:cubicBezTo>
                    <a:cubicBezTo>
                      <a:pt x="-5820" y="504038"/>
                      <a:pt x="32796" y="627801"/>
                      <a:pt x="122757" y="599454"/>
                    </a:cubicBezTo>
                    <a:cubicBezTo>
                      <a:pt x="212718" y="571108"/>
                      <a:pt x="489554" y="468524"/>
                      <a:pt x="635032" y="405841"/>
                    </a:cubicBezTo>
                    <a:cubicBezTo>
                      <a:pt x="734727" y="358774"/>
                      <a:pt x="822655" y="169653"/>
                      <a:pt x="754837" y="12729"/>
                    </a:cubicBezTo>
                    <a:cubicBezTo>
                      <a:pt x="752484" y="8450"/>
                      <a:pt x="750558" y="4172"/>
                      <a:pt x="748526" y="0"/>
                    </a:cubicBezTo>
                    <a:close/>
                  </a:path>
                </a:pathLst>
              </a:custGeom>
              <a:solidFill>
                <a:srgbClr val="FFBDA7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6" name="任意多边形: 形状 805">
                <a:extLst>
                  <a:ext uri="{FF2B5EF4-FFF2-40B4-BE49-F238E27FC236}">
                    <a16:creationId xmlns:a16="http://schemas.microsoft.com/office/drawing/2014/main" id="{5750FB7B-3EC2-3F55-33D7-6F6C7ED6C9C3}"/>
                  </a:ext>
                </a:extLst>
              </p:cNvPr>
              <p:cNvSpPr/>
              <p:nvPr/>
            </p:nvSpPr>
            <p:spPr>
              <a:xfrm>
                <a:off x="7058003" y="2470887"/>
                <a:ext cx="137431" cy="305340"/>
              </a:xfrm>
              <a:custGeom>
                <a:avLst/>
                <a:gdLst>
                  <a:gd name="connsiteX0" fmla="*/ 28430 w 137431"/>
                  <a:gd name="connsiteY0" fmla="*/ 294058 h 305340"/>
                  <a:gd name="connsiteX1" fmla="*/ 137431 w 137431"/>
                  <a:gd name="connsiteY1" fmla="*/ 0 h 305340"/>
                  <a:gd name="connsiteX2" fmla="*/ 31211 w 137431"/>
                  <a:gd name="connsiteY2" fmla="*/ 64181 h 305340"/>
                  <a:gd name="connsiteX3" fmla="*/ 28430 w 137431"/>
                  <a:gd name="connsiteY3" fmla="*/ 294058 h 305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431" h="305340">
                    <a:moveTo>
                      <a:pt x="28430" y="294058"/>
                    </a:moveTo>
                    <a:cubicBezTo>
                      <a:pt x="99992" y="215436"/>
                      <a:pt x="126948" y="82152"/>
                      <a:pt x="137431" y="0"/>
                    </a:cubicBezTo>
                    <a:lnTo>
                      <a:pt x="31211" y="64181"/>
                    </a:lnTo>
                    <a:cubicBezTo>
                      <a:pt x="6287" y="181954"/>
                      <a:pt x="-23022" y="350645"/>
                      <a:pt x="28430" y="294058"/>
                    </a:cubicBezTo>
                    <a:close/>
                  </a:path>
                </a:pathLst>
              </a:custGeom>
              <a:solidFill>
                <a:srgbClr val="F0997A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" name="任意多边形: 形状 806">
                <a:extLst>
                  <a:ext uri="{FF2B5EF4-FFF2-40B4-BE49-F238E27FC236}">
                    <a16:creationId xmlns:a16="http://schemas.microsoft.com/office/drawing/2014/main" id="{6065D3A1-6EFE-EBCD-BFAB-913D0B659267}"/>
                  </a:ext>
                </a:extLst>
              </p:cNvPr>
              <p:cNvSpPr/>
              <p:nvPr/>
            </p:nvSpPr>
            <p:spPr>
              <a:xfrm>
                <a:off x="6854432" y="1798951"/>
                <a:ext cx="522558" cy="1056129"/>
              </a:xfrm>
              <a:custGeom>
                <a:avLst/>
                <a:gdLst>
                  <a:gd name="connsiteX0" fmla="*/ 461342 w 522558"/>
                  <a:gd name="connsiteY0" fmla="*/ 84675 h 1056129"/>
                  <a:gd name="connsiteX1" fmla="*/ 416843 w 522558"/>
                  <a:gd name="connsiteY1" fmla="*/ 80290 h 1056129"/>
                  <a:gd name="connsiteX2" fmla="*/ 428930 w 522558"/>
                  <a:gd name="connsiteY2" fmla="*/ 67346 h 1056129"/>
                  <a:gd name="connsiteX3" fmla="*/ 442943 w 522558"/>
                  <a:gd name="connsiteY3" fmla="*/ 55152 h 1056129"/>
                  <a:gd name="connsiteX4" fmla="*/ 456207 w 522558"/>
                  <a:gd name="connsiteY4" fmla="*/ 51943 h 1056129"/>
                  <a:gd name="connsiteX5" fmla="*/ 489796 w 522558"/>
                  <a:gd name="connsiteY5" fmla="*/ 43813 h 1056129"/>
                  <a:gd name="connsiteX6" fmla="*/ 511831 w 522558"/>
                  <a:gd name="connsiteY6" fmla="*/ 30442 h 1056129"/>
                  <a:gd name="connsiteX7" fmla="*/ 522528 w 522558"/>
                  <a:gd name="connsiteY7" fmla="*/ 7337 h 1056129"/>
                  <a:gd name="connsiteX8" fmla="*/ 519747 w 522558"/>
                  <a:gd name="connsiteY8" fmla="*/ 919 h 1056129"/>
                  <a:gd name="connsiteX9" fmla="*/ 515575 w 522558"/>
                  <a:gd name="connsiteY9" fmla="*/ 277 h 1056129"/>
                  <a:gd name="connsiteX10" fmla="*/ 471932 w 522558"/>
                  <a:gd name="connsiteY10" fmla="*/ 277 h 1056129"/>
                  <a:gd name="connsiteX11" fmla="*/ 431604 w 522558"/>
                  <a:gd name="connsiteY11" fmla="*/ 2309 h 1056129"/>
                  <a:gd name="connsiteX12" fmla="*/ 408178 w 522558"/>
                  <a:gd name="connsiteY12" fmla="*/ 9369 h 1056129"/>
                  <a:gd name="connsiteX13" fmla="*/ 387533 w 522558"/>
                  <a:gd name="connsiteY13" fmla="*/ 22312 h 1056129"/>
                  <a:gd name="connsiteX14" fmla="*/ 301958 w 522558"/>
                  <a:gd name="connsiteY14" fmla="*/ 86494 h 1056129"/>
                  <a:gd name="connsiteX15" fmla="*/ 267193 w 522558"/>
                  <a:gd name="connsiteY15" fmla="*/ 124361 h 1056129"/>
                  <a:gd name="connsiteX16" fmla="*/ 249650 w 522558"/>
                  <a:gd name="connsiteY16" fmla="*/ 209936 h 1056129"/>
                  <a:gd name="connsiteX17" fmla="*/ 213495 w 522558"/>
                  <a:gd name="connsiteY17" fmla="*/ 408043 h 1056129"/>
                  <a:gd name="connsiteX18" fmla="*/ 34749 w 522558"/>
                  <a:gd name="connsiteY18" fmla="*/ 761896 h 1056129"/>
                  <a:gd name="connsiteX19" fmla="*/ 20843 w 522558"/>
                  <a:gd name="connsiteY19" fmla="*/ 1005144 h 1056129"/>
                  <a:gd name="connsiteX20" fmla="*/ 174451 w 522558"/>
                  <a:gd name="connsiteY20" fmla="*/ 1037235 h 1056129"/>
                  <a:gd name="connsiteX21" fmla="*/ 289015 w 522558"/>
                  <a:gd name="connsiteY21" fmla="*/ 805219 h 1056129"/>
                  <a:gd name="connsiteX22" fmla="*/ 353196 w 522558"/>
                  <a:gd name="connsiteY22" fmla="*/ 502817 h 1056129"/>
                  <a:gd name="connsiteX23" fmla="*/ 391919 w 522558"/>
                  <a:gd name="connsiteY23" fmla="*/ 437459 h 1056129"/>
                  <a:gd name="connsiteX24" fmla="*/ 410638 w 522558"/>
                  <a:gd name="connsiteY24" fmla="*/ 365362 h 1056129"/>
                  <a:gd name="connsiteX25" fmla="*/ 413206 w 522558"/>
                  <a:gd name="connsiteY25" fmla="*/ 311878 h 1056129"/>
                  <a:gd name="connsiteX26" fmla="*/ 463053 w 522558"/>
                  <a:gd name="connsiteY26" fmla="*/ 288879 h 1056129"/>
                  <a:gd name="connsiteX27" fmla="*/ 493005 w 522558"/>
                  <a:gd name="connsiteY27" fmla="*/ 305032 h 1056129"/>
                  <a:gd name="connsiteX28" fmla="*/ 519533 w 522558"/>
                  <a:gd name="connsiteY28" fmla="*/ 303106 h 1056129"/>
                  <a:gd name="connsiteX29" fmla="*/ 511617 w 522558"/>
                  <a:gd name="connsiteY29" fmla="*/ 269946 h 1056129"/>
                  <a:gd name="connsiteX30" fmla="*/ 497711 w 522558"/>
                  <a:gd name="connsiteY30" fmla="*/ 253366 h 1056129"/>
                  <a:gd name="connsiteX31" fmla="*/ 508408 w 522558"/>
                  <a:gd name="connsiteY31" fmla="*/ 234004 h 1056129"/>
                  <a:gd name="connsiteX32" fmla="*/ 497069 w 522558"/>
                  <a:gd name="connsiteY32" fmla="*/ 193891 h 1056129"/>
                  <a:gd name="connsiteX33" fmla="*/ 469899 w 522558"/>
                  <a:gd name="connsiteY33" fmla="*/ 179236 h 1056129"/>
                  <a:gd name="connsiteX34" fmla="*/ 432353 w 522558"/>
                  <a:gd name="connsiteY34" fmla="*/ 168539 h 1056129"/>
                  <a:gd name="connsiteX35" fmla="*/ 415131 w 522558"/>
                  <a:gd name="connsiteY35" fmla="*/ 171320 h 1056129"/>
                  <a:gd name="connsiteX36" fmla="*/ 378334 w 522558"/>
                  <a:gd name="connsiteY36" fmla="*/ 179664 h 1056129"/>
                  <a:gd name="connsiteX37" fmla="*/ 391598 w 522558"/>
                  <a:gd name="connsiteY37" fmla="*/ 164688 h 1056129"/>
                  <a:gd name="connsiteX38" fmla="*/ 399514 w 522558"/>
                  <a:gd name="connsiteY38" fmla="*/ 155810 h 1056129"/>
                  <a:gd name="connsiteX39" fmla="*/ 459202 w 522558"/>
                  <a:gd name="connsiteY39" fmla="*/ 133132 h 1056129"/>
                  <a:gd name="connsiteX40" fmla="*/ 463267 w 522558"/>
                  <a:gd name="connsiteY40" fmla="*/ 159019 h 1056129"/>
                  <a:gd name="connsiteX41" fmla="*/ 477387 w 522558"/>
                  <a:gd name="connsiteY41" fmla="*/ 124147 h 1056129"/>
                  <a:gd name="connsiteX42" fmla="*/ 461342 w 522558"/>
                  <a:gd name="connsiteY42" fmla="*/ 84675 h 1056129"/>
                  <a:gd name="connsiteX43" fmla="*/ 446473 w 522558"/>
                  <a:gd name="connsiteY43" fmla="*/ 239246 h 1056129"/>
                  <a:gd name="connsiteX44" fmla="*/ 388175 w 522558"/>
                  <a:gd name="connsiteY44" fmla="*/ 257537 h 1056129"/>
                  <a:gd name="connsiteX45" fmla="*/ 445938 w 522558"/>
                  <a:gd name="connsiteY45" fmla="*/ 227158 h 1056129"/>
                  <a:gd name="connsiteX46" fmla="*/ 474285 w 522558"/>
                  <a:gd name="connsiteY46" fmla="*/ 233683 h 1056129"/>
                  <a:gd name="connsiteX47" fmla="*/ 475676 w 522558"/>
                  <a:gd name="connsiteY47" fmla="*/ 243203 h 1056129"/>
                  <a:gd name="connsiteX48" fmla="*/ 446473 w 522558"/>
                  <a:gd name="connsiteY48" fmla="*/ 239246 h 1056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522558" h="1056129">
                    <a:moveTo>
                      <a:pt x="461342" y="84675"/>
                    </a:moveTo>
                    <a:cubicBezTo>
                      <a:pt x="450645" y="77615"/>
                      <a:pt x="435562" y="79327"/>
                      <a:pt x="416843" y="80290"/>
                    </a:cubicBezTo>
                    <a:lnTo>
                      <a:pt x="428930" y="67346"/>
                    </a:lnTo>
                    <a:cubicBezTo>
                      <a:pt x="433156" y="62800"/>
                      <a:pt x="437851" y="58714"/>
                      <a:pt x="442943" y="55152"/>
                    </a:cubicBezTo>
                    <a:cubicBezTo>
                      <a:pt x="447072" y="53098"/>
                      <a:pt x="451597" y="52007"/>
                      <a:pt x="456207" y="51943"/>
                    </a:cubicBezTo>
                    <a:cubicBezTo>
                      <a:pt x="467728" y="50788"/>
                      <a:pt x="479024" y="48049"/>
                      <a:pt x="489796" y="43813"/>
                    </a:cubicBezTo>
                    <a:cubicBezTo>
                      <a:pt x="497957" y="40861"/>
                      <a:pt x="505445" y="36315"/>
                      <a:pt x="511831" y="30442"/>
                    </a:cubicBezTo>
                    <a:cubicBezTo>
                      <a:pt x="518324" y="24463"/>
                      <a:pt x="522164" y="16151"/>
                      <a:pt x="522528" y="7337"/>
                    </a:cubicBezTo>
                    <a:cubicBezTo>
                      <a:pt x="522753" y="4866"/>
                      <a:pt x="521704" y="2438"/>
                      <a:pt x="519747" y="919"/>
                    </a:cubicBezTo>
                    <a:cubicBezTo>
                      <a:pt x="518442" y="320"/>
                      <a:pt x="516998" y="95"/>
                      <a:pt x="515575" y="277"/>
                    </a:cubicBezTo>
                    <a:lnTo>
                      <a:pt x="471932" y="277"/>
                    </a:lnTo>
                    <a:cubicBezTo>
                      <a:pt x="458454" y="-440"/>
                      <a:pt x="444943" y="234"/>
                      <a:pt x="431604" y="2309"/>
                    </a:cubicBezTo>
                    <a:cubicBezTo>
                      <a:pt x="423582" y="3882"/>
                      <a:pt x="415730" y="6246"/>
                      <a:pt x="408178" y="9369"/>
                    </a:cubicBezTo>
                    <a:cubicBezTo>
                      <a:pt x="400872" y="12963"/>
                      <a:pt x="393955" y="17306"/>
                      <a:pt x="387533" y="22312"/>
                    </a:cubicBezTo>
                    <a:cubicBezTo>
                      <a:pt x="358652" y="43706"/>
                      <a:pt x="330091" y="65100"/>
                      <a:pt x="301958" y="86494"/>
                    </a:cubicBezTo>
                    <a:cubicBezTo>
                      <a:pt x="287294" y="95907"/>
                      <a:pt x="275316" y="108947"/>
                      <a:pt x="267193" y="124361"/>
                    </a:cubicBezTo>
                    <a:cubicBezTo>
                      <a:pt x="256496" y="150461"/>
                      <a:pt x="254143" y="182017"/>
                      <a:pt x="249650" y="209936"/>
                    </a:cubicBezTo>
                    <a:cubicBezTo>
                      <a:pt x="238953" y="275294"/>
                      <a:pt x="237883" y="345894"/>
                      <a:pt x="213495" y="408043"/>
                    </a:cubicBezTo>
                    <a:cubicBezTo>
                      <a:pt x="189106" y="470192"/>
                      <a:pt x="83955" y="655462"/>
                      <a:pt x="34749" y="761896"/>
                    </a:cubicBezTo>
                    <a:cubicBezTo>
                      <a:pt x="-12210" y="863410"/>
                      <a:pt x="-6113" y="935293"/>
                      <a:pt x="20843" y="1005144"/>
                    </a:cubicBezTo>
                    <a:cubicBezTo>
                      <a:pt x="45446" y="1068577"/>
                      <a:pt x="117864" y="1064726"/>
                      <a:pt x="174451" y="1037235"/>
                    </a:cubicBezTo>
                    <a:cubicBezTo>
                      <a:pt x="225047" y="1012418"/>
                      <a:pt x="273504" y="879562"/>
                      <a:pt x="289015" y="805219"/>
                    </a:cubicBezTo>
                    <a:cubicBezTo>
                      <a:pt x="325063" y="633106"/>
                      <a:pt x="340039" y="538438"/>
                      <a:pt x="353196" y="502817"/>
                    </a:cubicBezTo>
                    <a:cubicBezTo>
                      <a:pt x="361259" y="478503"/>
                      <a:pt x="374467" y="456211"/>
                      <a:pt x="391919" y="437459"/>
                    </a:cubicBezTo>
                    <a:cubicBezTo>
                      <a:pt x="404969" y="422163"/>
                      <a:pt x="409783" y="400448"/>
                      <a:pt x="410638" y="365362"/>
                    </a:cubicBezTo>
                    <a:cubicBezTo>
                      <a:pt x="411494" y="330276"/>
                      <a:pt x="410638" y="318189"/>
                      <a:pt x="413206" y="311878"/>
                    </a:cubicBezTo>
                    <a:cubicBezTo>
                      <a:pt x="415773" y="305566"/>
                      <a:pt x="451287" y="292302"/>
                      <a:pt x="463053" y="288879"/>
                    </a:cubicBezTo>
                    <a:cubicBezTo>
                      <a:pt x="474820" y="285456"/>
                      <a:pt x="476852" y="290805"/>
                      <a:pt x="493005" y="305032"/>
                    </a:cubicBezTo>
                    <a:cubicBezTo>
                      <a:pt x="509157" y="319258"/>
                      <a:pt x="520603" y="306422"/>
                      <a:pt x="519533" y="303106"/>
                    </a:cubicBezTo>
                    <a:cubicBezTo>
                      <a:pt x="517458" y="291928"/>
                      <a:pt x="514816" y="280857"/>
                      <a:pt x="511617" y="269946"/>
                    </a:cubicBezTo>
                    <a:cubicBezTo>
                      <a:pt x="506804" y="255505"/>
                      <a:pt x="497711" y="253366"/>
                      <a:pt x="497711" y="253366"/>
                    </a:cubicBezTo>
                    <a:cubicBezTo>
                      <a:pt x="497711" y="253366"/>
                      <a:pt x="509264" y="243631"/>
                      <a:pt x="508408" y="234004"/>
                    </a:cubicBezTo>
                    <a:cubicBezTo>
                      <a:pt x="506772" y="220120"/>
                      <a:pt x="502942" y="206577"/>
                      <a:pt x="497069" y="193891"/>
                    </a:cubicBezTo>
                    <a:cubicBezTo>
                      <a:pt x="489336" y="186863"/>
                      <a:pt x="480019" y="181835"/>
                      <a:pt x="469899" y="179236"/>
                    </a:cubicBezTo>
                    <a:cubicBezTo>
                      <a:pt x="458133" y="173438"/>
                      <a:pt x="445414" y="169812"/>
                      <a:pt x="432353" y="168539"/>
                    </a:cubicBezTo>
                    <a:cubicBezTo>
                      <a:pt x="426523" y="168828"/>
                      <a:pt x="420747" y="169759"/>
                      <a:pt x="415131" y="171320"/>
                    </a:cubicBezTo>
                    <a:cubicBezTo>
                      <a:pt x="403044" y="174102"/>
                      <a:pt x="390635" y="177845"/>
                      <a:pt x="378334" y="179664"/>
                    </a:cubicBezTo>
                    <a:cubicBezTo>
                      <a:pt x="382407" y="174380"/>
                      <a:pt x="386839" y="169374"/>
                      <a:pt x="391598" y="164688"/>
                    </a:cubicBezTo>
                    <a:cubicBezTo>
                      <a:pt x="394272" y="161693"/>
                      <a:pt x="396839" y="158698"/>
                      <a:pt x="399514" y="155810"/>
                    </a:cubicBezTo>
                    <a:cubicBezTo>
                      <a:pt x="413634" y="140192"/>
                      <a:pt x="439627" y="137946"/>
                      <a:pt x="459202" y="133132"/>
                    </a:cubicBezTo>
                    <a:lnTo>
                      <a:pt x="463267" y="159019"/>
                    </a:lnTo>
                    <a:cubicBezTo>
                      <a:pt x="469225" y="147937"/>
                      <a:pt x="473953" y="136245"/>
                      <a:pt x="477387" y="124147"/>
                    </a:cubicBezTo>
                    <a:cubicBezTo>
                      <a:pt x="476852" y="116659"/>
                      <a:pt x="472574" y="92484"/>
                      <a:pt x="461342" y="84675"/>
                    </a:cubicBezTo>
                    <a:close/>
                    <a:moveTo>
                      <a:pt x="446473" y="239246"/>
                    </a:moveTo>
                    <a:cubicBezTo>
                      <a:pt x="437702" y="240208"/>
                      <a:pt x="384966" y="260639"/>
                      <a:pt x="388175" y="257537"/>
                    </a:cubicBezTo>
                    <a:cubicBezTo>
                      <a:pt x="406565" y="245846"/>
                      <a:pt x="425882" y="235684"/>
                      <a:pt x="445938" y="227158"/>
                    </a:cubicBezTo>
                    <a:cubicBezTo>
                      <a:pt x="455801" y="226762"/>
                      <a:pt x="465589" y="229019"/>
                      <a:pt x="474285" y="233683"/>
                    </a:cubicBezTo>
                    <a:lnTo>
                      <a:pt x="475676" y="243203"/>
                    </a:lnTo>
                    <a:cubicBezTo>
                      <a:pt x="466134" y="240743"/>
                      <a:pt x="456325" y="239417"/>
                      <a:pt x="446473" y="239246"/>
                    </a:cubicBezTo>
                    <a:close/>
                  </a:path>
                </a:pathLst>
              </a:custGeom>
              <a:solidFill>
                <a:srgbClr val="FFBDA7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8" name="任意多边形: 形状 807">
                <a:extLst>
                  <a:ext uri="{FF2B5EF4-FFF2-40B4-BE49-F238E27FC236}">
                    <a16:creationId xmlns:a16="http://schemas.microsoft.com/office/drawing/2014/main" id="{DEB5CDD9-0374-18DF-7C13-379411370C9F}"/>
                  </a:ext>
                </a:extLst>
              </p:cNvPr>
              <p:cNvSpPr/>
              <p:nvPr/>
            </p:nvSpPr>
            <p:spPr>
              <a:xfrm>
                <a:off x="7162808" y="1879241"/>
                <a:ext cx="109108" cy="79050"/>
              </a:xfrm>
              <a:custGeom>
                <a:avLst/>
                <a:gdLst>
                  <a:gd name="connsiteX0" fmla="*/ 108467 w 109108"/>
                  <a:gd name="connsiteY0" fmla="*/ 0 h 79050"/>
                  <a:gd name="connsiteX1" fmla="*/ 42788 w 109108"/>
                  <a:gd name="connsiteY1" fmla="*/ 22891 h 79050"/>
                  <a:gd name="connsiteX2" fmla="*/ 21394 w 109108"/>
                  <a:gd name="connsiteY2" fmla="*/ 50596 h 79050"/>
                  <a:gd name="connsiteX3" fmla="*/ 0 w 109108"/>
                  <a:gd name="connsiteY3" fmla="*/ 79050 h 79050"/>
                  <a:gd name="connsiteX4" fmla="*/ 18399 w 109108"/>
                  <a:gd name="connsiteY4" fmla="*/ 48350 h 79050"/>
                  <a:gd name="connsiteX5" fmla="*/ 39792 w 109108"/>
                  <a:gd name="connsiteY5" fmla="*/ 19361 h 79050"/>
                  <a:gd name="connsiteX6" fmla="*/ 109108 w 109108"/>
                  <a:gd name="connsiteY6" fmla="*/ 0 h 7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108" h="79050">
                    <a:moveTo>
                      <a:pt x="108467" y="0"/>
                    </a:moveTo>
                    <a:cubicBezTo>
                      <a:pt x="87073" y="5776"/>
                      <a:pt x="61828" y="10697"/>
                      <a:pt x="42788" y="22891"/>
                    </a:cubicBezTo>
                    <a:cubicBezTo>
                      <a:pt x="35086" y="31235"/>
                      <a:pt x="28240" y="41290"/>
                      <a:pt x="21394" y="50596"/>
                    </a:cubicBezTo>
                    <a:cubicBezTo>
                      <a:pt x="14548" y="59903"/>
                      <a:pt x="7167" y="69637"/>
                      <a:pt x="0" y="79050"/>
                    </a:cubicBezTo>
                    <a:cubicBezTo>
                      <a:pt x="5669" y="68353"/>
                      <a:pt x="11874" y="58405"/>
                      <a:pt x="18399" y="48350"/>
                    </a:cubicBezTo>
                    <a:cubicBezTo>
                      <a:pt x="24819" y="38177"/>
                      <a:pt x="31970" y="28497"/>
                      <a:pt x="39792" y="19361"/>
                    </a:cubicBezTo>
                    <a:cubicBezTo>
                      <a:pt x="60981" y="7370"/>
                      <a:pt x="84773" y="727"/>
                      <a:pt x="109108" y="0"/>
                    </a:cubicBezTo>
                    <a:close/>
                  </a:path>
                </a:pathLst>
              </a:custGeom>
              <a:solidFill>
                <a:srgbClr val="F0997A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9" name="任意多边形: 形状 808">
                <a:extLst>
                  <a:ext uri="{FF2B5EF4-FFF2-40B4-BE49-F238E27FC236}">
                    <a16:creationId xmlns:a16="http://schemas.microsoft.com/office/drawing/2014/main" id="{29580CE6-B8B0-C7A8-E92A-B497DD7C9A54}"/>
                  </a:ext>
                </a:extLst>
              </p:cNvPr>
              <p:cNvSpPr/>
              <p:nvPr/>
            </p:nvSpPr>
            <p:spPr>
              <a:xfrm>
                <a:off x="7279405" y="1901918"/>
                <a:ext cx="112103" cy="66930"/>
              </a:xfrm>
              <a:custGeom>
                <a:avLst/>
                <a:gdLst>
                  <a:gd name="connsiteX0" fmla="*/ 63005 w 112103"/>
                  <a:gd name="connsiteY0" fmla="*/ 0 h 66930"/>
                  <a:gd name="connsiteX1" fmla="*/ 33588 w 112103"/>
                  <a:gd name="connsiteY1" fmla="*/ 29951 h 66930"/>
                  <a:gd name="connsiteX2" fmla="*/ 0 w 112103"/>
                  <a:gd name="connsiteY2" fmla="*/ 37760 h 66930"/>
                  <a:gd name="connsiteX3" fmla="*/ 45034 w 112103"/>
                  <a:gd name="connsiteY3" fmla="*/ 66642 h 66930"/>
                  <a:gd name="connsiteX4" fmla="*/ 112104 w 112103"/>
                  <a:gd name="connsiteY4" fmla="*/ 38402 h 66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103" h="66930">
                    <a:moveTo>
                      <a:pt x="63005" y="0"/>
                    </a:moveTo>
                    <a:cubicBezTo>
                      <a:pt x="59956" y="14912"/>
                      <a:pt x="48436" y="26635"/>
                      <a:pt x="33588" y="29951"/>
                    </a:cubicBezTo>
                    <a:cubicBezTo>
                      <a:pt x="22249" y="31898"/>
                      <a:pt x="11028" y="34498"/>
                      <a:pt x="0" y="37760"/>
                    </a:cubicBezTo>
                    <a:cubicBezTo>
                      <a:pt x="9199" y="54351"/>
                      <a:pt x="26122" y="65208"/>
                      <a:pt x="45034" y="66642"/>
                    </a:cubicBezTo>
                    <a:cubicBezTo>
                      <a:pt x="78515" y="70279"/>
                      <a:pt x="112104" y="38402"/>
                      <a:pt x="112104" y="3840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0" name="任意多边形: 形状 809">
                <a:extLst>
                  <a:ext uri="{FF2B5EF4-FFF2-40B4-BE49-F238E27FC236}">
                    <a16:creationId xmlns:a16="http://schemas.microsoft.com/office/drawing/2014/main" id="{3F71C001-93F6-C0BF-C403-58906C89AF7C}"/>
                  </a:ext>
                </a:extLst>
              </p:cNvPr>
              <p:cNvSpPr/>
              <p:nvPr/>
            </p:nvSpPr>
            <p:spPr>
              <a:xfrm>
                <a:off x="7674441" y="1967276"/>
                <a:ext cx="47708" cy="47708"/>
              </a:xfrm>
              <a:custGeom>
                <a:avLst/>
                <a:gdLst>
                  <a:gd name="connsiteX0" fmla="*/ 47708 w 47708"/>
                  <a:gd name="connsiteY0" fmla="*/ 23854 h 47708"/>
                  <a:gd name="connsiteX1" fmla="*/ 23854 w 47708"/>
                  <a:gd name="connsiteY1" fmla="*/ 47708 h 47708"/>
                  <a:gd name="connsiteX2" fmla="*/ 0 w 47708"/>
                  <a:gd name="connsiteY2" fmla="*/ 23854 h 47708"/>
                  <a:gd name="connsiteX3" fmla="*/ 23854 w 47708"/>
                  <a:gd name="connsiteY3" fmla="*/ 0 h 47708"/>
                  <a:gd name="connsiteX4" fmla="*/ 47708 w 47708"/>
                  <a:gd name="connsiteY4" fmla="*/ 23854 h 4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708" h="47708">
                    <a:moveTo>
                      <a:pt x="47708" y="23854"/>
                    </a:moveTo>
                    <a:cubicBezTo>
                      <a:pt x="47708" y="37028"/>
                      <a:pt x="37028" y="47708"/>
                      <a:pt x="23854" y="47708"/>
                    </a:cubicBezTo>
                    <a:cubicBezTo>
                      <a:pt x="10680" y="47708"/>
                      <a:pt x="0" y="37028"/>
                      <a:pt x="0" y="23854"/>
                    </a:cubicBezTo>
                    <a:cubicBezTo>
                      <a:pt x="0" y="10680"/>
                      <a:pt x="10680" y="0"/>
                      <a:pt x="23854" y="0"/>
                    </a:cubicBezTo>
                    <a:cubicBezTo>
                      <a:pt x="37028" y="0"/>
                      <a:pt x="47708" y="10680"/>
                      <a:pt x="47708" y="2385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78" name="图形 18">
              <a:extLst>
                <a:ext uri="{FF2B5EF4-FFF2-40B4-BE49-F238E27FC236}">
                  <a16:creationId xmlns:a16="http://schemas.microsoft.com/office/drawing/2014/main" id="{A45DFD6B-901D-B73D-9FA0-AB67CB4A5609}"/>
                </a:ext>
              </a:extLst>
            </p:cNvPr>
            <p:cNvGrpSpPr/>
            <p:nvPr/>
          </p:nvGrpSpPr>
          <p:grpSpPr>
            <a:xfrm>
              <a:off x="7441571" y="1945048"/>
              <a:ext cx="485610" cy="576513"/>
              <a:chOff x="6680164" y="846425"/>
              <a:chExt cx="696582" cy="826977"/>
            </a:xfrm>
          </p:grpSpPr>
          <p:sp>
            <p:nvSpPr>
              <p:cNvPr id="780" name="任意多边形: 形状 779">
                <a:extLst>
                  <a:ext uri="{FF2B5EF4-FFF2-40B4-BE49-F238E27FC236}">
                    <a16:creationId xmlns:a16="http://schemas.microsoft.com/office/drawing/2014/main" id="{DE4BA774-540F-84AB-0168-0C95694C2635}"/>
                  </a:ext>
                </a:extLst>
              </p:cNvPr>
              <p:cNvSpPr/>
              <p:nvPr/>
            </p:nvSpPr>
            <p:spPr>
              <a:xfrm>
                <a:off x="6680164" y="846425"/>
                <a:ext cx="696582" cy="826390"/>
              </a:xfrm>
              <a:custGeom>
                <a:avLst/>
                <a:gdLst>
                  <a:gd name="connsiteX0" fmla="*/ 507033 w 696582"/>
                  <a:gd name="connsiteY0" fmla="*/ 19285 h 826390"/>
                  <a:gd name="connsiteX1" fmla="*/ 297588 w 696582"/>
                  <a:gd name="connsiteY1" fmla="*/ 40678 h 826390"/>
                  <a:gd name="connsiteX2" fmla="*/ 0 w 696582"/>
                  <a:gd name="connsiteY2" fmla="*/ 556055 h 826390"/>
                  <a:gd name="connsiteX3" fmla="*/ 87073 w 696582"/>
                  <a:gd name="connsiteY3" fmla="*/ 748599 h 826390"/>
                  <a:gd name="connsiteX4" fmla="*/ 188800 w 696582"/>
                  <a:gd name="connsiteY4" fmla="*/ 806684 h 826390"/>
                  <a:gd name="connsiteX5" fmla="*/ 398995 w 696582"/>
                  <a:gd name="connsiteY5" fmla="*/ 785290 h 826390"/>
                  <a:gd name="connsiteX6" fmla="*/ 696582 w 696582"/>
                  <a:gd name="connsiteY6" fmla="*/ 270769 h 826390"/>
                  <a:gd name="connsiteX7" fmla="*/ 609831 w 696582"/>
                  <a:gd name="connsiteY7" fmla="*/ 78225 h 826390"/>
                  <a:gd name="connsiteX8" fmla="*/ 507033 w 696582"/>
                  <a:gd name="connsiteY8" fmla="*/ 19285 h 82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96582" h="826390">
                    <a:moveTo>
                      <a:pt x="507033" y="19285"/>
                    </a:moveTo>
                    <a:cubicBezTo>
                      <a:pt x="453549" y="-11202"/>
                      <a:pt x="379312" y="-6602"/>
                      <a:pt x="297588" y="40678"/>
                    </a:cubicBezTo>
                    <a:cubicBezTo>
                      <a:pt x="133283" y="135560"/>
                      <a:pt x="0" y="366292"/>
                      <a:pt x="0" y="556055"/>
                    </a:cubicBezTo>
                    <a:cubicBezTo>
                      <a:pt x="0" y="650937"/>
                      <a:pt x="33267" y="717472"/>
                      <a:pt x="87073" y="748599"/>
                    </a:cubicBezTo>
                    <a:lnTo>
                      <a:pt x="188800" y="806684"/>
                    </a:lnTo>
                    <a:cubicBezTo>
                      <a:pt x="242285" y="837705"/>
                      <a:pt x="317163" y="833212"/>
                      <a:pt x="398995" y="785290"/>
                    </a:cubicBezTo>
                    <a:cubicBezTo>
                      <a:pt x="563192" y="691264"/>
                      <a:pt x="696582" y="460532"/>
                      <a:pt x="696582" y="270769"/>
                    </a:cubicBezTo>
                    <a:cubicBezTo>
                      <a:pt x="696582" y="176101"/>
                      <a:pt x="663422" y="109566"/>
                      <a:pt x="609831" y="78225"/>
                    </a:cubicBezTo>
                    <a:cubicBezTo>
                      <a:pt x="587367" y="65388"/>
                      <a:pt x="529818" y="32228"/>
                      <a:pt x="507033" y="1928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1" name="任意多边形: 形状 780">
                <a:extLst>
                  <a:ext uri="{FF2B5EF4-FFF2-40B4-BE49-F238E27FC236}">
                    <a16:creationId xmlns:a16="http://schemas.microsoft.com/office/drawing/2014/main" id="{3184D401-1C9B-3B9B-F38E-E9F85F03A814}"/>
                  </a:ext>
                </a:extLst>
              </p:cNvPr>
              <p:cNvSpPr/>
              <p:nvPr/>
            </p:nvSpPr>
            <p:spPr>
              <a:xfrm>
                <a:off x="6781464" y="904843"/>
                <a:ext cx="595282" cy="768559"/>
              </a:xfrm>
              <a:custGeom>
                <a:avLst/>
                <a:gdLst>
                  <a:gd name="connsiteX0" fmla="*/ 508210 w 595282"/>
                  <a:gd name="connsiteY0" fmla="*/ 505446 h 768559"/>
                  <a:gd name="connsiteX1" fmla="*/ 595283 w 595282"/>
                  <a:gd name="connsiteY1" fmla="*/ 212350 h 768559"/>
                  <a:gd name="connsiteX2" fmla="*/ 297588 w 595282"/>
                  <a:gd name="connsiteY2" fmla="*/ 40451 h 768559"/>
                  <a:gd name="connsiteX3" fmla="*/ 0 w 595282"/>
                  <a:gd name="connsiteY3" fmla="*/ 555721 h 768559"/>
                  <a:gd name="connsiteX4" fmla="*/ 297588 w 595282"/>
                  <a:gd name="connsiteY4" fmla="*/ 727834 h 768559"/>
                  <a:gd name="connsiteX5" fmla="*/ 413863 w 595282"/>
                  <a:gd name="connsiteY5" fmla="*/ 633487 h 768559"/>
                  <a:gd name="connsiteX6" fmla="*/ 535273 w 595282"/>
                  <a:gd name="connsiteY6" fmla="*/ 655737 h 768559"/>
                  <a:gd name="connsiteX7" fmla="*/ 558550 w 595282"/>
                  <a:gd name="connsiteY7" fmla="*/ 639660 h 768559"/>
                  <a:gd name="connsiteX8" fmla="*/ 557416 w 595282"/>
                  <a:gd name="connsiteY8" fmla="*/ 628567 h 768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5282" h="768559">
                    <a:moveTo>
                      <a:pt x="508210" y="505446"/>
                    </a:moveTo>
                    <a:cubicBezTo>
                      <a:pt x="561694" y="412169"/>
                      <a:pt x="595283" y="307125"/>
                      <a:pt x="595283" y="212350"/>
                    </a:cubicBezTo>
                    <a:cubicBezTo>
                      <a:pt x="595283" y="22480"/>
                      <a:pt x="461892" y="-54003"/>
                      <a:pt x="297588" y="40451"/>
                    </a:cubicBezTo>
                    <a:cubicBezTo>
                      <a:pt x="133283" y="134905"/>
                      <a:pt x="0" y="366172"/>
                      <a:pt x="0" y="555721"/>
                    </a:cubicBezTo>
                    <a:cubicBezTo>
                      <a:pt x="0" y="745270"/>
                      <a:pt x="133283" y="823144"/>
                      <a:pt x="297588" y="727834"/>
                    </a:cubicBezTo>
                    <a:cubicBezTo>
                      <a:pt x="340749" y="702236"/>
                      <a:pt x="379923" y="670445"/>
                      <a:pt x="413863" y="633487"/>
                    </a:cubicBezTo>
                    <a:lnTo>
                      <a:pt x="535273" y="655737"/>
                    </a:lnTo>
                    <a:cubicBezTo>
                      <a:pt x="546141" y="657727"/>
                      <a:pt x="556560" y="650528"/>
                      <a:pt x="558550" y="639660"/>
                    </a:cubicBezTo>
                    <a:cubicBezTo>
                      <a:pt x="559223" y="635926"/>
                      <a:pt x="558838" y="632086"/>
                      <a:pt x="557416" y="628567"/>
                    </a:cubicBezTo>
                    <a:close/>
                  </a:path>
                </a:pathLst>
              </a:custGeom>
              <a:solidFill>
                <a:srgbClr val="FF725E"/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2" name="任意多边形: 形状 781">
                <a:extLst>
                  <a:ext uri="{FF2B5EF4-FFF2-40B4-BE49-F238E27FC236}">
                    <a16:creationId xmlns:a16="http://schemas.microsoft.com/office/drawing/2014/main" id="{5EA2FB49-1593-EE72-DFA3-5DD79AD42DAB}"/>
                  </a:ext>
                </a:extLst>
              </p:cNvPr>
              <p:cNvSpPr/>
              <p:nvPr/>
            </p:nvSpPr>
            <p:spPr>
              <a:xfrm>
                <a:off x="6781464" y="904843"/>
                <a:ext cx="595282" cy="768559"/>
              </a:xfrm>
              <a:custGeom>
                <a:avLst/>
                <a:gdLst>
                  <a:gd name="connsiteX0" fmla="*/ 508210 w 595282"/>
                  <a:gd name="connsiteY0" fmla="*/ 505446 h 768559"/>
                  <a:gd name="connsiteX1" fmla="*/ 595283 w 595282"/>
                  <a:gd name="connsiteY1" fmla="*/ 212350 h 768559"/>
                  <a:gd name="connsiteX2" fmla="*/ 297588 w 595282"/>
                  <a:gd name="connsiteY2" fmla="*/ 40451 h 768559"/>
                  <a:gd name="connsiteX3" fmla="*/ 0 w 595282"/>
                  <a:gd name="connsiteY3" fmla="*/ 555721 h 768559"/>
                  <a:gd name="connsiteX4" fmla="*/ 297588 w 595282"/>
                  <a:gd name="connsiteY4" fmla="*/ 727834 h 768559"/>
                  <a:gd name="connsiteX5" fmla="*/ 413863 w 595282"/>
                  <a:gd name="connsiteY5" fmla="*/ 633487 h 768559"/>
                  <a:gd name="connsiteX6" fmla="*/ 535273 w 595282"/>
                  <a:gd name="connsiteY6" fmla="*/ 655737 h 768559"/>
                  <a:gd name="connsiteX7" fmla="*/ 558550 w 595282"/>
                  <a:gd name="connsiteY7" fmla="*/ 639660 h 768559"/>
                  <a:gd name="connsiteX8" fmla="*/ 557416 w 595282"/>
                  <a:gd name="connsiteY8" fmla="*/ 628567 h 768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5282" h="768559">
                    <a:moveTo>
                      <a:pt x="508210" y="505446"/>
                    </a:moveTo>
                    <a:cubicBezTo>
                      <a:pt x="561694" y="412169"/>
                      <a:pt x="595283" y="307125"/>
                      <a:pt x="595283" y="212350"/>
                    </a:cubicBezTo>
                    <a:cubicBezTo>
                      <a:pt x="595283" y="22480"/>
                      <a:pt x="461892" y="-54003"/>
                      <a:pt x="297588" y="40451"/>
                    </a:cubicBezTo>
                    <a:cubicBezTo>
                      <a:pt x="133283" y="134905"/>
                      <a:pt x="0" y="366172"/>
                      <a:pt x="0" y="555721"/>
                    </a:cubicBezTo>
                    <a:cubicBezTo>
                      <a:pt x="0" y="745270"/>
                      <a:pt x="133283" y="823144"/>
                      <a:pt x="297588" y="727834"/>
                    </a:cubicBezTo>
                    <a:cubicBezTo>
                      <a:pt x="340749" y="702236"/>
                      <a:pt x="379923" y="670445"/>
                      <a:pt x="413863" y="633487"/>
                    </a:cubicBezTo>
                    <a:lnTo>
                      <a:pt x="535273" y="655737"/>
                    </a:lnTo>
                    <a:cubicBezTo>
                      <a:pt x="546141" y="657727"/>
                      <a:pt x="556560" y="650528"/>
                      <a:pt x="558550" y="639660"/>
                    </a:cubicBezTo>
                    <a:cubicBezTo>
                      <a:pt x="559223" y="635926"/>
                      <a:pt x="558838" y="632086"/>
                      <a:pt x="557416" y="628567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35000"/>
                </a:schemeClr>
              </a:solidFill>
              <a:ln w="10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79" name="任意多边形: 形状 778">
              <a:extLst>
                <a:ext uri="{FF2B5EF4-FFF2-40B4-BE49-F238E27FC236}">
                  <a16:creationId xmlns:a16="http://schemas.microsoft.com/office/drawing/2014/main" id="{96DB66CB-F2F5-FBC3-F0C9-7C35CD1237F6}"/>
                </a:ext>
              </a:extLst>
            </p:cNvPr>
            <p:cNvSpPr/>
            <p:nvPr/>
          </p:nvSpPr>
          <p:spPr>
            <a:xfrm>
              <a:off x="7609506" y="2111677"/>
              <a:ext cx="224684" cy="285518"/>
            </a:xfrm>
            <a:custGeom>
              <a:avLst/>
              <a:gdLst>
                <a:gd name="connsiteX0" fmla="*/ 322298 w 322297"/>
                <a:gd name="connsiteY0" fmla="*/ 70042 h 409561"/>
                <a:gd name="connsiteX1" fmla="*/ 301760 w 322297"/>
                <a:gd name="connsiteY1" fmla="*/ 10674 h 409561"/>
                <a:gd name="connsiteX2" fmla="*/ 301760 w 322297"/>
                <a:gd name="connsiteY2" fmla="*/ 10674 h 409561"/>
                <a:gd name="connsiteX3" fmla="*/ 301760 w 322297"/>
                <a:gd name="connsiteY3" fmla="*/ 10674 h 409561"/>
                <a:gd name="connsiteX4" fmla="*/ 241429 w 322297"/>
                <a:gd name="connsiteY4" fmla="*/ 9818 h 409561"/>
                <a:gd name="connsiteX5" fmla="*/ 161630 w 322297"/>
                <a:gd name="connsiteY5" fmla="*/ 169095 h 409561"/>
                <a:gd name="connsiteX6" fmla="*/ 81189 w 322297"/>
                <a:gd name="connsiteY6" fmla="*/ 103095 h 409561"/>
                <a:gd name="connsiteX7" fmla="*/ 20966 w 322297"/>
                <a:gd name="connsiteY7" fmla="*/ 174016 h 409561"/>
                <a:gd name="connsiteX8" fmla="*/ 20966 w 322297"/>
                <a:gd name="connsiteY8" fmla="*/ 174658 h 409561"/>
                <a:gd name="connsiteX9" fmla="*/ 20966 w 322297"/>
                <a:gd name="connsiteY9" fmla="*/ 174658 h 409561"/>
                <a:gd name="connsiteX10" fmla="*/ 0 w 322297"/>
                <a:gd name="connsiteY10" fmla="*/ 257452 h 409561"/>
                <a:gd name="connsiteX11" fmla="*/ 102369 w 322297"/>
                <a:gd name="connsiteY11" fmla="*/ 388168 h 409561"/>
                <a:gd name="connsiteX12" fmla="*/ 161630 w 322297"/>
                <a:gd name="connsiteY12" fmla="*/ 409562 h 409561"/>
                <a:gd name="connsiteX13" fmla="*/ 223993 w 322297"/>
                <a:gd name="connsiteY13" fmla="*/ 317461 h 409561"/>
                <a:gd name="connsiteX14" fmla="*/ 322298 w 322297"/>
                <a:gd name="connsiteY14" fmla="*/ 70042 h 409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2297" h="409561">
                  <a:moveTo>
                    <a:pt x="322298" y="70042"/>
                  </a:moveTo>
                  <a:cubicBezTo>
                    <a:pt x="322298" y="42658"/>
                    <a:pt x="314489" y="22334"/>
                    <a:pt x="301760" y="10674"/>
                  </a:cubicBezTo>
                  <a:lnTo>
                    <a:pt x="301760" y="10674"/>
                  </a:lnTo>
                  <a:lnTo>
                    <a:pt x="301760" y="10674"/>
                  </a:lnTo>
                  <a:cubicBezTo>
                    <a:pt x="286891" y="-2697"/>
                    <a:pt x="265283" y="-4088"/>
                    <a:pt x="241429" y="9818"/>
                  </a:cubicBezTo>
                  <a:cubicBezTo>
                    <a:pt x="200353" y="33672"/>
                    <a:pt x="166551" y="113257"/>
                    <a:pt x="161630" y="169095"/>
                  </a:cubicBezTo>
                  <a:cubicBezTo>
                    <a:pt x="156282" y="119248"/>
                    <a:pt x="122159" y="79134"/>
                    <a:pt x="81189" y="103095"/>
                  </a:cubicBezTo>
                  <a:cubicBezTo>
                    <a:pt x="54746" y="120490"/>
                    <a:pt x="33845" y="145102"/>
                    <a:pt x="20966" y="174016"/>
                  </a:cubicBezTo>
                  <a:lnTo>
                    <a:pt x="20966" y="174658"/>
                  </a:lnTo>
                  <a:lnTo>
                    <a:pt x="20966" y="174658"/>
                  </a:lnTo>
                  <a:cubicBezTo>
                    <a:pt x="8018" y="200394"/>
                    <a:pt x="862" y="228655"/>
                    <a:pt x="0" y="257452"/>
                  </a:cubicBezTo>
                  <a:cubicBezTo>
                    <a:pt x="0" y="342385"/>
                    <a:pt x="78087" y="375118"/>
                    <a:pt x="102369" y="388168"/>
                  </a:cubicBezTo>
                  <a:cubicBezTo>
                    <a:pt x="121328" y="397335"/>
                    <a:pt x="141187" y="404502"/>
                    <a:pt x="161630" y="409562"/>
                  </a:cubicBezTo>
                  <a:cubicBezTo>
                    <a:pt x="161630" y="409562"/>
                    <a:pt x="198000" y="360784"/>
                    <a:pt x="223993" y="317461"/>
                  </a:cubicBezTo>
                  <a:cubicBezTo>
                    <a:pt x="249987" y="274139"/>
                    <a:pt x="322298" y="154975"/>
                    <a:pt x="322298" y="70042"/>
                  </a:cubicBezTo>
                  <a:close/>
                </a:path>
              </a:pathLst>
            </a:custGeom>
            <a:solidFill>
              <a:srgbClr val="FFFFFF"/>
            </a:solidFill>
            <a:ln w="10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973" name="直接连接符 972">
            <a:extLst>
              <a:ext uri="{FF2B5EF4-FFF2-40B4-BE49-F238E27FC236}">
                <a16:creationId xmlns:a16="http://schemas.microsoft.com/office/drawing/2014/main" id="{176B343B-48C0-CE49-3D02-119193EC5327}"/>
              </a:ext>
            </a:extLst>
          </p:cNvPr>
          <p:cNvCxnSpPr>
            <a:cxnSpLocks/>
          </p:cNvCxnSpPr>
          <p:nvPr userDrawn="1"/>
        </p:nvCxnSpPr>
        <p:spPr>
          <a:xfrm>
            <a:off x="779172" y="1125538"/>
            <a:ext cx="668628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74" name="文本占位符 423">
            <a:extLst>
              <a:ext uri="{FF2B5EF4-FFF2-40B4-BE49-F238E27FC236}">
                <a16:creationId xmlns:a16="http://schemas.microsoft.com/office/drawing/2014/main" id="{EF0A0E97-C971-7695-3EC9-E206DEB9459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79172" y="1227140"/>
            <a:ext cx="729297" cy="2492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None/>
              <a:defRPr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altLang="zh-CN" dirty="0"/>
              <a:t>202X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9850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43387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rId7"/>
            <a:extLst>
              <a:ext uri="{FF2B5EF4-FFF2-40B4-BE49-F238E27FC236}">
                <a16:creationId xmlns:a16="http://schemas.microsoft.com/office/drawing/2014/main" id="{E99F133A-F3B1-6255-DA14-EB7BB8EC49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9E5AE54A-E9C3-30C2-D374-B9448878C9C9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5" name="组合 4" descr="51PPT模板网 &#10;唯一官网网址：www.51pptmoban.com">
              <a:extLst>
                <a:ext uri="{FF2B5EF4-FFF2-40B4-BE49-F238E27FC236}">
                  <a16:creationId xmlns:a16="http://schemas.microsoft.com/office/drawing/2014/main" id="{D1DB0E9F-8805-8FD5-ECC0-B9B94CDB7ABC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7" name="TextBox 56">
                <a:hlinkClick r:id="rId7"/>
                <a:extLst>
                  <a:ext uri="{FF2B5EF4-FFF2-40B4-BE49-F238E27FC236}">
                    <a16:creationId xmlns:a16="http://schemas.microsoft.com/office/drawing/2014/main" id="{19B6CAD1-3EFC-A1D7-7647-229451A32531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8" name="TextBox 35">
                <a:extLst>
                  <a:ext uri="{FF2B5EF4-FFF2-40B4-BE49-F238E27FC236}">
                    <a16:creationId xmlns:a16="http://schemas.microsoft.com/office/drawing/2014/main" id="{C2CBBEA6-B273-9D31-94EC-5EA7A112517B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9" name="TextBox 59">
                <a:extLst>
                  <a:ext uri="{FF2B5EF4-FFF2-40B4-BE49-F238E27FC236}">
                    <a16:creationId xmlns:a16="http://schemas.microsoft.com/office/drawing/2014/main" id="{1DDE4420-8992-4816-20AB-D287090BA98A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0" name="TextBox 62">
                <a:extLst>
                  <a:ext uri="{FF2B5EF4-FFF2-40B4-BE49-F238E27FC236}">
                    <a16:creationId xmlns:a16="http://schemas.microsoft.com/office/drawing/2014/main" id="{BC26EF4D-085A-728A-0260-F33BAD26B7DE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21E53848-1FBF-4EAC-23EB-E0B06D793074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927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293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pos="415" userDrawn="1">
          <p15:clr>
            <a:srgbClr val="F26B43"/>
          </p15:clr>
        </p15:guide>
        <p15:guide id="4" pos="7265" userDrawn="1">
          <p15:clr>
            <a:srgbClr val="F26B43"/>
          </p15:clr>
        </p15:guide>
        <p15:guide id="5" orient="horz" pos="3929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  <p15:guide id="7" orient="horz" pos="640" userDrawn="1">
          <p15:clr>
            <a:srgbClr val="F26B43"/>
          </p15:clr>
        </p15:guide>
        <p15:guide id="8" orient="horz" pos="70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svg"/><Relationship Id="rId7" Type="http://schemas.openxmlformats.org/officeDocument/2006/relationships/image" Target="../media/image29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Relationship Id="rId9" Type="http://schemas.openxmlformats.org/officeDocument/2006/relationships/image" Target="../media/image31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svg"/><Relationship Id="rId7" Type="http://schemas.openxmlformats.org/officeDocument/2006/relationships/image" Target="../media/image36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Relationship Id="rId9" Type="http://schemas.openxmlformats.org/officeDocument/2006/relationships/image" Target="../media/image38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svg"/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11" Type="http://schemas.openxmlformats.org/officeDocument/2006/relationships/image" Target="../media/image13.svg"/><Relationship Id="rId5" Type="http://schemas.openxmlformats.org/officeDocument/2006/relationships/image" Target="../media/image7.svg"/><Relationship Id="rId15" Type="http://schemas.openxmlformats.org/officeDocument/2006/relationships/image" Target="../media/image17.sv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svg"/><Relationship Id="rId1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chart" Target="../charts/chart2.xml"/><Relationship Id="rId7" Type="http://schemas.openxmlformats.org/officeDocument/2006/relationships/image" Target="../media/image19.sv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11" Type="http://schemas.openxmlformats.org/officeDocument/2006/relationships/image" Target="../media/image23.svg"/><Relationship Id="rId5" Type="http://schemas.openxmlformats.org/officeDocument/2006/relationships/chart" Target="../charts/chart4.xml"/><Relationship Id="rId10" Type="http://schemas.openxmlformats.org/officeDocument/2006/relationships/image" Target="../media/image22.png"/><Relationship Id="rId4" Type="http://schemas.openxmlformats.org/officeDocument/2006/relationships/chart" Target="../charts/chart3.xml"/><Relationship Id="rId9" Type="http://schemas.openxmlformats.org/officeDocument/2006/relationships/image" Target="../media/image21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396CB8D0-C1E6-CE0C-8A56-0D299A28E8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8622" y="1990296"/>
            <a:ext cx="3681096" cy="1347035"/>
          </a:xfrm>
        </p:spPr>
        <p:txBody>
          <a:bodyPr/>
          <a:lstStyle/>
          <a:p>
            <a:pPr lvl="0"/>
            <a:r>
              <a:rPr lang="zh-CN" altLang="en-US" dirty="0"/>
              <a:t>点击此处</a:t>
            </a:r>
            <a:endParaRPr lang="en-US" altLang="zh-CN" dirty="0"/>
          </a:p>
          <a:p>
            <a:pPr lvl="0"/>
            <a:r>
              <a:rPr lang="zh-CN" altLang="en-US" dirty="0"/>
              <a:t>输入标题内容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D8D2A31A-2994-3EDB-0744-76702DD1FB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9172" y="3681070"/>
            <a:ext cx="3444557" cy="221599"/>
          </a:xfrm>
        </p:spPr>
        <p:txBody>
          <a:bodyPr/>
          <a:lstStyle/>
          <a:p>
            <a:r>
              <a:rPr lang="en-US" altLang="zh-CN" sz="1600" b="1" dirty="0">
                <a:latin typeface="+mj-lt"/>
              </a:rPr>
              <a:t>Click to enter the title content</a:t>
            </a:r>
            <a:endParaRPr lang="zh-CN" altLang="en-US" sz="1600" b="1" dirty="0">
              <a:latin typeface="+mj-lt"/>
            </a:endParaRP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F196A1F1-3E0E-20DC-8E0F-1DD5C39B26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XX</a:t>
            </a:r>
            <a:endParaRPr lang="zh-CN" altLang="en-US" dirty="0"/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8A01780B-A4C4-54EA-40C2-C07F6F1316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时间：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A9FE9CD3-59F0-110E-D94D-ACA3C623E12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20XX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76586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8AFA473-8037-E522-24FA-64587B43FF8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输入标题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F62F1F2-8A92-60D0-AF66-DD7BE67915D5}"/>
              </a:ext>
            </a:extLst>
          </p:cNvPr>
          <p:cNvGrpSpPr/>
          <p:nvPr/>
        </p:nvGrpSpPr>
        <p:grpSpPr>
          <a:xfrm>
            <a:off x="9642915" y="2186778"/>
            <a:ext cx="1323668" cy="1323668"/>
            <a:chOff x="9642915" y="2678554"/>
            <a:chExt cx="1323668" cy="1323668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AE98E563-C384-1918-8B97-72DF43080708}"/>
                </a:ext>
              </a:extLst>
            </p:cNvPr>
            <p:cNvSpPr/>
            <p:nvPr/>
          </p:nvSpPr>
          <p:spPr>
            <a:xfrm>
              <a:off x="9642915" y="2678554"/>
              <a:ext cx="1323668" cy="1323668"/>
            </a:xfrm>
            <a:prstGeom prst="ellipse">
              <a:avLst/>
            </a:prstGeom>
            <a:gradFill>
              <a:gsLst>
                <a:gs pos="0">
                  <a:schemeClr val="accent2">
                    <a:alpha val="60000"/>
                  </a:schemeClr>
                </a:gs>
                <a:gs pos="62000">
                  <a:schemeClr val="accent2">
                    <a:lumMod val="40000"/>
                    <a:lumOff val="60000"/>
                    <a:alpha val="6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76200" dist="50800" dir="5400000" algn="tl" rotWithShape="0">
                <a:schemeClr val="accent2">
                  <a:lumMod val="60000"/>
                  <a:lumOff val="4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0" name="图形 9" descr="云计算 纯色填充">
              <a:extLst>
                <a:ext uri="{FF2B5EF4-FFF2-40B4-BE49-F238E27FC236}">
                  <a16:creationId xmlns:a16="http://schemas.microsoft.com/office/drawing/2014/main" id="{3D3CD9E6-B8E6-2DBB-737D-911F448335A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913701" y="2949340"/>
              <a:ext cx="782096" cy="782096"/>
            </a:xfrm>
            <a:prstGeom prst="rect">
              <a:avLst/>
            </a:prstGeom>
          </p:spPr>
        </p:pic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EF36182-AF94-A016-A87D-6EC76F8BC772}"/>
              </a:ext>
            </a:extLst>
          </p:cNvPr>
          <p:cNvGrpSpPr/>
          <p:nvPr/>
        </p:nvGrpSpPr>
        <p:grpSpPr>
          <a:xfrm>
            <a:off x="6837083" y="2186778"/>
            <a:ext cx="1323668" cy="1323668"/>
            <a:chOff x="6837083" y="2678554"/>
            <a:chExt cx="1323668" cy="1323668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25900E3E-CCB1-C891-D86E-EFC62FC803E3}"/>
                </a:ext>
              </a:extLst>
            </p:cNvPr>
            <p:cNvSpPr/>
            <p:nvPr/>
          </p:nvSpPr>
          <p:spPr>
            <a:xfrm>
              <a:off x="6837083" y="2678554"/>
              <a:ext cx="1323668" cy="1323668"/>
            </a:xfrm>
            <a:prstGeom prst="ellipse">
              <a:avLst/>
            </a:prstGeom>
            <a:gradFill>
              <a:gsLst>
                <a:gs pos="0">
                  <a:schemeClr val="accent2">
                    <a:alpha val="60000"/>
                  </a:schemeClr>
                </a:gs>
                <a:gs pos="62000">
                  <a:schemeClr val="accent2">
                    <a:lumMod val="40000"/>
                    <a:lumOff val="60000"/>
                    <a:alpha val="6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76200" dist="50800" dir="5400000" algn="tl" rotWithShape="0">
                <a:schemeClr val="accent2">
                  <a:lumMod val="60000"/>
                  <a:lumOff val="4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2" name="图形 11" descr="计算机 纯色填充">
              <a:extLst>
                <a:ext uri="{FF2B5EF4-FFF2-40B4-BE49-F238E27FC236}">
                  <a16:creationId xmlns:a16="http://schemas.microsoft.com/office/drawing/2014/main" id="{7365143F-FA71-12A1-EB69-2EAC592FADE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107869" y="2949340"/>
              <a:ext cx="782096" cy="782096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434DC26-3B07-DC5E-2A3C-07009331CCA4}"/>
              </a:ext>
            </a:extLst>
          </p:cNvPr>
          <p:cNvGrpSpPr/>
          <p:nvPr/>
        </p:nvGrpSpPr>
        <p:grpSpPr>
          <a:xfrm>
            <a:off x="4031250" y="2186778"/>
            <a:ext cx="1323668" cy="1323668"/>
            <a:chOff x="4031250" y="2678554"/>
            <a:chExt cx="1323668" cy="1323668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412D746C-E505-DB39-E8F8-5123B8BD5BA4}"/>
                </a:ext>
              </a:extLst>
            </p:cNvPr>
            <p:cNvSpPr/>
            <p:nvPr/>
          </p:nvSpPr>
          <p:spPr>
            <a:xfrm>
              <a:off x="4031250" y="2678554"/>
              <a:ext cx="1323668" cy="1323668"/>
            </a:xfrm>
            <a:prstGeom prst="ellipse">
              <a:avLst/>
            </a:prstGeom>
            <a:gradFill>
              <a:gsLst>
                <a:gs pos="0">
                  <a:schemeClr val="accent2">
                    <a:alpha val="60000"/>
                  </a:schemeClr>
                </a:gs>
                <a:gs pos="62000">
                  <a:schemeClr val="accent2">
                    <a:lumMod val="40000"/>
                    <a:lumOff val="60000"/>
                    <a:alpha val="6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76200" dist="50800" dir="5400000" algn="tl" rotWithShape="0">
                <a:schemeClr val="accent2">
                  <a:lumMod val="60000"/>
                  <a:lumOff val="4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4" name="图形 13" descr="文凭卷筒 纯色填充">
              <a:extLst>
                <a:ext uri="{FF2B5EF4-FFF2-40B4-BE49-F238E27FC236}">
                  <a16:creationId xmlns:a16="http://schemas.microsoft.com/office/drawing/2014/main" id="{8822243E-20EE-6C7D-6101-FF14BC3F5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302036" y="2949340"/>
              <a:ext cx="782096" cy="782096"/>
            </a:xfrm>
            <a:prstGeom prst="rect">
              <a:avLst/>
            </a:prstGeom>
          </p:spPr>
        </p:pic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5C9C881-7F9E-849E-AF56-957B3639B363}"/>
              </a:ext>
            </a:extLst>
          </p:cNvPr>
          <p:cNvGrpSpPr/>
          <p:nvPr/>
        </p:nvGrpSpPr>
        <p:grpSpPr>
          <a:xfrm>
            <a:off x="1225417" y="2186778"/>
            <a:ext cx="1323668" cy="1323668"/>
            <a:chOff x="1225417" y="2186778"/>
            <a:chExt cx="1323668" cy="1323668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B756E058-836D-5494-6A65-CCD8E02ABC24}"/>
                </a:ext>
              </a:extLst>
            </p:cNvPr>
            <p:cNvSpPr/>
            <p:nvPr userDrawn="1"/>
          </p:nvSpPr>
          <p:spPr>
            <a:xfrm>
              <a:off x="1225417" y="2186778"/>
              <a:ext cx="1323668" cy="1323668"/>
            </a:xfrm>
            <a:prstGeom prst="ellipse">
              <a:avLst/>
            </a:prstGeom>
            <a:gradFill>
              <a:gsLst>
                <a:gs pos="0">
                  <a:schemeClr val="accent2">
                    <a:alpha val="60000"/>
                  </a:schemeClr>
                </a:gs>
                <a:gs pos="62000">
                  <a:schemeClr val="accent2">
                    <a:lumMod val="40000"/>
                    <a:lumOff val="60000"/>
                    <a:alpha val="6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76200" dist="50800" dir="5400000" algn="tl" rotWithShape="0">
                <a:schemeClr val="accent2">
                  <a:lumMod val="60000"/>
                  <a:lumOff val="4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6" name="图形 15" descr="雇员徽章 纯色填充">
              <a:extLst>
                <a:ext uri="{FF2B5EF4-FFF2-40B4-BE49-F238E27FC236}">
                  <a16:creationId xmlns:a16="http://schemas.microsoft.com/office/drawing/2014/main" id="{2354A05B-8DE3-4DFE-43FD-F1E5B8B8AFA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496203" y="2457564"/>
              <a:ext cx="782096" cy="782096"/>
            </a:xfrm>
            <a:prstGeom prst="rect">
              <a:avLst/>
            </a:prstGeom>
          </p:spPr>
        </p:pic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37C0E4B-15A0-F262-11E7-123F4D4DD8FA}"/>
              </a:ext>
            </a:extLst>
          </p:cNvPr>
          <p:cNvGrpSpPr/>
          <p:nvPr/>
        </p:nvGrpSpPr>
        <p:grpSpPr>
          <a:xfrm>
            <a:off x="930588" y="3673655"/>
            <a:ext cx="1913325" cy="1080813"/>
            <a:chOff x="945136" y="4203851"/>
            <a:chExt cx="1913325" cy="1080813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39435DD-AF23-B14D-02EA-E7C2F6C13BF6}"/>
                </a:ext>
              </a:extLst>
            </p:cNvPr>
            <p:cNvSpPr txBox="1"/>
            <p:nvPr/>
          </p:nvSpPr>
          <p:spPr>
            <a:xfrm>
              <a:off x="1440133" y="4203851"/>
              <a:ext cx="92333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D1422AA-DBD7-7A2C-DB7F-B921BA287C43}"/>
                </a:ext>
              </a:extLst>
            </p:cNvPr>
            <p:cNvSpPr txBox="1"/>
            <p:nvPr/>
          </p:nvSpPr>
          <p:spPr>
            <a:xfrm>
              <a:off x="945136" y="4788759"/>
              <a:ext cx="1913325" cy="4959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单击此处输入您的正文，文字是您思想的提炼。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B15CF9E6-BB55-010E-6E78-086B22A04D45}"/>
                </a:ext>
              </a:extLst>
            </p:cNvPr>
            <p:cNvCxnSpPr>
              <a:cxnSpLocks/>
            </p:cNvCxnSpPr>
            <p:nvPr/>
          </p:nvCxnSpPr>
          <p:spPr>
            <a:xfrm>
              <a:off x="1593370" y="4571517"/>
              <a:ext cx="616857" cy="0"/>
            </a:xfrm>
            <a:prstGeom prst="line">
              <a:avLst/>
            </a:prstGeom>
            <a:ln w="31750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AB53BA1-36D3-D6FF-D8AF-2BF72CD99C80}"/>
              </a:ext>
            </a:extLst>
          </p:cNvPr>
          <p:cNvGrpSpPr/>
          <p:nvPr/>
        </p:nvGrpSpPr>
        <p:grpSpPr>
          <a:xfrm>
            <a:off x="6542254" y="3673655"/>
            <a:ext cx="1913325" cy="1080813"/>
            <a:chOff x="945136" y="4203851"/>
            <a:chExt cx="1913325" cy="108081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ABBE0C1-5148-2790-6FAF-BE9279802803}"/>
                </a:ext>
              </a:extLst>
            </p:cNvPr>
            <p:cNvSpPr txBox="1"/>
            <p:nvPr/>
          </p:nvSpPr>
          <p:spPr>
            <a:xfrm>
              <a:off x="1440133" y="4203851"/>
              <a:ext cx="92333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61CEF15-B7AA-E7F7-3F21-337852B7E0FA}"/>
                </a:ext>
              </a:extLst>
            </p:cNvPr>
            <p:cNvSpPr txBox="1"/>
            <p:nvPr/>
          </p:nvSpPr>
          <p:spPr>
            <a:xfrm>
              <a:off x="945136" y="4788759"/>
              <a:ext cx="1913325" cy="4959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latinLnBrk="1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单击此处输入您的正文，文字是您思想的提炼。</a:t>
              </a: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47E5CB9D-85CA-58A7-C24A-E2CEB36E8017}"/>
                </a:ext>
              </a:extLst>
            </p:cNvPr>
            <p:cNvCxnSpPr>
              <a:cxnSpLocks/>
            </p:cNvCxnSpPr>
            <p:nvPr/>
          </p:nvCxnSpPr>
          <p:spPr>
            <a:xfrm>
              <a:off x="1593370" y="4571517"/>
              <a:ext cx="616857" cy="0"/>
            </a:xfrm>
            <a:prstGeom prst="line">
              <a:avLst/>
            </a:prstGeom>
            <a:ln w="31750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8A8DD09-6EBD-42A3-2C9C-EB0F9757DAB1}"/>
              </a:ext>
            </a:extLst>
          </p:cNvPr>
          <p:cNvGrpSpPr/>
          <p:nvPr/>
        </p:nvGrpSpPr>
        <p:grpSpPr>
          <a:xfrm>
            <a:off x="3736422" y="3673655"/>
            <a:ext cx="1913325" cy="1080813"/>
            <a:chOff x="945136" y="4203851"/>
            <a:chExt cx="1913325" cy="108081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E33B58B-7E2C-48E6-5B36-D3107FF67921}"/>
                </a:ext>
              </a:extLst>
            </p:cNvPr>
            <p:cNvSpPr txBox="1"/>
            <p:nvPr/>
          </p:nvSpPr>
          <p:spPr>
            <a:xfrm>
              <a:off x="1440133" y="4203851"/>
              <a:ext cx="92333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1CAF7EF-7FA2-3969-2F63-539C2CF61E63}"/>
                </a:ext>
              </a:extLst>
            </p:cNvPr>
            <p:cNvSpPr txBox="1"/>
            <p:nvPr/>
          </p:nvSpPr>
          <p:spPr>
            <a:xfrm>
              <a:off x="945136" y="4788759"/>
              <a:ext cx="1913325" cy="4959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单击此处输入您的正文，文字是您思想的提炼。</a:t>
              </a: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DF962DB4-D2DB-4F78-88D7-BEFC3F589F83}"/>
                </a:ext>
              </a:extLst>
            </p:cNvPr>
            <p:cNvCxnSpPr>
              <a:cxnSpLocks/>
            </p:cNvCxnSpPr>
            <p:nvPr/>
          </p:nvCxnSpPr>
          <p:spPr>
            <a:xfrm>
              <a:off x="1593370" y="4571517"/>
              <a:ext cx="616857" cy="0"/>
            </a:xfrm>
            <a:prstGeom prst="line">
              <a:avLst/>
            </a:prstGeom>
            <a:ln w="31750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0298C86-D37B-5416-DB61-6A487A51C642}"/>
              </a:ext>
            </a:extLst>
          </p:cNvPr>
          <p:cNvGrpSpPr/>
          <p:nvPr/>
        </p:nvGrpSpPr>
        <p:grpSpPr>
          <a:xfrm>
            <a:off x="9346850" y="3673655"/>
            <a:ext cx="1913325" cy="1080813"/>
            <a:chOff x="945136" y="4203851"/>
            <a:chExt cx="1913325" cy="1080813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9440F07-40E4-8C20-5AD0-E9FD1E55485D}"/>
                </a:ext>
              </a:extLst>
            </p:cNvPr>
            <p:cNvSpPr txBox="1"/>
            <p:nvPr/>
          </p:nvSpPr>
          <p:spPr>
            <a:xfrm>
              <a:off x="1440133" y="4203851"/>
              <a:ext cx="92333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8155432-2C00-7F70-B998-5FBC355D5941}"/>
                </a:ext>
              </a:extLst>
            </p:cNvPr>
            <p:cNvSpPr txBox="1"/>
            <p:nvPr/>
          </p:nvSpPr>
          <p:spPr>
            <a:xfrm>
              <a:off x="945136" y="4788759"/>
              <a:ext cx="1913325" cy="4959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单击此处输入您的正文，文字是您思想的提炼。</a:t>
              </a: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2FBDD3C8-374C-4AC9-E874-845BAA1DC1C1}"/>
                </a:ext>
              </a:extLst>
            </p:cNvPr>
            <p:cNvCxnSpPr>
              <a:cxnSpLocks/>
            </p:cNvCxnSpPr>
            <p:nvPr/>
          </p:nvCxnSpPr>
          <p:spPr>
            <a:xfrm>
              <a:off x="1593370" y="4571517"/>
              <a:ext cx="616857" cy="0"/>
            </a:xfrm>
            <a:prstGeom prst="line">
              <a:avLst/>
            </a:prstGeom>
            <a:ln w="31750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082342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76B2912-C81E-7D68-F0F2-CC2A6CD4027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输入标题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BFFD703-AADA-6360-102B-7F0515283546}"/>
              </a:ext>
            </a:extLst>
          </p:cNvPr>
          <p:cNvGrpSpPr/>
          <p:nvPr/>
        </p:nvGrpSpPr>
        <p:grpSpPr>
          <a:xfrm>
            <a:off x="3517291" y="1831853"/>
            <a:ext cx="2328262" cy="3708334"/>
            <a:chOff x="4000500" y="1831853"/>
            <a:chExt cx="2328262" cy="3708334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DD00F0C1-8279-9387-9694-09EF289434B6}"/>
                </a:ext>
              </a:extLst>
            </p:cNvPr>
            <p:cNvSpPr/>
            <p:nvPr/>
          </p:nvSpPr>
          <p:spPr>
            <a:xfrm>
              <a:off x="4000500" y="2512678"/>
              <a:ext cx="2328262" cy="3027509"/>
            </a:xfrm>
            <a:prstGeom prst="round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4A1FBBC6-8773-3AA8-D125-570ABD7451CF}"/>
                </a:ext>
              </a:extLst>
            </p:cNvPr>
            <p:cNvSpPr/>
            <p:nvPr/>
          </p:nvSpPr>
          <p:spPr>
            <a:xfrm>
              <a:off x="4593861" y="1831853"/>
              <a:ext cx="1141540" cy="114154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254000" dist="127000" algn="tl" rotWithShape="0">
                <a:schemeClr val="accent2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2F1CFCB-496F-266B-1385-49450B5DE88F}"/>
                </a:ext>
              </a:extLst>
            </p:cNvPr>
            <p:cNvSpPr txBox="1"/>
            <p:nvPr/>
          </p:nvSpPr>
          <p:spPr>
            <a:xfrm>
              <a:off x="4702966" y="3486025"/>
              <a:ext cx="92333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BE4E83C-769F-299A-9BC5-08FD4F33DE59}"/>
                </a:ext>
              </a:extLst>
            </p:cNvPr>
            <p:cNvSpPr txBox="1"/>
            <p:nvPr/>
          </p:nvSpPr>
          <p:spPr>
            <a:xfrm>
              <a:off x="4207969" y="4070933"/>
              <a:ext cx="1913325" cy="101297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单击此处输入您的正文，文字是您思想的提炼，请尽量言简意赅的阐述观点。</a:t>
              </a: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DF894AE9-C5EA-41FE-8F71-6D23C62ADD4A}"/>
                </a:ext>
              </a:extLst>
            </p:cNvPr>
            <p:cNvCxnSpPr>
              <a:cxnSpLocks/>
            </p:cNvCxnSpPr>
            <p:nvPr/>
          </p:nvCxnSpPr>
          <p:spPr>
            <a:xfrm>
              <a:off x="4856203" y="3853691"/>
              <a:ext cx="616857" cy="0"/>
            </a:xfrm>
            <a:prstGeom prst="line">
              <a:avLst/>
            </a:prstGeom>
            <a:ln w="31750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9" name="图形 38" descr="靶心 纯色填充">
              <a:extLst>
                <a:ext uri="{FF2B5EF4-FFF2-40B4-BE49-F238E27FC236}">
                  <a16:creationId xmlns:a16="http://schemas.microsoft.com/office/drawing/2014/main" id="{B0A8980E-EF45-F4B0-8374-9EDA636C2B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22291" y="2060283"/>
              <a:ext cx="684681" cy="684681"/>
            </a:xfrm>
            <a:prstGeom prst="rect">
              <a:avLst/>
            </a:prstGeom>
          </p:spPr>
        </p:pic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708A278-FD80-1255-5D11-425B6A382924}"/>
              </a:ext>
            </a:extLst>
          </p:cNvPr>
          <p:cNvGrpSpPr/>
          <p:nvPr/>
        </p:nvGrpSpPr>
        <p:grpSpPr>
          <a:xfrm>
            <a:off x="9221439" y="1831853"/>
            <a:ext cx="2328262" cy="3708334"/>
            <a:chOff x="9358299" y="1831853"/>
            <a:chExt cx="2328262" cy="3708334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089A62F2-E9B9-6CFB-4486-7236C9B5BEC4}"/>
                </a:ext>
              </a:extLst>
            </p:cNvPr>
            <p:cNvSpPr/>
            <p:nvPr/>
          </p:nvSpPr>
          <p:spPr>
            <a:xfrm>
              <a:off x="9358299" y="2512678"/>
              <a:ext cx="2328262" cy="3027509"/>
            </a:xfrm>
            <a:prstGeom prst="round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30C11ABB-CF55-B112-A5F7-D6788A440856}"/>
                </a:ext>
              </a:extLst>
            </p:cNvPr>
            <p:cNvSpPr/>
            <p:nvPr/>
          </p:nvSpPr>
          <p:spPr>
            <a:xfrm>
              <a:off x="9951660" y="1831853"/>
              <a:ext cx="1141540" cy="114154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254000" dist="127000" algn="tl" rotWithShape="0">
                <a:schemeClr val="accent2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D0FD1E6-73B6-27D6-4BEA-DAACC4D0BC0A}"/>
                </a:ext>
              </a:extLst>
            </p:cNvPr>
            <p:cNvSpPr txBox="1"/>
            <p:nvPr/>
          </p:nvSpPr>
          <p:spPr>
            <a:xfrm>
              <a:off x="10060765" y="3486025"/>
              <a:ext cx="92333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021398C-D552-A57C-4475-82AFF6B7EED8}"/>
                </a:ext>
              </a:extLst>
            </p:cNvPr>
            <p:cNvSpPr txBox="1"/>
            <p:nvPr/>
          </p:nvSpPr>
          <p:spPr>
            <a:xfrm>
              <a:off x="9565768" y="4070933"/>
              <a:ext cx="1913325" cy="101297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单击此处输入您的正文，文字是您思想的提炼，请尽量言简意赅的阐述观点。</a:t>
              </a: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C3036B9C-9D18-6F04-D2E6-0E99BA6E3DD1}"/>
                </a:ext>
              </a:extLst>
            </p:cNvPr>
            <p:cNvCxnSpPr>
              <a:cxnSpLocks/>
            </p:cNvCxnSpPr>
            <p:nvPr/>
          </p:nvCxnSpPr>
          <p:spPr>
            <a:xfrm>
              <a:off x="10214002" y="3853691"/>
              <a:ext cx="616857" cy="0"/>
            </a:xfrm>
            <a:prstGeom prst="line">
              <a:avLst/>
            </a:prstGeom>
            <a:ln w="31750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1" name="图形 40" descr="汉堡和饮料 纯色填充">
              <a:extLst>
                <a:ext uri="{FF2B5EF4-FFF2-40B4-BE49-F238E27FC236}">
                  <a16:creationId xmlns:a16="http://schemas.microsoft.com/office/drawing/2014/main" id="{3537E9DE-D92C-2CC9-9C06-F08C43ADB21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180090" y="2060283"/>
              <a:ext cx="684681" cy="684681"/>
            </a:xfrm>
            <a:prstGeom prst="rect">
              <a:avLst/>
            </a:prstGeom>
          </p:spPr>
        </p:pic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D53AA81F-B17D-BE06-DF51-F5E8308F2B2B}"/>
              </a:ext>
            </a:extLst>
          </p:cNvPr>
          <p:cNvGrpSpPr/>
          <p:nvPr/>
        </p:nvGrpSpPr>
        <p:grpSpPr>
          <a:xfrm>
            <a:off x="665217" y="1831853"/>
            <a:ext cx="2328262" cy="3708334"/>
            <a:chOff x="665217" y="1831853"/>
            <a:chExt cx="2328262" cy="3708334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16522E93-3E5C-FA8B-4039-FB268BD34041}"/>
                </a:ext>
              </a:extLst>
            </p:cNvPr>
            <p:cNvSpPr/>
            <p:nvPr/>
          </p:nvSpPr>
          <p:spPr>
            <a:xfrm>
              <a:off x="665217" y="2512678"/>
              <a:ext cx="2328262" cy="3027509"/>
            </a:xfrm>
            <a:prstGeom prst="round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A307ECFB-AAD2-E71F-8189-40EB6CD5F788}"/>
                </a:ext>
              </a:extLst>
            </p:cNvPr>
            <p:cNvSpPr/>
            <p:nvPr userDrawn="1"/>
          </p:nvSpPr>
          <p:spPr>
            <a:xfrm>
              <a:off x="1258578" y="1831853"/>
              <a:ext cx="1141540" cy="114154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254000" dist="127000" algn="tl" rotWithShape="0">
                <a:schemeClr val="accent2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E0F02BE-7E6A-0A3B-4A20-B76AC612E7F6}"/>
                </a:ext>
              </a:extLst>
            </p:cNvPr>
            <p:cNvSpPr txBox="1"/>
            <p:nvPr/>
          </p:nvSpPr>
          <p:spPr>
            <a:xfrm>
              <a:off x="1367683" y="3486025"/>
              <a:ext cx="92333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31DFC4C-27BF-BF18-6277-7183D2682016}"/>
                </a:ext>
              </a:extLst>
            </p:cNvPr>
            <p:cNvSpPr txBox="1"/>
            <p:nvPr/>
          </p:nvSpPr>
          <p:spPr>
            <a:xfrm>
              <a:off x="872686" y="4070933"/>
              <a:ext cx="2120793" cy="12752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1400" dirty="0"/>
                <a:t>51PPT</a:t>
              </a:r>
              <a:r>
                <a:rPr lang="zh-CN" altLang="en-US" sz="1400" dirty="0"/>
                <a:t>模板网，幻灯片演示模板及素材免费下载！</a:t>
              </a:r>
            </a:p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1400" dirty="0"/>
                <a:t>51PPT</a:t>
              </a:r>
              <a:r>
                <a:rPr lang="zh-CN" altLang="en-US" sz="1400" dirty="0"/>
                <a:t>模板网 官网唯一网址：</a:t>
              </a:r>
              <a:r>
                <a:rPr lang="en-US" altLang="zh-CN" sz="1400" dirty="0"/>
                <a:t>www.51pptmoban.com</a:t>
              </a:r>
              <a:endParaRPr lang="zh-CN" altLang="en-US" sz="1400" dirty="0"/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EF385091-9023-83BA-A893-10BAB5F64BD9}"/>
                </a:ext>
              </a:extLst>
            </p:cNvPr>
            <p:cNvCxnSpPr>
              <a:cxnSpLocks/>
            </p:cNvCxnSpPr>
            <p:nvPr/>
          </p:nvCxnSpPr>
          <p:spPr>
            <a:xfrm>
              <a:off x="1520920" y="3853691"/>
              <a:ext cx="616857" cy="0"/>
            </a:xfrm>
            <a:prstGeom prst="line">
              <a:avLst/>
            </a:prstGeom>
            <a:ln w="31750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5" name="图形 44" descr="市场营销 纯色填充">
              <a:extLst>
                <a:ext uri="{FF2B5EF4-FFF2-40B4-BE49-F238E27FC236}">
                  <a16:creationId xmlns:a16="http://schemas.microsoft.com/office/drawing/2014/main" id="{516A345E-6313-2471-28F7-E6F3CE9E81B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487008" y="2060283"/>
              <a:ext cx="684681" cy="684681"/>
            </a:xfrm>
            <a:prstGeom prst="rect">
              <a:avLst/>
            </a:prstGeom>
          </p:spPr>
        </p:pic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F80F585-F1DF-F6DD-F116-81F6D421DDC2}"/>
              </a:ext>
            </a:extLst>
          </p:cNvPr>
          <p:cNvGrpSpPr/>
          <p:nvPr/>
        </p:nvGrpSpPr>
        <p:grpSpPr>
          <a:xfrm>
            <a:off x="6369365" y="1831853"/>
            <a:ext cx="2328262" cy="3708334"/>
            <a:chOff x="6922123" y="1831853"/>
            <a:chExt cx="2328262" cy="3708334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CC3CAE16-830D-2505-8C99-994BA685BFBE}"/>
                </a:ext>
              </a:extLst>
            </p:cNvPr>
            <p:cNvSpPr/>
            <p:nvPr/>
          </p:nvSpPr>
          <p:spPr>
            <a:xfrm>
              <a:off x="6922123" y="2512678"/>
              <a:ext cx="2328262" cy="3027509"/>
            </a:xfrm>
            <a:prstGeom prst="round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F33CB96A-7336-8212-A6E1-A49098647938}"/>
                </a:ext>
              </a:extLst>
            </p:cNvPr>
            <p:cNvSpPr/>
            <p:nvPr/>
          </p:nvSpPr>
          <p:spPr>
            <a:xfrm>
              <a:off x="7515484" y="1831853"/>
              <a:ext cx="1141540" cy="114154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254000" dist="127000" algn="tl" rotWithShape="0">
                <a:schemeClr val="accent2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ACB73EB-AA43-55F0-FBAF-73E93EB31703}"/>
                </a:ext>
              </a:extLst>
            </p:cNvPr>
            <p:cNvSpPr txBox="1"/>
            <p:nvPr/>
          </p:nvSpPr>
          <p:spPr>
            <a:xfrm>
              <a:off x="7624589" y="3486025"/>
              <a:ext cx="92333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3A5F93D-3DDE-8670-40A4-6F986B29F98E}"/>
                </a:ext>
              </a:extLst>
            </p:cNvPr>
            <p:cNvSpPr txBox="1"/>
            <p:nvPr/>
          </p:nvSpPr>
          <p:spPr>
            <a:xfrm>
              <a:off x="7129592" y="4070933"/>
              <a:ext cx="1913325" cy="101297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单击此处输入您的正文，文字是您思想的提炼，请尽量言简意赅的阐述观点。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D4473B24-6D26-03B1-58FD-C1A091CE923F}"/>
                </a:ext>
              </a:extLst>
            </p:cNvPr>
            <p:cNvCxnSpPr>
              <a:cxnSpLocks/>
            </p:cNvCxnSpPr>
            <p:nvPr/>
          </p:nvCxnSpPr>
          <p:spPr>
            <a:xfrm>
              <a:off x="7777826" y="3853691"/>
              <a:ext cx="616857" cy="0"/>
            </a:xfrm>
            <a:prstGeom prst="line">
              <a:avLst/>
            </a:prstGeom>
            <a:ln w="31750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7" name="图形 46" descr="打开的书 纯色填充">
              <a:extLst>
                <a:ext uri="{FF2B5EF4-FFF2-40B4-BE49-F238E27FC236}">
                  <a16:creationId xmlns:a16="http://schemas.microsoft.com/office/drawing/2014/main" id="{331E016D-5065-89AE-E356-728914E6466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743914" y="2060283"/>
              <a:ext cx="684681" cy="6846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521210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DB56134-8A29-70E8-1CC7-5B69D14874F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8622" y="1990296"/>
            <a:ext cx="3681096" cy="134703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点击此处</a:t>
            </a:r>
            <a:endParaRPr lang="en-US" altLang="zh-CN" dirty="0"/>
          </a:p>
          <a:p>
            <a:pPr lvl="0"/>
            <a:r>
              <a:rPr lang="zh-CN" altLang="en-US" dirty="0"/>
              <a:t>输入结束语！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E204973-8F59-8A7A-51A2-211DA7BD41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zh-CN" sz="1600" b="1" dirty="0">
                <a:latin typeface="+mj-lt"/>
              </a:rPr>
              <a:t>Click to enter the title content</a:t>
            </a:r>
            <a:endParaRPr lang="zh-CN" altLang="en-US" sz="1600" b="1" dirty="0">
              <a:latin typeface="+mj-lt"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4454A49-3E8F-FBBE-6579-C9B4A990B5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XX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0A783CE1-EFB3-ED50-3593-530F23FFBD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时间：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D191CF41-61DF-A996-5D29-8A42BEE01D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zh-CN" dirty="0"/>
              <a:t>20XX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56730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照镜子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0" y="853748"/>
            <a:ext cx="23326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ZHAO </a:t>
            </a:r>
            <a:r>
              <a:rPr lang="en-US" altLang="zh-CN" sz="1100" spc="600" dirty="0" err="1">
                <a:solidFill>
                  <a:srgbClr val="FFFED8">
                    <a:alpha val="22000"/>
                  </a:srgbClr>
                </a:solidFill>
              </a:rPr>
              <a:t>JINGzi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0"/>
            <a:ext cx="30822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话不多说，喜欢上述设计扫码联系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~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BuHe_YG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C73FB20-8A9F-B668-5128-597F2013D6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1787" y="645872"/>
            <a:ext cx="1966225" cy="1958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33460EA-7951-11C6-0FAD-0E66A929E7A1}"/>
              </a:ext>
            </a:extLst>
          </p:cNvPr>
          <p:cNvSpPr/>
          <p:nvPr/>
        </p:nvSpPr>
        <p:spPr>
          <a:xfrm>
            <a:off x="658813" y="3568382"/>
            <a:ext cx="3900620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照镜子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8867A49-1317-1390-E83C-C17C43A0E2D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458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ACE2369-0D22-3D60-9A1C-BB21627843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8836FF9-49BF-41FF-D3FA-DD392017526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contents</a:t>
            </a:r>
            <a:endParaRPr lang="zh-CN" altLang="en-US" dirty="0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7AAE5A5-6DEF-4B4C-80F4-3C33AB6A55DD}"/>
              </a:ext>
            </a:extLst>
          </p:cNvPr>
          <p:cNvGrpSpPr/>
          <p:nvPr/>
        </p:nvGrpSpPr>
        <p:grpSpPr>
          <a:xfrm>
            <a:off x="4010025" y="2002958"/>
            <a:ext cx="3629025" cy="1015663"/>
            <a:chOff x="4733925" y="1673663"/>
            <a:chExt cx="3629025" cy="1015663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132F20E-1320-7F20-FA7A-D7AE5D635BAE}"/>
                </a:ext>
              </a:extLst>
            </p:cNvPr>
            <p:cNvGrpSpPr/>
            <p:nvPr/>
          </p:nvGrpSpPr>
          <p:grpSpPr>
            <a:xfrm>
              <a:off x="6019800" y="1891954"/>
              <a:ext cx="2343150" cy="579081"/>
              <a:chOff x="6096000" y="2028041"/>
              <a:chExt cx="2343150" cy="579081"/>
            </a:xfrm>
          </p:grpSpPr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43B37DC8-484A-BC54-4ACD-0E5C22195F1A}"/>
                  </a:ext>
                </a:extLst>
              </p:cNvPr>
              <p:cNvSpPr txBox="1"/>
              <p:nvPr/>
            </p:nvSpPr>
            <p:spPr>
              <a:xfrm>
                <a:off x="6096000" y="2028041"/>
                <a:ext cx="1538883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点此输入标题</a:t>
                </a: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872DF982-85B1-13B5-C60B-3E4A46916069}"/>
                  </a:ext>
                </a:extLst>
              </p:cNvPr>
              <p:cNvSpPr txBox="1"/>
              <p:nvPr/>
            </p:nvSpPr>
            <p:spPr>
              <a:xfrm>
                <a:off x="6096000" y="2391678"/>
                <a:ext cx="2343150" cy="215444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1400" dirty="0">
                    <a:latin typeface="+mj-lt"/>
                  </a:rPr>
                  <a:t>Click here to enter a title</a:t>
                </a: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1FA4648-C965-B60C-2001-ADF69FFF6929}"/>
                </a:ext>
              </a:extLst>
            </p:cNvPr>
            <p:cNvSpPr txBox="1"/>
            <p:nvPr/>
          </p:nvSpPr>
          <p:spPr>
            <a:xfrm>
              <a:off x="4733925" y="1673663"/>
              <a:ext cx="1032334" cy="101566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6600" b="1" dirty="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+mj-ea"/>
                  <a:ea typeface="+mj-ea"/>
                </a:rPr>
                <a:t>01</a:t>
              </a:r>
              <a:endParaRPr lang="zh-CN" altLang="en-US" sz="6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93361EA-2A1C-9F3B-AEFB-6250102B122C}"/>
              </a:ext>
            </a:extLst>
          </p:cNvPr>
          <p:cNvGrpSpPr/>
          <p:nvPr/>
        </p:nvGrpSpPr>
        <p:grpSpPr>
          <a:xfrm>
            <a:off x="4010025" y="4131113"/>
            <a:ext cx="3629025" cy="1015663"/>
            <a:chOff x="4733925" y="1673663"/>
            <a:chExt cx="3629025" cy="1015663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310E0AEE-E20A-C563-A0D4-119F179C9E50}"/>
                </a:ext>
              </a:extLst>
            </p:cNvPr>
            <p:cNvGrpSpPr/>
            <p:nvPr/>
          </p:nvGrpSpPr>
          <p:grpSpPr>
            <a:xfrm>
              <a:off x="6019800" y="1891954"/>
              <a:ext cx="2343150" cy="579081"/>
              <a:chOff x="6096000" y="2028041"/>
              <a:chExt cx="2343150" cy="579081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EEA25548-03B6-A49A-5929-2B6D346F2C33}"/>
                  </a:ext>
                </a:extLst>
              </p:cNvPr>
              <p:cNvSpPr txBox="1"/>
              <p:nvPr/>
            </p:nvSpPr>
            <p:spPr>
              <a:xfrm>
                <a:off x="6096000" y="2028041"/>
                <a:ext cx="1538883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点此输入标题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B661CAD-C191-7B3A-7B09-06790CD6E67B}"/>
                  </a:ext>
                </a:extLst>
              </p:cNvPr>
              <p:cNvSpPr txBox="1"/>
              <p:nvPr/>
            </p:nvSpPr>
            <p:spPr>
              <a:xfrm>
                <a:off x="6096000" y="2391678"/>
                <a:ext cx="2343150" cy="215444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1400" dirty="0">
                    <a:latin typeface="+mj-lt"/>
                  </a:rPr>
                  <a:t>Click here to enter a title</a:t>
                </a:r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F68511F-2F0A-D5EE-6F5A-7398DDED64E8}"/>
                </a:ext>
              </a:extLst>
            </p:cNvPr>
            <p:cNvSpPr txBox="1"/>
            <p:nvPr/>
          </p:nvSpPr>
          <p:spPr>
            <a:xfrm>
              <a:off x="4733925" y="1673663"/>
              <a:ext cx="1032334" cy="101566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6600" b="1" dirty="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+mj-ea"/>
                  <a:ea typeface="+mj-ea"/>
                </a:rPr>
                <a:t>03</a:t>
              </a:r>
              <a:endParaRPr lang="zh-CN" altLang="en-US" sz="6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F401805-3F93-CE97-7843-9E9237D5EEAC}"/>
              </a:ext>
            </a:extLst>
          </p:cNvPr>
          <p:cNvGrpSpPr/>
          <p:nvPr/>
        </p:nvGrpSpPr>
        <p:grpSpPr>
          <a:xfrm>
            <a:off x="7820025" y="2002958"/>
            <a:ext cx="3629025" cy="1015663"/>
            <a:chOff x="4733925" y="1673663"/>
            <a:chExt cx="3629025" cy="1015663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B0C58192-B4BF-337E-C2BC-36592C83A9C5}"/>
                </a:ext>
              </a:extLst>
            </p:cNvPr>
            <p:cNvGrpSpPr/>
            <p:nvPr/>
          </p:nvGrpSpPr>
          <p:grpSpPr>
            <a:xfrm>
              <a:off x="6019800" y="1891954"/>
              <a:ext cx="2343150" cy="579081"/>
              <a:chOff x="6096000" y="2028041"/>
              <a:chExt cx="2343150" cy="579081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5227B460-1A60-70AD-2DEC-D2501BA1B195}"/>
                  </a:ext>
                </a:extLst>
              </p:cNvPr>
              <p:cNvSpPr txBox="1"/>
              <p:nvPr/>
            </p:nvSpPr>
            <p:spPr>
              <a:xfrm>
                <a:off x="6096000" y="2028041"/>
                <a:ext cx="1538883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点此输入标题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19BDDC59-0296-AC10-DA54-885A24C8EB31}"/>
                  </a:ext>
                </a:extLst>
              </p:cNvPr>
              <p:cNvSpPr txBox="1"/>
              <p:nvPr/>
            </p:nvSpPr>
            <p:spPr>
              <a:xfrm>
                <a:off x="6096000" y="2391678"/>
                <a:ext cx="2343150" cy="215444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1400" dirty="0">
                    <a:latin typeface="+mj-lt"/>
                  </a:rPr>
                  <a:t>Click here to enter a title</a:t>
                </a: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D763566-CD52-C65B-C6E0-56516B3266A1}"/>
                </a:ext>
              </a:extLst>
            </p:cNvPr>
            <p:cNvSpPr txBox="1"/>
            <p:nvPr/>
          </p:nvSpPr>
          <p:spPr>
            <a:xfrm>
              <a:off x="4733925" y="1673663"/>
              <a:ext cx="1032334" cy="101566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6600" b="1" dirty="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+mj-ea"/>
                  <a:ea typeface="+mj-ea"/>
                </a:rPr>
                <a:t>02</a:t>
              </a:r>
              <a:endParaRPr lang="zh-CN" altLang="en-US" sz="6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129BDCD-8C79-28A2-FACE-69EE70091625}"/>
              </a:ext>
            </a:extLst>
          </p:cNvPr>
          <p:cNvGrpSpPr/>
          <p:nvPr/>
        </p:nvGrpSpPr>
        <p:grpSpPr>
          <a:xfrm>
            <a:off x="7820025" y="4131113"/>
            <a:ext cx="3629025" cy="1015663"/>
            <a:chOff x="4733925" y="1673663"/>
            <a:chExt cx="3629025" cy="1015663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B82B4BC4-87D4-092C-2E29-27443185817A}"/>
                </a:ext>
              </a:extLst>
            </p:cNvPr>
            <p:cNvGrpSpPr/>
            <p:nvPr/>
          </p:nvGrpSpPr>
          <p:grpSpPr>
            <a:xfrm>
              <a:off x="6019800" y="1891954"/>
              <a:ext cx="2343150" cy="579081"/>
              <a:chOff x="6096000" y="2028041"/>
              <a:chExt cx="2343150" cy="579081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73BFDAEC-0753-6BFF-DD79-BA58A35BB263}"/>
                  </a:ext>
                </a:extLst>
              </p:cNvPr>
              <p:cNvSpPr txBox="1"/>
              <p:nvPr/>
            </p:nvSpPr>
            <p:spPr>
              <a:xfrm>
                <a:off x="6096000" y="2028041"/>
                <a:ext cx="1538883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点此输入标题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EEC84051-4203-703D-3929-623C27A7E5D5}"/>
                  </a:ext>
                </a:extLst>
              </p:cNvPr>
              <p:cNvSpPr txBox="1"/>
              <p:nvPr/>
            </p:nvSpPr>
            <p:spPr>
              <a:xfrm>
                <a:off x="6096000" y="2391678"/>
                <a:ext cx="2343150" cy="215444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1400" dirty="0">
                    <a:latin typeface="+mj-lt"/>
                  </a:rPr>
                  <a:t>Click here to enter a title</a:t>
                </a: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83AE5A5-1198-DA74-F079-3795F4BAF52E}"/>
                </a:ext>
              </a:extLst>
            </p:cNvPr>
            <p:cNvSpPr txBox="1"/>
            <p:nvPr/>
          </p:nvSpPr>
          <p:spPr>
            <a:xfrm>
              <a:off x="4733925" y="1673663"/>
              <a:ext cx="1032334" cy="101566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6600" b="1" dirty="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+mj-ea"/>
                  <a:ea typeface="+mj-ea"/>
                </a:rPr>
                <a:t>04</a:t>
              </a:r>
              <a:endParaRPr lang="zh-CN" altLang="en-US" sz="6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2019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1BBAF653-9C80-57BF-003A-547899F40F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772439D0-C9ED-3807-94E4-F9245F6A60E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输入标题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30A58DEE-4179-A140-4973-0E83A628532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Click here to enter a title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07413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E1277AB-2E80-8DBA-AB85-413E67F560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输入标题</a:t>
            </a: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DB088899-72DD-DDAC-18AB-F250FF5FFFD9}"/>
              </a:ext>
            </a:extLst>
          </p:cNvPr>
          <p:cNvGrpSpPr/>
          <p:nvPr/>
        </p:nvGrpSpPr>
        <p:grpSpPr>
          <a:xfrm>
            <a:off x="3787004" y="1349956"/>
            <a:ext cx="4568070" cy="4612515"/>
            <a:chOff x="3787004" y="1349956"/>
            <a:chExt cx="4568070" cy="4612515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6D11D1BE-1FA5-8932-CBDF-F3574CE5B0A5}"/>
                </a:ext>
              </a:extLst>
            </p:cNvPr>
            <p:cNvSpPr/>
            <p:nvPr/>
          </p:nvSpPr>
          <p:spPr>
            <a:xfrm rot="18875197" flipH="1">
              <a:off x="5008046" y="1520071"/>
              <a:ext cx="1880422" cy="1540191"/>
            </a:xfrm>
            <a:custGeom>
              <a:avLst/>
              <a:gdLst>
                <a:gd name="connsiteX0" fmla="*/ 502490 w 1880422"/>
                <a:gd name="connsiteY0" fmla="*/ 546095 h 1540191"/>
                <a:gd name="connsiteX1" fmla="*/ 6115 w 1880422"/>
                <a:gd name="connsiteY1" fmla="*/ 1495535 h 1540191"/>
                <a:gd name="connsiteX2" fmla="*/ 0 w 1880422"/>
                <a:gd name="connsiteY2" fmla="*/ 1540191 h 1540191"/>
                <a:gd name="connsiteX3" fmla="*/ 495492 w 1880422"/>
                <a:gd name="connsiteY3" fmla="*/ 1493047 h 1540191"/>
                <a:gd name="connsiteX4" fmla="*/ 504312 w 1880422"/>
                <a:gd name="connsiteY4" fmla="*/ 1455753 h 1540191"/>
                <a:gd name="connsiteX5" fmla="*/ 841598 w 1880422"/>
                <a:gd name="connsiteY5" fmla="*/ 880345 h 1540191"/>
                <a:gd name="connsiteX6" fmla="*/ 1797870 w 1880422"/>
                <a:gd name="connsiteY6" fmla="*/ 476137 h 1540191"/>
                <a:gd name="connsiteX7" fmla="*/ 1853402 w 1880422"/>
                <a:gd name="connsiteY7" fmla="*/ 478387 h 1540191"/>
                <a:gd name="connsiteX8" fmla="*/ 1457104 w 1880422"/>
                <a:gd name="connsiteY8" fmla="*/ 237536 h 1540191"/>
                <a:gd name="connsiteX9" fmla="*/ 1880422 w 1880422"/>
                <a:gd name="connsiteY9" fmla="*/ 3484 h 1540191"/>
                <a:gd name="connsiteX10" fmla="*/ 1794434 w 1880422"/>
                <a:gd name="connsiteY10" fmla="*/ 0 h 1540191"/>
                <a:gd name="connsiteX11" fmla="*/ 502490 w 1880422"/>
                <a:gd name="connsiteY11" fmla="*/ 546095 h 1540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80422" h="1540191">
                  <a:moveTo>
                    <a:pt x="502490" y="546095"/>
                  </a:moveTo>
                  <a:cubicBezTo>
                    <a:pt x="236054" y="816404"/>
                    <a:pt x="70708" y="1148516"/>
                    <a:pt x="6115" y="1495535"/>
                  </a:cubicBezTo>
                  <a:lnTo>
                    <a:pt x="0" y="1540191"/>
                  </a:lnTo>
                  <a:lnTo>
                    <a:pt x="495492" y="1493047"/>
                  </a:lnTo>
                  <a:lnTo>
                    <a:pt x="504312" y="1455753"/>
                  </a:lnTo>
                  <a:cubicBezTo>
                    <a:pt x="564876" y="1245575"/>
                    <a:pt x="677256" y="1047076"/>
                    <a:pt x="841598" y="880345"/>
                  </a:cubicBezTo>
                  <a:cubicBezTo>
                    <a:pt x="1104546" y="613576"/>
                    <a:pt x="1450730" y="478641"/>
                    <a:pt x="1797870" y="476137"/>
                  </a:cubicBezTo>
                  <a:lnTo>
                    <a:pt x="1853402" y="478387"/>
                  </a:lnTo>
                  <a:lnTo>
                    <a:pt x="1457104" y="237536"/>
                  </a:lnTo>
                  <a:lnTo>
                    <a:pt x="1880422" y="3484"/>
                  </a:lnTo>
                  <a:lnTo>
                    <a:pt x="1794434" y="0"/>
                  </a:lnTo>
                  <a:cubicBezTo>
                    <a:pt x="1325441" y="3384"/>
                    <a:pt x="857738" y="185683"/>
                    <a:pt x="502490" y="546095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60000"/>
                  </a:schemeClr>
                </a:gs>
                <a:gs pos="62000">
                  <a:schemeClr val="accent2">
                    <a:lumMod val="40000"/>
                    <a:lumOff val="60000"/>
                    <a:alpha val="6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2328B98-C2D3-81A0-1BE2-C44EEF51794B}"/>
                </a:ext>
              </a:extLst>
            </p:cNvPr>
            <p:cNvSpPr/>
            <p:nvPr/>
          </p:nvSpPr>
          <p:spPr>
            <a:xfrm rot="18875197" flipH="1">
              <a:off x="6514242" y="2677846"/>
              <a:ext cx="1785033" cy="1896631"/>
            </a:xfrm>
            <a:custGeom>
              <a:avLst/>
              <a:gdLst>
                <a:gd name="connsiteX0" fmla="*/ 2627 w 1785033"/>
                <a:gd name="connsiteY0" fmla="*/ 14904 h 1896631"/>
                <a:gd name="connsiteX1" fmla="*/ 0 w 1785033"/>
                <a:gd name="connsiteY1" fmla="*/ 79752 h 1896631"/>
                <a:gd name="connsiteX2" fmla="*/ 546095 w 1785033"/>
                <a:gd name="connsiteY2" fmla="*/ 1371696 h 1896631"/>
                <a:gd name="connsiteX3" fmla="*/ 1670068 w 1785033"/>
                <a:gd name="connsiteY3" fmla="*/ 1891973 h 1896631"/>
                <a:gd name="connsiteX4" fmla="*/ 1785033 w 1785033"/>
                <a:gd name="connsiteY4" fmla="*/ 1896631 h 1896631"/>
                <a:gd name="connsiteX5" fmla="*/ 1701242 w 1785033"/>
                <a:gd name="connsiteY5" fmla="*/ 1416173 h 1896631"/>
                <a:gd name="connsiteX6" fmla="*/ 1583101 w 1785033"/>
                <a:gd name="connsiteY6" fmla="*/ 1399994 h 1896631"/>
                <a:gd name="connsiteX7" fmla="*/ 880345 w 1785033"/>
                <a:gd name="connsiteY7" fmla="*/ 1032588 h 1896631"/>
                <a:gd name="connsiteX8" fmla="*/ 476136 w 1785033"/>
                <a:gd name="connsiteY8" fmla="*/ 76316 h 1896631"/>
                <a:gd name="connsiteX9" fmla="*/ 479229 w 1785033"/>
                <a:gd name="connsiteY9" fmla="*/ 0 h 1896631"/>
                <a:gd name="connsiteX10" fmla="*/ 288534 w 1785033"/>
                <a:gd name="connsiteY10" fmla="*/ 415009 h 1896631"/>
                <a:gd name="connsiteX11" fmla="*/ 2627 w 1785033"/>
                <a:gd name="connsiteY11" fmla="*/ 14904 h 1896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85033" h="1896631">
                  <a:moveTo>
                    <a:pt x="2627" y="14904"/>
                  </a:moveTo>
                  <a:lnTo>
                    <a:pt x="0" y="79752"/>
                  </a:lnTo>
                  <a:cubicBezTo>
                    <a:pt x="3384" y="548745"/>
                    <a:pt x="185683" y="1016448"/>
                    <a:pt x="546095" y="1371696"/>
                  </a:cubicBezTo>
                  <a:cubicBezTo>
                    <a:pt x="861455" y="1682539"/>
                    <a:pt x="1260937" y="1855785"/>
                    <a:pt x="1670068" y="1891973"/>
                  </a:cubicBezTo>
                  <a:lnTo>
                    <a:pt x="1785033" y="1896631"/>
                  </a:lnTo>
                  <a:lnTo>
                    <a:pt x="1701242" y="1416173"/>
                  </a:lnTo>
                  <a:lnTo>
                    <a:pt x="1583101" y="1399994"/>
                  </a:lnTo>
                  <a:cubicBezTo>
                    <a:pt x="1326245" y="1352184"/>
                    <a:pt x="1080422" y="1229799"/>
                    <a:pt x="880345" y="1032588"/>
                  </a:cubicBezTo>
                  <a:cubicBezTo>
                    <a:pt x="613575" y="769640"/>
                    <a:pt x="478641" y="423456"/>
                    <a:pt x="476136" y="76316"/>
                  </a:cubicBezTo>
                  <a:lnTo>
                    <a:pt x="479229" y="0"/>
                  </a:lnTo>
                  <a:lnTo>
                    <a:pt x="288534" y="415009"/>
                  </a:lnTo>
                  <a:lnTo>
                    <a:pt x="2627" y="14904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60000"/>
                  </a:schemeClr>
                </a:gs>
                <a:gs pos="62000">
                  <a:schemeClr val="accent2">
                    <a:lumMod val="40000"/>
                    <a:lumOff val="60000"/>
                    <a:alpha val="6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AEEF5EB4-06B7-1AD8-FB4B-C51EAC05E79F}"/>
                </a:ext>
              </a:extLst>
            </p:cNvPr>
            <p:cNvSpPr/>
            <p:nvPr/>
          </p:nvSpPr>
          <p:spPr>
            <a:xfrm rot="18875197" flipH="1">
              <a:off x="3972895" y="2866302"/>
              <a:ext cx="1525680" cy="1897462"/>
            </a:xfrm>
            <a:custGeom>
              <a:avLst/>
              <a:gdLst>
                <a:gd name="connsiteX0" fmla="*/ 9940 w 1525680"/>
                <a:gd name="connsiteY0" fmla="*/ 0 h 1897462"/>
                <a:gd name="connsiteX1" fmla="*/ 0 w 1525680"/>
                <a:gd name="connsiteY1" fmla="*/ 484424 h 1897462"/>
                <a:gd name="connsiteX2" fmla="*/ 69927 w 1525680"/>
                <a:gd name="connsiteY2" fmla="*/ 500964 h 1897462"/>
                <a:gd name="connsiteX3" fmla="*/ 645335 w 1525680"/>
                <a:gd name="connsiteY3" fmla="*/ 838250 h 1897462"/>
                <a:gd name="connsiteX4" fmla="*/ 1049543 w 1525680"/>
                <a:gd name="connsiteY4" fmla="*/ 1794521 h 1897462"/>
                <a:gd name="connsiteX5" fmla="*/ 1048982 w 1525680"/>
                <a:gd name="connsiteY5" fmla="*/ 1808376 h 1897462"/>
                <a:gd name="connsiteX6" fmla="*/ 1259341 w 1525680"/>
                <a:gd name="connsiteY6" fmla="*/ 1445689 h 1897462"/>
                <a:gd name="connsiteX7" fmla="*/ 1521370 w 1525680"/>
                <a:gd name="connsiteY7" fmla="*/ 1897462 h 1897462"/>
                <a:gd name="connsiteX8" fmla="*/ 1525680 w 1525680"/>
                <a:gd name="connsiteY8" fmla="*/ 1791086 h 1897462"/>
                <a:gd name="connsiteX9" fmla="*/ 979585 w 1525680"/>
                <a:gd name="connsiteY9" fmla="*/ 499141 h 1897462"/>
                <a:gd name="connsiteX10" fmla="*/ 30146 w 1525680"/>
                <a:gd name="connsiteY10" fmla="*/ 2767 h 1897462"/>
                <a:gd name="connsiteX11" fmla="*/ 9940 w 1525680"/>
                <a:gd name="connsiteY11" fmla="*/ 0 h 189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25680" h="1897462">
                  <a:moveTo>
                    <a:pt x="9940" y="0"/>
                  </a:moveTo>
                  <a:lnTo>
                    <a:pt x="0" y="484424"/>
                  </a:lnTo>
                  <a:lnTo>
                    <a:pt x="69927" y="500964"/>
                  </a:lnTo>
                  <a:cubicBezTo>
                    <a:pt x="280105" y="561527"/>
                    <a:pt x="478604" y="673908"/>
                    <a:pt x="645335" y="838250"/>
                  </a:cubicBezTo>
                  <a:cubicBezTo>
                    <a:pt x="912105" y="1101198"/>
                    <a:pt x="1047039" y="1447382"/>
                    <a:pt x="1049543" y="1794521"/>
                  </a:cubicBezTo>
                  <a:lnTo>
                    <a:pt x="1048982" y="1808376"/>
                  </a:lnTo>
                  <a:lnTo>
                    <a:pt x="1259341" y="1445689"/>
                  </a:lnTo>
                  <a:lnTo>
                    <a:pt x="1521370" y="1897462"/>
                  </a:lnTo>
                  <a:lnTo>
                    <a:pt x="1525680" y="1791086"/>
                  </a:lnTo>
                  <a:cubicBezTo>
                    <a:pt x="1522296" y="1322093"/>
                    <a:pt x="1339997" y="854390"/>
                    <a:pt x="979585" y="499141"/>
                  </a:cubicBezTo>
                  <a:cubicBezTo>
                    <a:pt x="709276" y="232705"/>
                    <a:pt x="377164" y="67359"/>
                    <a:pt x="30146" y="2767"/>
                  </a:cubicBezTo>
                  <a:lnTo>
                    <a:pt x="9940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60000"/>
                  </a:schemeClr>
                </a:gs>
                <a:gs pos="62000">
                  <a:schemeClr val="accent2">
                    <a:lumMod val="40000"/>
                    <a:lumOff val="60000"/>
                    <a:alpha val="6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0FCDE2F-9E4D-C108-CF25-42F721CF5113}"/>
                </a:ext>
              </a:extLst>
            </p:cNvPr>
            <p:cNvSpPr/>
            <p:nvPr/>
          </p:nvSpPr>
          <p:spPr>
            <a:xfrm rot="18875197" flipH="1">
              <a:off x="5300994" y="4383512"/>
              <a:ext cx="1638177" cy="1519741"/>
            </a:xfrm>
            <a:custGeom>
              <a:avLst/>
              <a:gdLst>
                <a:gd name="connsiteX0" fmla="*/ 3609 w 1638177"/>
                <a:gd name="connsiteY0" fmla="*/ 1040153 h 1519741"/>
                <a:gd name="connsiteX1" fmla="*/ 398231 w 1638177"/>
                <a:gd name="connsiteY1" fmla="*/ 1185509 h 1519741"/>
                <a:gd name="connsiteX2" fmla="*/ 0 w 1638177"/>
                <a:gd name="connsiteY2" fmla="*/ 1519741 h 1519741"/>
                <a:gd name="connsiteX3" fmla="*/ 20973 w 1638177"/>
                <a:gd name="connsiteY3" fmla="*/ 1518588 h 1519741"/>
                <a:gd name="connsiteX4" fmla="*/ 1137323 w 1638177"/>
                <a:gd name="connsiteY4" fmla="*/ 982148 h 1519741"/>
                <a:gd name="connsiteX5" fmla="*/ 1633698 w 1638177"/>
                <a:gd name="connsiteY5" fmla="*/ 32708 h 1519741"/>
                <a:gd name="connsiteX6" fmla="*/ 1638177 w 1638177"/>
                <a:gd name="connsiteY6" fmla="*/ 0 h 1519741"/>
                <a:gd name="connsiteX7" fmla="*/ 1152646 w 1638177"/>
                <a:gd name="connsiteY7" fmla="*/ 0 h 1519741"/>
                <a:gd name="connsiteX8" fmla="*/ 1135500 w 1638177"/>
                <a:gd name="connsiteY8" fmla="*/ 72490 h 1519741"/>
                <a:gd name="connsiteX9" fmla="*/ 798214 w 1638177"/>
                <a:gd name="connsiteY9" fmla="*/ 647897 h 1519741"/>
                <a:gd name="connsiteX10" fmla="*/ 100833 w 1638177"/>
                <a:gd name="connsiteY10" fmla="*/ 1025406 h 1519741"/>
                <a:gd name="connsiteX11" fmla="*/ 3609 w 1638177"/>
                <a:gd name="connsiteY11" fmla="*/ 1040153 h 1519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177" h="1519741">
                  <a:moveTo>
                    <a:pt x="3609" y="1040153"/>
                  </a:moveTo>
                  <a:lnTo>
                    <a:pt x="398231" y="1185509"/>
                  </a:lnTo>
                  <a:lnTo>
                    <a:pt x="0" y="1519741"/>
                  </a:lnTo>
                  <a:lnTo>
                    <a:pt x="20973" y="1518588"/>
                  </a:lnTo>
                  <a:cubicBezTo>
                    <a:pt x="429540" y="1476501"/>
                    <a:pt x="826480" y="1297508"/>
                    <a:pt x="1137323" y="982148"/>
                  </a:cubicBezTo>
                  <a:cubicBezTo>
                    <a:pt x="1403759" y="711839"/>
                    <a:pt x="1569105" y="379726"/>
                    <a:pt x="1633698" y="32708"/>
                  </a:cubicBezTo>
                  <a:lnTo>
                    <a:pt x="1638177" y="0"/>
                  </a:lnTo>
                  <a:lnTo>
                    <a:pt x="1152646" y="0"/>
                  </a:lnTo>
                  <a:lnTo>
                    <a:pt x="1135500" y="72490"/>
                  </a:lnTo>
                  <a:cubicBezTo>
                    <a:pt x="1074937" y="282668"/>
                    <a:pt x="962557" y="481166"/>
                    <a:pt x="798214" y="647897"/>
                  </a:cubicBezTo>
                  <a:cubicBezTo>
                    <a:pt x="601004" y="847975"/>
                    <a:pt x="356972" y="973895"/>
                    <a:pt x="100833" y="1025406"/>
                  </a:cubicBezTo>
                  <a:lnTo>
                    <a:pt x="3609" y="1040153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60000"/>
                  </a:schemeClr>
                </a:gs>
                <a:gs pos="62000">
                  <a:schemeClr val="accent2">
                    <a:lumMod val="40000"/>
                    <a:lumOff val="60000"/>
                    <a:alpha val="6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CA8576AF-0528-CA60-07D8-3E94482839AB}"/>
              </a:ext>
            </a:extLst>
          </p:cNvPr>
          <p:cNvGrpSpPr/>
          <p:nvPr/>
        </p:nvGrpSpPr>
        <p:grpSpPr>
          <a:xfrm>
            <a:off x="714361" y="1602672"/>
            <a:ext cx="2851546" cy="1670703"/>
            <a:chOff x="1055077" y="1717036"/>
            <a:chExt cx="2851546" cy="1670703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4A7AEC1C-A571-3DCD-C569-AB07EFBBB902}"/>
                </a:ext>
              </a:extLst>
            </p:cNvPr>
            <p:cNvSpPr txBox="1"/>
            <p:nvPr/>
          </p:nvSpPr>
          <p:spPr>
            <a:xfrm>
              <a:off x="2880701" y="1717036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61" name="文本占位符 13">
              <a:extLst>
                <a:ext uri="{FF2B5EF4-FFF2-40B4-BE49-F238E27FC236}">
                  <a16:creationId xmlns:a16="http://schemas.microsoft.com/office/drawing/2014/main" id="{D1B0B1A3-4D47-1E4F-BE76-99D1FCCFF3B4}"/>
                </a:ext>
              </a:extLst>
            </p:cNvPr>
            <p:cNvSpPr txBox="1">
              <a:spLocks/>
            </p:cNvSpPr>
            <p:nvPr/>
          </p:nvSpPr>
          <p:spPr>
            <a:xfrm>
              <a:off x="1055077" y="2242746"/>
              <a:ext cx="2851546" cy="114499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20000"/>
                </a:lnSpc>
                <a:buNone/>
              </a:pPr>
              <a:r>
                <a:rPr lang="en-US" altLang="zh-CN" sz="1400" dirty="0"/>
                <a:t>51PPT</a:t>
              </a:r>
              <a:r>
                <a:rPr lang="zh-CN" altLang="en-US" sz="1400" dirty="0"/>
                <a:t>模板网，幻灯片演示模板及素材免费下载！</a:t>
              </a:r>
            </a:p>
            <a:p>
              <a:pPr marL="0" indent="0" algn="r">
                <a:lnSpc>
                  <a:spcPct val="120000"/>
                </a:lnSpc>
                <a:buNone/>
              </a:pPr>
              <a:r>
                <a:rPr lang="en-US" altLang="zh-CN" sz="1400" dirty="0"/>
                <a:t>51PPT</a:t>
              </a:r>
              <a:r>
                <a:rPr lang="zh-CN" altLang="en-US" sz="1400" dirty="0"/>
                <a:t>模板网 官网唯一网址：</a:t>
              </a:r>
              <a:r>
                <a:rPr lang="en-US" altLang="zh-CN" sz="1400" dirty="0"/>
                <a:t>www.51pptmoban.com</a:t>
              </a:r>
              <a:endParaRPr lang="zh-CN" altLang="en-US" sz="1400" dirty="0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B845B515-AEFF-6D6F-AE90-8BBD0518B896}"/>
              </a:ext>
            </a:extLst>
          </p:cNvPr>
          <p:cNvGrpSpPr/>
          <p:nvPr/>
        </p:nvGrpSpPr>
        <p:grpSpPr>
          <a:xfrm>
            <a:off x="8626093" y="1602672"/>
            <a:ext cx="2851546" cy="1280147"/>
            <a:chOff x="8352555" y="1717036"/>
            <a:chExt cx="2851546" cy="1280147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55ECE4E4-B156-3770-B06C-354FC8D1F714}"/>
                </a:ext>
              </a:extLst>
            </p:cNvPr>
            <p:cNvSpPr txBox="1"/>
            <p:nvPr/>
          </p:nvSpPr>
          <p:spPr>
            <a:xfrm>
              <a:off x="8358881" y="1717036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64" name="文本占位符 13">
              <a:extLst>
                <a:ext uri="{FF2B5EF4-FFF2-40B4-BE49-F238E27FC236}">
                  <a16:creationId xmlns:a16="http://schemas.microsoft.com/office/drawing/2014/main" id="{0CBD9D2B-657B-02CD-AD47-772734F1DBAD}"/>
                </a:ext>
              </a:extLst>
            </p:cNvPr>
            <p:cNvSpPr txBox="1">
              <a:spLocks/>
            </p:cNvSpPr>
            <p:nvPr/>
          </p:nvSpPr>
          <p:spPr>
            <a:xfrm>
              <a:off x="8352555" y="2242746"/>
              <a:ext cx="2851546" cy="75443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单击此处输入您的正文，文字是您思想的提炼，为了最终演示发布的良好效果，请尽量言简意赅的阐述观点。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B0B50A18-E781-B70F-62D0-1C3757A9E373}"/>
              </a:ext>
            </a:extLst>
          </p:cNvPr>
          <p:cNvGrpSpPr/>
          <p:nvPr/>
        </p:nvGrpSpPr>
        <p:grpSpPr>
          <a:xfrm>
            <a:off x="714361" y="4205195"/>
            <a:ext cx="2851546" cy="1280147"/>
            <a:chOff x="1055077" y="1717036"/>
            <a:chExt cx="2851546" cy="1280147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EE9E9851-E7EB-EF95-72AD-50C9CDA90B50}"/>
                </a:ext>
              </a:extLst>
            </p:cNvPr>
            <p:cNvSpPr txBox="1"/>
            <p:nvPr/>
          </p:nvSpPr>
          <p:spPr>
            <a:xfrm>
              <a:off x="2880701" y="1717036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67" name="文本占位符 13">
              <a:extLst>
                <a:ext uri="{FF2B5EF4-FFF2-40B4-BE49-F238E27FC236}">
                  <a16:creationId xmlns:a16="http://schemas.microsoft.com/office/drawing/2014/main" id="{2BC08352-B109-C11F-B34C-E0709BF4A2C3}"/>
                </a:ext>
              </a:extLst>
            </p:cNvPr>
            <p:cNvSpPr txBox="1">
              <a:spLocks/>
            </p:cNvSpPr>
            <p:nvPr/>
          </p:nvSpPr>
          <p:spPr>
            <a:xfrm>
              <a:off x="1055077" y="2242746"/>
              <a:ext cx="2851546" cy="75443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单击此处输入您的正文，文字是您思想的提炼，为了最终演示发布的良好效果，请尽量言简意赅的阐述观点。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7802EBBE-62EF-059A-8A2C-F461335E8038}"/>
              </a:ext>
            </a:extLst>
          </p:cNvPr>
          <p:cNvGrpSpPr/>
          <p:nvPr/>
        </p:nvGrpSpPr>
        <p:grpSpPr>
          <a:xfrm>
            <a:off x="8626093" y="4205195"/>
            <a:ext cx="2851546" cy="1280147"/>
            <a:chOff x="8352555" y="1717036"/>
            <a:chExt cx="2851546" cy="1280147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1CD18D74-5345-9EF9-ED5F-776DCB5EC15B}"/>
                </a:ext>
              </a:extLst>
            </p:cNvPr>
            <p:cNvSpPr txBox="1"/>
            <p:nvPr/>
          </p:nvSpPr>
          <p:spPr>
            <a:xfrm>
              <a:off x="8358881" y="1717036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70" name="文本占位符 13">
              <a:extLst>
                <a:ext uri="{FF2B5EF4-FFF2-40B4-BE49-F238E27FC236}">
                  <a16:creationId xmlns:a16="http://schemas.microsoft.com/office/drawing/2014/main" id="{77654DF9-7A0D-6B26-7002-D457AEB78000}"/>
                </a:ext>
              </a:extLst>
            </p:cNvPr>
            <p:cNvSpPr txBox="1">
              <a:spLocks/>
            </p:cNvSpPr>
            <p:nvPr/>
          </p:nvSpPr>
          <p:spPr>
            <a:xfrm>
              <a:off x="8352555" y="2242746"/>
              <a:ext cx="2851546" cy="75443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单击此处输入您的正文，文字是您思想的提炼，为了最终演示发布的良好效果，请尽量言简意赅的阐述观点。</a:t>
              </a:r>
            </a:p>
          </p:txBody>
        </p:sp>
      </p:grpSp>
      <p:sp>
        <p:nvSpPr>
          <p:cNvPr id="71" name="文本框 70">
            <a:extLst>
              <a:ext uri="{FF2B5EF4-FFF2-40B4-BE49-F238E27FC236}">
                <a16:creationId xmlns:a16="http://schemas.microsoft.com/office/drawing/2014/main" id="{AA972168-1299-AF73-6262-FB2C6FA01907}"/>
              </a:ext>
            </a:extLst>
          </p:cNvPr>
          <p:cNvSpPr txBox="1"/>
          <p:nvPr/>
        </p:nvSpPr>
        <p:spPr>
          <a:xfrm>
            <a:off x="5517041" y="3056049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+mj-ea"/>
                <a:ea typeface="+mj-ea"/>
              </a:rPr>
              <a:t>输入</a:t>
            </a:r>
            <a:endParaRPr lang="en-US" altLang="zh-CN" sz="3600" b="1" dirty="0">
              <a:latin typeface="+mj-ea"/>
              <a:ea typeface="+mj-ea"/>
            </a:endParaRPr>
          </a:p>
          <a:p>
            <a:r>
              <a:rPr lang="zh-CN" altLang="en-US" sz="3600" b="1" dirty="0">
                <a:latin typeface="+mj-ea"/>
                <a:ea typeface="+mj-ea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18373259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711921A-7C91-F707-7E51-24BAEC31C2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输入标题</a:t>
            </a:r>
          </a:p>
        </p:txBody>
      </p: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27219437-3C5D-2151-34D1-6218DDAA4E4D}"/>
              </a:ext>
            </a:extLst>
          </p:cNvPr>
          <p:cNvGrpSpPr/>
          <p:nvPr/>
        </p:nvGrpSpPr>
        <p:grpSpPr>
          <a:xfrm>
            <a:off x="3790697" y="1393667"/>
            <a:ext cx="4633349" cy="4526776"/>
            <a:chOff x="3790697" y="1393667"/>
            <a:chExt cx="4633349" cy="4526776"/>
          </a:xfrm>
        </p:grpSpPr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0CCD7F07-73C2-0EAA-69C1-C5E9074BCEA7}"/>
                </a:ext>
              </a:extLst>
            </p:cNvPr>
            <p:cNvGrpSpPr/>
            <p:nvPr/>
          </p:nvGrpSpPr>
          <p:grpSpPr>
            <a:xfrm>
              <a:off x="5398770" y="2848268"/>
              <a:ext cx="1394460" cy="1617574"/>
              <a:chOff x="5398770" y="2848268"/>
              <a:chExt cx="1394460" cy="1617574"/>
            </a:xfrm>
          </p:grpSpPr>
          <p:sp>
            <p:nvSpPr>
              <p:cNvPr id="3" name="六边形 2">
                <a:extLst>
                  <a:ext uri="{FF2B5EF4-FFF2-40B4-BE49-F238E27FC236}">
                    <a16:creationId xmlns:a16="http://schemas.microsoft.com/office/drawing/2014/main" id="{6C5979A0-85D7-9E6D-64AF-8D4BFF86112C}"/>
                  </a:ext>
                </a:extLst>
              </p:cNvPr>
              <p:cNvSpPr/>
              <p:nvPr/>
            </p:nvSpPr>
            <p:spPr>
              <a:xfrm rot="5400000">
                <a:off x="5287213" y="2959825"/>
                <a:ext cx="1617574" cy="1394460"/>
              </a:xfrm>
              <a:prstGeom prst="hexagon">
                <a:avLst/>
              </a:prstGeom>
              <a:gradFill>
                <a:gsLst>
                  <a:gs pos="0">
                    <a:schemeClr val="accent2">
                      <a:alpha val="60000"/>
                    </a:schemeClr>
                  </a:gs>
                  <a:gs pos="62000">
                    <a:schemeClr val="accent2">
                      <a:lumMod val="40000"/>
                      <a:lumOff val="60000"/>
                      <a:alpha val="60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4" name="图形 43" descr="箭头循环 纯色填充">
                <a:extLst>
                  <a:ext uri="{FF2B5EF4-FFF2-40B4-BE49-F238E27FC236}">
                    <a16:creationId xmlns:a16="http://schemas.microsoft.com/office/drawing/2014/main" id="{6DFB2D6F-9304-9B0A-68FD-6CB802D505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440612" y="3001667"/>
                <a:ext cx="1310776" cy="1310776"/>
              </a:xfrm>
              <a:prstGeom prst="rect">
                <a:avLst/>
              </a:prstGeom>
            </p:spPr>
          </p:pic>
        </p:grp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5AA8640E-FDA7-1528-AFBC-E006F1C13E36}"/>
                </a:ext>
              </a:extLst>
            </p:cNvPr>
            <p:cNvGrpSpPr/>
            <p:nvPr/>
          </p:nvGrpSpPr>
          <p:grpSpPr>
            <a:xfrm>
              <a:off x="6202807" y="4302869"/>
              <a:ext cx="1394460" cy="1617574"/>
              <a:chOff x="6202807" y="4302869"/>
              <a:chExt cx="1394460" cy="1617574"/>
            </a:xfrm>
          </p:grpSpPr>
          <p:sp>
            <p:nvSpPr>
              <p:cNvPr id="42" name="六边形 41">
                <a:extLst>
                  <a:ext uri="{FF2B5EF4-FFF2-40B4-BE49-F238E27FC236}">
                    <a16:creationId xmlns:a16="http://schemas.microsoft.com/office/drawing/2014/main" id="{39BF0A0A-F3D2-C9C2-DA02-0721DF3D1B1C}"/>
                  </a:ext>
                </a:extLst>
              </p:cNvPr>
              <p:cNvSpPr/>
              <p:nvPr/>
            </p:nvSpPr>
            <p:spPr>
              <a:xfrm rot="5400000">
                <a:off x="6091250" y="4414426"/>
                <a:ext cx="1617574" cy="1394460"/>
              </a:xfrm>
              <a:prstGeom prst="hexagon">
                <a:avLst/>
              </a:prstGeom>
              <a:gradFill>
                <a:gsLst>
                  <a:gs pos="0">
                    <a:schemeClr val="accent2">
                      <a:alpha val="60000"/>
                    </a:schemeClr>
                  </a:gs>
                  <a:gs pos="62000">
                    <a:schemeClr val="accent2">
                      <a:lumMod val="40000"/>
                      <a:lumOff val="60000"/>
                      <a:alpha val="60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6" name="图形 45" descr="烧杯 纯色填充">
                <a:extLst>
                  <a:ext uri="{FF2B5EF4-FFF2-40B4-BE49-F238E27FC236}">
                    <a16:creationId xmlns:a16="http://schemas.microsoft.com/office/drawing/2014/main" id="{FAE4757B-9582-E11D-5AA3-D35EF435B0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442837" y="4654456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DBB2689C-BF4A-4975-23A6-49E9C302AD8B}"/>
                </a:ext>
              </a:extLst>
            </p:cNvPr>
            <p:cNvGrpSpPr/>
            <p:nvPr/>
          </p:nvGrpSpPr>
          <p:grpSpPr>
            <a:xfrm>
              <a:off x="6202807" y="1393667"/>
              <a:ext cx="1394460" cy="1617574"/>
              <a:chOff x="6202807" y="1393667"/>
              <a:chExt cx="1394460" cy="1617574"/>
            </a:xfrm>
          </p:grpSpPr>
          <p:sp>
            <p:nvSpPr>
              <p:cNvPr id="40" name="六边形 39">
                <a:extLst>
                  <a:ext uri="{FF2B5EF4-FFF2-40B4-BE49-F238E27FC236}">
                    <a16:creationId xmlns:a16="http://schemas.microsoft.com/office/drawing/2014/main" id="{3142D53C-CB35-DDD8-A26A-4960718849AC}"/>
                  </a:ext>
                </a:extLst>
              </p:cNvPr>
              <p:cNvSpPr/>
              <p:nvPr/>
            </p:nvSpPr>
            <p:spPr>
              <a:xfrm rot="5400000">
                <a:off x="6091250" y="1505224"/>
                <a:ext cx="1617574" cy="1394460"/>
              </a:xfrm>
              <a:prstGeom prst="hexagon">
                <a:avLst/>
              </a:prstGeom>
              <a:gradFill>
                <a:gsLst>
                  <a:gs pos="0">
                    <a:schemeClr val="accent2">
                      <a:alpha val="60000"/>
                    </a:schemeClr>
                  </a:gs>
                  <a:gs pos="62000">
                    <a:schemeClr val="accent2">
                      <a:lumMod val="40000"/>
                      <a:lumOff val="60000"/>
                      <a:alpha val="60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8" name="图形 47" descr="书籍 纯色填充">
                <a:extLst>
                  <a:ext uri="{FF2B5EF4-FFF2-40B4-BE49-F238E27FC236}">
                    <a16:creationId xmlns:a16="http://schemas.microsoft.com/office/drawing/2014/main" id="{DD11A488-3F3C-B6A7-345B-9179FB6B24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6442837" y="1745254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73D9234A-38A1-CA20-940F-FD07480F16A0}"/>
                </a:ext>
              </a:extLst>
            </p:cNvPr>
            <p:cNvGrpSpPr/>
            <p:nvPr/>
          </p:nvGrpSpPr>
          <p:grpSpPr>
            <a:xfrm>
              <a:off x="4594734" y="1393667"/>
              <a:ext cx="1394460" cy="1617574"/>
              <a:chOff x="4594734" y="1393667"/>
              <a:chExt cx="1394460" cy="1617574"/>
            </a:xfrm>
          </p:grpSpPr>
          <p:sp>
            <p:nvSpPr>
              <p:cNvPr id="39" name="六边形 38">
                <a:extLst>
                  <a:ext uri="{FF2B5EF4-FFF2-40B4-BE49-F238E27FC236}">
                    <a16:creationId xmlns:a16="http://schemas.microsoft.com/office/drawing/2014/main" id="{6BACF6EC-B8EC-AF7C-4AA9-03D182630043}"/>
                  </a:ext>
                </a:extLst>
              </p:cNvPr>
              <p:cNvSpPr/>
              <p:nvPr/>
            </p:nvSpPr>
            <p:spPr>
              <a:xfrm rot="5400000">
                <a:off x="4483177" y="1505224"/>
                <a:ext cx="1617574" cy="1394460"/>
              </a:xfrm>
              <a:prstGeom prst="hexagon">
                <a:avLst/>
              </a:prstGeom>
              <a:gradFill>
                <a:gsLst>
                  <a:gs pos="0">
                    <a:schemeClr val="accent2">
                      <a:alpha val="60000"/>
                    </a:schemeClr>
                  </a:gs>
                  <a:gs pos="62000">
                    <a:schemeClr val="accent2">
                      <a:lumMod val="40000"/>
                      <a:lumOff val="60000"/>
                      <a:alpha val="60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0" name="图形 49" descr="靶心 纯色填充">
                <a:extLst>
                  <a:ext uri="{FF2B5EF4-FFF2-40B4-BE49-F238E27FC236}">
                    <a16:creationId xmlns:a16="http://schemas.microsoft.com/office/drawing/2014/main" id="{DF82B023-57C8-B45C-2F3A-E9CB169485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4834764" y="1745254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986A2CD2-E32B-2A44-78B5-4C62649FD4D2}"/>
                </a:ext>
              </a:extLst>
            </p:cNvPr>
            <p:cNvGrpSpPr/>
            <p:nvPr/>
          </p:nvGrpSpPr>
          <p:grpSpPr>
            <a:xfrm>
              <a:off x="3790697" y="2848268"/>
              <a:ext cx="1394460" cy="1617574"/>
              <a:chOff x="3790697" y="2848268"/>
              <a:chExt cx="1394460" cy="1617574"/>
            </a:xfrm>
          </p:grpSpPr>
          <p:sp>
            <p:nvSpPr>
              <p:cNvPr id="37" name="六边形 36">
                <a:extLst>
                  <a:ext uri="{FF2B5EF4-FFF2-40B4-BE49-F238E27FC236}">
                    <a16:creationId xmlns:a16="http://schemas.microsoft.com/office/drawing/2014/main" id="{2C331F36-65CF-B610-83D7-1DDCEE248988}"/>
                  </a:ext>
                </a:extLst>
              </p:cNvPr>
              <p:cNvSpPr/>
              <p:nvPr/>
            </p:nvSpPr>
            <p:spPr>
              <a:xfrm rot="5400000">
                <a:off x="3679140" y="2959825"/>
                <a:ext cx="1617574" cy="1394460"/>
              </a:xfrm>
              <a:prstGeom prst="hexagon">
                <a:avLst/>
              </a:prstGeom>
              <a:gradFill>
                <a:gsLst>
                  <a:gs pos="0">
                    <a:schemeClr val="accent2">
                      <a:alpha val="60000"/>
                    </a:schemeClr>
                  </a:gs>
                  <a:gs pos="62000">
                    <a:schemeClr val="accent2">
                      <a:lumMod val="40000"/>
                      <a:lumOff val="60000"/>
                      <a:alpha val="60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2" name="图形 51" descr="握手 纯色填充">
                <a:extLst>
                  <a:ext uri="{FF2B5EF4-FFF2-40B4-BE49-F238E27FC236}">
                    <a16:creationId xmlns:a16="http://schemas.microsoft.com/office/drawing/2014/main" id="{BDD0CE57-5DD4-8171-8B3D-937561E824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4030727" y="3199855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68A39610-88FE-4AB1-EB36-70E785FAE393}"/>
                </a:ext>
              </a:extLst>
            </p:cNvPr>
            <p:cNvGrpSpPr/>
            <p:nvPr/>
          </p:nvGrpSpPr>
          <p:grpSpPr>
            <a:xfrm>
              <a:off x="7029586" y="2848268"/>
              <a:ext cx="1394460" cy="1617574"/>
              <a:chOff x="7029586" y="2848268"/>
              <a:chExt cx="1394460" cy="1617574"/>
            </a:xfrm>
          </p:grpSpPr>
          <p:sp>
            <p:nvSpPr>
              <p:cNvPr id="38" name="六边形 37">
                <a:extLst>
                  <a:ext uri="{FF2B5EF4-FFF2-40B4-BE49-F238E27FC236}">
                    <a16:creationId xmlns:a16="http://schemas.microsoft.com/office/drawing/2014/main" id="{BEC21197-C763-6974-6873-37A5A1778C20}"/>
                  </a:ext>
                </a:extLst>
              </p:cNvPr>
              <p:cNvSpPr/>
              <p:nvPr/>
            </p:nvSpPr>
            <p:spPr>
              <a:xfrm rot="5400000">
                <a:off x="6918029" y="2959825"/>
                <a:ext cx="1617574" cy="1394460"/>
              </a:xfrm>
              <a:prstGeom prst="hexagon">
                <a:avLst/>
              </a:prstGeom>
              <a:gradFill>
                <a:gsLst>
                  <a:gs pos="0">
                    <a:schemeClr val="accent2">
                      <a:alpha val="60000"/>
                    </a:schemeClr>
                  </a:gs>
                  <a:gs pos="62000">
                    <a:schemeClr val="accent2">
                      <a:lumMod val="40000"/>
                      <a:lumOff val="60000"/>
                      <a:alpha val="60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8" name="图形 57" descr="报纸 纯色填充">
                <a:extLst>
                  <a:ext uri="{FF2B5EF4-FFF2-40B4-BE49-F238E27FC236}">
                    <a16:creationId xmlns:a16="http://schemas.microsoft.com/office/drawing/2014/main" id="{94799AF9-9232-8416-D6F4-2AE3CE0758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7269616" y="3199855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F6B53AAE-C4ED-5D81-34DF-A5398EEBFF83}"/>
                </a:ext>
              </a:extLst>
            </p:cNvPr>
            <p:cNvGrpSpPr/>
            <p:nvPr/>
          </p:nvGrpSpPr>
          <p:grpSpPr>
            <a:xfrm>
              <a:off x="4594734" y="4302869"/>
              <a:ext cx="1394460" cy="1617574"/>
              <a:chOff x="4594734" y="4302869"/>
              <a:chExt cx="1394460" cy="1617574"/>
            </a:xfrm>
          </p:grpSpPr>
          <p:sp>
            <p:nvSpPr>
              <p:cNvPr id="41" name="六边形 40">
                <a:extLst>
                  <a:ext uri="{FF2B5EF4-FFF2-40B4-BE49-F238E27FC236}">
                    <a16:creationId xmlns:a16="http://schemas.microsoft.com/office/drawing/2014/main" id="{EF526DB3-6411-73D5-9D2C-772E5BD6BFAC}"/>
                  </a:ext>
                </a:extLst>
              </p:cNvPr>
              <p:cNvSpPr/>
              <p:nvPr/>
            </p:nvSpPr>
            <p:spPr>
              <a:xfrm rot="5400000">
                <a:off x="4483177" y="4414426"/>
                <a:ext cx="1617574" cy="1394460"/>
              </a:xfrm>
              <a:prstGeom prst="hexagon">
                <a:avLst/>
              </a:prstGeom>
              <a:gradFill>
                <a:gsLst>
                  <a:gs pos="0">
                    <a:schemeClr val="accent2">
                      <a:alpha val="60000"/>
                    </a:schemeClr>
                  </a:gs>
                  <a:gs pos="62000">
                    <a:schemeClr val="accent2">
                      <a:lumMod val="40000"/>
                      <a:lumOff val="60000"/>
                      <a:alpha val="60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60" name="图形 59" descr="有想法的人 纯色填充">
                <a:extLst>
                  <a:ext uri="{FF2B5EF4-FFF2-40B4-BE49-F238E27FC236}">
                    <a16:creationId xmlns:a16="http://schemas.microsoft.com/office/drawing/2014/main" id="{4E1B26D3-C48F-7254-DBC2-CFF66B2BB1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4834764" y="4654456"/>
                <a:ext cx="914400" cy="914400"/>
              </a:xfrm>
              <a:prstGeom prst="rect">
                <a:avLst/>
              </a:prstGeom>
            </p:spPr>
          </p:pic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475CE3A2-CC3D-FE1D-86D9-421AC9CFCA91}"/>
              </a:ext>
            </a:extLst>
          </p:cNvPr>
          <p:cNvGrpSpPr/>
          <p:nvPr/>
        </p:nvGrpSpPr>
        <p:grpSpPr>
          <a:xfrm>
            <a:off x="1285861" y="1471282"/>
            <a:ext cx="2851546" cy="1025399"/>
            <a:chOff x="1055077" y="1717036"/>
            <a:chExt cx="2851546" cy="1025399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6CCC80AF-54B5-3270-D2EE-25587325988F}"/>
                </a:ext>
              </a:extLst>
            </p:cNvPr>
            <p:cNvSpPr txBox="1"/>
            <p:nvPr/>
          </p:nvSpPr>
          <p:spPr>
            <a:xfrm>
              <a:off x="2880701" y="1717036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66" name="文本占位符 13">
              <a:extLst>
                <a:ext uri="{FF2B5EF4-FFF2-40B4-BE49-F238E27FC236}">
                  <a16:creationId xmlns:a16="http://schemas.microsoft.com/office/drawing/2014/main" id="{BEEDDEA5-F9EE-6AF0-AFA1-B6CCADC11490}"/>
                </a:ext>
              </a:extLst>
            </p:cNvPr>
            <p:cNvSpPr txBox="1">
              <a:spLocks/>
            </p:cNvSpPr>
            <p:nvPr/>
          </p:nvSpPr>
          <p:spPr>
            <a:xfrm>
              <a:off x="1055077" y="2242746"/>
              <a:ext cx="2851546" cy="49968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单击此处输入您的正文，文字是您思想的提炼。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FBCAA072-A29A-987A-6E67-CE28CF8273B8}"/>
              </a:ext>
            </a:extLst>
          </p:cNvPr>
          <p:cNvGrpSpPr/>
          <p:nvPr/>
        </p:nvGrpSpPr>
        <p:grpSpPr>
          <a:xfrm>
            <a:off x="725538" y="3088063"/>
            <a:ext cx="2851546" cy="1025399"/>
            <a:chOff x="1055077" y="1717036"/>
            <a:chExt cx="2851546" cy="1025399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6EF6501B-B1EB-A2FE-3E1A-B96A73770033}"/>
                </a:ext>
              </a:extLst>
            </p:cNvPr>
            <p:cNvSpPr txBox="1"/>
            <p:nvPr/>
          </p:nvSpPr>
          <p:spPr>
            <a:xfrm>
              <a:off x="2880701" y="1717036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69" name="文本占位符 13">
              <a:extLst>
                <a:ext uri="{FF2B5EF4-FFF2-40B4-BE49-F238E27FC236}">
                  <a16:creationId xmlns:a16="http://schemas.microsoft.com/office/drawing/2014/main" id="{A59C1A2E-5CFB-D2CC-E96E-4D30563E2A26}"/>
                </a:ext>
              </a:extLst>
            </p:cNvPr>
            <p:cNvSpPr txBox="1">
              <a:spLocks/>
            </p:cNvSpPr>
            <p:nvPr/>
          </p:nvSpPr>
          <p:spPr>
            <a:xfrm>
              <a:off x="1055077" y="2242746"/>
              <a:ext cx="2851546" cy="49968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单击此处输入您的正文，文字是您思想的提炼。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A38457B8-2920-5D2C-3BB6-89A0259B8086}"/>
              </a:ext>
            </a:extLst>
          </p:cNvPr>
          <p:cNvGrpSpPr/>
          <p:nvPr/>
        </p:nvGrpSpPr>
        <p:grpSpPr>
          <a:xfrm>
            <a:off x="1285861" y="4680443"/>
            <a:ext cx="2851546" cy="1025399"/>
            <a:chOff x="1055077" y="1717036"/>
            <a:chExt cx="2851546" cy="1025399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9EF3CC2B-3143-1DEC-D705-7FA152916F03}"/>
                </a:ext>
              </a:extLst>
            </p:cNvPr>
            <p:cNvSpPr txBox="1"/>
            <p:nvPr/>
          </p:nvSpPr>
          <p:spPr>
            <a:xfrm>
              <a:off x="2880701" y="1717036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72" name="文本占位符 13">
              <a:extLst>
                <a:ext uri="{FF2B5EF4-FFF2-40B4-BE49-F238E27FC236}">
                  <a16:creationId xmlns:a16="http://schemas.microsoft.com/office/drawing/2014/main" id="{9CE67C96-B950-26D2-509E-7FA47525291F}"/>
                </a:ext>
              </a:extLst>
            </p:cNvPr>
            <p:cNvSpPr txBox="1">
              <a:spLocks/>
            </p:cNvSpPr>
            <p:nvPr/>
          </p:nvSpPr>
          <p:spPr>
            <a:xfrm>
              <a:off x="1055077" y="2242746"/>
              <a:ext cx="2851546" cy="49968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单击此处输入您的正文，文字是您思想的提炼。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55F56A24-3DE2-B1AF-90C4-224E6CF6E781}"/>
              </a:ext>
            </a:extLst>
          </p:cNvPr>
          <p:cNvGrpSpPr/>
          <p:nvPr/>
        </p:nvGrpSpPr>
        <p:grpSpPr>
          <a:xfrm>
            <a:off x="8054593" y="1471282"/>
            <a:ext cx="2851546" cy="1025399"/>
            <a:chOff x="8352555" y="1717036"/>
            <a:chExt cx="2851546" cy="1025399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31628C0E-5F57-0512-AC12-F903CB1D76AF}"/>
                </a:ext>
              </a:extLst>
            </p:cNvPr>
            <p:cNvSpPr txBox="1"/>
            <p:nvPr/>
          </p:nvSpPr>
          <p:spPr>
            <a:xfrm>
              <a:off x="8358881" y="1717036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84" name="文本占位符 13">
              <a:extLst>
                <a:ext uri="{FF2B5EF4-FFF2-40B4-BE49-F238E27FC236}">
                  <a16:creationId xmlns:a16="http://schemas.microsoft.com/office/drawing/2014/main" id="{2A9D7568-F6EF-3821-2055-0F952ACC4F91}"/>
                </a:ext>
              </a:extLst>
            </p:cNvPr>
            <p:cNvSpPr txBox="1">
              <a:spLocks/>
            </p:cNvSpPr>
            <p:nvPr/>
          </p:nvSpPr>
          <p:spPr>
            <a:xfrm>
              <a:off x="8352555" y="2242746"/>
              <a:ext cx="2851546" cy="49968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单击此处输入您的正文，文字是您思想的提炼。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A00CCD3A-83CA-B64D-56D6-D4907ABC44DD}"/>
              </a:ext>
            </a:extLst>
          </p:cNvPr>
          <p:cNvGrpSpPr/>
          <p:nvPr/>
        </p:nvGrpSpPr>
        <p:grpSpPr>
          <a:xfrm>
            <a:off x="8693063" y="3088063"/>
            <a:ext cx="2851546" cy="1025399"/>
            <a:chOff x="8352555" y="1717036"/>
            <a:chExt cx="2851546" cy="1025399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BF5E8D9A-7CF9-A18F-1AE2-64159CCADC43}"/>
                </a:ext>
              </a:extLst>
            </p:cNvPr>
            <p:cNvSpPr txBox="1"/>
            <p:nvPr/>
          </p:nvSpPr>
          <p:spPr>
            <a:xfrm>
              <a:off x="8358881" y="1717036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87" name="文本占位符 13">
              <a:extLst>
                <a:ext uri="{FF2B5EF4-FFF2-40B4-BE49-F238E27FC236}">
                  <a16:creationId xmlns:a16="http://schemas.microsoft.com/office/drawing/2014/main" id="{AB566D10-51DF-E30F-108F-CE7539904795}"/>
                </a:ext>
              </a:extLst>
            </p:cNvPr>
            <p:cNvSpPr txBox="1">
              <a:spLocks/>
            </p:cNvSpPr>
            <p:nvPr/>
          </p:nvSpPr>
          <p:spPr>
            <a:xfrm>
              <a:off x="8352555" y="2242746"/>
              <a:ext cx="2851546" cy="49968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单击此处输入您的正文，文字是您思想的提炼。</a:t>
              </a: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37DB0949-F7F9-6F92-3445-7C926C8ABCA9}"/>
              </a:ext>
            </a:extLst>
          </p:cNvPr>
          <p:cNvGrpSpPr/>
          <p:nvPr/>
        </p:nvGrpSpPr>
        <p:grpSpPr>
          <a:xfrm>
            <a:off x="8054593" y="4680443"/>
            <a:ext cx="2851546" cy="1025399"/>
            <a:chOff x="8352555" y="1717036"/>
            <a:chExt cx="2851546" cy="1025399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C3ACD48B-80F1-B076-9CA7-A0BD41771B75}"/>
                </a:ext>
              </a:extLst>
            </p:cNvPr>
            <p:cNvSpPr txBox="1"/>
            <p:nvPr/>
          </p:nvSpPr>
          <p:spPr>
            <a:xfrm>
              <a:off x="8358881" y="1717036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90" name="文本占位符 13">
              <a:extLst>
                <a:ext uri="{FF2B5EF4-FFF2-40B4-BE49-F238E27FC236}">
                  <a16:creationId xmlns:a16="http://schemas.microsoft.com/office/drawing/2014/main" id="{DEDBB067-D390-F5CD-A062-041A50522720}"/>
                </a:ext>
              </a:extLst>
            </p:cNvPr>
            <p:cNvSpPr txBox="1">
              <a:spLocks/>
            </p:cNvSpPr>
            <p:nvPr/>
          </p:nvSpPr>
          <p:spPr>
            <a:xfrm>
              <a:off x="8352555" y="2242746"/>
              <a:ext cx="2851546" cy="49968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99604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文本占位符 188">
            <a:extLst>
              <a:ext uri="{FF2B5EF4-FFF2-40B4-BE49-F238E27FC236}">
                <a16:creationId xmlns:a16="http://schemas.microsoft.com/office/drawing/2014/main" id="{B5765785-68B5-07B1-8523-462EF3D86C5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56ACF9-5504-632B-B9BB-8C1ACC01F899}"/>
              </a:ext>
            </a:extLst>
          </p:cNvPr>
          <p:cNvSpPr txBox="1"/>
          <p:nvPr/>
        </p:nvSpPr>
        <p:spPr>
          <a:xfrm>
            <a:off x="1334391" y="2172516"/>
            <a:ext cx="4616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133EC6B-B331-A287-5E83-E6D63B6496BB}"/>
              </a:ext>
            </a:extLst>
          </p:cNvPr>
          <p:cNvSpPr txBox="1"/>
          <p:nvPr/>
        </p:nvSpPr>
        <p:spPr>
          <a:xfrm>
            <a:off x="1334392" y="2732431"/>
            <a:ext cx="2518712" cy="10167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1400" dirty="0"/>
              <a:t>51PPT</a:t>
            </a:r>
            <a:r>
              <a:rPr lang="zh-CN" altLang="en-US" sz="1400" dirty="0"/>
              <a:t>模板网，幻灯片演示模板及素材免费下载！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1400" dirty="0"/>
              <a:t>51PPT</a:t>
            </a:r>
            <a:r>
              <a:rPr lang="zh-CN" altLang="en-US" sz="1400" dirty="0"/>
              <a:t>模板网 官网唯一网址：</a:t>
            </a:r>
            <a:r>
              <a:rPr lang="en-US" altLang="zh-CN" sz="1400" dirty="0"/>
              <a:t>www.51pptmoban.com</a:t>
            </a:r>
            <a:endParaRPr lang="zh-CN" altLang="en-US" sz="1400" dirty="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798F19E-2FFF-531E-D964-F7E1E43859E2}"/>
              </a:ext>
            </a:extLst>
          </p:cNvPr>
          <p:cNvCxnSpPr>
            <a:cxnSpLocks/>
          </p:cNvCxnSpPr>
          <p:nvPr/>
        </p:nvCxnSpPr>
        <p:spPr>
          <a:xfrm>
            <a:off x="1334391" y="2548326"/>
            <a:ext cx="461665" cy="0"/>
          </a:xfrm>
          <a:prstGeom prst="line">
            <a:avLst/>
          </a:prstGeom>
          <a:ln w="31750">
            <a:solidFill>
              <a:schemeClr val="accent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0E4F0591-0C2F-0B27-D8E8-8DF749E60A53}"/>
              </a:ext>
            </a:extLst>
          </p:cNvPr>
          <p:cNvSpPr txBox="1"/>
          <p:nvPr/>
        </p:nvSpPr>
        <p:spPr>
          <a:xfrm>
            <a:off x="4558796" y="2172516"/>
            <a:ext cx="4616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A50A4B5-4160-1C20-FB07-D34CAFF489FA}"/>
              </a:ext>
            </a:extLst>
          </p:cNvPr>
          <p:cNvSpPr txBox="1"/>
          <p:nvPr/>
        </p:nvSpPr>
        <p:spPr>
          <a:xfrm>
            <a:off x="4558797" y="2732431"/>
            <a:ext cx="1916955" cy="4959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/>
              <a:t>单击此处输入您的正文，文字是您思想的提炼。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1359E189-B155-611D-5834-9690CE432C04}"/>
              </a:ext>
            </a:extLst>
          </p:cNvPr>
          <p:cNvCxnSpPr>
            <a:cxnSpLocks/>
          </p:cNvCxnSpPr>
          <p:nvPr/>
        </p:nvCxnSpPr>
        <p:spPr>
          <a:xfrm>
            <a:off x="4558796" y="2548326"/>
            <a:ext cx="461665" cy="0"/>
          </a:xfrm>
          <a:prstGeom prst="line">
            <a:avLst/>
          </a:prstGeom>
          <a:ln w="31750">
            <a:solidFill>
              <a:schemeClr val="accent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4F317438-A4E7-2911-2D2D-56FC9C27777E}"/>
              </a:ext>
            </a:extLst>
          </p:cNvPr>
          <p:cNvSpPr txBox="1"/>
          <p:nvPr/>
        </p:nvSpPr>
        <p:spPr>
          <a:xfrm>
            <a:off x="1334391" y="4096624"/>
            <a:ext cx="4616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AE13CC6-E30D-007C-0D1E-92EA8B14284B}"/>
              </a:ext>
            </a:extLst>
          </p:cNvPr>
          <p:cNvSpPr txBox="1"/>
          <p:nvPr/>
        </p:nvSpPr>
        <p:spPr>
          <a:xfrm>
            <a:off x="1334392" y="4627576"/>
            <a:ext cx="1916955" cy="4959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/>
              <a:t>单击此处输入您的正文，文字是您思想的提炼。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ACC4F19B-8548-82B2-4F10-6B223362E505}"/>
              </a:ext>
            </a:extLst>
          </p:cNvPr>
          <p:cNvCxnSpPr>
            <a:cxnSpLocks/>
          </p:cNvCxnSpPr>
          <p:nvPr/>
        </p:nvCxnSpPr>
        <p:spPr>
          <a:xfrm>
            <a:off x="1334391" y="4482057"/>
            <a:ext cx="461665" cy="0"/>
          </a:xfrm>
          <a:prstGeom prst="line">
            <a:avLst/>
          </a:prstGeom>
          <a:ln w="31750">
            <a:solidFill>
              <a:schemeClr val="accent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06925A2E-CBE7-85CB-A601-D3BA83A70FBE}"/>
              </a:ext>
            </a:extLst>
          </p:cNvPr>
          <p:cNvSpPr txBox="1"/>
          <p:nvPr/>
        </p:nvSpPr>
        <p:spPr>
          <a:xfrm>
            <a:off x="4558796" y="4096624"/>
            <a:ext cx="4616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7896598-E3B5-2FF9-0D18-CD3E217FD57D}"/>
              </a:ext>
            </a:extLst>
          </p:cNvPr>
          <p:cNvSpPr txBox="1"/>
          <p:nvPr/>
        </p:nvSpPr>
        <p:spPr>
          <a:xfrm>
            <a:off x="4558797" y="4634861"/>
            <a:ext cx="1916955" cy="4959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/>
              <a:t>单击此处输入您的正文，文字是您思想的提炼。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7C15A7FA-D6C2-9B83-B66C-EF02F99851DE}"/>
              </a:ext>
            </a:extLst>
          </p:cNvPr>
          <p:cNvCxnSpPr>
            <a:cxnSpLocks/>
          </p:cNvCxnSpPr>
          <p:nvPr/>
        </p:nvCxnSpPr>
        <p:spPr>
          <a:xfrm>
            <a:off x="4558796" y="4482057"/>
            <a:ext cx="461665" cy="0"/>
          </a:xfrm>
          <a:prstGeom prst="line">
            <a:avLst/>
          </a:prstGeom>
          <a:ln w="31750">
            <a:solidFill>
              <a:schemeClr val="accent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5F5E7D1-DDBD-D753-E096-F54B31710AB1}"/>
              </a:ext>
            </a:extLst>
          </p:cNvPr>
          <p:cNvGrpSpPr/>
          <p:nvPr/>
        </p:nvGrpSpPr>
        <p:grpSpPr>
          <a:xfrm>
            <a:off x="7218000" y="2081432"/>
            <a:ext cx="4300900" cy="3204685"/>
            <a:chOff x="7218000" y="2081432"/>
            <a:chExt cx="4300900" cy="3204685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C773658A-5991-1B43-88F6-DDD9F19A7C7E}"/>
                </a:ext>
              </a:extLst>
            </p:cNvPr>
            <p:cNvSpPr/>
            <p:nvPr/>
          </p:nvSpPr>
          <p:spPr>
            <a:xfrm>
              <a:off x="7218000" y="4897661"/>
              <a:ext cx="4300900" cy="2150"/>
            </a:xfrm>
            <a:custGeom>
              <a:avLst/>
              <a:gdLst>
                <a:gd name="connsiteX0" fmla="*/ 0 w 4300900"/>
                <a:gd name="connsiteY0" fmla="*/ 0 h 2150"/>
                <a:gd name="connsiteX1" fmla="*/ 4300900 w 4300900"/>
                <a:gd name="connsiteY1" fmla="*/ 0 h 2150"/>
                <a:gd name="connsiteX2" fmla="*/ 4300900 w 4300900"/>
                <a:gd name="connsiteY2" fmla="*/ 2150 h 2150"/>
                <a:gd name="connsiteX3" fmla="*/ 0 w 4300900"/>
                <a:gd name="connsiteY3" fmla="*/ 2150 h 2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00900" h="2150">
                  <a:moveTo>
                    <a:pt x="0" y="0"/>
                  </a:moveTo>
                  <a:lnTo>
                    <a:pt x="4300900" y="0"/>
                  </a:lnTo>
                  <a:lnTo>
                    <a:pt x="4300900" y="2150"/>
                  </a:lnTo>
                  <a:lnTo>
                    <a:pt x="0" y="2150"/>
                  </a:lnTo>
                  <a:close/>
                </a:path>
              </a:pathLst>
            </a:custGeom>
            <a:solidFill>
              <a:srgbClr val="EBEBEB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50A3B66-ABA8-95BD-210B-5A3182E794A3}"/>
                </a:ext>
              </a:extLst>
            </p:cNvPr>
            <p:cNvSpPr/>
            <p:nvPr/>
          </p:nvSpPr>
          <p:spPr>
            <a:xfrm>
              <a:off x="10803058" y="5036064"/>
              <a:ext cx="284891" cy="2150"/>
            </a:xfrm>
            <a:custGeom>
              <a:avLst/>
              <a:gdLst>
                <a:gd name="connsiteX0" fmla="*/ 0 w 284891"/>
                <a:gd name="connsiteY0" fmla="*/ 0 h 2150"/>
                <a:gd name="connsiteX1" fmla="*/ 284892 w 284891"/>
                <a:gd name="connsiteY1" fmla="*/ 0 h 2150"/>
                <a:gd name="connsiteX2" fmla="*/ 284892 w 284891"/>
                <a:gd name="connsiteY2" fmla="*/ 2150 h 2150"/>
                <a:gd name="connsiteX3" fmla="*/ 0 w 284891"/>
                <a:gd name="connsiteY3" fmla="*/ 2150 h 2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891" h="2150">
                  <a:moveTo>
                    <a:pt x="0" y="0"/>
                  </a:moveTo>
                  <a:lnTo>
                    <a:pt x="284892" y="0"/>
                  </a:lnTo>
                  <a:lnTo>
                    <a:pt x="284892" y="2150"/>
                  </a:lnTo>
                  <a:lnTo>
                    <a:pt x="0" y="2150"/>
                  </a:lnTo>
                  <a:close/>
                </a:path>
              </a:pathLst>
            </a:custGeom>
            <a:solidFill>
              <a:srgbClr val="EBEBEB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C39E905-B2E2-4AC5-E71F-CB0E45A80575}"/>
                </a:ext>
              </a:extLst>
            </p:cNvPr>
            <p:cNvSpPr/>
            <p:nvPr/>
          </p:nvSpPr>
          <p:spPr>
            <a:xfrm>
              <a:off x="9992338" y="5059461"/>
              <a:ext cx="74749" cy="2150"/>
            </a:xfrm>
            <a:custGeom>
              <a:avLst/>
              <a:gdLst>
                <a:gd name="connsiteX0" fmla="*/ 0 w 74749"/>
                <a:gd name="connsiteY0" fmla="*/ 0 h 2150"/>
                <a:gd name="connsiteX1" fmla="*/ 74750 w 74749"/>
                <a:gd name="connsiteY1" fmla="*/ 0 h 2150"/>
                <a:gd name="connsiteX2" fmla="*/ 74750 w 74749"/>
                <a:gd name="connsiteY2" fmla="*/ 2150 h 2150"/>
                <a:gd name="connsiteX3" fmla="*/ 0 w 74749"/>
                <a:gd name="connsiteY3" fmla="*/ 2150 h 2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749" h="2150">
                  <a:moveTo>
                    <a:pt x="0" y="0"/>
                  </a:moveTo>
                  <a:lnTo>
                    <a:pt x="74750" y="0"/>
                  </a:lnTo>
                  <a:lnTo>
                    <a:pt x="74750" y="2150"/>
                  </a:lnTo>
                  <a:lnTo>
                    <a:pt x="0" y="2150"/>
                  </a:lnTo>
                  <a:close/>
                </a:path>
              </a:pathLst>
            </a:custGeom>
            <a:solidFill>
              <a:srgbClr val="EBEBEB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DAAF9BFF-01B0-6832-3FD5-6FFBCF8BA312}"/>
                </a:ext>
              </a:extLst>
            </p:cNvPr>
            <p:cNvSpPr/>
            <p:nvPr/>
          </p:nvSpPr>
          <p:spPr>
            <a:xfrm>
              <a:off x="10629387" y="4956239"/>
              <a:ext cx="165068" cy="2150"/>
            </a:xfrm>
            <a:custGeom>
              <a:avLst/>
              <a:gdLst>
                <a:gd name="connsiteX0" fmla="*/ 0 w 165068"/>
                <a:gd name="connsiteY0" fmla="*/ 0 h 2150"/>
                <a:gd name="connsiteX1" fmla="*/ 165069 w 165068"/>
                <a:gd name="connsiteY1" fmla="*/ 0 h 2150"/>
                <a:gd name="connsiteX2" fmla="*/ 165069 w 165068"/>
                <a:gd name="connsiteY2" fmla="*/ 2150 h 2150"/>
                <a:gd name="connsiteX3" fmla="*/ 0 w 165068"/>
                <a:gd name="connsiteY3" fmla="*/ 2150 h 2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068" h="2150">
                  <a:moveTo>
                    <a:pt x="0" y="0"/>
                  </a:moveTo>
                  <a:lnTo>
                    <a:pt x="165069" y="0"/>
                  </a:lnTo>
                  <a:lnTo>
                    <a:pt x="165069" y="2150"/>
                  </a:lnTo>
                  <a:lnTo>
                    <a:pt x="0" y="2150"/>
                  </a:lnTo>
                  <a:close/>
                </a:path>
              </a:pathLst>
            </a:custGeom>
            <a:solidFill>
              <a:srgbClr val="EBEBEB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1DEC290E-110E-CB27-9AD3-BE1DAF81E43F}"/>
                </a:ext>
              </a:extLst>
            </p:cNvPr>
            <p:cNvSpPr/>
            <p:nvPr/>
          </p:nvSpPr>
          <p:spPr>
            <a:xfrm>
              <a:off x="7669250" y="4970690"/>
              <a:ext cx="371511" cy="2150"/>
            </a:xfrm>
            <a:custGeom>
              <a:avLst/>
              <a:gdLst>
                <a:gd name="connsiteX0" fmla="*/ 0 w 371511"/>
                <a:gd name="connsiteY0" fmla="*/ 0 h 2150"/>
                <a:gd name="connsiteX1" fmla="*/ 371512 w 371511"/>
                <a:gd name="connsiteY1" fmla="*/ 0 h 2150"/>
                <a:gd name="connsiteX2" fmla="*/ 371512 w 371511"/>
                <a:gd name="connsiteY2" fmla="*/ 2151 h 2150"/>
                <a:gd name="connsiteX3" fmla="*/ 0 w 371511"/>
                <a:gd name="connsiteY3" fmla="*/ 2151 h 2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511" h="2150">
                  <a:moveTo>
                    <a:pt x="0" y="0"/>
                  </a:moveTo>
                  <a:lnTo>
                    <a:pt x="371512" y="0"/>
                  </a:lnTo>
                  <a:lnTo>
                    <a:pt x="371512" y="2151"/>
                  </a:lnTo>
                  <a:lnTo>
                    <a:pt x="0" y="2151"/>
                  </a:lnTo>
                  <a:close/>
                </a:path>
              </a:pathLst>
            </a:custGeom>
            <a:solidFill>
              <a:srgbClr val="EBEBEB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7BCBA11-0AFF-C815-7F67-A1820EBA1719}"/>
                </a:ext>
              </a:extLst>
            </p:cNvPr>
            <p:cNvSpPr/>
            <p:nvPr/>
          </p:nvSpPr>
          <p:spPr>
            <a:xfrm>
              <a:off x="8117404" y="4970690"/>
              <a:ext cx="54449" cy="2150"/>
            </a:xfrm>
            <a:custGeom>
              <a:avLst/>
              <a:gdLst>
                <a:gd name="connsiteX0" fmla="*/ 0 w 54449"/>
                <a:gd name="connsiteY0" fmla="*/ 0 h 2150"/>
                <a:gd name="connsiteX1" fmla="*/ 54449 w 54449"/>
                <a:gd name="connsiteY1" fmla="*/ 0 h 2150"/>
                <a:gd name="connsiteX2" fmla="*/ 54449 w 54449"/>
                <a:gd name="connsiteY2" fmla="*/ 2151 h 2150"/>
                <a:gd name="connsiteX3" fmla="*/ 0 w 54449"/>
                <a:gd name="connsiteY3" fmla="*/ 2151 h 2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449" h="2150">
                  <a:moveTo>
                    <a:pt x="0" y="0"/>
                  </a:moveTo>
                  <a:lnTo>
                    <a:pt x="54449" y="0"/>
                  </a:lnTo>
                  <a:lnTo>
                    <a:pt x="54449" y="2151"/>
                  </a:lnTo>
                  <a:lnTo>
                    <a:pt x="0" y="2151"/>
                  </a:lnTo>
                  <a:close/>
                </a:path>
              </a:pathLst>
            </a:custGeom>
            <a:solidFill>
              <a:srgbClr val="EBEBEB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C35E5F9A-2548-EC07-D216-A63504A60B45}"/>
                </a:ext>
              </a:extLst>
            </p:cNvPr>
            <p:cNvSpPr/>
            <p:nvPr/>
          </p:nvSpPr>
          <p:spPr>
            <a:xfrm>
              <a:off x="8348878" y="5006990"/>
              <a:ext cx="805816" cy="2150"/>
            </a:xfrm>
            <a:custGeom>
              <a:avLst/>
              <a:gdLst>
                <a:gd name="connsiteX0" fmla="*/ 0 w 805816"/>
                <a:gd name="connsiteY0" fmla="*/ 0 h 2150"/>
                <a:gd name="connsiteX1" fmla="*/ 805817 w 805816"/>
                <a:gd name="connsiteY1" fmla="*/ 0 h 2150"/>
                <a:gd name="connsiteX2" fmla="*/ 805817 w 805816"/>
                <a:gd name="connsiteY2" fmla="*/ 2150 h 2150"/>
                <a:gd name="connsiteX3" fmla="*/ 0 w 805816"/>
                <a:gd name="connsiteY3" fmla="*/ 2150 h 2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5816" h="2150">
                  <a:moveTo>
                    <a:pt x="0" y="0"/>
                  </a:moveTo>
                  <a:lnTo>
                    <a:pt x="805817" y="0"/>
                  </a:lnTo>
                  <a:lnTo>
                    <a:pt x="805817" y="2150"/>
                  </a:lnTo>
                  <a:lnTo>
                    <a:pt x="0" y="2150"/>
                  </a:lnTo>
                  <a:close/>
                </a:path>
              </a:pathLst>
            </a:custGeom>
            <a:solidFill>
              <a:srgbClr val="EBEBEB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DE13961-4AB6-F5C1-68E0-6A4DDE300BEB}"/>
                </a:ext>
              </a:extLst>
            </p:cNvPr>
            <p:cNvSpPr/>
            <p:nvPr/>
          </p:nvSpPr>
          <p:spPr>
            <a:xfrm>
              <a:off x="7546674" y="2081432"/>
              <a:ext cx="1759068" cy="2432588"/>
            </a:xfrm>
            <a:custGeom>
              <a:avLst/>
              <a:gdLst>
                <a:gd name="connsiteX0" fmla="*/ 1709952 w 1759068"/>
                <a:gd name="connsiteY0" fmla="*/ 2432589 h 2432588"/>
                <a:gd name="connsiteX1" fmla="*/ 49030 w 1759068"/>
                <a:gd name="connsiteY1" fmla="*/ 2432589 h 2432588"/>
                <a:gd name="connsiteX2" fmla="*/ 0 w 1759068"/>
                <a:gd name="connsiteY2" fmla="*/ 2383473 h 2432588"/>
                <a:gd name="connsiteX3" fmla="*/ 0 w 1759068"/>
                <a:gd name="connsiteY3" fmla="*/ 48686 h 2432588"/>
                <a:gd name="connsiteX4" fmla="*/ 49030 w 1759068"/>
                <a:gd name="connsiteY4" fmla="*/ 0 h 2432588"/>
                <a:gd name="connsiteX5" fmla="*/ 1709952 w 1759068"/>
                <a:gd name="connsiteY5" fmla="*/ 0 h 2432588"/>
                <a:gd name="connsiteX6" fmla="*/ 1759068 w 1759068"/>
                <a:gd name="connsiteY6" fmla="*/ 49116 h 2432588"/>
                <a:gd name="connsiteX7" fmla="*/ 1759068 w 1759068"/>
                <a:gd name="connsiteY7" fmla="*/ 2383473 h 2432588"/>
                <a:gd name="connsiteX8" fmla="*/ 1709952 w 1759068"/>
                <a:gd name="connsiteY8" fmla="*/ 2432589 h 2432588"/>
                <a:gd name="connsiteX9" fmla="*/ 49030 w 1759068"/>
                <a:gd name="connsiteY9" fmla="*/ 1720 h 2432588"/>
                <a:gd name="connsiteX10" fmla="*/ 2150 w 1759068"/>
                <a:gd name="connsiteY10" fmla="*/ 48686 h 2432588"/>
                <a:gd name="connsiteX11" fmla="*/ 2150 w 1759068"/>
                <a:gd name="connsiteY11" fmla="*/ 2383473 h 2432588"/>
                <a:gd name="connsiteX12" fmla="*/ 49030 w 1759068"/>
                <a:gd name="connsiteY12" fmla="*/ 2430439 h 2432588"/>
                <a:gd name="connsiteX13" fmla="*/ 1709952 w 1759068"/>
                <a:gd name="connsiteY13" fmla="*/ 2430439 h 2432588"/>
                <a:gd name="connsiteX14" fmla="*/ 1756918 w 1759068"/>
                <a:gd name="connsiteY14" fmla="*/ 2383473 h 2432588"/>
                <a:gd name="connsiteX15" fmla="*/ 1756918 w 1759068"/>
                <a:gd name="connsiteY15" fmla="*/ 48686 h 2432588"/>
                <a:gd name="connsiteX16" fmla="*/ 1709952 w 1759068"/>
                <a:gd name="connsiteY16" fmla="*/ 1720 h 243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59068" h="2432588">
                  <a:moveTo>
                    <a:pt x="1709952" y="2432589"/>
                  </a:moveTo>
                  <a:lnTo>
                    <a:pt x="49030" y="2432589"/>
                  </a:lnTo>
                  <a:cubicBezTo>
                    <a:pt x="21938" y="2432542"/>
                    <a:pt x="0" y="2410565"/>
                    <a:pt x="0" y="2383473"/>
                  </a:cubicBezTo>
                  <a:lnTo>
                    <a:pt x="0" y="48686"/>
                  </a:lnTo>
                  <a:cubicBezTo>
                    <a:pt x="236" y="21762"/>
                    <a:pt x="22105" y="46"/>
                    <a:pt x="49030" y="0"/>
                  </a:cubicBezTo>
                  <a:lnTo>
                    <a:pt x="1709952" y="0"/>
                  </a:lnTo>
                  <a:cubicBezTo>
                    <a:pt x="1737078" y="0"/>
                    <a:pt x="1759068" y="21990"/>
                    <a:pt x="1759068" y="49116"/>
                  </a:cubicBezTo>
                  <a:lnTo>
                    <a:pt x="1759068" y="2383473"/>
                  </a:lnTo>
                  <a:cubicBezTo>
                    <a:pt x="1759068" y="2410599"/>
                    <a:pt x="1737078" y="2432589"/>
                    <a:pt x="1709952" y="2432589"/>
                  </a:cubicBezTo>
                  <a:close/>
                  <a:moveTo>
                    <a:pt x="49030" y="1720"/>
                  </a:moveTo>
                  <a:cubicBezTo>
                    <a:pt x="23125" y="1768"/>
                    <a:pt x="2150" y="22781"/>
                    <a:pt x="2150" y="48686"/>
                  </a:cubicBezTo>
                  <a:lnTo>
                    <a:pt x="2150" y="2383473"/>
                  </a:lnTo>
                  <a:cubicBezTo>
                    <a:pt x="2150" y="2409378"/>
                    <a:pt x="23125" y="2430391"/>
                    <a:pt x="49030" y="2430439"/>
                  </a:cubicBezTo>
                  <a:lnTo>
                    <a:pt x="1709952" y="2430439"/>
                  </a:lnTo>
                  <a:cubicBezTo>
                    <a:pt x="1735871" y="2430391"/>
                    <a:pt x="1756870" y="2409392"/>
                    <a:pt x="1756918" y="2383473"/>
                  </a:cubicBezTo>
                  <a:lnTo>
                    <a:pt x="1756918" y="48686"/>
                  </a:lnTo>
                  <a:cubicBezTo>
                    <a:pt x="1756870" y="22767"/>
                    <a:pt x="1735871" y="1768"/>
                    <a:pt x="1709952" y="1720"/>
                  </a:cubicBezTo>
                  <a:close/>
                </a:path>
              </a:pathLst>
            </a:custGeom>
            <a:solidFill>
              <a:srgbClr val="EBEBEB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7332D67-D98D-63EE-43CF-9D9125C3789E}"/>
                </a:ext>
              </a:extLst>
            </p:cNvPr>
            <p:cNvSpPr/>
            <p:nvPr/>
          </p:nvSpPr>
          <p:spPr>
            <a:xfrm>
              <a:off x="9407157" y="2081432"/>
              <a:ext cx="1759068" cy="2432588"/>
            </a:xfrm>
            <a:custGeom>
              <a:avLst/>
              <a:gdLst>
                <a:gd name="connsiteX0" fmla="*/ 1710124 w 1759068"/>
                <a:gd name="connsiteY0" fmla="*/ 2432589 h 2432588"/>
                <a:gd name="connsiteX1" fmla="*/ 49116 w 1759068"/>
                <a:gd name="connsiteY1" fmla="*/ 2432589 h 2432588"/>
                <a:gd name="connsiteX2" fmla="*/ 0 w 1759068"/>
                <a:gd name="connsiteY2" fmla="*/ 2383473 h 2432588"/>
                <a:gd name="connsiteX3" fmla="*/ 0 w 1759068"/>
                <a:gd name="connsiteY3" fmla="*/ 48686 h 2432588"/>
                <a:gd name="connsiteX4" fmla="*/ 49116 w 1759068"/>
                <a:gd name="connsiteY4" fmla="*/ 0 h 2432588"/>
                <a:gd name="connsiteX5" fmla="*/ 1710124 w 1759068"/>
                <a:gd name="connsiteY5" fmla="*/ 0 h 2432588"/>
                <a:gd name="connsiteX6" fmla="*/ 1759068 w 1759068"/>
                <a:gd name="connsiteY6" fmla="*/ 48686 h 2432588"/>
                <a:gd name="connsiteX7" fmla="*/ 1759068 w 1759068"/>
                <a:gd name="connsiteY7" fmla="*/ 2383473 h 2432588"/>
                <a:gd name="connsiteX8" fmla="*/ 1710124 w 1759068"/>
                <a:gd name="connsiteY8" fmla="*/ 2432589 h 2432588"/>
                <a:gd name="connsiteX9" fmla="*/ 49116 w 1759068"/>
                <a:gd name="connsiteY9" fmla="*/ 1720 h 2432588"/>
                <a:gd name="connsiteX10" fmla="*/ 2150 w 1759068"/>
                <a:gd name="connsiteY10" fmla="*/ 48686 h 2432588"/>
                <a:gd name="connsiteX11" fmla="*/ 2151 w 1759068"/>
                <a:gd name="connsiteY11" fmla="*/ 2383473 h 2432588"/>
                <a:gd name="connsiteX12" fmla="*/ 49116 w 1759068"/>
                <a:gd name="connsiteY12" fmla="*/ 2430439 h 2432588"/>
                <a:gd name="connsiteX13" fmla="*/ 1710124 w 1759068"/>
                <a:gd name="connsiteY13" fmla="*/ 2430439 h 2432588"/>
                <a:gd name="connsiteX14" fmla="*/ 1757090 w 1759068"/>
                <a:gd name="connsiteY14" fmla="*/ 2383473 h 2432588"/>
                <a:gd name="connsiteX15" fmla="*/ 1757090 w 1759068"/>
                <a:gd name="connsiteY15" fmla="*/ 48686 h 2432588"/>
                <a:gd name="connsiteX16" fmla="*/ 1710124 w 1759068"/>
                <a:gd name="connsiteY16" fmla="*/ 1720 h 243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59068" h="2432588">
                  <a:moveTo>
                    <a:pt x="1710124" y="2432589"/>
                  </a:moveTo>
                  <a:lnTo>
                    <a:pt x="49116" y="2432589"/>
                  </a:lnTo>
                  <a:cubicBezTo>
                    <a:pt x="22010" y="2432542"/>
                    <a:pt x="47" y="2410579"/>
                    <a:pt x="0" y="2383473"/>
                  </a:cubicBezTo>
                  <a:lnTo>
                    <a:pt x="0" y="48686"/>
                  </a:lnTo>
                  <a:cubicBezTo>
                    <a:pt x="283" y="21748"/>
                    <a:pt x="22177" y="46"/>
                    <a:pt x="49116" y="0"/>
                  </a:cubicBezTo>
                  <a:lnTo>
                    <a:pt x="1710124" y="0"/>
                  </a:lnTo>
                  <a:cubicBezTo>
                    <a:pt x="1737016" y="93"/>
                    <a:pt x="1758833" y="21795"/>
                    <a:pt x="1759068" y="48686"/>
                  </a:cubicBezTo>
                  <a:lnTo>
                    <a:pt x="1759068" y="2383473"/>
                  </a:lnTo>
                  <a:cubicBezTo>
                    <a:pt x="1759069" y="2410532"/>
                    <a:pt x="1737183" y="2432494"/>
                    <a:pt x="1710124" y="2432589"/>
                  </a:cubicBezTo>
                  <a:close/>
                  <a:moveTo>
                    <a:pt x="49116" y="1720"/>
                  </a:moveTo>
                  <a:cubicBezTo>
                    <a:pt x="23198" y="1768"/>
                    <a:pt x="2198" y="22767"/>
                    <a:pt x="2150" y="48686"/>
                  </a:cubicBezTo>
                  <a:lnTo>
                    <a:pt x="2151" y="2383473"/>
                  </a:lnTo>
                  <a:cubicBezTo>
                    <a:pt x="2198" y="2409392"/>
                    <a:pt x="23198" y="2430391"/>
                    <a:pt x="49116" y="2430439"/>
                  </a:cubicBezTo>
                  <a:lnTo>
                    <a:pt x="1710124" y="2430439"/>
                  </a:lnTo>
                  <a:cubicBezTo>
                    <a:pt x="1736043" y="2430391"/>
                    <a:pt x="1757043" y="2409392"/>
                    <a:pt x="1757090" y="2383473"/>
                  </a:cubicBezTo>
                  <a:lnTo>
                    <a:pt x="1757090" y="48686"/>
                  </a:lnTo>
                  <a:cubicBezTo>
                    <a:pt x="1757043" y="22767"/>
                    <a:pt x="1736043" y="1768"/>
                    <a:pt x="1710124" y="1720"/>
                  </a:cubicBezTo>
                  <a:close/>
                </a:path>
              </a:pathLst>
            </a:custGeom>
            <a:solidFill>
              <a:srgbClr val="EBEBEB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BCD7D4C-82ED-963C-295B-4DB56910A376}"/>
                </a:ext>
              </a:extLst>
            </p:cNvPr>
            <p:cNvSpPr/>
            <p:nvPr/>
          </p:nvSpPr>
          <p:spPr>
            <a:xfrm>
              <a:off x="7910960" y="2625892"/>
              <a:ext cx="850546" cy="2272801"/>
            </a:xfrm>
            <a:custGeom>
              <a:avLst/>
              <a:gdLst>
                <a:gd name="connsiteX0" fmla="*/ 850546 w 850546"/>
                <a:gd name="connsiteY0" fmla="*/ 1957116 h 2272801"/>
                <a:gd name="connsiteX1" fmla="*/ 850546 w 850546"/>
                <a:gd name="connsiteY1" fmla="*/ 2272801 h 2272801"/>
                <a:gd name="connsiteX2" fmla="*/ 0 w 850546"/>
                <a:gd name="connsiteY2" fmla="*/ 2272801 h 2272801"/>
                <a:gd name="connsiteX3" fmla="*/ 0 w 850546"/>
                <a:gd name="connsiteY3" fmla="*/ 1957116 h 2272801"/>
                <a:gd name="connsiteX4" fmla="*/ 129027 w 850546"/>
                <a:gd name="connsiteY4" fmla="*/ 1957116 h 2272801"/>
                <a:gd name="connsiteX5" fmla="*/ 129027 w 850546"/>
                <a:gd name="connsiteY5" fmla="*/ 1484619 h 2272801"/>
                <a:gd name="connsiteX6" fmla="*/ 266656 w 850546"/>
                <a:gd name="connsiteY6" fmla="*/ 1152331 h 2272801"/>
                <a:gd name="connsiteX7" fmla="*/ 214013 w 850546"/>
                <a:gd name="connsiteY7" fmla="*/ 830624 h 2272801"/>
                <a:gd name="connsiteX8" fmla="*/ 128683 w 850546"/>
                <a:gd name="connsiteY8" fmla="*/ 502637 h 2272801"/>
                <a:gd name="connsiteX9" fmla="*/ 322051 w 850546"/>
                <a:gd name="connsiteY9" fmla="*/ 352966 h 2272801"/>
                <a:gd name="connsiteX10" fmla="*/ 272075 w 850546"/>
                <a:gd name="connsiteY10" fmla="*/ 86310 h 2272801"/>
                <a:gd name="connsiteX11" fmla="*/ 496668 w 850546"/>
                <a:gd name="connsiteY11" fmla="*/ 36161 h 2272801"/>
                <a:gd name="connsiteX12" fmla="*/ 537785 w 850546"/>
                <a:gd name="connsiteY12" fmla="*/ 130781 h 2272801"/>
                <a:gd name="connsiteX13" fmla="*/ 530731 w 850546"/>
                <a:gd name="connsiteY13" fmla="*/ 352192 h 2272801"/>
                <a:gd name="connsiteX14" fmla="*/ 654167 w 850546"/>
                <a:gd name="connsiteY14" fmla="*/ 364578 h 2272801"/>
                <a:gd name="connsiteX15" fmla="*/ 705778 w 850546"/>
                <a:gd name="connsiteY15" fmla="*/ 384964 h 2272801"/>
                <a:gd name="connsiteX16" fmla="*/ 696488 w 850546"/>
                <a:gd name="connsiteY16" fmla="*/ 1282046 h 2272801"/>
                <a:gd name="connsiteX17" fmla="*/ 722293 w 850546"/>
                <a:gd name="connsiteY17" fmla="*/ 1957201 h 227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50546" h="2272801">
                  <a:moveTo>
                    <a:pt x="850546" y="1957116"/>
                  </a:moveTo>
                  <a:lnTo>
                    <a:pt x="850546" y="2272801"/>
                  </a:lnTo>
                  <a:lnTo>
                    <a:pt x="0" y="2272801"/>
                  </a:lnTo>
                  <a:lnTo>
                    <a:pt x="0" y="1957116"/>
                  </a:lnTo>
                  <a:lnTo>
                    <a:pt x="129027" y="1957116"/>
                  </a:lnTo>
                  <a:lnTo>
                    <a:pt x="129027" y="1484619"/>
                  </a:lnTo>
                  <a:cubicBezTo>
                    <a:pt x="129027" y="1484619"/>
                    <a:pt x="252377" y="1288411"/>
                    <a:pt x="266656" y="1152331"/>
                  </a:cubicBezTo>
                  <a:cubicBezTo>
                    <a:pt x="274053" y="1084377"/>
                    <a:pt x="246786" y="958016"/>
                    <a:pt x="214013" y="830624"/>
                  </a:cubicBezTo>
                  <a:cubicBezTo>
                    <a:pt x="181240" y="703231"/>
                    <a:pt x="143048" y="574720"/>
                    <a:pt x="128683" y="502637"/>
                  </a:cubicBezTo>
                  <a:cubicBezTo>
                    <a:pt x="100555" y="358729"/>
                    <a:pt x="322051" y="352966"/>
                    <a:pt x="322051" y="352966"/>
                  </a:cubicBezTo>
                  <a:cubicBezTo>
                    <a:pt x="322051" y="352966"/>
                    <a:pt x="227432" y="177747"/>
                    <a:pt x="272075" y="86310"/>
                  </a:cubicBezTo>
                  <a:cubicBezTo>
                    <a:pt x="316718" y="-5127"/>
                    <a:pt x="419596" y="-27320"/>
                    <a:pt x="496668" y="36161"/>
                  </a:cubicBezTo>
                  <a:cubicBezTo>
                    <a:pt x="519463" y="54913"/>
                    <a:pt x="531763" y="90181"/>
                    <a:pt x="537785" y="130781"/>
                  </a:cubicBezTo>
                  <a:cubicBezTo>
                    <a:pt x="552150" y="226949"/>
                    <a:pt x="530731" y="352192"/>
                    <a:pt x="530731" y="352192"/>
                  </a:cubicBezTo>
                  <a:cubicBezTo>
                    <a:pt x="572225" y="351343"/>
                    <a:pt x="613669" y="355501"/>
                    <a:pt x="654167" y="364578"/>
                  </a:cubicBezTo>
                  <a:cubicBezTo>
                    <a:pt x="672313" y="368689"/>
                    <a:pt x="689720" y="375565"/>
                    <a:pt x="705778" y="384964"/>
                  </a:cubicBezTo>
                  <a:cubicBezTo>
                    <a:pt x="830332" y="463069"/>
                    <a:pt x="587073" y="1153707"/>
                    <a:pt x="696488" y="1282046"/>
                  </a:cubicBezTo>
                  <a:cubicBezTo>
                    <a:pt x="785086" y="1385870"/>
                    <a:pt x="726852" y="1793509"/>
                    <a:pt x="722293" y="1957201"/>
                  </a:cubicBezTo>
                  <a:close/>
                </a:path>
              </a:pathLst>
            </a:custGeom>
            <a:solidFill>
              <a:srgbClr val="F5F5F5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BD1105D8-A0C1-4EC7-4A8E-F0BD2EB6BA0E}"/>
                </a:ext>
              </a:extLst>
            </p:cNvPr>
            <p:cNvSpPr/>
            <p:nvPr/>
          </p:nvSpPr>
          <p:spPr>
            <a:xfrm>
              <a:off x="8040160" y="2756587"/>
              <a:ext cx="524107" cy="1561312"/>
            </a:xfrm>
            <a:custGeom>
              <a:avLst/>
              <a:gdLst>
                <a:gd name="connsiteX0" fmla="*/ 296074 w 524107"/>
                <a:gd name="connsiteY0" fmla="*/ 741131 h 1561312"/>
                <a:gd name="connsiteX1" fmla="*/ 296074 w 524107"/>
                <a:gd name="connsiteY1" fmla="*/ 1052516 h 1561312"/>
                <a:gd name="connsiteX2" fmla="*/ 0 w 524107"/>
                <a:gd name="connsiteY2" fmla="*/ 1561313 h 1561312"/>
                <a:gd name="connsiteX3" fmla="*/ 0 w 524107"/>
                <a:gd name="connsiteY3" fmla="*/ 1353923 h 1561312"/>
                <a:gd name="connsiteX4" fmla="*/ 137629 w 524107"/>
                <a:gd name="connsiteY4" fmla="*/ 1021636 h 1561312"/>
                <a:gd name="connsiteX5" fmla="*/ 84986 w 524107"/>
                <a:gd name="connsiteY5" fmla="*/ 699928 h 1561312"/>
                <a:gd name="connsiteX6" fmla="*/ 161714 w 524107"/>
                <a:gd name="connsiteY6" fmla="*/ 577697 h 1561312"/>
                <a:gd name="connsiteX7" fmla="*/ 121371 w 524107"/>
                <a:gd name="connsiteY7" fmla="*/ 364630 h 1561312"/>
                <a:gd name="connsiteX8" fmla="*/ 407725 w 524107"/>
                <a:gd name="connsiteY8" fmla="*/ 0 h 1561312"/>
                <a:gd name="connsiteX9" fmla="*/ 400672 w 524107"/>
                <a:gd name="connsiteY9" fmla="*/ 221410 h 1561312"/>
                <a:gd name="connsiteX10" fmla="*/ 524108 w 524107"/>
                <a:gd name="connsiteY10" fmla="*/ 233797 h 1561312"/>
                <a:gd name="connsiteX11" fmla="*/ 385275 w 524107"/>
                <a:gd name="connsiteY11" fmla="*/ 492797 h 1561312"/>
                <a:gd name="connsiteX12" fmla="*/ 296074 w 524107"/>
                <a:gd name="connsiteY12" fmla="*/ 741131 h 1561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4107" h="1561312">
                  <a:moveTo>
                    <a:pt x="296074" y="741131"/>
                  </a:moveTo>
                  <a:cubicBezTo>
                    <a:pt x="74406" y="985422"/>
                    <a:pt x="290913" y="1024216"/>
                    <a:pt x="296074" y="1052516"/>
                  </a:cubicBezTo>
                  <a:cubicBezTo>
                    <a:pt x="299601" y="1071784"/>
                    <a:pt x="116296" y="1372933"/>
                    <a:pt x="0" y="1561313"/>
                  </a:cubicBezTo>
                  <a:lnTo>
                    <a:pt x="0" y="1353923"/>
                  </a:lnTo>
                  <a:cubicBezTo>
                    <a:pt x="0" y="1353923"/>
                    <a:pt x="123350" y="1157716"/>
                    <a:pt x="137629" y="1021636"/>
                  </a:cubicBezTo>
                  <a:cubicBezTo>
                    <a:pt x="145026" y="953682"/>
                    <a:pt x="117759" y="827321"/>
                    <a:pt x="84986" y="699928"/>
                  </a:cubicBezTo>
                  <a:cubicBezTo>
                    <a:pt x="124382" y="648318"/>
                    <a:pt x="157241" y="599889"/>
                    <a:pt x="161714" y="577697"/>
                  </a:cubicBezTo>
                  <a:cubicBezTo>
                    <a:pt x="173842" y="518172"/>
                    <a:pt x="96082" y="406263"/>
                    <a:pt x="121371" y="364630"/>
                  </a:cubicBezTo>
                  <a:cubicBezTo>
                    <a:pt x="136769" y="338825"/>
                    <a:pt x="290655" y="146059"/>
                    <a:pt x="407725" y="0"/>
                  </a:cubicBezTo>
                  <a:cubicBezTo>
                    <a:pt x="422090" y="96168"/>
                    <a:pt x="400672" y="221410"/>
                    <a:pt x="400672" y="221410"/>
                  </a:cubicBezTo>
                  <a:cubicBezTo>
                    <a:pt x="442166" y="220561"/>
                    <a:pt x="483610" y="224720"/>
                    <a:pt x="524108" y="233797"/>
                  </a:cubicBezTo>
                  <a:cubicBezTo>
                    <a:pt x="444627" y="350523"/>
                    <a:pt x="371168" y="469572"/>
                    <a:pt x="385275" y="492797"/>
                  </a:cubicBezTo>
                  <a:cubicBezTo>
                    <a:pt x="414693" y="540795"/>
                    <a:pt x="517742" y="496840"/>
                    <a:pt x="296074" y="741131"/>
                  </a:cubicBezTo>
                  <a:close/>
                </a:path>
              </a:pathLst>
            </a:custGeom>
            <a:solidFill>
              <a:srgbClr val="FAFAFA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E9B2909-F5C9-043D-AB2D-2ED60167945C}"/>
                </a:ext>
              </a:extLst>
            </p:cNvPr>
            <p:cNvSpPr/>
            <p:nvPr/>
          </p:nvSpPr>
          <p:spPr>
            <a:xfrm>
              <a:off x="7725936" y="3747514"/>
              <a:ext cx="1109804" cy="166121"/>
            </a:xfrm>
            <a:custGeom>
              <a:avLst/>
              <a:gdLst>
                <a:gd name="connsiteX0" fmla="*/ 569697 w 1109804"/>
                <a:gd name="connsiteY0" fmla="*/ 166101 h 166121"/>
                <a:gd name="connsiteX1" fmla="*/ 343642 w 1109804"/>
                <a:gd name="connsiteY1" fmla="*/ 147607 h 166121"/>
                <a:gd name="connsiteX2" fmla="*/ 0 w 1109804"/>
                <a:gd name="connsiteY2" fmla="*/ 46278 h 166121"/>
                <a:gd name="connsiteX3" fmla="*/ 22795 w 1109804"/>
                <a:gd name="connsiteY3" fmla="*/ 0 h 166121"/>
                <a:gd name="connsiteX4" fmla="*/ 1087526 w 1109804"/>
                <a:gd name="connsiteY4" fmla="*/ 0 h 166121"/>
                <a:gd name="connsiteX5" fmla="*/ 1109804 w 1109804"/>
                <a:gd name="connsiteY5" fmla="*/ 46536 h 166121"/>
                <a:gd name="connsiteX6" fmla="*/ 569697 w 1109804"/>
                <a:gd name="connsiteY6" fmla="*/ 166101 h 166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9804" h="166121">
                  <a:moveTo>
                    <a:pt x="569697" y="166101"/>
                  </a:moveTo>
                  <a:cubicBezTo>
                    <a:pt x="493971" y="166017"/>
                    <a:pt x="418375" y="159832"/>
                    <a:pt x="343642" y="147607"/>
                  </a:cubicBezTo>
                  <a:cubicBezTo>
                    <a:pt x="139435" y="114404"/>
                    <a:pt x="5591" y="49030"/>
                    <a:pt x="0" y="46278"/>
                  </a:cubicBezTo>
                  <a:lnTo>
                    <a:pt x="22795" y="0"/>
                  </a:lnTo>
                  <a:cubicBezTo>
                    <a:pt x="28042" y="2581"/>
                    <a:pt x="553268" y="255129"/>
                    <a:pt x="1087526" y="0"/>
                  </a:cubicBezTo>
                  <a:lnTo>
                    <a:pt x="1109804" y="46536"/>
                  </a:lnTo>
                  <a:cubicBezTo>
                    <a:pt x="940988" y="126316"/>
                    <a:pt x="756413" y="167176"/>
                    <a:pt x="569697" y="166101"/>
                  </a:cubicBezTo>
                  <a:close/>
                </a:path>
              </a:pathLst>
            </a:custGeom>
            <a:solidFill>
              <a:srgbClr val="E0E0E0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27C6909-C072-E87E-317C-67469B43A5FB}"/>
                </a:ext>
              </a:extLst>
            </p:cNvPr>
            <p:cNvSpPr/>
            <p:nvPr/>
          </p:nvSpPr>
          <p:spPr>
            <a:xfrm>
              <a:off x="8817934" y="3747514"/>
              <a:ext cx="1109804" cy="166120"/>
            </a:xfrm>
            <a:custGeom>
              <a:avLst/>
              <a:gdLst>
                <a:gd name="connsiteX0" fmla="*/ 569869 w 1109804"/>
                <a:gd name="connsiteY0" fmla="*/ 166101 h 166120"/>
                <a:gd name="connsiteX1" fmla="*/ 344072 w 1109804"/>
                <a:gd name="connsiteY1" fmla="*/ 147607 h 166120"/>
                <a:gd name="connsiteX2" fmla="*/ 0 w 1109804"/>
                <a:gd name="connsiteY2" fmla="*/ 46278 h 166120"/>
                <a:gd name="connsiteX3" fmla="*/ 22795 w 1109804"/>
                <a:gd name="connsiteY3" fmla="*/ 0 h 166120"/>
                <a:gd name="connsiteX4" fmla="*/ 1087612 w 1109804"/>
                <a:gd name="connsiteY4" fmla="*/ 0 h 166120"/>
                <a:gd name="connsiteX5" fmla="*/ 1109804 w 1109804"/>
                <a:gd name="connsiteY5" fmla="*/ 46536 h 166120"/>
                <a:gd name="connsiteX6" fmla="*/ 569869 w 1109804"/>
                <a:gd name="connsiteY6" fmla="*/ 166101 h 16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9804" h="166120">
                  <a:moveTo>
                    <a:pt x="569869" y="166101"/>
                  </a:moveTo>
                  <a:cubicBezTo>
                    <a:pt x="494229" y="166011"/>
                    <a:pt x="418719" y="159827"/>
                    <a:pt x="344072" y="147607"/>
                  </a:cubicBezTo>
                  <a:cubicBezTo>
                    <a:pt x="139779" y="114404"/>
                    <a:pt x="5935" y="49030"/>
                    <a:pt x="0" y="46278"/>
                  </a:cubicBezTo>
                  <a:lnTo>
                    <a:pt x="22795" y="0"/>
                  </a:lnTo>
                  <a:cubicBezTo>
                    <a:pt x="28042" y="2581"/>
                    <a:pt x="553268" y="255129"/>
                    <a:pt x="1087612" y="0"/>
                  </a:cubicBezTo>
                  <a:lnTo>
                    <a:pt x="1109804" y="46536"/>
                  </a:lnTo>
                  <a:cubicBezTo>
                    <a:pt x="941040" y="126291"/>
                    <a:pt x="756527" y="167150"/>
                    <a:pt x="569869" y="166101"/>
                  </a:cubicBezTo>
                  <a:close/>
                </a:path>
              </a:pathLst>
            </a:custGeom>
            <a:solidFill>
              <a:srgbClr val="E0E0E0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99E1D04-5ACA-6357-F383-92495B4C53E4}"/>
                </a:ext>
              </a:extLst>
            </p:cNvPr>
            <p:cNvSpPr/>
            <p:nvPr/>
          </p:nvSpPr>
          <p:spPr>
            <a:xfrm>
              <a:off x="9896686" y="3747600"/>
              <a:ext cx="1109890" cy="166035"/>
            </a:xfrm>
            <a:custGeom>
              <a:avLst/>
              <a:gdLst>
                <a:gd name="connsiteX0" fmla="*/ 569869 w 1109890"/>
                <a:gd name="connsiteY0" fmla="*/ 166015 h 166035"/>
                <a:gd name="connsiteX1" fmla="*/ 344072 w 1109890"/>
                <a:gd name="connsiteY1" fmla="*/ 147607 h 166035"/>
                <a:gd name="connsiteX2" fmla="*/ 0 w 1109890"/>
                <a:gd name="connsiteY2" fmla="*/ 46278 h 166035"/>
                <a:gd name="connsiteX3" fmla="*/ 22881 w 1109890"/>
                <a:gd name="connsiteY3" fmla="*/ 0 h 166035"/>
                <a:gd name="connsiteX4" fmla="*/ 1087612 w 1109890"/>
                <a:gd name="connsiteY4" fmla="*/ 0 h 166035"/>
                <a:gd name="connsiteX5" fmla="*/ 1109890 w 1109890"/>
                <a:gd name="connsiteY5" fmla="*/ 46536 h 166035"/>
                <a:gd name="connsiteX6" fmla="*/ 569869 w 1109890"/>
                <a:gd name="connsiteY6" fmla="*/ 166015 h 166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9890" h="166035">
                  <a:moveTo>
                    <a:pt x="569869" y="166015"/>
                  </a:moveTo>
                  <a:cubicBezTo>
                    <a:pt x="494231" y="165950"/>
                    <a:pt x="418722" y="159794"/>
                    <a:pt x="344072" y="147607"/>
                  </a:cubicBezTo>
                  <a:cubicBezTo>
                    <a:pt x="139865" y="114404"/>
                    <a:pt x="5935" y="49030"/>
                    <a:pt x="0" y="46278"/>
                  </a:cubicBezTo>
                  <a:lnTo>
                    <a:pt x="22881" y="0"/>
                  </a:lnTo>
                  <a:cubicBezTo>
                    <a:pt x="28128" y="2581"/>
                    <a:pt x="553354" y="255129"/>
                    <a:pt x="1087612" y="0"/>
                  </a:cubicBezTo>
                  <a:lnTo>
                    <a:pt x="1109890" y="46536"/>
                  </a:lnTo>
                  <a:cubicBezTo>
                    <a:pt x="941093" y="126274"/>
                    <a:pt x="756549" y="167104"/>
                    <a:pt x="569869" y="166015"/>
                  </a:cubicBezTo>
                  <a:close/>
                </a:path>
              </a:pathLst>
            </a:custGeom>
            <a:solidFill>
              <a:srgbClr val="E0E0E0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D00A418-5A7B-AC9C-9EAD-31D489ADB0DB}"/>
                </a:ext>
              </a:extLst>
            </p:cNvPr>
            <p:cNvSpPr/>
            <p:nvPr/>
          </p:nvSpPr>
          <p:spPr>
            <a:xfrm>
              <a:off x="7699442" y="3701839"/>
              <a:ext cx="76125" cy="1196854"/>
            </a:xfrm>
            <a:custGeom>
              <a:avLst/>
              <a:gdLst>
                <a:gd name="connsiteX0" fmla="*/ 0 w 76125"/>
                <a:gd name="connsiteY0" fmla="*/ 0 h 1196854"/>
                <a:gd name="connsiteX1" fmla="*/ 76126 w 76125"/>
                <a:gd name="connsiteY1" fmla="*/ 0 h 1196854"/>
                <a:gd name="connsiteX2" fmla="*/ 76126 w 76125"/>
                <a:gd name="connsiteY2" fmla="*/ 1196855 h 1196854"/>
                <a:gd name="connsiteX3" fmla="*/ 0 w 76125"/>
                <a:gd name="connsiteY3" fmla="*/ 1196855 h 119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125" h="1196854">
                  <a:moveTo>
                    <a:pt x="0" y="0"/>
                  </a:moveTo>
                  <a:lnTo>
                    <a:pt x="76126" y="0"/>
                  </a:lnTo>
                  <a:lnTo>
                    <a:pt x="76126" y="1196855"/>
                  </a:lnTo>
                  <a:lnTo>
                    <a:pt x="0" y="1196855"/>
                  </a:lnTo>
                  <a:close/>
                </a:path>
              </a:pathLst>
            </a:custGeom>
            <a:solidFill>
              <a:srgbClr val="F0F0F0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DA5705F-FC24-F059-555B-F83DEC28FA41}"/>
                </a:ext>
              </a:extLst>
            </p:cNvPr>
            <p:cNvSpPr/>
            <p:nvPr/>
          </p:nvSpPr>
          <p:spPr>
            <a:xfrm>
              <a:off x="7619187" y="4862737"/>
              <a:ext cx="236635" cy="35955"/>
            </a:xfrm>
            <a:custGeom>
              <a:avLst/>
              <a:gdLst>
                <a:gd name="connsiteX0" fmla="*/ 236636 w 236635"/>
                <a:gd name="connsiteY0" fmla="*/ 25805 h 35955"/>
                <a:gd name="connsiteX1" fmla="*/ 156381 w 236635"/>
                <a:gd name="connsiteY1" fmla="*/ 0 h 35955"/>
                <a:gd name="connsiteX2" fmla="*/ 80255 w 236635"/>
                <a:gd name="connsiteY2" fmla="*/ 0 h 35955"/>
                <a:gd name="connsiteX3" fmla="*/ 0 w 236635"/>
                <a:gd name="connsiteY3" fmla="*/ 25805 h 35955"/>
                <a:gd name="connsiteX4" fmla="*/ 0 w 236635"/>
                <a:gd name="connsiteY4" fmla="*/ 35955 h 35955"/>
                <a:gd name="connsiteX5" fmla="*/ 236636 w 236635"/>
                <a:gd name="connsiteY5" fmla="*/ 35955 h 35955"/>
                <a:gd name="connsiteX6" fmla="*/ 236636 w 236635"/>
                <a:gd name="connsiteY6" fmla="*/ 25805 h 35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635" h="35955">
                  <a:moveTo>
                    <a:pt x="236636" y="25805"/>
                  </a:moveTo>
                  <a:lnTo>
                    <a:pt x="156381" y="0"/>
                  </a:lnTo>
                  <a:lnTo>
                    <a:pt x="80255" y="0"/>
                  </a:lnTo>
                  <a:lnTo>
                    <a:pt x="0" y="25805"/>
                  </a:lnTo>
                  <a:lnTo>
                    <a:pt x="0" y="35955"/>
                  </a:lnTo>
                  <a:lnTo>
                    <a:pt x="236636" y="35955"/>
                  </a:lnTo>
                  <a:lnTo>
                    <a:pt x="236636" y="25805"/>
                  </a:lnTo>
                  <a:close/>
                </a:path>
              </a:pathLst>
            </a:custGeom>
            <a:solidFill>
              <a:srgbClr val="E0E0E0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44E32ED-8440-D714-8E52-F02A6E6C3C9C}"/>
                </a:ext>
              </a:extLst>
            </p:cNvPr>
            <p:cNvSpPr/>
            <p:nvPr/>
          </p:nvSpPr>
          <p:spPr>
            <a:xfrm>
              <a:off x="8786710" y="3701839"/>
              <a:ext cx="76125" cy="1196854"/>
            </a:xfrm>
            <a:custGeom>
              <a:avLst/>
              <a:gdLst>
                <a:gd name="connsiteX0" fmla="*/ 0 w 76125"/>
                <a:gd name="connsiteY0" fmla="*/ 0 h 1196854"/>
                <a:gd name="connsiteX1" fmla="*/ 76126 w 76125"/>
                <a:gd name="connsiteY1" fmla="*/ 0 h 1196854"/>
                <a:gd name="connsiteX2" fmla="*/ 76126 w 76125"/>
                <a:gd name="connsiteY2" fmla="*/ 1196855 h 1196854"/>
                <a:gd name="connsiteX3" fmla="*/ 0 w 76125"/>
                <a:gd name="connsiteY3" fmla="*/ 1196855 h 119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125" h="1196854">
                  <a:moveTo>
                    <a:pt x="0" y="0"/>
                  </a:moveTo>
                  <a:lnTo>
                    <a:pt x="76126" y="0"/>
                  </a:lnTo>
                  <a:lnTo>
                    <a:pt x="76126" y="1196855"/>
                  </a:lnTo>
                  <a:lnTo>
                    <a:pt x="0" y="1196855"/>
                  </a:lnTo>
                  <a:close/>
                </a:path>
              </a:pathLst>
            </a:custGeom>
            <a:solidFill>
              <a:srgbClr val="F0F0F0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56CA2CCE-6130-01E4-932D-7DCBCF3F06A6}"/>
                </a:ext>
              </a:extLst>
            </p:cNvPr>
            <p:cNvSpPr/>
            <p:nvPr/>
          </p:nvSpPr>
          <p:spPr>
            <a:xfrm>
              <a:off x="8706455" y="4862737"/>
              <a:ext cx="236721" cy="35955"/>
            </a:xfrm>
            <a:custGeom>
              <a:avLst/>
              <a:gdLst>
                <a:gd name="connsiteX0" fmla="*/ 236722 w 236721"/>
                <a:gd name="connsiteY0" fmla="*/ 25805 h 35955"/>
                <a:gd name="connsiteX1" fmla="*/ 156381 w 236721"/>
                <a:gd name="connsiteY1" fmla="*/ 0 h 35955"/>
                <a:gd name="connsiteX2" fmla="*/ 80341 w 236721"/>
                <a:gd name="connsiteY2" fmla="*/ 0 h 35955"/>
                <a:gd name="connsiteX3" fmla="*/ 0 w 236721"/>
                <a:gd name="connsiteY3" fmla="*/ 25805 h 35955"/>
                <a:gd name="connsiteX4" fmla="*/ 0 w 236721"/>
                <a:gd name="connsiteY4" fmla="*/ 35955 h 35955"/>
                <a:gd name="connsiteX5" fmla="*/ 236722 w 236721"/>
                <a:gd name="connsiteY5" fmla="*/ 35955 h 35955"/>
                <a:gd name="connsiteX6" fmla="*/ 236722 w 236721"/>
                <a:gd name="connsiteY6" fmla="*/ 25805 h 35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721" h="35955">
                  <a:moveTo>
                    <a:pt x="236722" y="25805"/>
                  </a:moveTo>
                  <a:lnTo>
                    <a:pt x="156381" y="0"/>
                  </a:lnTo>
                  <a:lnTo>
                    <a:pt x="80341" y="0"/>
                  </a:lnTo>
                  <a:lnTo>
                    <a:pt x="0" y="25805"/>
                  </a:lnTo>
                  <a:lnTo>
                    <a:pt x="0" y="35955"/>
                  </a:lnTo>
                  <a:lnTo>
                    <a:pt x="236722" y="35955"/>
                  </a:lnTo>
                  <a:lnTo>
                    <a:pt x="236722" y="25805"/>
                  </a:lnTo>
                  <a:close/>
                </a:path>
              </a:pathLst>
            </a:custGeom>
            <a:solidFill>
              <a:srgbClr val="E0E0E0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BB798A7-221D-C001-B4A6-038D257574EF}"/>
                </a:ext>
              </a:extLst>
            </p:cNvPr>
            <p:cNvSpPr/>
            <p:nvPr/>
          </p:nvSpPr>
          <p:spPr>
            <a:xfrm>
              <a:off x="9874063" y="3701839"/>
              <a:ext cx="76125" cy="1196854"/>
            </a:xfrm>
            <a:custGeom>
              <a:avLst/>
              <a:gdLst>
                <a:gd name="connsiteX0" fmla="*/ 0 w 76125"/>
                <a:gd name="connsiteY0" fmla="*/ 0 h 1196854"/>
                <a:gd name="connsiteX1" fmla="*/ 76126 w 76125"/>
                <a:gd name="connsiteY1" fmla="*/ 0 h 1196854"/>
                <a:gd name="connsiteX2" fmla="*/ 76126 w 76125"/>
                <a:gd name="connsiteY2" fmla="*/ 1196855 h 1196854"/>
                <a:gd name="connsiteX3" fmla="*/ 0 w 76125"/>
                <a:gd name="connsiteY3" fmla="*/ 1196855 h 119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125" h="1196854">
                  <a:moveTo>
                    <a:pt x="0" y="0"/>
                  </a:moveTo>
                  <a:lnTo>
                    <a:pt x="76126" y="0"/>
                  </a:lnTo>
                  <a:lnTo>
                    <a:pt x="76126" y="1196855"/>
                  </a:lnTo>
                  <a:lnTo>
                    <a:pt x="0" y="1196855"/>
                  </a:lnTo>
                  <a:close/>
                </a:path>
              </a:pathLst>
            </a:custGeom>
            <a:solidFill>
              <a:srgbClr val="F0F0F0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CBCA0B4D-4D03-17A5-05FE-7BE827C50309}"/>
                </a:ext>
              </a:extLst>
            </p:cNvPr>
            <p:cNvSpPr/>
            <p:nvPr/>
          </p:nvSpPr>
          <p:spPr>
            <a:xfrm>
              <a:off x="9793723" y="4862737"/>
              <a:ext cx="236721" cy="35955"/>
            </a:xfrm>
            <a:custGeom>
              <a:avLst/>
              <a:gdLst>
                <a:gd name="connsiteX0" fmla="*/ 236721 w 236721"/>
                <a:gd name="connsiteY0" fmla="*/ 25805 h 35955"/>
                <a:gd name="connsiteX1" fmla="*/ 156467 w 236721"/>
                <a:gd name="connsiteY1" fmla="*/ 0 h 35955"/>
                <a:gd name="connsiteX2" fmla="*/ 80341 w 236721"/>
                <a:gd name="connsiteY2" fmla="*/ 0 h 35955"/>
                <a:gd name="connsiteX3" fmla="*/ 0 w 236721"/>
                <a:gd name="connsiteY3" fmla="*/ 25805 h 35955"/>
                <a:gd name="connsiteX4" fmla="*/ 0 w 236721"/>
                <a:gd name="connsiteY4" fmla="*/ 35955 h 35955"/>
                <a:gd name="connsiteX5" fmla="*/ 236721 w 236721"/>
                <a:gd name="connsiteY5" fmla="*/ 35955 h 35955"/>
                <a:gd name="connsiteX6" fmla="*/ 236721 w 236721"/>
                <a:gd name="connsiteY6" fmla="*/ 25805 h 35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721" h="35955">
                  <a:moveTo>
                    <a:pt x="236721" y="25805"/>
                  </a:moveTo>
                  <a:lnTo>
                    <a:pt x="156467" y="0"/>
                  </a:lnTo>
                  <a:lnTo>
                    <a:pt x="80341" y="0"/>
                  </a:lnTo>
                  <a:lnTo>
                    <a:pt x="0" y="25805"/>
                  </a:lnTo>
                  <a:lnTo>
                    <a:pt x="0" y="35955"/>
                  </a:lnTo>
                  <a:lnTo>
                    <a:pt x="236721" y="35955"/>
                  </a:lnTo>
                  <a:lnTo>
                    <a:pt x="236721" y="25805"/>
                  </a:lnTo>
                  <a:close/>
                </a:path>
              </a:pathLst>
            </a:custGeom>
            <a:solidFill>
              <a:srgbClr val="E0E0E0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246342E-09EF-096F-4BE8-69B58247BD4E}"/>
                </a:ext>
              </a:extLst>
            </p:cNvPr>
            <p:cNvSpPr/>
            <p:nvPr/>
          </p:nvSpPr>
          <p:spPr>
            <a:xfrm>
              <a:off x="10961331" y="3701839"/>
              <a:ext cx="76125" cy="1196854"/>
            </a:xfrm>
            <a:custGeom>
              <a:avLst/>
              <a:gdLst>
                <a:gd name="connsiteX0" fmla="*/ 0 w 76125"/>
                <a:gd name="connsiteY0" fmla="*/ 0 h 1196854"/>
                <a:gd name="connsiteX1" fmla="*/ 76126 w 76125"/>
                <a:gd name="connsiteY1" fmla="*/ 0 h 1196854"/>
                <a:gd name="connsiteX2" fmla="*/ 76126 w 76125"/>
                <a:gd name="connsiteY2" fmla="*/ 1196855 h 1196854"/>
                <a:gd name="connsiteX3" fmla="*/ 0 w 76125"/>
                <a:gd name="connsiteY3" fmla="*/ 1196855 h 119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125" h="1196854">
                  <a:moveTo>
                    <a:pt x="0" y="0"/>
                  </a:moveTo>
                  <a:lnTo>
                    <a:pt x="76126" y="0"/>
                  </a:lnTo>
                  <a:lnTo>
                    <a:pt x="76126" y="1196855"/>
                  </a:lnTo>
                  <a:lnTo>
                    <a:pt x="0" y="1196855"/>
                  </a:lnTo>
                  <a:close/>
                </a:path>
              </a:pathLst>
            </a:custGeom>
            <a:solidFill>
              <a:srgbClr val="F0F0F0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D2CF0C06-48F8-936A-3528-C0B588CAB688}"/>
                </a:ext>
              </a:extLst>
            </p:cNvPr>
            <p:cNvSpPr/>
            <p:nvPr/>
          </p:nvSpPr>
          <p:spPr>
            <a:xfrm>
              <a:off x="10881076" y="4862737"/>
              <a:ext cx="236635" cy="35955"/>
            </a:xfrm>
            <a:custGeom>
              <a:avLst/>
              <a:gdLst>
                <a:gd name="connsiteX0" fmla="*/ 236635 w 236635"/>
                <a:gd name="connsiteY0" fmla="*/ 25805 h 35955"/>
                <a:gd name="connsiteX1" fmla="*/ 156381 w 236635"/>
                <a:gd name="connsiteY1" fmla="*/ 0 h 35955"/>
                <a:gd name="connsiteX2" fmla="*/ 80255 w 236635"/>
                <a:gd name="connsiteY2" fmla="*/ 0 h 35955"/>
                <a:gd name="connsiteX3" fmla="*/ 0 w 236635"/>
                <a:gd name="connsiteY3" fmla="*/ 25805 h 35955"/>
                <a:gd name="connsiteX4" fmla="*/ 0 w 236635"/>
                <a:gd name="connsiteY4" fmla="*/ 35955 h 35955"/>
                <a:gd name="connsiteX5" fmla="*/ 236635 w 236635"/>
                <a:gd name="connsiteY5" fmla="*/ 35955 h 35955"/>
                <a:gd name="connsiteX6" fmla="*/ 236635 w 236635"/>
                <a:gd name="connsiteY6" fmla="*/ 25805 h 35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635" h="35955">
                  <a:moveTo>
                    <a:pt x="236635" y="25805"/>
                  </a:moveTo>
                  <a:lnTo>
                    <a:pt x="156381" y="0"/>
                  </a:lnTo>
                  <a:lnTo>
                    <a:pt x="80255" y="0"/>
                  </a:lnTo>
                  <a:lnTo>
                    <a:pt x="0" y="25805"/>
                  </a:lnTo>
                  <a:lnTo>
                    <a:pt x="0" y="35955"/>
                  </a:lnTo>
                  <a:lnTo>
                    <a:pt x="236635" y="35955"/>
                  </a:lnTo>
                  <a:lnTo>
                    <a:pt x="236635" y="25805"/>
                  </a:lnTo>
                  <a:close/>
                </a:path>
              </a:pathLst>
            </a:custGeom>
            <a:solidFill>
              <a:srgbClr val="E0E0E0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A23066B-A543-1BA1-879A-3AB3BA4829D3}"/>
                </a:ext>
              </a:extLst>
            </p:cNvPr>
            <p:cNvSpPr/>
            <p:nvPr/>
          </p:nvSpPr>
          <p:spPr>
            <a:xfrm>
              <a:off x="8760732" y="2607604"/>
              <a:ext cx="257193" cy="254699"/>
            </a:xfrm>
            <a:custGeom>
              <a:avLst/>
              <a:gdLst>
                <a:gd name="connsiteX0" fmla="*/ 251259 w 257193"/>
                <a:gd name="connsiteY0" fmla="*/ 121457 h 254699"/>
                <a:gd name="connsiteX1" fmla="*/ 231388 w 257193"/>
                <a:gd name="connsiteY1" fmla="*/ 121457 h 254699"/>
                <a:gd name="connsiteX2" fmla="*/ 238786 w 257193"/>
                <a:gd name="connsiteY2" fmla="*/ 113802 h 254699"/>
                <a:gd name="connsiteX3" fmla="*/ 238786 w 257193"/>
                <a:gd name="connsiteY3" fmla="*/ 106060 h 254699"/>
                <a:gd name="connsiteX4" fmla="*/ 231122 w 257193"/>
                <a:gd name="connsiteY4" fmla="*/ 105982 h 254699"/>
                <a:gd name="connsiteX5" fmla="*/ 231044 w 257193"/>
                <a:gd name="connsiteY5" fmla="*/ 106060 h 254699"/>
                <a:gd name="connsiteX6" fmla="*/ 216163 w 257193"/>
                <a:gd name="connsiteY6" fmla="*/ 121371 h 254699"/>
                <a:gd name="connsiteX7" fmla="*/ 206615 w 257193"/>
                <a:gd name="connsiteY7" fmla="*/ 121371 h 254699"/>
                <a:gd name="connsiteX8" fmla="*/ 222873 w 257193"/>
                <a:gd name="connsiteY8" fmla="*/ 100727 h 254699"/>
                <a:gd name="connsiteX9" fmla="*/ 221982 w 257193"/>
                <a:gd name="connsiteY9" fmla="*/ 93115 h 254699"/>
                <a:gd name="connsiteX10" fmla="*/ 221926 w 257193"/>
                <a:gd name="connsiteY10" fmla="*/ 93071 h 254699"/>
                <a:gd name="connsiteX11" fmla="*/ 214185 w 257193"/>
                <a:gd name="connsiteY11" fmla="*/ 93932 h 254699"/>
                <a:gd name="connsiteX12" fmla="*/ 192680 w 257193"/>
                <a:gd name="connsiteY12" fmla="*/ 121371 h 254699"/>
                <a:gd name="connsiteX13" fmla="*/ 142188 w 257193"/>
                <a:gd name="connsiteY13" fmla="*/ 121371 h 254699"/>
                <a:gd name="connsiteX14" fmla="*/ 178229 w 257193"/>
                <a:gd name="connsiteY14" fmla="*/ 85416 h 254699"/>
                <a:gd name="connsiteX15" fmla="*/ 214357 w 257193"/>
                <a:gd name="connsiteY15" fmla="*/ 80083 h 254699"/>
                <a:gd name="connsiteX16" fmla="*/ 219018 w 257193"/>
                <a:gd name="connsiteY16" fmla="*/ 73999 h 254699"/>
                <a:gd name="connsiteX17" fmla="*/ 219002 w 257193"/>
                <a:gd name="connsiteY17" fmla="*/ 73890 h 254699"/>
                <a:gd name="connsiteX18" fmla="*/ 212758 w 257193"/>
                <a:gd name="connsiteY18" fmla="*/ 69239 h 254699"/>
                <a:gd name="connsiteX19" fmla="*/ 212723 w 257193"/>
                <a:gd name="connsiteY19" fmla="*/ 69245 h 254699"/>
                <a:gd name="connsiteX20" fmla="*/ 191218 w 257193"/>
                <a:gd name="connsiteY20" fmla="*/ 72341 h 254699"/>
                <a:gd name="connsiteX21" fmla="*/ 194745 w 257193"/>
                <a:gd name="connsiteY21" fmla="*/ 68900 h 254699"/>
                <a:gd name="connsiteX22" fmla="*/ 217281 w 257193"/>
                <a:gd name="connsiteY22" fmla="*/ 64772 h 254699"/>
                <a:gd name="connsiteX23" fmla="*/ 221673 w 257193"/>
                <a:gd name="connsiteY23" fmla="*/ 58343 h 254699"/>
                <a:gd name="connsiteX24" fmla="*/ 221668 w 257193"/>
                <a:gd name="connsiteY24" fmla="*/ 58320 h 254699"/>
                <a:gd name="connsiteX25" fmla="*/ 215396 w 257193"/>
                <a:gd name="connsiteY25" fmla="*/ 53916 h 254699"/>
                <a:gd name="connsiteX26" fmla="*/ 215303 w 257193"/>
                <a:gd name="connsiteY26" fmla="*/ 53933 h 254699"/>
                <a:gd name="connsiteX27" fmla="*/ 208422 w 257193"/>
                <a:gd name="connsiteY27" fmla="*/ 55138 h 254699"/>
                <a:gd name="connsiteX28" fmla="*/ 219174 w 257193"/>
                <a:gd name="connsiteY28" fmla="*/ 44471 h 254699"/>
                <a:gd name="connsiteX29" fmla="*/ 219174 w 257193"/>
                <a:gd name="connsiteY29" fmla="*/ 36644 h 254699"/>
                <a:gd name="connsiteX30" fmla="*/ 211346 w 257193"/>
                <a:gd name="connsiteY30" fmla="*/ 36644 h 254699"/>
                <a:gd name="connsiteX31" fmla="*/ 197325 w 257193"/>
                <a:gd name="connsiteY31" fmla="*/ 50751 h 254699"/>
                <a:gd name="connsiteX32" fmla="*/ 197325 w 257193"/>
                <a:gd name="connsiteY32" fmla="*/ 40084 h 254699"/>
                <a:gd name="connsiteX33" fmla="*/ 191820 w 257193"/>
                <a:gd name="connsiteY33" fmla="*/ 34579 h 254699"/>
                <a:gd name="connsiteX34" fmla="*/ 186315 w 257193"/>
                <a:gd name="connsiteY34" fmla="*/ 40084 h 254699"/>
                <a:gd name="connsiteX35" fmla="*/ 186315 w 257193"/>
                <a:gd name="connsiteY35" fmla="*/ 47138 h 254699"/>
                <a:gd name="connsiteX36" fmla="*/ 182358 w 257193"/>
                <a:gd name="connsiteY36" fmla="*/ 43955 h 254699"/>
                <a:gd name="connsiteX37" fmla="*/ 175911 w 257193"/>
                <a:gd name="connsiteY37" fmla="*/ 48320 h 254699"/>
                <a:gd name="connsiteX38" fmla="*/ 175907 w 257193"/>
                <a:gd name="connsiteY38" fmla="*/ 48342 h 254699"/>
                <a:gd name="connsiteX39" fmla="*/ 170574 w 257193"/>
                <a:gd name="connsiteY39" fmla="*/ 77330 h 254699"/>
                <a:gd name="connsiteX40" fmla="*/ 134188 w 257193"/>
                <a:gd name="connsiteY40" fmla="*/ 113716 h 254699"/>
                <a:gd name="connsiteX41" fmla="*/ 134188 w 257193"/>
                <a:gd name="connsiteY41" fmla="*/ 63739 h 254699"/>
                <a:gd name="connsiteX42" fmla="*/ 164208 w 257193"/>
                <a:gd name="connsiteY42" fmla="*/ 42235 h 254699"/>
                <a:gd name="connsiteX43" fmla="*/ 167139 w 257193"/>
                <a:gd name="connsiteY43" fmla="*/ 35022 h 254699"/>
                <a:gd name="connsiteX44" fmla="*/ 159926 w 257193"/>
                <a:gd name="connsiteY44" fmla="*/ 32091 h 254699"/>
                <a:gd name="connsiteX45" fmla="*/ 157843 w 257193"/>
                <a:gd name="connsiteY45" fmla="*/ 33633 h 254699"/>
                <a:gd name="connsiteX46" fmla="*/ 134188 w 257193"/>
                <a:gd name="connsiteY46" fmla="*/ 50837 h 254699"/>
                <a:gd name="connsiteX47" fmla="*/ 134188 w 257193"/>
                <a:gd name="connsiteY47" fmla="*/ 40084 h 254699"/>
                <a:gd name="connsiteX48" fmla="*/ 147177 w 257193"/>
                <a:gd name="connsiteY48" fmla="*/ 21160 h 254699"/>
                <a:gd name="connsiteX49" fmla="*/ 145800 w 257193"/>
                <a:gd name="connsiteY49" fmla="*/ 13505 h 254699"/>
                <a:gd name="connsiteX50" fmla="*/ 138249 w 257193"/>
                <a:gd name="connsiteY50" fmla="*/ 14813 h 254699"/>
                <a:gd name="connsiteX51" fmla="*/ 138145 w 257193"/>
                <a:gd name="connsiteY51" fmla="*/ 14967 h 254699"/>
                <a:gd name="connsiteX52" fmla="*/ 134188 w 257193"/>
                <a:gd name="connsiteY52" fmla="*/ 20644 h 254699"/>
                <a:gd name="connsiteX53" fmla="*/ 134188 w 257193"/>
                <a:gd name="connsiteY53" fmla="*/ 5505 h 254699"/>
                <a:gd name="connsiteX54" fmla="*/ 128683 w 257193"/>
                <a:gd name="connsiteY54" fmla="*/ 0 h 254699"/>
                <a:gd name="connsiteX55" fmla="*/ 123178 w 257193"/>
                <a:gd name="connsiteY55" fmla="*/ 5505 h 254699"/>
                <a:gd name="connsiteX56" fmla="*/ 123178 w 257193"/>
                <a:gd name="connsiteY56" fmla="*/ 25375 h 254699"/>
                <a:gd name="connsiteX57" fmla="*/ 115522 w 257193"/>
                <a:gd name="connsiteY57" fmla="*/ 17978 h 254699"/>
                <a:gd name="connsiteX58" fmla="*/ 107859 w 257193"/>
                <a:gd name="connsiteY58" fmla="*/ 17900 h 254699"/>
                <a:gd name="connsiteX59" fmla="*/ 107780 w 257193"/>
                <a:gd name="connsiteY59" fmla="*/ 17978 h 254699"/>
                <a:gd name="connsiteX60" fmla="*/ 107780 w 257193"/>
                <a:gd name="connsiteY60" fmla="*/ 25805 h 254699"/>
                <a:gd name="connsiteX61" fmla="*/ 123092 w 257193"/>
                <a:gd name="connsiteY61" fmla="*/ 40601 h 254699"/>
                <a:gd name="connsiteX62" fmla="*/ 123092 w 257193"/>
                <a:gd name="connsiteY62" fmla="*/ 50149 h 254699"/>
                <a:gd name="connsiteX63" fmla="*/ 102447 w 257193"/>
                <a:gd name="connsiteY63" fmla="*/ 33977 h 254699"/>
                <a:gd name="connsiteX64" fmla="*/ 94664 w 257193"/>
                <a:gd name="connsiteY64" fmla="*/ 34158 h 254699"/>
                <a:gd name="connsiteX65" fmla="*/ 94845 w 257193"/>
                <a:gd name="connsiteY65" fmla="*/ 41941 h 254699"/>
                <a:gd name="connsiteX66" fmla="*/ 95652 w 257193"/>
                <a:gd name="connsiteY66" fmla="*/ 42579 h 254699"/>
                <a:gd name="connsiteX67" fmla="*/ 123092 w 257193"/>
                <a:gd name="connsiteY67" fmla="*/ 64169 h 254699"/>
                <a:gd name="connsiteX68" fmla="*/ 123092 w 257193"/>
                <a:gd name="connsiteY68" fmla="*/ 113286 h 254699"/>
                <a:gd name="connsiteX69" fmla="*/ 86620 w 257193"/>
                <a:gd name="connsiteY69" fmla="*/ 76814 h 254699"/>
                <a:gd name="connsiteX70" fmla="*/ 83265 w 257193"/>
                <a:gd name="connsiteY70" fmla="*/ 37762 h 254699"/>
                <a:gd name="connsiteX71" fmla="*/ 76877 w 257193"/>
                <a:gd name="connsiteY71" fmla="*/ 33312 h 254699"/>
                <a:gd name="connsiteX72" fmla="*/ 72341 w 257193"/>
                <a:gd name="connsiteY72" fmla="*/ 38708 h 254699"/>
                <a:gd name="connsiteX73" fmla="*/ 74578 w 257193"/>
                <a:gd name="connsiteY73" fmla="*/ 64514 h 254699"/>
                <a:gd name="connsiteX74" fmla="*/ 66750 w 257193"/>
                <a:gd name="connsiteY74" fmla="*/ 56686 h 254699"/>
                <a:gd name="connsiteX75" fmla="*/ 65804 w 257193"/>
                <a:gd name="connsiteY75" fmla="*/ 33891 h 254699"/>
                <a:gd name="connsiteX76" fmla="*/ 60299 w 257193"/>
                <a:gd name="connsiteY76" fmla="*/ 28386 h 254699"/>
                <a:gd name="connsiteX77" fmla="*/ 54793 w 257193"/>
                <a:gd name="connsiteY77" fmla="*/ 33891 h 254699"/>
                <a:gd name="connsiteX78" fmla="*/ 54793 w 257193"/>
                <a:gd name="connsiteY78" fmla="*/ 44815 h 254699"/>
                <a:gd name="connsiteX79" fmla="*/ 46192 w 257193"/>
                <a:gd name="connsiteY79" fmla="*/ 36214 h 254699"/>
                <a:gd name="connsiteX80" fmla="*/ 38364 w 257193"/>
                <a:gd name="connsiteY80" fmla="*/ 36214 h 254699"/>
                <a:gd name="connsiteX81" fmla="*/ 38364 w 257193"/>
                <a:gd name="connsiteY81" fmla="*/ 44041 h 254699"/>
                <a:gd name="connsiteX82" fmla="*/ 45331 w 257193"/>
                <a:gd name="connsiteY82" fmla="*/ 50923 h 254699"/>
                <a:gd name="connsiteX83" fmla="*/ 38622 w 257193"/>
                <a:gd name="connsiteY83" fmla="*/ 49977 h 254699"/>
                <a:gd name="connsiteX84" fmla="*/ 32386 w 257193"/>
                <a:gd name="connsiteY84" fmla="*/ 54664 h 254699"/>
                <a:gd name="connsiteX85" fmla="*/ 37074 w 257193"/>
                <a:gd name="connsiteY85" fmla="*/ 60901 h 254699"/>
                <a:gd name="connsiteX86" fmla="*/ 58148 w 257193"/>
                <a:gd name="connsiteY86" fmla="*/ 63739 h 254699"/>
                <a:gd name="connsiteX87" fmla="*/ 67266 w 257193"/>
                <a:gd name="connsiteY87" fmla="*/ 72943 h 254699"/>
                <a:gd name="connsiteX88" fmla="*/ 42579 w 257193"/>
                <a:gd name="connsiteY88" fmla="*/ 68814 h 254699"/>
                <a:gd name="connsiteX89" fmla="*/ 35967 w 257193"/>
                <a:gd name="connsiteY89" fmla="*/ 72925 h 254699"/>
                <a:gd name="connsiteX90" fmla="*/ 40078 w 257193"/>
                <a:gd name="connsiteY90" fmla="*/ 79537 h 254699"/>
                <a:gd name="connsiteX91" fmla="*/ 40772 w 257193"/>
                <a:gd name="connsiteY91" fmla="*/ 79653 h 254699"/>
                <a:gd name="connsiteX92" fmla="*/ 79997 w 257193"/>
                <a:gd name="connsiteY92" fmla="*/ 86190 h 254699"/>
                <a:gd name="connsiteX93" fmla="*/ 80599 w 257193"/>
                <a:gd name="connsiteY93" fmla="*/ 86190 h 254699"/>
                <a:gd name="connsiteX94" fmla="*/ 115006 w 257193"/>
                <a:gd name="connsiteY94" fmla="*/ 120597 h 254699"/>
                <a:gd name="connsiteX95" fmla="*/ 62793 w 257193"/>
                <a:gd name="connsiteY95" fmla="*/ 120597 h 254699"/>
                <a:gd name="connsiteX96" fmla="*/ 35783 w 257193"/>
                <a:gd name="connsiteY96" fmla="*/ 92727 h 254699"/>
                <a:gd name="connsiteX97" fmla="*/ 28051 w 257193"/>
                <a:gd name="connsiteY97" fmla="*/ 91821 h 254699"/>
                <a:gd name="connsiteX98" fmla="*/ 27144 w 257193"/>
                <a:gd name="connsiteY98" fmla="*/ 99553 h 254699"/>
                <a:gd name="connsiteX99" fmla="*/ 27956 w 257193"/>
                <a:gd name="connsiteY99" fmla="*/ 100383 h 254699"/>
                <a:gd name="connsiteX100" fmla="*/ 47482 w 257193"/>
                <a:gd name="connsiteY100" fmla="*/ 120597 h 254699"/>
                <a:gd name="connsiteX101" fmla="*/ 34063 w 257193"/>
                <a:gd name="connsiteY101" fmla="*/ 120597 h 254699"/>
                <a:gd name="connsiteX102" fmla="*/ 16859 w 257193"/>
                <a:gd name="connsiteY102" fmla="*/ 105114 h 254699"/>
                <a:gd name="connsiteX103" fmla="*/ 9151 w 257193"/>
                <a:gd name="connsiteY103" fmla="*/ 106207 h 254699"/>
                <a:gd name="connsiteX104" fmla="*/ 9462 w 257193"/>
                <a:gd name="connsiteY104" fmla="*/ 113200 h 254699"/>
                <a:gd name="connsiteX105" fmla="*/ 17462 w 257193"/>
                <a:gd name="connsiteY105" fmla="*/ 120597 h 254699"/>
                <a:gd name="connsiteX106" fmla="*/ 5505 w 257193"/>
                <a:gd name="connsiteY106" fmla="*/ 120597 h 254699"/>
                <a:gd name="connsiteX107" fmla="*/ 0 w 257193"/>
                <a:gd name="connsiteY107" fmla="*/ 126102 h 254699"/>
                <a:gd name="connsiteX108" fmla="*/ 5505 w 257193"/>
                <a:gd name="connsiteY108" fmla="*/ 131608 h 254699"/>
                <a:gd name="connsiteX109" fmla="*/ 15225 w 257193"/>
                <a:gd name="connsiteY109" fmla="*/ 131608 h 254699"/>
                <a:gd name="connsiteX110" fmla="*/ 9806 w 257193"/>
                <a:gd name="connsiteY110" fmla="*/ 135736 h 254699"/>
                <a:gd name="connsiteX111" fmla="*/ 9905 w 257193"/>
                <a:gd name="connsiteY111" fmla="*/ 143521 h 254699"/>
                <a:gd name="connsiteX112" fmla="*/ 16515 w 257193"/>
                <a:gd name="connsiteY112" fmla="*/ 144338 h 254699"/>
                <a:gd name="connsiteX113" fmla="*/ 33719 w 257193"/>
                <a:gd name="connsiteY113" fmla="*/ 131522 h 254699"/>
                <a:gd name="connsiteX114" fmla="*/ 50407 w 257193"/>
                <a:gd name="connsiteY114" fmla="*/ 131522 h 254699"/>
                <a:gd name="connsiteX115" fmla="*/ 28730 w 257193"/>
                <a:gd name="connsiteY115" fmla="*/ 154574 h 254699"/>
                <a:gd name="connsiteX116" fmla="*/ 28730 w 257193"/>
                <a:gd name="connsiteY116" fmla="*/ 162402 h 254699"/>
                <a:gd name="connsiteX117" fmla="*/ 32515 w 257193"/>
                <a:gd name="connsiteY117" fmla="*/ 163864 h 254699"/>
                <a:gd name="connsiteX118" fmla="*/ 36558 w 257193"/>
                <a:gd name="connsiteY118" fmla="*/ 162144 h 254699"/>
                <a:gd name="connsiteX119" fmla="*/ 65374 w 257193"/>
                <a:gd name="connsiteY119" fmla="*/ 131522 h 254699"/>
                <a:gd name="connsiteX120" fmla="*/ 114490 w 257193"/>
                <a:gd name="connsiteY120" fmla="*/ 131522 h 254699"/>
                <a:gd name="connsiteX121" fmla="*/ 77330 w 257193"/>
                <a:gd name="connsiteY121" fmla="*/ 168681 h 254699"/>
                <a:gd name="connsiteX122" fmla="*/ 41633 w 257193"/>
                <a:gd name="connsiteY122" fmla="*/ 169800 h 254699"/>
                <a:gd name="connsiteX123" fmla="*/ 36299 w 257193"/>
                <a:gd name="connsiteY123" fmla="*/ 175471 h 254699"/>
                <a:gd name="connsiteX124" fmla="*/ 36299 w 257193"/>
                <a:gd name="connsiteY124" fmla="*/ 175477 h 254699"/>
                <a:gd name="connsiteX125" fmla="*/ 41798 w 257193"/>
                <a:gd name="connsiteY125" fmla="*/ 180816 h 254699"/>
                <a:gd name="connsiteX126" fmla="*/ 41977 w 257193"/>
                <a:gd name="connsiteY126" fmla="*/ 180810 h 254699"/>
                <a:gd name="connsiteX127" fmla="*/ 65976 w 257193"/>
                <a:gd name="connsiteY127" fmla="*/ 180036 h 254699"/>
                <a:gd name="connsiteX128" fmla="*/ 57374 w 257193"/>
                <a:gd name="connsiteY128" fmla="*/ 188638 h 254699"/>
                <a:gd name="connsiteX129" fmla="*/ 34579 w 257193"/>
                <a:gd name="connsiteY129" fmla="*/ 189498 h 254699"/>
                <a:gd name="connsiteX130" fmla="*/ 29246 w 257193"/>
                <a:gd name="connsiteY130" fmla="*/ 195261 h 254699"/>
                <a:gd name="connsiteX131" fmla="*/ 34997 w 257193"/>
                <a:gd name="connsiteY131" fmla="*/ 200508 h 254699"/>
                <a:gd name="connsiteX132" fmla="*/ 35009 w 257193"/>
                <a:gd name="connsiteY132" fmla="*/ 200508 h 254699"/>
                <a:gd name="connsiteX133" fmla="*/ 45934 w 257193"/>
                <a:gd name="connsiteY133" fmla="*/ 200078 h 254699"/>
                <a:gd name="connsiteX134" fmla="*/ 37332 w 257193"/>
                <a:gd name="connsiteY134" fmla="*/ 208680 h 254699"/>
                <a:gd name="connsiteX135" fmla="*/ 37254 w 257193"/>
                <a:gd name="connsiteY135" fmla="*/ 216343 h 254699"/>
                <a:gd name="connsiteX136" fmla="*/ 37332 w 257193"/>
                <a:gd name="connsiteY136" fmla="*/ 216421 h 254699"/>
                <a:gd name="connsiteX137" fmla="*/ 45117 w 257193"/>
                <a:gd name="connsiteY137" fmla="*/ 216464 h 254699"/>
                <a:gd name="connsiteX138" fmla="*/ 45159 w 257193"/>
                <a:gd name="connsiteY138" fmla="*/ 216421 h 254699"/>
                <a:gd name="connsiteX139" fmla="*/ 52041 w 257193"/>
                <a:gd name="connsiteY139" fmla="*/ 209540 h 254699"/>
                <a:gd name="connsiteX140" fmla="*/ 51095 w 257193"/>
                <a:gd name="connsiteY140" fmla="*/ 216249 h 254699"/>
                <a:gd name="connsiteX141" fmla="*/ 55814 w 257193"/>
                <a:gd name="connsiteY141" fmla="*/ 222441 h 254699"/>
                <a:gd name="connsiteX142" fmla="*/ 55826 w 257193"/>
                <a:gd name="connsiteY142" fmla="*/ 222443 h 254699"/>
                <a:gd name="connsiteX143" fmla="*/ 57202 w 257193"/>
                <a:gd name="connsiteY143" fmla="*/ 222443 h 254699"/>
                <a:gd name="connsiteX144" fmla="*/ 62621 w 257193"/>
                <a:gd name="connsiteY144" fmla="*/ 217712 h 254699"/>
                <a:gd name="connsiteX145" fmla="*/ 65460 w 257193"/>
                <a:gd name="connsiteY145" fmla="*/ 196637 h 254699"/>
                <a:gd name="connsiteX146" fmla="*/ 74664 w 257193"/>
                <a:gd name="connsiteY146" fmla="*/ 187433 h 254699"/>
                <a:gd name="connsiteX147" fmla="*/ 70019 w 257193"/>
                <a:gd name="connsiteY147" fmla="*/ 216077 h 254699"/>
                <a:gd name="connsiteX148" fmla="*/ 74516 w 257193"/>
                <a:gd name="connsiteY148" fmla="*/ 222432 h 254699"/>
                <a:gd name="connsiteX149" fmla="*/ 74578 w 257193"/>
                <a:gd name="connsiteY149" fmla="*/ 222443 h 254699"/>
                <a:gd name="connsiteX150" fmla="*/ 75438 w 257193"/>
                <a:gd name="connsiteY150" fmla="*/ 222443 h 254699"/>
                <a:gd name="connsiteX151" fmla="*/ 80857 w 257193"/>
                <a:gd name="connsiteY151" fmla="*/ 217884 h 254699"/>
                <a:gd name="connsiteX152" fmla="*/ 87910 w 257193"/>
                <a:gd name="connsiteY152" fmla="*/ 174875 h 254699"/>
                <a:gd name="connsiteX153" fmla="*/ 87910 w 257193"/>
                <a:gd name="connsiteY153" fmla="*/ 174359 h 254699"/>
                <a:gd name="connsiteX154" fmla="*/ 122748 w 257193"/>
                <a:gd name="connsiteY154" fmla="*/ 139521 h 254699"/>
                <a:gd name="connsiteX155" fmla="*/ 122748 w 257193"/>
                <a:gd name="connsiteY155" fmla="*/ 192250 h 254699"/>
                <a:gd name="connsiteX156" fmla="*/ 94620 w 257193"/>
                <a:gd name="connsiteY156" fmla="*/ 223905 h 254699"/>
                <a:gd name="connsiteX157" fmla="*/ 95308 w 257193"/>
                <a:gd name="connsiteY157" fmla="*/ 231818 h 254699"/>
                <a:gd name="connsiteX158" fmla="*/ 103222 w 257193"/>
                <a:gd name="connsiteY158" fmla="*/ 231130 h 254699"/>
                <a:gd name="connsiteX159" fmla="*/ 123092 w 257193"/>
                <a:gd name="connsiteY159" fmla="*/ 208766 h 254699"/>
                <a:gd name="connsiteX160" fmla="*/ 123092 w 257193"/>
                <a:gd name="connsiteY160" fmla="*/ 220550 h 254699"/>
                <a:gd name="connsiteX161" fmla="*/ 107608 w 257193"/>
                <a:gd name="connsiteY161" fmla="*/ 237754 h 254699"/>
                <a:gd name="connsiteX162" fmla="*/ 107910 w 257193"/>
                <a:gd name="connsiteY162" fmla="*/ 245538 h 254699"/>
                <a:gd name="connsiteX163" fmla="*/ 115694 w 257193"/>
                <a:gd name="connsiteY163" fmla="*/ 245237 h 254699"/>
                <a:gd name="connsiteX164" fmla="*/ 123092 w 257193"/>
                <a:gd name="connsiteY164" fmla="*/ 237152 h 254699"/>
                <a:gd name="connsiteX165" fmla="*/ 123092 w 257193"/>
                <a:gd name="connsiteY165" fmla="*/ 249194 h 254699"/>
                <a:gd name="connsiteX166" fmla="*/ 128597 w 257193"/>
                <a:gd name="connsiteY166" fmla="*/ 254699 h 254699"/>
                <a:gd name="connsiteX167" fmla="*/ 134102 w 257193"/>
                <a:gd name="connsiteY167" fmla="*/ 249194 h 254699"/>
                <a:gd name="connsiteX168" fmla="*/ 134102 w 257193"/>
                <a:gd name="connsiteY168" fmla="*/ 239388 h 254699"/>
                <a:gd name="connsiteX169" fmla="*/ 138231 w 257193"/>
                <a:gd name="connsiteY169" fmla="*/ 244807 h 254699"/>
                <a:gd name="connsiteX170" fmla="*/ 145886 w 257193"/>
                <a:gd name="connsiteY170" fmla="*/ 245839 h 254699"/>
                <a:gd name="connsiteX171" fmla="*/ 146971 w 257193"/>
                <a:gd name="connsiteY171" fmla="*/ 238253 h 254699"/>
                <a:gd name="connsiteX172" fmla="*/ 146919 w 257193"/>
                <a:gd name="connsiteY172" fmla="*/ 238184 h 254699"/>
                <a:gd name="connsiteX173" fmla="*/ 134102 w 257193"/>
                <a:gd name="connsiteY173" fmla="*/ 220980 h 254699"/>
                <a:gd name="connsiteX174" fmla="*/ 134102 w 257193"/>
                <a:gd name="connsiteY174" fmla="*/ 207905 h 254699"/>
                <a:gd name="connsiteX175" fmla="*/ 150703 w 257193"/>
                <a:gd name="connsiteY175" fmla="*/ 230872 h 254699"/>
                <a:gd name="connsiteX176" fmla="*/ 155176 w 257193"/>
                <a:gd name="connsiteY176" fmla="*/ 233195 h 254699"/>
                <a:gd name="connsiteX177" fmla="*/ 160596 w 257193"/>
                <a:gd name="connsiteY177" fmla="*/ 227777 h 254699"/>
                <a:gd name="connsiteX178" fmla="*/ 159563 w 257193"/>
                <a:gd name="connsiteY178" fmla="*/ 224593 h 254699"/>
                <a:gd name="connsiteX179" fmla="*/ 134618 w 257193"/>
                <a:gd name="connsiteY179" fmla="*/ 190444 h 254699"/>
                <a:gd name="connsiteX180" fmla="*/ 134618 w 257193"/>
                <a:gd name="connsiteY180" fmla="*/ 190444 h 254699"/>
                <a:gd name="connsiteX181" fmla="*/ 134618 w 257193"/>
                <a:gd name="connsiteY181" fmla="*/ 139607 h 254699"/>
                <a:gd name="connsiteX182" fmla="*/ 171176 w 257193"/>
                <a:gd name="connsiteY182" fmla="*/ 176165 h 254699"/>
                <a:gd name="connsiteX183" fmla="*/ 170574 w 257193"/>
                <a:gd name="connsiteY183" fmla="*/ 214443 h 254699"/>
                <a:gd name="connsiteX184" fmla="*/ 175818 w 257193"/>
                <a:gd name="connsiteY184" fmla="*/ 220031 h 254699"/>
                <a:gd name="connsiteX185" fmla="*/ 175993 w 257193"/>
                <a:gd name="connsiteY185" fmla="*/ 220034 h 254699"/>
                <a:gd name="connsiteX186" fmla="*/ 175993 w 257193"/>
                <a:gd name="connsiteY186" fmla="*/ 220034 h 254699"/>
                <a:gd name="connsiteX187" fmla="*/ 181498 w 257193"/>
                <a:gd name="connsiteY187" fmla="*/ 214615 h 254699"/>
                <a:gd name="connsiteX188" fmla="*/ 181928 w 257193"/>
                <a:gd name="connsiteY188" fmla="*/ 187003 h 254699"/>
                <a:gd name="connsiteX189" fmla="*/ 187863 w 257193"/>
                <a:gd name="connsiteY189" fmla="*/ 193024 h 254699"/>
                <a:gd name="connsiteX190" fmla="*/ 192078 w 257193"/>
                <a:gd name="connsiteY190" fmla="*/ 215561 h 254699"/>
                <a:gd name="connsiteX191" fmla="*/ 197497 w 257193"/>
                <a:gd name="connsiteY191" fmla="*/ 220034 h 254699"/>
                <a:gd name="connsiteX192" fmla="*/ 198443 w 257193"/>
                <a:gd name="connsiteY192" fmla="*/ 220034 h 254699"/>
                <a:gd name="connsiteX193" fmla="*/ 202916 w 257193"/>
                <a:gd name="connsiteY193" fmla="*/ 213669 h 254699"/>
                <a:gd name="connsiteX194" fmla="*/ 201626 w 257193"/>
                <a:gd name="connsiteY194" fmla="*/ 206787 h 254699"/>
                <a:gd name="connsiteX195" fmla="*/ 212378 w 257193"/>
                <a:gd name="connsiteY195" fmla="*/ 217540 h 254699"/>
                <a:gd name="connsiteX196" fmla="*/ 220042 w 257193"/>
                <a:gd name="connsiteY196" fmla="*/ 217618 h 254699"/>
                <a:gd name="connsiteX197" fmla="*/ 220120 w 257193"/>
                <a:gd name="connsiteY197" fmla="*/ 217540 h 254699"/>
                <a:gd name="connsiteX198" fmla="*/ 220198 w 257193"/>
                <a:gd name="connsiteY198" fmla="*/ 209876 h 254699"/>
                <a:gd name="connsiteX199" fmla="*/ 220120 w 257193"/>
                <a:gd name="connsiteY199" fmla="*/ 209798 h 254699"/>
                <a:gd name="connsiteX200" fmla="*/ 206099 w 257193"/>
                <a:gd name="connsiteY200" fmla="*/ 195691 h 254699"/>
                <a:gd name="connsiteX201" fmla="*/ 216679 w 257193"/>
                <a:gd name="connsiteY201" fmla="*/ 195691 h 254699"/>
                <a:gd name="connsiteX202" fmla="*/ 222101 w 257193"/>
                <a:gd name="connsiteY202" fmla="*/ 190275 h 254699"/>
                <a:gd name="connsiteX203" fmla="*/ 222098 w 257193"/>
                <a:gd name="connsiteY203" fmla="*/ 190100 h 254699"/>
                <a:gd name="connsiteX204" fmla="*/ 216507 w 257193"/>
                <a:gd name="connsiteY204" fmla="*/ 184681 h 254699"/>
                <a:gd name="connsiteX205" fmla="*/ 195261 w 257193"/>
                <a:gd name="connsiteY205" fmla="*/ 184681 h 254699"/>
                <a:gd name="connsiteX206" fmla="*/ 188465 w 257193"/>
                <a:gd name="connsiteY206" fmla="*/ 177971 h 254699"/>
                <a:gd name="connsiteX207" fmla="*/ 214271 w 257193"/>
                <a:gd name="connsiteY207" fmla="*/ 174789 h 254699"/>
                <a:gd name="connsiteX208" fmla="*/ 218826 w 257193"/>
                <a:gd name="connsiteY208" fmla="*/ 168475 h 254699"/>
                <a:gd name="connsiteX209" fmla="*/ 212980 w 257193"/>
                <a:gd name="connsiteY209" fmla="*/ 163864 h 254699"/>
                <a:gd name="connsiteX210" fmla="*/ 178573 w 257193"/>
                <a:gd name="connsiteY210" fmla="*/ 168079 h 254699"/>
                <a:gd name="connsiteX211" fmla="*/ 142962 w 257193"/>
                <a:gd name="connsiteY211" fmla="*/ 132382 h 254699"/>
                <a:gd name="connsiteX212" fmla="*/ 193799 w 257193"/>
                <a:gd name="connsiteY212" fmla="*/ 132382 h 254699"/>
                <a:gd name="connsiteX213" fmla="*/ 225711 w 257193"/>
                <a:gd name="connsiteY213" fmla="*/ 156381 h 254699"/>
                <a:gd name="connsiteX214" fmla="*/ 228980 w 257193"/>
                <a:gd name="connsiteY214" fmla="*/ 157499 h 254699"/>
                <a:gd name="connsiteX215" fmla="*/ 233453 w 257193"/>
                <a:gd name="connsiteY215" fmla="*/ 155349 h 254699"/>
                <a:gd name="connsiteX216" fmla="*/ 232335 w 257193"/>
                <a:gd name="connsiteY216" fmla="*/ 147607 h 254699"/>
                <a:gd name="connsiteX217" fmla="*/ 212034 w 257193"/>
                <a:gd name="connsiteY217" fmla="*/ 132468 h 254699"/>
                <a:gd name="connsiteX218" fmla="*/ 217109 w 257193"/>
                <a:gd name="connsiteY218" fmla="*/ 132468 h 254699"/>
                <a:gd name="connsiteX219" fmla="*/ 235947 w 257193"/>
                <a:gd name="connsiteY219" fmla="*/ 145456 h 254699"/>
                <a:gd name="connsiteX220" fmla="*/ 243603 w 257193"/>
                <a:gd name="connsiteY220" fmla="*/ 144080 h 254699"/>
                <a:gd name="connsiteX221" fmla="*/ 242227 w 257193"/>
                <a:gd name="connsiteY221" fmla="*/ 136425 h 254699"/>
                <a:gd name="connsiteX222" fmla="*/ 236463 w 257193"/>
                <a:gd name="connsiteY222" fmla="*/ 132468 h 254699"/>
                <a:gd name="connsiteX223" fmla="*/ 251689 w 257193"/>
                <a:gd name="connsiteY223" fmla="*/ 132468 h 254699"/>
                <a:gd name="connsiteX224" fmla="*/ 257194 w 257193"/>
                <a:gd name="connsiteY224" fmla="*/ 126963 h 254699"/>
                <a:gd name="connsiteX225" fmla="*/ 251689 w 257193"/>
                <a:gd name="connsiteY225" fmla="*/ 121458 h 254699"/>
                <a:gd name="connsiteX226" fmla="*/ 186143 w 257193"/>
                <a:gd name="connsiteY226" fmla="*/ 52643 h 254699"/>
                <a:gd name="connsiteX227" fmla="*/ 186143 w 257193"/>
                <a:gd name="connsiteY227" fmla="*/ 61245 h 254699"/>
                <a:gd name="connsiteX228" fmla="*/ 183906 w 257193"/>
                <a:gd name="connsiteY228" fmla="*/ 63395 h 254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</a:cxnLst>
              <a:rect l="l" t="t" r="r" b="b"/>
              <a:pathLst>
                <a:path w="257193" h="254699">
                  <a:moveTo>
                    <a:pt x="251259" y="121457"/>
                  </a:moveTo>
                  <a:lnTo>
                    <a:pt x="231388" y="121457"/>
                  </a:lnTo>
                  <a:lnTo>
                    <a:pt x="238786" y="113802"/>
                  </a:lnTo>
                  <a:cubicBezTo>
                    <a:pt x="240907" y="111657"/>
                    <a:pt x="240907" y="108205"/>
                    <a:pt x="238786" y="106060"/>
                  </a:cubicBezTo>
                  <a:cubicBezTo>
                    <a:pt x="236691" y="103922"/>
                    <a:pt x="233260" y="103887"/>
                    <a:pt x="231122" y="105982"/>
                  </a:cubicBezTo>
                  <a:cubicBezTo>
                    <a:pt x="231096" y="106008"/>
                    <a:pt x="231070" y="106034"/>
                    <a:pt x="231044" y="106060"/>
                  </a:cubicBezTo>
                  <a:lnTo>
                    <a:pt x="216163" y="121371"/>
                  </a:lnTo>
                  <a:lnTo>
                    <a:pt x="206615" y="121371"/>
                  </a:lnTo>
                  <a:lnTo>
                    <a:pt x="222873" y="100727"/>
                  </a:lnTo>
                  <a:cubicBezTo>
                    <a:pt x="224729" y="98379"/>
                    <a:pt x="224330" y="94971"/>
                    <a:pt x="221982" y="93115"/>
                  </a:cubicBezTo>
                  <a:cubicBezTo>
                    <a:pt x="221964" y="93100"/>
                    <a:pt x="221945" y="93086"/>
                    <a:pt x="221926" y="93071"/>
                  </a:cubicBezTo>
                  <a:cubicBezTo>
                    <a:pt x="219538" y="91218"/>
                    <a:pt x="216108" y="91599"/>
                    <a:pt x="214185" y="93932"/>
                  </a:cubicBezTo>
                  <a:lnTo>
                    <a:pt x="192680" y="121371"/>
                  </a:lnTo>
                  <a:lnTo>
                    <a:pt x="142188" y="121371"/>
                  </a:lnTo>
                  <a:lnTo>
                    <a:pt x="178229" y="85416"/>
                  </a:lnTo>
                  <a:lnTo>
                    <a:pt x="214357" y="80083"/>
                  </a:lnTo>
                  <a:cubicBezTo>
                    <a:pt x="217324" y="79690"/>
                    <a:pt x="219410" y="76966"/>
                    <a:pt x="219018" y="73999"/>
                  </a:cubicBezTo>
                  <a:cubicBezTo>
                    <a:pt x="219013" y="73962"/>
                    <a:pt x="219007" y="73926"/>
                    <a:pt x="219002" y="73890"/>
                  </a:cubicBezTo>
                  <a:cubicBezTo>
                    <a:pt x="218562" y="70881"/>
                    <a:pt x="215766" y="68799"/>
                    <a:pt x="212758" y="69239"/>
                  </a:cubicBezTo>
                  <a:cubicBezTo>
                    <a:pt x="212746" y="69241"/>
                    <a:pt x="212734" y="69243"/>
                    <a:pt x="212723" y="69245"/>
                  </a:cubicBezTo>
                  <a:lnTo>
                    <a:pt x="191218" y="72341"/>
                  </a:lnTo>
                  <a:lnTo>
                    <a:pt x="194745" y="68900"/>
                  </a:lnTo>
                  <a:lnTo>
                    <a:pt x="217281" y="64772"/>
                  </a:lnTo>
                  <a:cubicBezTo>
                    <a:pt x="220269" y="64209"/>
                    <a:pt x="222235" y="61331"/>
                    <a:pt x="221673" y="58343"/>
                  </a:cubicBezTo>
                  <a:cubicBezTo>
                    <a:pt x="221671" y="58335"/>
                    <a:pt x="221670" y="58328"/>
                    <a:pt x="221668" y="58320"/>
                  </a:cubicBezTo>
                  <a:cubicBezTo>
                    <a:pt x="221152" y="55372"/>
                    <a:pt x="218344" y="53400"/>
                    <a:pt x="215396" y="53916"/>
                  </a:cubicBezTo>
                  <a:cubicBezTo>
                    <a:pt x="215365" y="53922"/>
                    <a:pt x="215334" y="53927"/>
                    <a:pt x="215303" y="53933"/>
                  </a:cubicBezTo>
                  <a:lnTo>
                    <a:pt x="208422" y="55138"/>
                  </a:lnTo>
                  <a:lnTo>
                    <a:pt x="219174" y="44471"/>
                  </a:lnTo>
                  <a:cubicBezTo>
                    <a:pt x="221335" y="42310"/>
                    <a:pt x="221335" y="38805"/>
                    <a:pt x="219174" y="36644"/>
                  </a:cubicBezTo>
                  <a:cubicBezTo>
                    <a:pt x="217012" y="34482"/>
                    <a:pt x="213508" y="34482"/>
                    <a:pt x="211346" y="36644"/>
                  </a:cubicBezTo>
                  <a:lnTo>
                    <a:pt x="197325" y="50751"/>
                  </a:lnTo>
                  <a:lnTo>
                    <a:pt x="197325" y="40084"/>
                  </a:lnTo>
                  <a:cubicBezTo>
                    <a:pt x="197325" y="37044"/>
                    <a:pt x="194860" y="34579"/>
                    <a:pt x="191820" y="34579"/>
                  </a:cubicBezTo>
                  <a:cubicBezTo>
                    <a:pt x="188780" y="34579"/>
                    <a:pt x="186315" y="37044"/>
                    <a:pt x="186315" y="40084"/>
                  </a:cubicBezTo>
                  <a:lnTo>
                    <a:pt x="186315" y="47138"/>
                  </a:lnTo>
                  <a:cubicBezTo>
                    <a:pt x="185570" y="45513"/>
                    <a:pt x="184104" y="44334"/>
                    <a:pt x="182358" y="43955"/>
                  </a:cubicBezTo>
                  <a:cubicBezTo>
                    <a:pt x="179373" y="43380"/>
                    <a:pt x="176486" y="45334"/>
                    <a:pt x="175911" y="48320"/>
                  </a:cubicBezTo>
                  <a:cubicBezTo>
                    <a:pt x="175910" y="48327"/>
                    <a:pt x="175908" y="48335"/>
                    <a:pt x="175907" y="48342"/>
                  </a:cubicBezTo>
                  <a:lnTo>
                    <a:pt x="170574" y="77330"/>
                  </a:lnTo>
                  <a:lnTo>
                    <a:pt x="134188" y="113716"/>
                  </a:lnTo>
                  <a:lnTo>
                    <a:pt x="134188" y="63739"/>
                  </a:lnTo>
                  <a:lnTo>
                    <a:pt x="164208" y="42235"/>
                  </a:lnTo>
                  <a:cubicBezTo>
                    <a:pt x="167009" y="41052"/>
                    <a:pt x="168322" y="37823"/>
                    <a:pt x="167139" y="35022"/>
                  </a:cubicBezTo>
                  <a:cubicBezTo>
                    <a:pt x="165957" y="32221"/>
                    <a:pt x="162728" y="30909"/>
                    <a:pt x="159926" y="32091"/>
                  </a:cubicBezTo>
                  <a:cubicBezTo>
                    <a:pt x="159119" y="32432"/>
                    <a:pt x="158405" y="32961"/>
                    <a:pt x="157843" y="33633"/>
                  </a:cubicBezTo>
                  <a:lnTo>
                    <a:pt x="134188" y="50837"/>
                  </a:lnTo>
                  <a:lnTo>
                    <a:pt x="134188" y="40084"/>
                  </a:lnTo>
                  <a:lnTo>
                    <a:pt x="147177" y="21160"/>
                  </a:lnTo>
                  <a:cubicBezTo>
                    <a:pt x="148908" y="18666"/>
                    <a:pt x="148292" y="15240"/>
                    <a:pt x="145800" y="13505"/>
                  </a:cubicBezTo>
                  <a:cubicBezTo>
                    <a:pt x="143354" y="11781"/>
                    <a:pt x="139973" y="12367"/>
                    <a:pt x="138249" y="14813"/>
                  </a:cubicBezTo>
                  <a:cubicBezTo>
                    <a:pt x="138214" y="14864"/>
                    <a:pt x="138179" y="14915"/>
                    <a:pt x="138145" y="14967"/>
                  </a:cubicBezTo>
                  <a:lnTo>
                    <a:pt x="134188" y="20644"/>
                  </a:lnTo>
                  <a:lnTo>
                    <a:pt x="134188" y="5505"/>
                  </a:lnTo>
                  <a:cubicBezTo>
                    <a:pt x="134188" y="2465"/>
                    <a:pt x="131723" y="0"/>
                    <a:pt x="128683" y="0"/>
                  </a:cubicBezTo>
                  <a:cubicBezTo>
                    <a:pt x="125642" y="0"/>
                    <a:pt x="123178" y="2465"/>
                    <a:pt x="123178" y="5505"/>
                  </a:cubicBezTo>
                  <a:lnTo>
                    <a:pt x="123178" y="25375"/>
                  </a:lnTo>
                  <a:lnTo>
                    <a:pt x="115522" y="17978"/>
                  </a:lnTo>
                  <a:cubicBezTo>
                    <a:pt x="113428" y="15840"/>
                    <a:pt x="109996" y="15805"/>
                    <a:pt x="107859" y="17900"/>
                  </a:cubicBezTo>
                  <a:cubicBezTo>
                    <a:pt x="107832" y="17925"/>
                    <a:pt x="107806" y="17951"/>
                    <a:pt x="107780" y="17978"/>
                  </a:cubicBezTo>
                  <a:cubicBezTo>
                    <a:pt x="105649" y="20152"/>
                    <a:pt x="105649" y="23631"/>
                    <a:pt x="107780" y="25805"/>
                  </a:cubicBezTo>
                  <a:lnTo>
                    <a:pt x="123092" y="40601"/>
                  </a:lnTo>
                  <a:lnTo>
                    <a:pt x="123092" y="50149"/>
                  </a:lnTo>
                  <a:lnTo>
                    <a:pt x="102447" y="33977"/>
                  </a:lnTo>
                  <a:cubicBezTo>
                    <a:pt x="100248" y="31878"/>
                    <a:pt x="96763" y="31959"/>
                    <a:pt x="94664" y="34158"/>
                  </a:cubicBezTo>
                  <a:cubicBezTo>
                    <a:pt x="92565" y="36357"/>
                    <a:pt x="92646" y="39842"/>
                    <a:pt x="94845" y="41941"/>
                  </a:cubicBezTo>
                  <a:cubicBezTo>
                    <a:pt x="95093" y="42179"/>
                    <a:pt x="95364" y="42392"/>
                    <a:pt x="95652" y="42579"/>
                  </a:cubicBezTo>
                  <a:lnTo>
                    <a:pt x="123092" y="64169"/>
                  </a:lnTo>
                  <a:lnTo>
                    <a:pt x="123092" y="113286"/>
                  </a:lnTo>
                  <a:lnTo>
                    <a:pt x="86620" y="76814"/>
                  </a:lnTo>
                  <a:lnTo>
                    <a:pt x="83265" y="37762"/>
                  </a:lnTo>
                  <a:cubicBezTo>
                    <a:pt x="82730" y="34769"/>
                    <a:pt x="79870" y="32777"/>
                    <a:pt x="76877" y="33312"/>
                  </a:cubicBezTo>
                  <a:cubicBezTo>
                    <a:pt x="74261" y="33780"/>
                    <a:pt x="72352" y="36050"/>
                    <a:pt x="72341" y="38708"/>
                  </a:cubicBezTo>
                  <a:lnTo>
                    <a:pt x="74578" y="64514"/>
                  </a:lnTo>
                  <a:lnTo>
                    <a:pt x="66750" y="56686"/>
                  </a:lnTo>
                  <a:lnTo>
                    <a:pt x="65804" y="33891"/>
                  </a:lnTo>
                  <a:cubicBezTo>
                    <a:pt x="65804" y="30851"/>
                    <a:pt x="63339" y="28386"/>
                    <a:pt x="60299" y="28386"/>
                  </a:cubicBezTo>
                  <a:cubicBezTo>
                    <a:pt x="57258" y="28386"/>
                    <a:pt x="54793" y="30851"/>
                    <a:pt x="54793" y="33891"/>
                  </a:cubicBezTo>
                  <a:lnTo>
                    <a:pt x="54793" y="44815"/>
                  </a:lnTo>
                  <a:lnTo>
                    <a:pt x="46192" y="36214"/>
                  </a:lnTo>
                  <a:cubicBezTo>
                    <a:pt x="44018" y="34083"/>
                    <a:pt x="40538" y="34083"/>
                    <a:pt x="38364" y="36214"/>
                  </a:cubicBezTo>
                  <a:cubicBezTo>
                    <a:pt x="36320" y="38423"/>
                    <a:pt x="36320" y="41832"/>
                    <a:pt x="38364" y="44041"/>
                  </a:cubicBezTo>
                  <a:lnTo>
                    <a:pt x="45331" y="50923"/>
                  </a:lnTo>
                  <a:lnTo>
                    <a:pt x="38622" y="49977"/>
                  </a:lnTo>
                  <a:cubicBezTo>
                    <a:pt x="35605" y="49549"/>
                    <a:pt x="32813" y="51648"/>
                    <a:pt x="32386" y="54664"/>
                  </a:cubicBezTo>
                  <a:cubicBezTo>
                    <a:pt x="31958" y="57681"/>
                    <a:pt x="34057" y="60473"/>
                    <a:pt x="37074" y="60901"/>
                  </a:cubicBezTo>
                  <a:lnTo>
                    <a:pt x="58148" y="63739"/>
                  </a:lnTo>
                  <a:lnTo>
                    <a:pt x="67266" y="72943"/>
                  </a:lnTo>
                  <a:lnTo>
                    <a:pt x="42579" y="68814"/>
                  </a:lnTo>
                  <a:cubicBezTo>
                    <a:pt x="39618" y="68124"/>
                    <a:pt x="36658" y="69964"/>
                    <a:pt x="35967" y="72925"/>
                  </a:cubicBezTo>
                  <a:cubicBezTo>
                    <a:pt x="35276" y="75886"/>
                    <a:pt x="37117" y="78846"/>
                    <a:pt x="40078" y="79537"/>
                  </a:cubicBezTo>
                  <a:cubicBezTo>
                    <a:pt x="40307" y="79590"/>
                    <a:pt x="40539" y="79629"/>
                    <a:pt x="40772" y="79653"/>
                  </a:cubicBezTo>
                  <a:lnTo>
                    <a:pt x="79997" y="86190"/>
                  </a:lnTo>
                  <a:lnTo>
                    <a:pt x="80599" y="86190"/>
                  </a:lnTo>
                  <a:lnTo>
                    <a:pt x="115006" y="120597"/>
                  </a:lnTo>
                  <a:lnTo>
                    <a:pt x="62793" y="120597"/>
                  </a:lnTo>
                  <a:lnTo>
                    <a:pt x="35783" y="92727"/>
                  </a:lnTo>
                  <a:cubicBezTo>
                    <a:pt x="33898" y="90342"/>
                    <a:pt x="30437" y="89936"/>
                    <a:pt x="28051" y="91821"/>
                  </a:cubicBezTo>
                  <a:cubicBezTo>
                    <a:pt x="25665" y="93706"/>
                    <a:pt x="25259" y="97168"/>
                    <a:pt x="27144" y="99553"/>
                  </a:cubicBezTo>
                  <a:cubicBezTo>
                    <a:pt x="27385" y="99858"/>
                    <a:pt x="27657" y="100136"/>
                    <a:pt x="27956" y="100383"/>
                  </a:cubicBezTo>
                  <a:lnTo>
                    <a:pt x="47482" y="120597"/>
                  </a:lnTo>
                  <a:lnTo>
                    <a:pt x="34063" y="120597"/>
                  </a:lnTo>
                  <a:lnTo>
                    <a:pt x="16859" y="105114"/>
                  </a:lnTo>
                  <a:cubicBezTo>
                    <a:pt x="14429" y="103287"/>
                    <a:pt x="10978" y="103777"/>
                    <a:pt x="9151" y="106207"/>
                  </a:cubicBezTo>
                  <a:cubicBezTo>
                    <a:pt x="7569" y="108312"/>
                    <a:pt x="7699" y="111243"/>
                    <a:pt x="9462" y="113200"/>
                  </a:cubicBezTo>
                  <a:lnTo>
                    <a:pt x="17462" y="120597"/>
                  </a:lnTo>
                  <a:lnTo>
                    <a:pt x="5505" y="120597"/>
                  </a:lnTo>
                  <a:cubicBezTo>
                    <a:pt x="2465" y="120597"/>
                    <a:pt x="0" y="123062"/>
                    <a:pt x="0" y="126102"/>
                  </a:cubicBezTo>
                  <a:cubicBezTo>
                    <a:pt x="0" y="129143"/>
                    <a:pt x="2465" y="131608"/>
                    <a:pt x="5505" y="131608"/>
                  </a:cubicBezTo>
                  <a:lnTo>
                    <a:pt x="15225" y="131608"/>
                  </a:lnTo>
                  <a:lnTo>
                    <a:pt x="9806" y="135736"/>
                  </a:lnTo>
                  <a:cubicBezTo>
                    <a:pt x="7684" y="137913"/>
                    <a:pt x="7728" y="141399"/>
                    <a:pt x="9905" y="143521"/>
                  </a:cubicBezTo>
                  <a:cubicBezTo>
                    <a:pt x="11675" y="145247"/>
                    <a:pt x="14379" y="145581"/>
                    <a:pt x="16515" y="144338"/>
                  </a:cubicBezTo>
                  <a:lnTo>
                    <a:pt x="33719" y="131522"/>
                  </a:lnTo>
                  <a:lnTo>
                    <a:pt x="50407" y="131522"/>
                  </a:lnTo>
                  <a:lnTo>
                    <a:pt x="28730" y="154574"/>
                  </a:lnTo>
                  <a:cubicBezTo>
                    <a:pt x="26644" y="156767"/>
                    <a:pt x="26644" y="160210"/>
                    <a:pt x="28730" y="162402"/>
                  </a:cubicBezTo>
                  <a:cubicBezTo>
                    <a:pt x="29784" y="163313"/>
                    <a:pt x="31122" y="163829"/>
                    <a:pt x="32515" y="163864"/>
                  </a:cubicBezTo>
                  <a:cubicBezTo>
                    <a:pt x="34037" y="163847"/>
                    <a:pt x="35490" y="163229"/>
                    <a:pt x="36558" y="162144"/>
                  </a:cubicBezTo>
                  <a:lnTo>
                    <a:pt x="65374" y="131522"/>
                  </a:lnTo>
                  <a:lnTo>
                    <a:pt x="114490" y="131522"/>
                  </a:lnTo>
                  <a:lnTo>
                    <a:pt x="77330" y="168681"/>
                  </a:lnTo>
                  <a:lnTo>
                    <a:pt x="41633" y="169800"/>
                  </a:lnTo>
                  <a:cubicBezTo>
                    <a:pt x="38594" y="169893"/>
                    <a:pt x="36206" y="172432"/>
                    <a:pt x="36299" y="175471"/>
                  </a:cubicBezTo>
                  <a:cubicBezTo>
                    <a:pt x="36299" y="175473"/>
                    <a:pt x="36299" y="175475"/>
                    <a:pt x="36299" y="175477"/>
                  </a:cubicBezTo>
                  <a:cubicBezTo>
                    <a:pt x="36344" y="178469"/>
                    <a:pt x="38805" y="180860"/>
                    <a:pt x="41798" y="180816"/>
                  </a:cubicBezTo>
                  <a:cubicBezTo>
                    <a:pt x="41858" y="180815"/>
                    <a:pt x="41917" y="180813"/>
                    <a:pt x="41977" y="180810"/>
                  </a:cubicBezTo>
                  <a:lnTo>
                    <a:pt x="65976" y="180036"/>
                  </a:lnTo>
                  <a:lnTo>
                    <a:pt x="57374" y="188638"/>
                  </a:lnTo>
                  <a:lnTo>
                    <a:pt x="34579" y="189498"/>
                  </a:lnTo>
                  <a:cubicBezTo>
                    <a:pt x="31525" y="189637"/>
                    <a:pt x="29149" y="192205"/>
                    <a:pt x="29246" y="195261"/>
                  </a:cubicBezTo>
                  <a:cubicBezTo>
                    <a:pt x="29385" y="198298"/>
                    <a:pt x="31960" y="200647"/>
                    <a:pt x="34997" y="200508"/>
                  </a:cubicBezTo>
                  <a:cubicBezTo>
                    <a:pt x="35001" y="200508"/>
                    <a:pt x="35005" y="200508"/>
                    <a:pt x="35009" y="200508"/>
                  </a:cubicBezTo>
                  <a:lnTo>
                    <a:pt x="45934" y="200078"/>
                  </a:lnTo>
                  <a:lnTo>
                    <a:pt x="37332" y="208680"/>
                  </a:lnTo>
                  <a:cubicBezTo>
                    <a:pt x="35194" y="210774"/>
                    <a:pt x="35159" y="214205"/>
                    <a:pt x="37254" y="216343"/>
                  </a:cubicBezTo>
                  <a:cubicBezTo>
                    <a:pt x="37279" y="216369"/>
                    <a:pt x="37305" y="216395"/>
                    <a:pt x="37332" y="216421"/>
                  </a:cubicBezTo>
                  <a:cubicBezTo>
                    <a:pt x="39470" y="218583"/>
                    <a:pt x="42956" y="218602"/>
                    <a:pt x="45117" y="216464"/>
                  </a:cubicBezTo>
                  <a:cubicBezTo>
                    <a:pt x="45131" y="216450"/>
                    <a:pt x="45145" y="216436"/>
                    <a:pt x="45159" y="216421"/>
                  </a:cubicBezTo>
                  <a:lnTo>
                    <a:pt x="52041" y="209540"/>
                  </a:lnTo>
                  <a:lnTo>
                    <a:pt x="51095" y="216249"/>
                  </a:lnTo>
                  <a:cubicBezTo>
                    <a:pt x="50688" y="219262"/>
                    <a:pt x="52801" y="222034"/>
                    <a:pt x="55814" y="222441"/>
                  </a:cubicBezTo>
                  <a:cubicBezTo>
                    <a:pt x="55818" y="222442"/>
                    <a:pt x="55822" y="222442"/>
                    <a:pt x="55826" y="222443"/>
                  </a:cubicBezTo>
                  <a:lnTo>
                    <a:pt x="57202" y="222443"/>
                  </a:lnTo>
                  <a:cubicBezTo>
                    <a:pt x="59931" y="222427"/>
                    <a:pt x="62237" y="220414"/>
                    <a:pt x="62621" y="217712"/>
                  </a:cubicBezTo>
                  <a:lnTo>
                    <a:pt x="65460" y="196637"/>
                  </a:lnTo>
                  <a:lnTo>
                    <a:pt x="74664" y="187433"/>
                  </a:lnTo>
                  <a:lnTo>
                    <a:pt x="70019" y="216077"/>
                  </a:lnTo>
                  <a:cubicBezTo>
                    <a:pt x="69506" y="219074"/>
                    <a:pt x="71519" y="221919"/>
                    <a:pt x="74516" y="222432"/>
                  </a:cubicBezTo>
                  <a:cubicBezTo>
                    <a:pt x="74536" y="222436"/>
                    <a:pt x="74557" y="222439"/>
                    <a:pt x="74578" y="222443"/>
                  </a:cubicBezTo>
                  <a:lnTo>
                    <a:pt x="75438" y="222443"/>
                  </a:lnTo>
                  <a:cubicBezTo>
                    <a:pt x="78125" y="222477"/>
                    <a:pt x="80431" y="220537"/>
                    <a:pt x="80857" y="217884"/>
                  </a:cubicBezTo>
                  <a:lnTo>
                    <a:pt x="87910" y="174875"/>
                  </a:lnTo>
                  <a:cubicBezTo>
                    <a:pt x="87910" y="174875"/>
                    <a:pt x="87910" y="174875"/>
                    <a:pt x="87910" y="174359"/>
                  </a:cubicBezTo>
                  <a:lnTo>
                    <a:pt x="122748" y="139521"/>
                  </a:lnTo>
                  <a:lnTo>
                    <a:pt x="122748" y="192250"/>
                  </a:lnTo>
                  <a:lnTo>
                    <a:pt x="94620" y="223905"/>
                  </a:lnTo>
                  <a:cubicBezTo>
                    <a:pt x="92624" y="226280"/>
                    <a:pt x="92933" y="229823"/>
                    <a:pt x="95308" y="231818"/>
                  </a:cubicBezTo>
                  <a:cubicBezTo>
                    <a:pt x="97683" y="233814"/>
                    <a:pt x="101226" y="233506"/>
                    <a:pt x="103222" y="231130"/>
                  </a:cubicBezTo>
                  <a:lnTo>
                    <a:pt x="123092" y="208766"/>
                  </a:lnTo>
                  <a:lnTo>
                    <a:pt x="123092" y="220550"/>
                  </a:lnTo>
                  <a:lnTo>
                    <a:pt x="107608" y="237754"/>
                  </a:lnTo>
                  <a:cubicBezTo>
                    <a:pt x="105542" y="239987"/>
                    <a:pt x="105677" y="243472"/>
                    <a:pt x="107910" y="245538"/>
                  </a:cubicBezTo>
                  <a:cubicBezTo>
                    <a:pt x="110142" y="247605"/>
                    <a:pt x="113628" y="247470"/>
                    <a:pt x="115694" y="245237"/>
                  </a:cubicBezTo>
                  <a:lnTo>
                    <a:pt x="123092" y="237152"/>
                  </a:lnTo>
                  <a:lnTo>
                    <a:pt x="123092" y="249194"/>
                  </a:lnTo>
                  <a:cubicBezTo>
                    <a:pt x="123092" y="252235"/>
                    <a:pt x="125557" y="254699"/>
                    <a:pt x="128597" y="254699"/>
                  </a:cubicBezTo>
                  <a:cubicBezTo>
                    <a:pt x="131637" y="254699"/>
                    <a:pt x="134102" y="252235"/>
                    <a:pt x="134102" y="249194"/>
                  </a:cubicBezTo>
                  <a:lnTo>
                    <a:pt x="134102" y="239388"/>
                  </a:lnTo>
                  <a:lnTo>
                    <a:pt x="138231" y="244807"/>
                  </a:lnTo>
                  <a:cubicBezTo>
                    <a:pt x="140072" y="247185"/>
                    <a:pt x="143481" y="247644"/>
                    <a:pt x="145886" y="245839"/>
                  </a:cubicBezTo>
                  <a:cubicBezTo>
                    <a:pt x="148281" y="244044"/>
                    <a:pt x="148767" y="240647"/>
                    <a:pt x="146971" y="238253"/>
                  </a:cubicBezTo>
                  <a:cubicBezTo>
                    <a:pt x="146954" y="238230"/>
                    <a:pt x="146936" y="238207"/>
                    <a:pt x="146919" y="238184"/>
                  </a:cubicBezTo>
                  <a:lnTo>
                    <a:pt x="134102" y="220980"/>
                  </a:lnTo>
                  <a:lnTo>
                    <a:pt x="134102" y="207905"/>
                  </a:lnTo>
                  <a:lnTo>
                    <a:pt x="150703" y="230872"/>
                  </a:lnTo>
                  <a:cubicBezTo>
                    <a:pt x="151711" y="232347"/>
                    <a:pt x="153391" y="233218"/>
                    <a:pt x="155176" y="233195"/>
                  </a:cubicBezTo>
                  <a:cubicBezTo>
                    <a:pt x="158169" y="233195"/>
                    <a:pt x="160596" y="230769"/>
                    <a:pt x="160596" y="227777"/>
                  </a:cubicBezTo>
                  <a:cubicBezTo>
                    <a:pt x="160597" y="226633"/>
                    <a:pt x="160235" y="225519"/>
                    <a:pt x="159563" y="224593"/>
                  </a:cubicBezTo>
                  <a:lnTo>
                    <a:pt x="134618" y="190444"/>
                  </a:lnTo>
                  <a:cubicBezTo>
                    <a:pt x="134618" y="190444"/>
                    <a:pt x="134618" y="190444"/>
                    <a:pt x="134618" y="190444"/>
                  </a:cubicBezTo>
                  <a:lnTo>
                    <a:pt x="134618" y="139607"/>
                  </a:lnTo>
                  <a:lnTo>
                    <a:pt x="171176" y="176165"/>
                  </a:lnTo>
                  <a:lnTo>
                    <a:pt x="170574" y="214443"/>
                  </a:lnTo>
                  <a:cubicBezTo>
                    <a:pt x="170479" y="217434"/>
                    <a:pt x="172827" y="219936"/>
                    <a:pt x="175818" y="220031"/>
                  </a:cubicBezTo>
                  <a:cubicBezTo>
                    <a:pt x="175876" y="220033"/>
                    <a:pt x="175934" y="220034"/>
                    <a:pt x="175993" y="220034"/>
                  </a:cubicBezTo>
                  <a:lnTo>
                    <a:pt x="175993" y="220034"/>
                  </a:lnTo>
                  <a:cubicBezTo>
                    <a:pt x="179000" y="220034"/>
                    <a:pt x="181451" y="217622"/>
                    <a:pt x="181498" y="214615"/>
                  </a:cubicBezTo>
                  <a:lnTo>
                    <a:pt x="181928" y="187003"/>
                  </a:lnTo>
                  <a:lnTo>
                    <a:pt x="187863" y="193024"/>
                  </a:lnTo>
                  <a:lnTo>
                    <a:pt x="192078" y="215561"/>
                  </a:lnTo>
                  <a:cubicBezTo>
                    <a:pt x="192542" y="218180"/>
                    <a:pt x="194838" y="220075"/>
                    <a:pt x="197497" y="220034"/>
                  </a:cubicBezTo>
                  <a:lnTo>
                    <a:pt x="198443" y="220034"/>
                  </a:lnTo>
                  <a:cubicBezTo>
                    <a:pt x="201435" y="219509"/>
                    <a:pt x="203437" y="216661"/>
                    <a:pt x="202916" y="213669"/>
                  </a:cubicBezTo>
                  <a:lnTo>
                    <a:pt x="201626" y="206787"/>
                  </a:lnTo>
                  <a:lnTo>
                    <a:pt x="212378" y="217540"/>
                  </a:lnTo>
                  <a:cubicBezTo>
                    <a:pt x="214473" y="219677"/>
                    <a:pt x="217904" y="219712"/>
                    <a:pt x="220042" y="217618"/>
                  </a:cubicBezTo>
                  <a:cubicBezTo>
                    <a:pt x="220068" y="217592"/>
                    <a:pt x="220094" y="217566"/>
                    <a:pt x="220120" y="217540"/>
                  </a:cubicBezTo>
                  <a:cubicBezTo>
                    <a:pt x="222258" y="215445"/>
                    <a:pt x="222293" y="212014"/>
                    <a:pt x="220198" y="209876"/>
                  </a:cubicBezTo>
                  <a:cubicBezTo>
                    <a:pt x="220172" y="209850"/>
                    <a:pt x="220146" y="209824"/>
                    <a:pt x="220120" y="209798"/>
                  </a:cubicBezTo>
                  <a:lnTo>
                    <a:pt x="206099" y="195691"/>
                  </a:lnTo>
                  <a:lnTo>
                    <a:pt x="216679" y="195691"/>
                  </a:lnTo>
                  <a:cubicBezTo>
                    <a:pt x="219672" y="195692"/>
                    <a:pt x="222100" y="193268"/>
                    <a:pt x="222101" y="190275"/>
                  </a:cubicBezTo>
                  <a:cubicBezTo>
                    <a:pt x="222101" y="190216"/>
                    <a:pt x="222100" y="190158"/>
                    <a:pt x="222098" y="190100"/>
                  </a:cubicBezTo>
                  <a:cubicBezTo>
                    <a:pt x="221921" y="187117"/>
                    <a:pt x="219494" y="184765"/>
                    <a:pt x="216507" y="184681"/>
                  </a:cubicBezTo>
                  <a:lnTo>
                    <a:pt x="195261" y="184681"/>
                  </a:lnTo>
                  <a:lnTo>
                    <a:pt x="188465" y="177971"/>
                  </a:lnTo>
                  <a:lnTo>
                    <a:pt x="214271" y="174789"/>
                  </a:lnTo>
                  <a:cubicBezTo>
                    <a:pt x="217272" y="174303"/>
                    <a:pt x="219312" y="171476"/>
                    <a:pt x="218826" y="168475"/>
                  </a:cubicBezTo>
                  <a:cubicBezTo>
                    <a:pt x="218370" y="165654"/>
                    <a:pt x="215830" y="163651"/>
                    <a:pt x="212980" y="163864"/>
                  </a:cubicBezTo>
                  <a:lnTo>
                    <a:pt x="178573" y="168079"/>
                  </a:lnTo>
                  <a:lnTo>
                    <a:pt x="142962" y="132382"/>
                  </a:lnTo>
                  <a:lnTo>
                    <a:pt x="193799" y="132382"/>
                  </a:lnTo>
                  <a:lnTo>
                    <a:pt x="225711" y="156381"/>
                  </a:lnTo>
                  <a:cubicBezTo>
                    <a:pt x="226646" y="157106"/>
                    <a:pt x="227796" y="157499"/>
                    <a:pt x="228980" y="157499"/>
                  </a:cubicBezTo>
                  <a:cubicBezTo>
                    <a:pt x="230719" y="157494"/>
                    <a:pt x="232363" y="156704"/>
                    <a:pt x="233453" y="155349"/>
                  </a:cubicBezTo>
                  <a:cubicBezTo>
                    <a:pt x="235248" y="152893"/>
                    <a:pt x="234751" y="149454"/>
                    <a:pt x="232335" y="147607"/>
                  </a:cubicBezTo>
                  <a:lnTo>
                    <a:pt x="212034" y="132468"/>
                  </a:lnTo>
                  <a:lnTo>
                    <a:pt x="217109" y="132468"/>
                  </a:lnTo>
                  <a:lnTo>
                    <a:pt x="235947" y="145456"/>
                  </a:lnTo>
                  <a:cubicBezTo>
                    <a:pt x="238452" y="147139"/>
                    <a:pt x="241841" y="146530"/>
                    <a:pt x="243603" y="144080"/>
                  </a:cubicBezTo>
                  <a:cubicBezTo>
                    <a:pt x="245334" y="141585"/>
                    <a:pt x="244718" y="138160"/>
                    <a:pt x="242227" y="136425"/>
                  </a:cubicBezTo>
                  <a:lnTo>
                    <a:pt x="236463" y="132468"/>
                  </a:lnTo>
                  <a:lnTo>
                    <a:pt x="251689" y="132468"/>
                  </a:lnTo>
                  <a:cubicBezTo>
                    <a:pt x="254729" y="132468"/>
                    <a:pt x="257194" y="130003"/>
                    <a:pt x="257194" y="126963"/>
                  </a:cubicBezTo>
                  <a:cubicBezTo>
                    <a:pt x="257194" y="123922"/>
                    <a:pt x="254729" y="121458"/>
                    <a:pt x="251689" y="121458"/>
                  </a:cubicBezTo>
                  <a:close/>
                  <a:moveTo>
                    <a:pt x="186143" y="52643"/>
                  </a:moveTo>
                  <a:lnTo>
                    <a:pt x="186143" y="61245"/>
                  </a:lnTo>
                  <a:lnTo>
                    <a:pt x="183906" y="63395"/>
                  </a:lnTo>
                  <a:close/>
                </a:path>
              </a:pathLst>
            </a:custGeom>
            <a:solidFill>
              <a:srgbClr val="EBEBEB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940634D-D91F-05C4-8804-F17D173356E8}"/>
                </a:ext>
              </a:extLst>
            </p:cNvPr>
            <p:cNvSpPr/>
            <p:nvPr/>
          </p:nvSpPr>
          <p:spPr>
            <a:xfrm>
              <a:off x="7982872" y="3319575"/>
              <a:ext cx="255645" cy="255473"/>
            </a:xfrm>
            <a:custGeom>
              <a:avLst/>
              <a:gdLst>
                <a:gd name="connsiteX0" fmla="*/ 250140 w 255645"/>
                <a:gd name="connsiteY0" fmla="*/ 121887 h 255473"/>
                <a:gd name="connsiteX1" fmla="*/ 230184 w 255645"/>
                <a:gd name="connsiteY1" fmla="*/ 121887 h 255473"/>
                <a:gd name="connsiteX2" fmla="*/ 237582 w 255645"/>
                <a:gd name="connsiteY2" fmla="*/ 114232 h 255473"/>
                <a:gd name="connsiteX3" fmla="*/ 238316 w 255645"/>
                <a:gd name="connsiteY3" fmla="*/ 106481 h 255473"/>
                <a:gd name="connsiteX4" fmla="*/ 230565 w 255645"/>
                <a:gd name="connsiteY4" fmla="*/ 105747 h 255473"/>
                <a:gd name="connsiteX5" fmla="*/ 229754 w 255645"/>
                <a:gd name="connsiteY5" fmla="*/ 106576 h 255473"/>
                <a:gd name="connsiteX6" fmla="*/ 214873 w 255645"/>
                <a:gd name="connsiteY6" fmla="*/ 121887 h 255473"/>
                <a:gd name="connsiteX7" fmla="*/ 205325 w 255645"/>
                <a:gd name="connsiteY7" fmla="*/ 121887 h 255473"/>
                <a:gd name="connsiteX8" fmla="*/ 221582 w 255645"/>
                <a:gd name="connsiteY8" fmla="*/ 101243 h 255473"/>
                <a:gd name="connsiteX9" fmla="*/ 220636 w 255645"/>
                <a:gd name="connsiteY9" fmla="*/ 93502 h 255473"/>
                <a:gd name="connsiteX10" fmla="*/ 212907 w 255645"/>
                <a:gd name="connsiteY10" fmla="*/ 94433 h 255473"/>
                <a:gd name="connsiteX11" fmla="*/ 212895 w 255645"/>
                <a:gd name="connsiteY11" fmla="*/ 94448 h 255473"/>
                <a:gd name="connsiteX12" fmla="*/ 191390 w 255645"/>
                <a:gd name="connsiteY12" fmla="*/ 121887 h 255473"/>
                <a:gd name="connsiteX13" fmla="*/ 140898 w 255645"/>
                <a:gd name="connsiteY13" fmla="*/ 121887 h 255473"/>
                <a:gd name="connsiteX14" fmla="*/ 176939 w 255645"/>
                <a:gd name="connsiteY14" fmla="*/ 85846 h 255473"/>
                <a:gd name="connsiteX15" fmla="*/ 213067 w 255645"/>
                <a:gd name="connsiteY15" fmla="*/ 80599 h 255473"/>
                <a:gd name="connsiteX16" fmla="*/ 217712 w 255645"/>
                <a:gd name="connsiteY16" fmla="*/ 74320 h 255473"/>
                <a:gd name="connsiteX17" fmla="*/ 211432 w 255645"/>
                <a:gd name="connsiteY17" fmla="*/ 69675 h 255473"/>
                <a:gd name="connsiteX18" fmla="*/ 189928 w 255645"/>
                <a:gd name="connsiteY18" fmla="*/ 72857 h 255473"/>
                <a:gd name="connsiteX19" fmla="*/ 193369 w 255645"/>
                <a:gd name="connsiteY19" fmla="*/ 69416 h 255473"/>
                <a:gd name="connsiteX20" fmla="*/ 215991 w 255645"/>
                <a:gd name="connsiteY20" fmla="*/ 65202 h 255473"/>
                <a:gd name="connsiteX21" fmla="*/ 220421 w 255645"/>
                <a:gd name="connsiteY21" fmla="*/ 58793 h 255473"/>
                <a:gd name="connsiteX22" fmla="*/ 214013 w 255645"/>
                <a:gd name="connsiteY22" fmla="*/ 54363 h 255473"/>
                <a:gd name="connsiteX23" fmla="*/ 207131 w 255645"/>
                <a:gd name="connsiteY23" fmla="*/ 55654 h 255473"/>
                <a:gd name="connsiteX24" fmla="*/ 217884 w 255645"/>
                <a:gd name="connsiteY24" fmla="*/ 44901 h 255473"/>
                <a:gd name="connsiteX25" fmla="*/ 217962 w 255645"/>
                <a:gd name="connsiteY25" fmla="*/ 37238 h 255473"/>
                <a:gd name="connsiteX26" fmla="*/ 217884 w 255645"/>
                <a:gd name="connsiteY26" fmla="*/ 37160 h 255473"/>
                <a:gd name="connsiteX27" fmla="*/ 210056 w 255645"/>
                <a:gd name="connsiteY27" fmla="*/ 37160 h 255473"/>
                <a:gd name="connsiteX28" fmla="*/ 196035 w 255645"/>
                <a:gd name="connsiteY28" fmla="*/ 51181 h 255473"/>
                <a:gd name="connsiteX29" fmla="*/ 196035 w 255645"/>
                <a:gd name="connsiteY29" fmla="*/ 40601 h 255473"/>
                <a:gd name="connsiteX30" fmla="*/ 190374 w 255645"/>
                <a:gd name="connsiteY30" fmla="*/ 34907 h 255473"/>
                <a:gd name="connsiteX31" fmla="*/ 189928 w 255645"/>
                <a:gd name="connsiteY31" fmla="*/ 34923 h 255473"/>
                <a:gd name="connsiteX32" fmla="*/ 184509 w 255645"/>
                <a:gd name="connsiteY32" fmla="*/ 40513 h 255473"/>
                <a:gd name="connsiteX33" fmla="*/ 184509 w 255645"/>
                <a:gd name="connsiteY33" fmla="*/ 40514 h 255473"/>
                <a:gd name="connsiteX34" fmla="*/ 184509 w 255645"/>
                <a:gd name="connsiteY34" fmla="*/ 47568 h 255473"/>
                <a:gd name="connsiteX35" fmla="*/ 180638 w 255645"/>
                <a:gd name="connsiteY35" fmla="*/ 44385 h 255473"/>
                <a:gd name="connsiteX36" fmla="*/ 174191 w 255645"/>
                <a:gd name="connsiteY36" fmla="*/ 48750 h 255473"/>
                <a:gd name="connsiteX37" fmla="*/ 174187 w 255645"/>
                <a:gd name="connsiteY37" fmla="*/ 48772 h 255473"/>
                <a:gd name="connsiteX38" fmla="*/ 168767 w 255645"/>
                <a:gd name="connsiteY38" fmla="*/ 77760 h 255473"/>
                <a:gd name="connsiteX39" fmla="*/ 132468 w 255645"/>
                <a:gd name="connsiteY39" fmla="*/ 114060 h 255473"/>
                <a:gd name="connsiteX40" fmla="*/ 132468 w 255645"/>
                <a:gd name="connsiteY40" fmla="*/ 64169 h 255473"/>
                <a:gd name="connsiteX41" fmla="*/ 162488 w 255645"/>
                <a:gd name="connsiteY41" fmla="*/ 42579 h 255473"/>
                <a:gd name="connsiteX42" fmla="*/ 164809 w 255645"/>
                <a:gd name="connsiteY42" fmla="*/ 35275 h 255473"/>
                <a:gd name="connsiteX43" fmla="*/ 157506 w 255645"/>
                <a:gd name="connsiteY43" fmla="*/ 32954 h 255473"/>
                <a:gd name="connsiteX44" fmla="*/ 156123 w 255645"/>
                <a:gd name="connsiteY44" fmla="*/ 33977 h 255473"/>
                <a:gd name="connsiteX45" fmla="*/ 132468 w 255645"/>
                <a:gd name="connsiteY45" fmla="*/ 51181 h 255473"/>
                <a:gd name="connsiteX46" fmla="*/ 132468 w 255645"/>
                <a:gd name="connsiteY46" fmla="*/ 40084 h 255473"/>
                <a:gd name="connsiteX47" fmla="*/ 145456 w 255645"/>
                <a:gd name="connsiteY47" fmla="*/ 21246 h 255473"/>
                <a:gd name="connsiteX48" fmla="*/ 144408 w 255645"/>
                <a:gd name="connsiteY48" fmla="*/ 13532 h 255473"/>
                <a:gd name="connsiteX49" fmla="*/ 136694 w 255645"/>
                <a:gd name="connsiteY49" fmla="*/ 14580 h 255473"/>
                <a:gd name="connsiteX50" fmla="*/ 136425 w 255645"/>
                <a:gd name="connsiteY50" fmla="*/ 14967 h 255473"/>
                <a:gd name="connsiteX51" fmla="*/ 132468 w 255645"/>
                <a:gd name="connsiteY51" fmla="*/ 20730 h 255473"/>
                <a:gd name="connsiteX52" fmla="*/ 132468 w 255645"/>
                <a:gd name="connsiteY52" fmla="*/ 5505 h 255473"/>
                <a:gd name="connsiteX53" fmla="*/ 126963 w 255645"/>
                <a:gd name="connsiteY53" fmla="*/ 0 h 255473"/>
                <a:gd name="connsiteX54" fmla="*/ 121457 w 255645"/>
                <a:gd name="connsiteY54" fmla="*/ 5505 h 255473"/>
                <a:gd name="connsiteX55" fmla="*/ 121457 w 255645"/>
                <a:gd name="connsiteY55" fmla="*/ 25461 h 255473"/>
                <a:gd name="connsiteX56" fmla="*/ 113802 w 255645"/>
                <a:gd name="connsiteY56" fmla="*/ 18064 h 255473"/>
                <a:gd name="connsiteX57" fmla="*/ 106069 w 255645"/>
                <a:gd name="connsiteY57" fmla="*/ 18970 h 255473"/>
                <a:gd name="connsiteX58" fmla="*/ 106146 w 255645"/>
                <a:gd name="connsiteY58" fmla="*/ 25891 h 255473"/>
                <a:gd name="connsiteX59" fmla="*/ 121457 w 255645"/>
                <a:gd name="connsiteY59" fmla="*/ 40772 h 255473"/>
                <a:gd name="connsiteX60" fmla="*/ 121457 w 255645"/>
                <a:gd name="connsiteY60" fmla="*/ 50320 h 255473"/>
                <a:gd name="connsiteX61" fmla="*/ 100813 w 255645"/>
                <a:gd name="connsiteY61" fmla="*/ 34063 h 255473"/>
                <a:gd name="connsiteX62" fmla="*/ 93083 w 255645"/>
                <a:gd name="connsiteY62" fmla="*/ 34994 h 255473"/>
                <a:gd name="connsiteX63" fmla="*/ 93071 w 255645"/>
                <a:gd name="connsiteY63" fmla="*/ 35009 h 255473"/>
                <a:gd name="connsiteX64" fmla="*/ 94018 w 255645"/>
                <a:gd name="connsiteY64" fmla="*/ 42751 h 255473"/>
                <a:gd name="connsiteX65" fmla="*/ 121457 w 255645"/>
                <a:gd name="connsiteY65" fmla="*/ 64255 h 255473"/>
                <a:gd name="connsiteX66" fmla="*/ 121457 w 255645"/>
                <a:gd name="connsiteY66" fmla="*/ 113458 h 255473"/>
                <a:gd name="connsiteX67" fmla="*/ 84986 w 255645"/>
                <a:gd name="connsiteY67" fmla="*/ 76986 h 255473"/>
                <a:gd name="connsiteX68" fmla="*/ 81631 w 255645"/>
                <a:gd name="connsiteY68" fmla="*/ 37934 h 255473"/>
                <a:gd name="connsiteX69" fmla="*/ 76149 w 255645"/>
                <a:gd name="connsiteY69" fmla="*/ 32406 h 255473"/>
                <a:gd name="connsiteX70" fmla="*/ 70621 w 255645"/>
                <a:gd name="connsiteY70" fmla="*/ 37888 h 255473"/>
                <a:gd name="connsiteX71" fmla="*/ 70707 w 255645"/>
                <a:gd name="connsiteY71" fmla="*/ 38880 h 255473"/>
                <a:gd name="connsiteX72" fmla="*/ 72943 w 255645"/>
                <a:gd name="connsiteY72" fmla="*/ 64686 h 255473"/>
                <a:gd name="connsiteX73" fmla="*/ 65116 w 255645"/>
                <a:gd name="connsiteY73" fmla="*/ 56858 h 255473"/>
                <a:gd name="connsiteX74" fmla="*/ 64169 w 255645"/>
                <a:gd name="connsiteY74" fmla="*/ 33977 h 255473"/>
                <a:gd name="connsiteX75" fmla="*/ 58449 w 255645"/>
                <a:gd name="connsiteY75" fmla="*/ 28687 h 255473"/>
                <a:gd name="connsiteX76" fmla="*/ 53159 w 255645"/>
                <a:gd name="connsiteY76" fmla="*/ 34407 h 255473"/>
                <a:gd name="connsiteX77" fmla="*/ 53159 w 255645"/>
                <a:gd name="connsiteY77" fmla="*/ 45332 h 255473"/>
                <a:gd name="connsiteX78" fmla="*/ 44557 w 255645"/>
                <a:gd name="connsiteY78" fmla="*/ 36730 h 255473"/>
                <a:gd name="connsiteX79" fmla="*/ 36730 w 255645"/>
                <a:gd name="connsiteY79" fmla="*/ 36730 h 255473"/>
                <a:gd name="connsiteX80" fmla="*/ 36651 w 255645"/>
                <a:gd name="connsiteY80" fmla="*/ 44393 h 255473"/>
                <a:gd name="connsiteX81" fmla="*/ 36730 w 255645"/>
                <a:gd name="connsiteY81" fmla="*/ 44471 h 255473"/>
                <a:gd name="connsiteX82" fmla="*/ 43611 w 255645"/>
                <a:gd name="connsiteY82" fmla="*/ 51353 h 255473"/>
                <a:gd name="connsiteX83" fmla="*/ 36902 w 255645"/>
                <a:gd name="connsiteY83" fmla="*/ 50493 h 255473"/>
                <a:gd name="connsiteX84" fmla="*/ 30710 w 255645"/>
                <a:gd name="connsiteY84" fmla="*/ 55212 h 255473"/>
                <a:gd name="connsiteX85" fmla="*/ 30708 w 255645"/>
                <a:gd name="connsiteY85" fmla="*/ 55224 h 255473"/>
                <a:gd name="connsiteX86" fmla="*/ 35439 w 255645"/>
                <a:gd name="connsiteY86" fmla="*/ 61417 h 255473"/>
                <a:gd name="connsiteX87" fmla="*/ 56514 w 255645"/>
                <a:gd name="connsiteY87" fmla="*/ 64255 h 255473"/>
                <a:gd name="connsiteX88" fmla="*/ 65632 w 255645"/>
                <a:gd name="connsiteY88" fmla="*/ 73373 h 255473"/>
                <a:gd name="connsiteX89" fmla="*/ 40945 w 255645"/>
                <a:gd name="connsiteY89" fmla="*/ 69330 h 255473"/>
                <a:gd name="connsiteX90" fmla="*/ 34579 w 255645"/>
                <a:gd name="connsiteY90" fmla="*/ 73803 h 255473"/>
                <a:gd name="connsiteX91" fmla="*/ 39077 w 255645"/>
                <a:gd name="connsiteY91" fmla="*/ 80159 h 255473"/>
                <a:gd name="connsiteX92" fmla="*/ 39138 w 255645"/>
                <a:gd name="connsiteY92" fmla="*/ 80169 h 255473"/>
                <a:gd name="connsiteX93" fmla="*/ 78362 w 255645"/>
                <a:gd name="connsiteY93" fmla="*/ 86620 h 255473"/>
                <a:gd name="connsiteX94" fmla="*/ 78965 w 255645"/>
                <a:gd name="connsiteY94" fmla="*/ 86620 h 255473"/>
                <a:gd name="connsiteX95" fmla="*/ 113372 w 255645"/>
                <a:gd name="connsiteY95" fmla="*/ 121027 h 255473"/>
                <a:gd name="connsiteX96" fmla="*/ 62449 w 255645"/>
                <a:gd name="connsiteY96" fmla="*/ 121027 h 255473"/>
                <a:gd name="connsiteX97" fmla="*/ 35095 w 255645"/>
                <a:gd name="connsiteY97" fmla="*/ 94018 h 255473"/>
                <a:gd name="connsiteX98" fmla="*/ 27345 w 255645"/>
                <a:gd name="connsiteY98" fmla="*/ 94752 h 255473"/>
                <a:gd name="connsiteX99" fmla="*/ 27268 w 255645"/>
                <a:gd name="connsiteY99" fmla="*/ 101673 h 255473"/>
                <a:gd name="connsiteX100" fmla="*/ 46794 w 255645"/>
                <a:gd name="connsiteY100" fmla="*/ 121887 h 255473"/>
                <a:gd name="connsiteX101" fmla="*/ 33633 w 255645"/>
                <a:gd name="connsiteY101" fmla="*/ 121887 h 255473"/>
                <a:gd name="connsiteX102" fmla="*/ 16429 w 255645"/>
                <a:gd name="connsiteY102" fmla="*/ 106404 h 255473"/>
                <a:gd name="connsiteX103" fmla="*/ 8766 w 255645"/>
                <a:gd name="connsiteY103" fmla="*/ 106326 h 255473"/>
                <a:gd name="connsiteX104" fmla="*/ 8688 w 255645"/>
                <a:gd name="connsiteY104" fmla="*/ 106404 h 255473"/>
                <a:gd name="connsiteX105" fmla="*/ 8688 w 255645"/>
                <a:gd name="connsiteY105" fmla="*/ 114232 h 255473"/>
                <a:gd name="connsiteX106" fmla="*/ 16688 w 255645"/>
                <a:gd name="connsiteY106" fmla="*/ 121629 h 255473"/>
                <a:gd name="connsiteX107" fmla="*/ 5505 w 255645"/>
                <a:gd name="connsiteY107" fmla="*/ 121629 h 255473"/>
                <a:gd name="connsiteX108" fmla="*/ 0 w 255645"/>
                <a:gd name="connsiteY108" fmla="*/ 127135 h 255473"/>
                <a:gd name="connsiteX109" fmla="*/ 5505 w 255645"/>
                <a:gd name="connsiteY109" fmla="*/ 132640 h 255473"/>
                <a:gd name="connsiteX110" fmla="*/ 15225 w 255645"/>
                <a:gd name="connsiteY110" fmla="*/ 132640 h 255473"/>
                <a:gd name="connsiteX111" fmla="*/ 9806 w 255645"/>
                <a:gd name="connsiteY111" fmla="*/ 136683 h 255473"/>
                <a:gd name="connsiteX112" fmla="*/ 8774 w 255645"/>
                <a:gd name="connsiteY112" fmla="*/ 144424 h 255473"/>
                <a:gd name="connsiteX113" fmla="*/ 13161 w 255645"/>
                <a:gd name="connsiteY113" fmla="*/ 146575 h 255473"/>
                <a:gd name="connsiteX114" fmla="*/ 16515 w 255645"/>
                <a:gd name="connsiteY114" fmla="*/ 145456 h 255473"/>
                <a:gd name="connsiteX115" fmla="*/ 33719 w 255645"/>
                <a:gd name="connsiteY115" fmla="*/ 132640 h 255473"/>
                <a:gd name="connsiteX116" fmla="*/ 50407 w 255645"/>
                <a:gd name="connsiteY116" fmla="*/ 132640 h 255473"/>
                <a:gd name="connsiteX117" fmla="*/ 28730 w 255645"/>
                <a:gd name="connsiteY117" fmla="*/ 155693 h 255473"/>
                <a:gd name="connsiteX118" fmla="*/ 28943 w 255645"/>
                <a:gd name="connsiteY118" fmla="*/ 163475 h 255473"/>
                <a:gd name="connsiteX119" fmla="*/ 32687 w 255645"/>
                <a:gd name="connsiteY119" fmla="*/ 164982 h 255473"/>
                <a:gd name="connsiteX120" fmla="*/ 36730 w 255645"/>
                <a:gd name="connsiteY120" fmla="*/ 163262 h 255473"/>
                <a:gd name="connsiteX121" fmla="*/ 65546 w 255645"/>
                <a:gd name="connsiteY121" fmla="*/ 132640 h 255473"/>
                <a:gd name="connsiteX122" fmla="*/ 114662 w 255645"/>
                <a:gd name="connsiteY122" fmla="*/ 132640 h 255473"/>
                <a:gd name="connsiteX123" fmla="*/ 77502 w 255645"/>
                <a:gd name="connsiteY123" fmla="*/ 169713 h 255473"/>
                <a:gd name="connsiteX124" fmla="*/ 41719 w 255645"/>
                <a:gd name="connsiteY124" fmla="*/ 170918 h 255473"/>
                <a:gd name="connsiteX125" fmla="*/ 36468 w 255645"/>
                <a:gd name="connsiteY125" fmla="*/ 176500 h 255473"/>
                <a:gd name="connsiteX126" fmla="*/ 36472 w 255645"/>
                <a:gd name="connsiteY126" fmla="*/ 176595 h 255473"/>
                <a:gd name="connsiteX127" fmla="*/ 41794 w 255645"/>
                <a:gd name="connsiteY127" fmla="*/ 181939 h 255473"/>
                <a:gd name="connsiteX128" fmla="*/ 42149 w 255645"/>
                <a:gd name="connsiteY128" fmla="*/ 181928 h 255473"/>
                <a:gd name="connsiteX129" fmla="*/ 66148 w 255645"/>
                <a:gd name="connsiteY129" fmla="*/ 181068 h 255473"/>
                <a:gd name="connsiteX130" fmla="*/ 57546 w 255645"/>
                <a:gd name="connsiteY130" fmla="*/ 189670 h 255473"/>
                <a:gd name="connsiteX131" fmla="*/ 34665 w 255645"/>
                <a:gd name="connsiteY131" fmla="*/ 190616 h 255473"/>
                <a:gd name="connsiteX132" fmla="*/ 29418 w 255645"/>
                <a:gd name="connsiteY132" fmla="*/ 196293 h 255473"/>
                <a:gd name="connsiteX133" fmla="*/ 35181 w 255645"/>
                <a:gd name="connsiteY133" fmla="*/ 201626 h 255473"/>
                <a:gd name="connsiteX134" fmla="*/ 46106 w 255645"/>
                <a:gd name="connsiteY134" fmla="*/ 201196 h 255473"/>
                <a:gd name="connsiteX135" fmla="*/ 37504 w 255645"/>
                <a:gd name="connsiteY135" fmla="*/ 209798 h 255473"/>
                <a:gd name="connsiteX136" fmla="*/ 37547 w 255645"/>
                <a:gd name="connsiteY136" fmla="*/ 217583 h 255473"/>
                <a:gd name="connsiteX137" fmla="*/ 41375 w 255645"/>
                <a:gd name="connsiteY137" fmla="*/ 219174 h 255473"/>
                <a:gd name="connsiteX138" fmla="*/ 45245 w 255645"/>
                <a:gd name="connsiteY138" fmla="*/ 217626 h 255473"/>
                <a:gd name="connsiteX139" fmla="*/ 52213 w 255645"/>
                <a:gd name="connsiteY139" fmla="*/ 210658 h 255473"/>
                <a:gd name="connsiteX140" fmla="*/ 51267 w 255645"/>
                <a:gd name="connsiteY140" fmla="*/ 217454 h 255473"/>
                <a:gd name="connsiteX141" fmla="*/ 55911 w 255645"/>
                <a:gd name="connsiteY141" fmla="*/ 223550 h 255473"/>
                <a:gd name="connsiteX142" fmla="*/ 55998 w 255645"/>
                <a:gd name="connsiteY142" fmla="*/ 223561 h 255473"/>
                <a:gd name="connsiteX143" fmla="*/ 56686 w 255645"/>
                <a:gd name="connsiteY143" fmla="*/ 223561 h 255473"/>
                <a:gd name="connsiteX144" fmla="*/ 62191 w 255645"/>
                <a:gd name="connsiteY144" fmla="*/ 218830 h 255473"/>
                <a:gd name="connsiteX145" fmla="*/ 65030 w 255645"/>
                <a:gd name="connsiteY145" fmla="*/ 197755 h 255473"/>
                <a:gd name="connsiteX146" fmla="*/ 74234 w 255645"/>
                <a:gd name="connsiteY146" fmla="*/ 188551 h 255473"/>
                <a:gd name="connsiteX147" fmla="*/ 69503 w 255645"/>
                <a:gd name="connsiteY147" fmla="*/ 217539 h 255473"/>
                <a:gd name="connsiteX148" fmla="*/ 73927 w 255645"/>
                <a:gd name="connsiteY148" fmla="*/ 223797 h 255473"/>
                <a:gd name="connsiteX149" fmla="*/ 74062 w 255645"/>
                <a:gd name="connsiteY149" fmla="*/ 223819 h 255473"/>
                <a:gd name="connsiteX150" fmla="*/ 74922 w 255645"/>
                <a:gd name="connsiteY150" fmla="*/ 223819 h 255473"/>
                <a:gd name="connsiteX151" fmla="*/ 80341 w 255645"/>
                <a:gd name="connsiteY151" fmla="*/ 219174 h 255473"/>
                <a:gd name="connsiteX152" fmla="*/ 87308 w 255645"/>
                <a:gd name="connsiteY152" fmla="*/ 176165 h 255473"/>
                <a:gd name="connsiteX153" fmla="*/ 87308 w 255645"/>
                <a:gd name="connsiteY153" fmla="*/ 175649 h 255473"/>
                <a:gd name="connsiteX154" fmla="*/ 121715 w 255645"/>
                <a:gd name="connsiteY154" fmla="*/ 140811 h 255473"/>
                <a:gd name="connsiteX155" fmla="*/ 121715 w 255645"/>
                <a:gd name="connsiteY155" fmla="*/ 193454 h 255473"/>
                <a:gd name="connsiteX156" fmla="*/ 93588 w 255645"/>
                <a:gd name="connsiteY156" fmla="*/ 225109 h 255473"/>
                <a:gd name="connsiteX157" fmla="*/ 93509 w 255645"/>
                <a:gd name="connsiteY157" fmla="*/ 232773 h 255473"/>
                <a:gd name="connsiteX158" fmla="*/ 93588 w 255645"/>
                <a:gd name="connsiteY158" fmla="*/ 232851 h 255473"/>
                <a:gd name="connsiteX159" fmla="*/ 101244 w 255645"/>
                <a:gd name="connsiteY159" fmla="*/ 232516 h 255473"/>
                <a:gd name="connsiteX160" fmla="*/ 101329 w 255645"/>
                <a:gd name="connsiteY160" fmla="*/ 232421 h 255473"/>
                <a:gd name="connsiteX161" fmla="*/ 121285 w 255645"/>
                <a:gd name="connsiteY161" fmla="*/ 210056 h 255473"/>
                <a:gd name="connsiteX162" fmla="*/ 121285 w 255645"/>
                <a:gd name="connsiteY162" fmla="*/ 221754 h 255473"/>
                <a:gd name="connsiteX163" fmla="*/ 105802 w 255645"/>
                <a:gd name="connsiteY163" fmla="*/ 238958 h 255473"/>
                <a:gd name="connsiteX164" fmla="*/ 105724 w 255645"/>
                <a:gd name="connsiteY164" fmla="*/ 246621 h 255473"/>
                <a:gd name="connsiteX165" fmla="*/ 105802 w 255645"/>
                <a:gd name="connsiteY165" fmla="*/ 246700 h 255473"/>
                <a:gd name="connsiteX166" fmla="*/ 113630 w 255645"/>
                <a:gd name="connsiteY166" fmla="*/ 246700 h 255473"/>
                <a:gd name="connsiteX167" fmla="*/ 121027 w 255645"/>
                <a:gd name="connsiteY167" fmla="*/ 238700 h 255473"/>
                <a:gd name="connsiteX168" fmla="*/ 121027 w 255645"/>
                <a:gd name="connsiteY168" fmla="*/ 249968 h 255473"/>
                <a:gd name="connsiteX169" fmla="*/ 126532 w 255645"/>
                <a:gd name="connsiteY169" fmla="*/ 255473 h 255473"/>
                <a:gd name="connsiteX170" fmla="*/ 132038 w 255645"/>
                <a:gd name="connsiteY170" fmla="*/ 249968 h 255473"/>
                <a:gd name="connsiteX171" fmla="*/ 132038 w 255645"/>
                <a:gd name="connsiteY171" fmla="*/ 240248 h 255473"/>
                <a:gd name="connsiteX172" fmla="*/ 136167 w 255645"/>
                <a:gd name="connsiteY172" fmla="*/ 245667 h 255473"/>
                <a:gd name="connsiteX173" fmla="*/ 143822 w 255645"/>
                <a:gd name="connsiteY173" fmla="*/ 246700 h 255473"/>
                <a:gd name="connsiteX174" fmla="*/ 144876 w 255645"/>
                <a:gd name="connsiteY174" fmla="*/ 238986 h 255473"/>
                <a:gd name="connsiteX175" fmla="*/ 144854 w 255645"/>
                <a:gd name="connsiteY175" fmla="*/ 238958 h 255473"/>
                <a:gd name="connsiteX176" fmla="*/ 132038 w 255645"/>
                <a:gd name="connsiteY176" fmla="*/ 221754 h 255473"/>
                <a:gd name="connsiteX177" fmla="*/ 132038 w 255645"/>
                <a:gd name="connsiteY177" fmla="*/ 208680 h 255473"/>
                <a:gd name="connsiteX178" fmla="*/ 148639 w 255645"/>
                <a:gd name="connsiteY178" fmla="*/ 231646 h 255473"/>
                <a:gd name="connsiteX179" fmla="*/ 153112 w 255645"/>
                <a:gd name="connsiteY179" fmla="*/ 233969 h 255473"/>
                <a:gd name="connsiteX180" fmla="*/ 156295 w 255645"/>
                <a:gd name="connsiteY180" fmla="*/ 232937 h 255473"/>
                <a:gd name="connsiteX181" fmla="*/ 157540 w 255645"/>
                <a:gd name="connsiteY181" fmla="*/ 225252 h 255473"/>
                <a:gd name="connsiteX182" fmla="*/ 157499 w 255645"/>
                <a:gd name="connsiteY182" fmla="*/ 225195 h 255473"/>
                <a:gd name="connsiteX183" fmla="*/ 132382 w 255645"/>
                <a:gd name="connsiteY183" fmla="*/ 190788 h 255473"/>
                <a:gd name="connsiteX184" fmla="*/ 132382 w 255645"/>
                <a:gd name="connsiteY184" fmla="*/ 190788 h 255473"/>
                <a:gd name="connsiteX185" fmla="*/ 132382 w 255645"/>
                <a:gd name="connsiteY185" fmla="*/ 140295 h 255473"/>
                <a:gd name="connsiteX186" fmla="*/ 168939 w 255645"/>
                <a:gd name="connsiteY186" fmla="*/ 176853 h 255473"/>
                <a:gd name="connsiteX187" fmla="*/ 168337 w 255645"/>
                <a:gd name="connsiteY187" fmla="*/ 215131 h 255473"/>
                <a:gd name="connsiteX188" fmla="*/ 173755 w 255645"/>
                <a:gd name="connsiteY188" fmla="*/ 220722 h 255473"/>
                <a:gd name="connsiteX189" fmla="*/ 173756 w 255645"/>
                <a:gd name="connsiteY189" fmla="*/ 220722 h 255473"/>
                <a:gd name="connsiteX190" fmla="*/ 173756 w 255645"/>
                <a:gd name="connsiteY190" fmla="*/ 220722 h 255473"/>
                <a:gd name="connsiteX191" fmla="*/ 179262 w 255645"/>
                <a:gd name="connsiteY191" fmla="*/ 215303 h 255473"/>
                <a:gd name="connsiteX192" fmla="*/ 179262 w 255645"/>
                <a:gd name="connsiteY192" fmla="*/ 187605 h 255473"/>
                <a:gd name="connsiteX193" fmla="*/ 185283 w 255645"/>
                <a:gd name="connsiteY193" fmla="*/ 193626 h 255473"/>
                <a:gd name="connsiteX194" fmla="*/ 189498 w 255645"/>
                <a:gd name="connsiteY194" fmla="*/ 216249 h 255473"/>
                <a:gd name="connsiteX195" fmla="*/ 194831 w 255645"/>
                <a:gd name="connsiteY195" fmla="*/ 220722 h 255473"/>
                <a:gd name="connsiteX196" fmla="*/ 195863 w 255645"/>
                <a:gd name="connsiteY196" fmla="*/ 220722 h 255473"/>
                <a:gd name="connsiteX197" fmla="*/ 200254 w 255645"/>
                <a:gd name="connsiteY197" fmla="*/ 214293 h 255473"/>
                <a:gd name="connsiteX198" fmla="*/ 200250 w 255645"/>
                <a:gd name="connsiteY198" fmla="*/ 214271 h 255473"/>
                <a:gd name="connsiteX199" fmla="*/ 199046 w 255645"/>
                <a:gd name="connsiteY199" fmla="*/ 207475 h 255473"/>
                <a:gd name="connsiteX200" fmla="*/ 209798 w 255645"/>
                <a:gd name="connsiteY200" fmla="*/ 218228 h 255473"/>
                <a:gd name="connsiteX201" fmla="*/ 213669 w 255645"/>
                <a:gd name="connsiteY201" fmla="*/ 219776 h 255473"/>
                <a:gd name="connsiteX202" fmla="*/ 219130 w 255645"/>
                <a:gd name="connsiteY202" fmla="*/ 214227 h 255473"/>
                <a:gd name="connsiteX203" fmla="*/ 217540 w 255645"/>
                <a:gd name="connsiteY203" fmla="*/ 210400 h 255473"/>
                <a:gd name="connsiteX204" fmla="*/ 203519 w 255645"/>
                <a:gd name="connsiteY204" fmla="*/ 196379 h 255473"/>
                <a:gd name="connsiteX205" fmla="*/ 214099 w 255645"/>
                <a:gd name="connsiteY205" fmla="*/ 196379 h 255473"/>
                <a:gd name="connsiteX206" fmla="*/ 219518 w 255645"/>
                <a:gd name="connsiteY206" fmla="*/ 190789 h 255473"/>
                <a:gd name="connsiteX207" fmla="*/ 219518 w 255645"/>
                <a:gd name="connsiteY207" fmla="*/ 190788 h 255473"/>
                <a:gd name="connsiteX208" fmla="*/ 213927 w 255645"/>
                <a:gd name="connsiteY208" fmla="*/ 185369 h 255473"/>
                <a:gd name="connsiteX209" fmla="*/ 192680 w 255645"/>
                <a:gd name="connsiteY209" fmla="*/ 185369 h 255473"/>
                <a:gd name="connsiteX210" fmla="*/ 185885 w 255645"/>
                <a:gd name="connsiteY210" fmla="*/ 178573 h 255473"/>
                <a:gd name="connsiteX211" fmla="*/ 211690 w 255645"/>
                <a:gd name="connsiteY211" fmla="*/ 175477 h 255473"/>
                <a:gd name="connsiteX212" fmla="*/ 216769 w 255645"/>
                <a:gd name="connsiteY212" fmla="*/ 169576 h 255473"/>
                <a:gd name="connsiteX213" fmla="*/ 210868 w 255645"/>
                <a:gd name="connsiteY213" fmla="*/ 164497 h 255473"/>
                <a:gd name="connsiteX214" fmla="*/ 210400 w 255645"/>
                <a:gd name="connsiteY214" fmla="*/ 164552 h 255473"/>
                <a:gd name="connsiteX215" fmla="*/ 175993 w 255645"/>
                <a:gd name="connsiteY215" fmla="*/ 168681 h 255473"/>
                <a:gd name="connsiteX216" fmla="*/ 140295 w 255645"/>
                <a:gd name="connsiteY216" fmla="*/ 133070 h 255473"/>
                <a:gd name="connsiteX217" fmla="*/ 191218 w 255645"/>
                <a:gd name="connsiteY217" fmla="*/ 133070 h 255473"/>
                <a:gd name="connsiteX218" fmla="*/ 223131 w 255645"/>
                <a:gd name="connsiteY218" fmla="*/ 157069 h 255473"/>
                <a:gd name="connsiteX219" fmla="*/ 226399 w 255645"/>
                <a:gd name="connsiteY219" fmla="*/ 158187 h 255473"/>
                <a:gd name="connsiteX220" fmla="*/ 230786 w 255645"/>
                <a:gd name="connsiteY220" fmla="*/ 155951 h 255473"/>
                <a:gd name="connsiteX221" fmla="*/ 229823 w 255645"/>
                <a:gd name="connsiteY221" fmla="*/ 148348 h 255473"/>
                <a:gd name="connsiteX222" fmla="*/ 229754 w 255645"/>
                <a:gd name="connsiteY222" fmla="*/ 148295 h 255473"/>
                <a:gd name="connsiteX223" fmla="*/ 209540 w 255645"/>
                <a:gd name="connsiteY223" fmla="*/ 133070 h 255473"/>
                <a:gd name="connsiteX224" fmla="*/ 215733 w 255645"/>
                <a:gd name="connsiteY224" fmla="*/ 133070 h 255473"/>
                <a:gd name="connsiteX225" fmla="*/ 234571 w 255645"/>
                <a:gd name="connsiteY225" fmla="*/ 146059 h 255473"/>
                <a:gd name="connsiteX226" fmla="*/ 237668 w 255645"/>
                <a:gd name="connsiteY226" fmla="*/ 147005 h 255473"/>
                <a:gd name="connsiteX227" fmla="*/ 243146 w 255645"/>
                <a:gd name="connsiteY227" fmla="*/ 141473 h 255473"/>
                <a:gd name="connsiteX228" fmla="*/ 240850 w 255645"/>
                <a:gd name="connsiteY228" fmla="*/ 137027 h 255473"/>
                <a:gd name="connsiteX229" fmla="*/ 235087 w 255645"/>
                <a:gd name="connsiteY229" fmla="*/ 133070 h 255473"/>
                <a:gd name="connsiteX230" fmla="*/ 250140 w 255645"/>
                <a:gd name="connsiteY230" fmla="*/ 133070 h 255473"/>
                <a:gd name="connsiteX231" fmla="*/ 255646 w 255645"/>
                <a:gd name="connsiteY231" fmla="*/ 127565 h 255473"/>
                <a:gd name="connsiteX232" fmla="*/ 250140 w 255645"/>
                <a:gd name="connsiteY232" fmla="*/ 122060 h 255473"/>
                <a:gd name="connsiteX233" fmla="*/ 185025 w 255645"/>
                <a:gd name="connsiteY233" fmla="*/ 53073 h 255473"/>
                <a:gd name="connsiteX234" fmla="*/ 185025 w 255645"/>
                <a:gd name="connsiteY234" fmla="*/ 61675 h 255473"/>
                <a:gd name="connsiteX235" fmla="*/ 182788 w 255645"/>
                <a:gd name="connsiteY235" fmla="*/ 63911 h 25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</a:cxnLst>
              <a:rect l="l" t="t" r="r" b="b"/>
              <a:pathLst>
                <a:path w="255645" h="255473">
                  <a:moveTo>
                    <a:pt x="250140" y="121887"/>
                  </a:moveTo>
                  <a:lnTo>
                    <a:pt x="230184" y="121887"/>
                  </a:lnTo>
                  <a:lnTo>
                    <a:pt x="237582" y="114232"/>
                  </a:lnTo>
                  <a:cubicBezTo>
                    <a:pt x="239925" y="112294"/>
                    <a:pt x="240254" y="108824"/>
                    <a:pt x="238316" y="106481"/>
                  </a:cubicBezTo>
                  <a:cubicBezTo>
                    <a:pt x="236379" y="104138"/>
                    <a:pt x="232909" y="103809"/>
                    <a:pt x="230565" y="105747"/>
                  </a:cubicBezTo>
                  <a:cubicBezTo>
                    <a:pt x="230267" y="105994"/>
                    <a:pt x="229995" y="106272"/>
                    <a:pt x="229754" y="106576"/>
                  </a:cubicBezTo>
                  <a:lnTo>
                    <a:pt x="214873" y="121887"/>
                  </a:lnTo>
                  <a:lnTo>
                    <a:pt x="205325" y="121887"/>
                  </a:lnTo>
                  <a:lnTo>
                    <a:pt x="221582" y="101243"/>
                  </a:lnTo>
                  <a:cubicBezTo>
                    <a:pt x="223416" y="98832"/>
                    <a:pt x="222996" y="95400"/>
                    <a:pt x="220636" y="93502"/>
                  </a:cubicBezTo>
                  <a:cubicBezTo>
                    <a:pt x="218245" y="91624"/>
                    <a:pt x="214784" y="92041"/>
                    <a:pt x="212907" y="94433"/>
                  </a:cubicBezTo>
                  <a:cubicBezTo>
                    <a:pt x="212903" y="94438"/>
                    <a:pt x="212899" y="94443"/>
                    <a:pt x="212895" y="94448"/>
                  </a:cubicBezTo>
                  <a:lnTo>
                    <a:pt x="191390" y="121887"/>
                  </a:lnTo>
                  <a:lnTo>
                    <a:pt x="140898" y="121887"/>
                  </a:lnTo>
                  <a:lnTo>
                    <a:pt x="176939" y="85846"/>
                  </a:lnTo>
                  <a:lnTo>
                    <a:pt x="213067" y="80599"/>
                  </a:lnTo>
                  <a:cubicBezTo>
                    <a:pt x="216083" y="80148"/>
                    <a:pt x="218163" y="77336"/>
                    <a:pt x="217712" y="74320"/>
                  </a:cubicBezTo>
                  <a:cubicBezTo>
                    <a:pt x="217260" y="71303"/>
                    <a:pt x="214449" y="69223"/>
                    <a:pt x="211432" y="69675"/>
                  </a:cubicBezTo>
                  <a:lnTo>
                    <a:pt x="189928" y="72857"/>
                  </a:lnTo>
                  <a:lnTo>
                    <a:pt x="193369" y="69416"/>
                  </a:lnTo>
                  <a:lnTo>
                    <a:pt x="215991" y="65202"/>
                  </a:lnTo>
                  <a:cubicBezTo>
                    <a:pt x="218984" y="64655"/>
                    <a:pt x="220967" y="61786"/>
                    <a:pt x="220421" y="58793"/>
                  </a:cubicBezTo>
                  <a:cubicBezTo>
                    <a:pt x="219875" y="55800"/>
                    <a:pt x="217006" y="53817"/>
                    <a:pt x="214013" y="54363"/>
                  </a:cubicBezTo>
                  <a:lnTo>
                    <a:pt x="207131" y="55654"/>
                  </a:lnTo>
                  <a:lnTo>
                    <a:pt x="217884" y="44901"/>
                  </a:lnTo>
                  <a:cubicBezTo>
                    <a:pt x="220021" y="42807"/>
                    <a:pt x="220056" y="39376"/>
                    <a:pt x="217962" y="37238"/>
                  </a:cubicBezTo>
                  <a:cubicBezTo>
                    <a:pt x="217936" y="37212"/>
                    <a:pt x="217910" y="37186"/>
                    <a:pt x="217884" y="37160"/>
                  </a:cubicBezTo>
                  <a:cubicBezTo>
                    <a:pt x="215710" y="35029"/>
                    <a:pt x="212230" y="35029"/>
                    <a:pt x="210056" y="37160"/>
                  </a:cubicBezTo>
                  <a:lnTo>
                    <a:pt x="196035" y="51181"/>
                  </a:lnTo>
                  <a:lnTo>
                    <a:pt x="196035" y="40601"/>
                  </a:lnTo>
                  <a:cubicBezTo>
                    <a:pt x="196044" y="37465"/>
                    <a:pt x="193510" y="34916"/>
                    <a:pt x="190374" y="34907"/>
                  </a:cubicBezTo>
                  <a:cubicBezTo>
                    <a:pt x="190225" y="34907"/>
                    <a:pt x="190076" y="34912"/>
                    <a:pt x="189928" y="34923"/>
                  </a:cubicBezTo>
                  <a:cubicBezTo>
                    <a:pt x="186888" y="34970"/>
                    <a:pt x="184461" y="37473"/>
                    <a:pt x="184509" y="40513"/>
                  </a:cubicBezTo>
                  <a:cubicBezTo>
                    <a:pt x="184509" y="40513"/>
                    <a:pt x="184509" y="40514"/>
                    <a:pt x="184509" y="40514"/>
                  </a:cubicBezTo>
                  <a:lnTo>
                    <a:pt x="184509" y="47568"/>
                  </a:lnTo>
                  <a:cubicBezTo>
                    <a:pt x="183841" y="45920"/>
                    <a:pt x="182384" y="44722"/>
                    <a:pt x="180638" y="44385"/>
                  </a:cubicBezTo>
                  <a:cubicBezTo>
                    <a:pt x="177652" y="43810"/>
                    <a:pt x="174766" y="45764"/>
                    <a:pt x="174191" y="48750"/>
                  </a:cubicBezTo>
                  <a:cubicBezTo>
                    <a:pt x="174189" y="48757"/>
                    <a:pt x="174188" y="48765"/>
                    <a:pt x="174187" y="48772"/>
                  </a:cubicBezTo>
                  <a:lnTo>
                    <a:pt x="168767" y="77760"/>
                  </a:lnTo>
                  <a:lnTo>
                    <a:pt x="132468" y="114060"/>
                  </a:lnTo>
                  <a:lnTo>
                    <a:pt x="132468" y="64169"/>
                  </a:lnTo>
                  <a:lnTo>
                    <a:pt x="162488" y="42579"/>
                  </a:lnTo>
                  <a:cubicBezTo>
                    <a:pt x="165146" y="41203"/>
                    <a:pt x="166185" y="37933"/>
                    <a:pt x="164809" y="35275"/>
                  </a:cubicBezTo>
                  <a:cubicBezTo>
                    <a:pt x="163433" y="32617"/>
                    <a:pt x="160163" y="31578"/>
                    <a:pt x="157506" y="32954"/>
                  </a:cubicBezTo>
                  <a:cubicBezTo>
                    <a:pt x="156993" y="33219"/>
                    <a:pt x="156526" y="33564"/>
                    <a:pt x="156123" y="33977"/>
                  </a:cubicBezTo>
                  <a:lnTo>
                    <a:pt x="132468" y="51181"/>
                  </a:lnTo>
                  <a:lnTo>
                    <a:pt x="132468" y="40084"/>
                  </a:lnTo>
                  <a:lnTo>
                    <a:pt x="145456" y="21246"/>
                  </a:lnTo>
                  <a:cubicBezTo>
                    <a:pt x="147297" y="18827"/>
                    <a:pt x="146828" y="15373"/>
                    <a:pt x="144408" y="13532"/>
                  </a:cubicBezTo>
                  <a:cubicBezTo>
                    <a:pt x="141988" y="11691"/>
                    <a:pt x="138534" y="12160"/>
                    <a:pt x="136694" y="14580"/>
                  </a:cubicBezTo>
                  <a:cubicBezTo>
                    <a:pt x="136598" y="14705"/>
                    <a:pt x="136509" y="14834"/>
                    <a:pt x="136425" y="14967"/>
                  </a:cubicBezTo>
                  <a:lnTo>
                    <a:pt x="132468" y="20730"/>
                  </a:lnTo>
                  <a:lnTo>
                    <a:pt x="132468" y="5505"/>
                  </a:lnTo>
                  <a:cubicBezTo>
                    <a:pt x="132468" y="2465"/>
                    <a:pt x="130003" y="0"/>
                    <a:pt x="126963" y="0"/>
                  </a:cubicBezTo>
                  <a:cubicBezTo>
                    <a:pt x="123922" y="0"/>
                    <a:pt x="121457" y="2465"/>
                    <a:pt x="121457" y="5505"/>
                  </a:cubicBezTo>
                  <a:lnTo>
                    <a:pt x="121457" y="25461"/>
                  </a:lnTo>
                  <a:lnTo>
                    <a:pt x="113802" y="18064"/>
                  </a:lnTo>
                  <a:cubicBezTo>
                    <a:pt x="111416" y="16179"/>
                    <a:pt x="107954" y="16585"/>
                    <a:pt x="106069" y="18970"/>
                  </a:cubicBezTo>
                  <a:cubicBezTo>
                    <a:pt x="104460" y="21007"/>
                    <a:pt x="104492" y="23891"/>
                    <a:pt x="106146" y="25891"/>
                  </a:cubicBezTo>
                  <a:lnTo>
                    <a:pt x="121457" y="40772"/>
                  </a:lnTo>
                  <a:lnTo>
                    <a:pt x="121457" y="50320"/>
                  </a:lnTo>
                  <a:lnTo>
                    <a:pt x="100813" y="34063"/>
                  </a:lnTo>
                  <a:cubicBezTo>
                    <a:pt x="98422" y="32186"/>
                    <a:pt x="94961" y="32602"/>
                    <a:pt x="93083" y="34994"/>
                  </a:cubicBezTo>
                  <a:cubicBezTo>
                    <a:pt x="93079" y="34999"/>
                    <a:pt x="93075" y="35004"/>
                    <a:pt x="93071" y="35009"/>
                  </a:cubicBezTo>
                  <a:cubicBezTo>
                    <a:pt x="91238" y="37420"/>
                    <a:pt x="91657" y="40853"/>
                    <a:pt x="94018" y="42751"/>
                  </a:cubicBezTo>
                  <a:lnTo>
                    <a:pt x="121457" y="64255"/>
                  </a:lnTo>
                  <a:lnTo>
                    <a:pt x="121457" y="113458"/>
                  </a:lnTo>
                  <a:lnTo>
                    <a:pt x="84986" y="76986"/>
                  </a:lnTo>
                  <a:lnTo>
                    <a:pt x="81631" y="37934"/>
                  </a:lnTo>
                  <a:cubicBezTo>
                    <a:pt x="81644" y="34894"/>
                    <a:pt x="79189" y="32419"/>
                    <a:pt x="76149" y="32406"/>
                  </a:cubicBezTo>
                  <a:cubicBezTo>
                    <a:pt x="73109" y="32393"/>
                    <a:pt x="70634" y="34848"/>
                    <a:pt x="70621" y="37888"/>
                  </a:cubicBezTo>
                  <a:cubicBezTo>
                    <a:pt x="70620" y="38221"/>
                    <a:pt x="70648" y="38553"/>
                    <a:pt x="70707" y="38880"/>
                  </a:cubicBezTo>
                  <a:lnTo>
                    <a:pt x="72943" y="64686"/>
                  </a:lnTo>
                  <a:lnTo>
                    <a:pt x="65116" y="56858"/>
                  </a:lnTo>
                  <a:lnTo>
                    <a:pt x="64169" y="33977"/>
                  </a:lnTo>
                  <a:cubicBezTo>
                    <a:pt x="64051" y="30937"/>
                    <a:pt x="61490" y="28568"/>
                    <a:pt x="58449" y="28687"/>
                  </a:cubicBezTo>
                  <a:cubicBezTo>
                    <a:pt x="55409" y="28806"/>
                    <a:pt x="53040" y="31367"/>
                    <a:pt x="53159" y="34407"/>
                  </a:cubicBezTo>
                  <a:lnTo>
                    <a:pt x="53159" y="45332"/>
                  </a:lnTo>
                  <a:lnTo>
                    <a:pt x="44557" y="36730"/>
                  </a:lnTo>
                  <a:cubicBezTo>
                    <a:pt x="42383" y="34599"/>
                    <a:pt x="38904" y="34599"/>
                    <a:pt x="36730" y="36730"/>
                  </a:cubicBezTo>
                  <a:cubicBezTo>
                    <a:pt x="34592" y="38824"/>
                    <a:pt x="34557" y="42255"/>
                    <a:pt x="36651" y="44393"/>
                  </a:cubicBezTo>
                  <a:cubicBezTo>
                    <a:pt x="36677" y="44420"/>
                    <a:pt x="36703" y="44446"/>
                    <a:pt x="36730" y="44471"/>
                  </a:cubicBezTo>
                  <a:lnTo>
                    <a:pt x="43611" y="51353"/>
                  </a:lnTo>
                  <a:lnTo>
                    <a:pt x="36902" y="50493"/>
                  </a:lnTo>
                  <a:cubicBezTo>
                    <a:pt x="33889" y="50086"/>
                    <a:pt x="31116" y="52199"/>
                    <a:pt x="30710" y="55212"/>
                  </a:cubicBezTo>
                  <a:cubicBezTo>
                    <a:pt x="30709" y="55216"/>
                    <a:pt x="30709" y="55220"/>
                    <a:pt x="30708" y="55224"/>
                  </a:cubicBezTo>
                  <a:cubicBezTo>
                    <a:pt x="30350" y="58228"/>
                    <a:pt x="32446" y="60973"/>
                    <a:pt x="35439" y="61417"/>
                  </a:cubicBezTo>
                  <a:lnTo>
                    <a:pt x="56514" y="64255"/>
                  </a:lnTo>
                  <a:lnTo>
                    <a:pt x="65632" y="73373"/>
                  </a:lnTo>
                  <a:lnTo>
                    <a:pt x="40945" y="69330"/>
                  </a:lnTo>
                  <a:cubicBezTo>
                    <a:pt x="37952" y="68810"/>
                    <a:pt x="35104" y="70812"/>
                    <a:pt x="34579" y="73803"/>
                  </a:cubicBezTo>
                  <a:cubicBezTo>
                    <a:pt x="34066" y="76800"/>
                    <a:pt x="36080" y="79646"/>
                    <a:pt x="39077" y="80159"/>
                  </a:cubicBezTo>
                  <a:cubicBezTo>
                    <a:pt x="39097" y="80162"/>
                    <a:pt x="39118" y="80166"/>
                    <a:pt x="39138" y="80169"/>
                  </a:cubicBezTo>
                  <a:lnTo>
                    <a:pt x="78362" y="86620"/>
                  </a:lnTo>
                  <a:lnTo>
                    <a:pt x="78965" y="86620"/>
                  </a:lnTo>
                  <a:lnTo>
                    <a:pt x="113372" y="121027"/>
                  </a:lnTo>
                  <a:lnTo>
                    <a:pt x="62449" y="121027"/>
                  </a:lnTo>
                  <a:lnTo>
                    <a:pt x="35095" y="94018"/>
                  </a:lnTo>
                  <a:cubicBezTo>
                    <a:pt x="32752" y="92080"/>
                    <a:pt x="29282" y="92409"/>
                    <a:pt x="27345" y="94752"/>
                  </a:cubicBezTo>
                  <a:cubicBezTo>
                    <a:pt x="25690" y="96753"/>
                    <a:pt x="25658" y="99637"/>
                    <a:pt x="27268" y="101673"/>
                  </a:cubicBezTo>
                  <a:lnTo>
                    <a:pt x="46794" y="121887"/>
                  </a:lnTo>
                  <a:lnTo>
                    <a:pt x="33633" y="121887"/>
                  </a:lnTo>
                  <a:lnTo>
                    <a:pt x="16429" y="106404"/>
                  </a:lnTo>
                  <a:cubicBezTo>
                    <a:pt x="14335" y="104266"/>
                    <a:pt x="10904" y="104231"/>
                    <a:pt x="8766" y="106326"/>
                  </a:cubicBezTo>
                  <a:cubicBezTo>
                    <a:pt x="8740" y="106352"/>
                    <a:pt x="8714" y="106378"/>
                    <a:pt x="8688" y="106404"/>
                  </a:cubicBezTo>
                  <a:cubicBezTo>
                    <a:pt x="6557" y="108578"/>
                    <a:pt x="6557" y="112058"/>
                    <a:pt x="8688" y="114232"/>
                  </a:cubicBezTo>
                  <a:lnTo>
                    <a:pt x="16688" y="121629"/>
                  </a:lnTo>
                  <a:lnTo>
                    <a:pt x="5505" y="121629"/>
                  </a:lnTo>
                  <a:cubicBezTo>
                    <a:pt x="2465" y="121629"/>
                    <a:pt x="0" y="124094"/>
                    <a:pt x="0" y="127135"/>
                  </a:cubicBezTo>
                  <a:cubicBezTo>
                    <a:pt x="0" y="130175"/>
                    <a:pt x="2465" y="132640"/>
                    <a:pt x="5505" y="132640"/>
                  </a:cubicBezTo>
                  <a:lnTo>
                    <a:pt x="15225" y="132640"/>
                  </a:lnTo>
                  <a:lnTo>
                    <a:pt x="9806" y="136683"/>
                  </a:lnTo>
                  <a:cubicBezTo>
                    <a:pt x="7418" y="138555"/>
                    <a:pt x="6960" y="141991"/>
                    <a:pt x="8774" y="144424"/>
                  </a:cubicBezTo>
                  <a:cubicBezTo>
                    <a:pt x="9837" y="145766"/>
                    <a:pt x="11449" y="146556"/>
                    <a:pt x="13161" y="146575"/>
                  </a:cubicBezTo>
                  <a:cubicBezTo>
                    <a:pt x="14371" y="146575"/>
                    <a:pt x="15548" y="146182"/>
                    <a:pt x="16515" y="145456"/>
                  </a:cubicBezTo>
                  <a:lnTo>
                    <a:pt x="33719" y="132640"/>
                  </a:lnTo>
                  <a:lnTo>
                    <a:pt x="50407" y="132640"/>
                  </a:lnTo>
                  <a:lnTo>
                    <a:pt x="28730" y="155693"/>
                  </a:lnTo>
                  <a:cubicBezTo>
                    <a:pt x="26640" y="157900"/>
                    <a:pt x="26735" y="161385"/>
                    <a:pt x="28943" y="163475"/>
                  </a:cubicBezTo>
                  <a:cubicBezTo>
                    <a:pt x="29955" y="164433"/>
                    <a:pt x="31293" y="164972"/>
                    <a:pt x="32687" y="164982"/>
                  </a:cubicBezTo>
                  <a:cubicBezTo>
                    <a:pt x="34209" y="164965"/>
                    <a:pt x="35662" y="164347"/>
                    <a:pt x="36730" y="163262"/>
                  </a:cubicBezTo>
                  <a:lnTo>
                    <a:pt x="65546" y="132640"/>
                  </a:lnTo>
                  <a:lnTo>
                    <a:pt x="114662" y="132640"/>
                  </a:lnTo>
                  <a:lnTo>
                    <a:pt x="77502" y="169713"/>
                  </a:lnTo>
                  <a:lnTo>
                    <a:pt x="41719" y="170918"/>
                  </a:lnTo>
                  <a:cubicBezTo>
                    <a:pt x="38727" y="171009"/>
                    <a:pt x="36376" y="173509"/>
                    <a:pt x="36468" y="176500"/>
                  </a:cubicBezTo>
                  <a:cubicBezTo>
                    <a:pt x="36469" y="176532"/>
                    <a:pt x="36470" y="176563"/>
                    <a:pt x="36472" y="176595"/>
                  </a:cubicBezTo>
                  <a:cubicBezTo>
                    <a:pt x="36465" y="179540"/>
                    <a:pt x="38848" y="181933"/>
                    <a:pt x="41794" y="181939"/>
                  </a:cubicBezTo>
                  <a:cubicBezTo>
                    <a:pt x="41912" y="181939"/>
                    <a:pt x="42031" y="181936"/>
                    <a:pt x="42149" y="181928"/>
                  </a:cubicBezTo>
                  <a:lnTo>
                    <a:pt x="66148" y="181068"/>
                  </a:lnTo>
                  <a:lnTo>
                    <a:pt x="57546" y="189670"/>
                  </a:lnTo>
                  <a:lnTo>
                    <a:pt x="34665" y="190616"/>
                  </a:lnTo>
                  <a:cubicBezTo>
                    <a:pt x="31658" y="190755"/>
                    <a:pt x="29321" y="193284"/>
                    <a:pt x="29418" y="196293"/>
                  </a:cubicBezTo>
                  <a:cubicBezTo>
                    <a:pt x="29558" y="199348"/>
                    <a:pt x="32125" y="201723"/>
                    <a:pt x="35181" y="201626"/>
                  </a:cubicBezTo>
                  <a:lnTo>
                    <a:pt x="46106" y="201196"/>
                  </a:lnTo>
                  <a:lnTo>
                    <a:pt x="37504" y="209798"/>
                  </a:lnTo>
                  <a:cubicBezTo>
                    <a:pt x="35366" y="211960"/>
                    <a:pt x="35385" y="215445"/>
                    <a:pt x="37547" y="217583"/>
                  </a:cubicBezTo>
                  <a:cubicBezTo>
                    <a:pt x="38567" y="218592"/>
                    <a:pt x="39940" y="219162"/>
                    <a:pt x="41375" y="219174"/>
                  </a:cubicBezTo>
                  <a:cubicBezTo>
                    <a:pt x="42820" y="219195"/>
                    <a:pt x="44213" y="218637"/>
                    <a:pt x="45245" y="217626"/>
                  </a:cubicBezTo>
                  <a:lnTo>
                    <a:pt x="52213" y="210658"/>
                  </a:lnTo>
                  <a:lnTo>
                    <a:pt x="51267" y="217454"/>
                  </a:lnTo>
                  <a:cubicBezTo>
                    <a:pt x="50866" y="220419"/>
                    <a:pt x="52945" y="223149"/>
                    <a:pt x="55911" y="223550"/>
                  </a:cubicBezTo>
                  <a:cubicBezTo>
                    <a:pt x="55940" y="223554"/>
                    <a:pt x="55969" y="223557"/>
                    <a:pt x="55998" y="223561"/>
                  </a:cubicBezTo>
                  <a:lnTo>
                    <a:pt x="56686" y="223561"/>
                  </a:lnTo>
                  <a:cubicBezTo>
                    <a:pt x="59434" y="223551"/>
                    <a:pt x="61768" y="221545"/>
                    <a:pt x="62191" y="218830"/>
                  </a:cubicBezTo>
                  <a:lnTo>
                    <a:pt x="65030" y="197755"/>
                  </a:lnTo>
                  <a:lnTo>
                    <a:pt x="74234" y="188551"/>
                  </a:lnTo>
                  <a:lnTo>
                    <a:pt x="69503" y="217539"/>
                  </a:lnTo>
                  <a:cubicBezTo>
                    <a:pt x="68996" y="220489"/>
                    <a:pt x="70977" y="223291"/>
                    <a:pt x="73927" y="223797"/>
                  </a:cubicBezTo>
                  <a:cubicBezTo>
                    <a:pt x="73972" y="223805"/>
                    <a:pt x="74016" y="223812"/>
                    <a:pt x="74062" y="223819"/>
                  </a:cubicBezTo>
                  <a:lnTo>
                    <a:pt x="74922" y="223819"/>
                  </a:lnTo>
                  <a:cubicBezTo>
                    <a:pt x="77637" y="223847"/>
                    <a:pt x="79953" y="221861"/>
                    <a:pt x="80341" y="219174"/>
                  </a:cubicBezTo>
                  <a:lnTo>
                    <a:pt x="87308" y="176165"/>
                  </a:lnTo>
                  <a:cubicBezTo>
                    <a:pt x="87308" y="176165"/>
                    <a:pt x="87308" y="176165"/>
                    <a:pt x="87308" y="175649"/>
                  </a:cubicBezTo>
                  <a:lnTo>
                    <a:pt x="121715" y="140811"/>
                  </a:lnTo>
                  <a:lnTo>
                    <a:pt x="121715" y="193454"/>
                  </a:lnTo>
                  <a:lnTo>
                    <a:pt x="93588" y="225109"/>
                  </a:lnTo>
                  <a:cubicBezTo>
                    <a:pt x="91450" y="227204"/>
                    <a:pt x="91415" y="230635"/>
                    <a:pt x="93509" y="232773"/>
                  </a:cubicBezTo>
                  <a:cubicBezTo>
                    <a:pt x="93535" y="232799"/>
                    <a:pt x="93561" y="232825"/>
                    <a:pt x="93588" y="232851"/>
                  </a:cubicBezTo>
                  <a:cubicBezTo>
                    <a:pt x="95794" y="234873"/>
                    <a:pt x="99222" y="234723"/>
                    <a:pt x="101244" y="232516"/>
                  </a:cubicBezTo>
                  <a:cubicBezTo>
                    <a:pt x="101273" y="232484"/>
                    <a:pt x="101301" y="232453"/>
                    <a:pt x="101329" y="232421"/>
                  </a:cubicBezTo>
                  <a:lnTo>
                    <a:pt x="121285" y="210056"/>
                  </a:lnTo>
                  <a:lnTo>
                    <a:pt x="121285" y="221754"/>
                  </a:lnTo>
                  <a:lnTo>
                    <a:pt x="105802" y="238958"/>
                  </a:lnTo>
                  <a:cubicBezTo>
                    <a:pt x="103664" y="241053"/>
                    <a:pt x="103629" y="244484"/>
                    <a:pt x="105724" y="246621"/>
                  </a:cubicBezTo>
                  <a:cubicBezTo>
                    <a:pt x="105750" y="246648"/>
                    <a:pt x="105776" y="246674"/>
                    <a:pt x="105802" y="246700"/>
                  </a:cubicBezTo>
                  <a:cubicBezTo>
                    <a:pt x="107976" y="248831"/>
                    <a:pt x="111456" y="248831"/>
                    <a:pt x="113630" y="246700"/>
                  </a:cubicBezTo>
                  <a:lnTo>
                    <a:pt x="121027" y="238700"/>
                  </a:lnTo>
                  <a:lnTo>
                    <a:pt x="121027" y="249968"/>
                  </a:lnTo>
                  <a:cubicBezTo>
                    <a:pt x="121027" y="253009"/>
                    <a:pt x="123492" y="255473"/>
                    <a:pt x="126532" y="255473"/>
                  </a:cubicBezTo>
                  <a:cubicBezTo>
                    <a:pt x="129573" y="255473"/>
                    <a:pt x="132038" y="253009"/>
                    <a:pt x="132038" y="249968"/>
                  </a:cubicBezTo>
                  <a:lnTo>
                    <a:pt x="132038" y="240248"/>
                  </a:lnTo>
                  <a:lnTo>
                    <a:pt x="136167" y="245667"/>
                  </a:lnTo>
                  <a:cubicBezTo>
                    <a:pt x="138008" y="248045"/>
                    <a:pt x="141417" y="248504"/>
                    <a:pt x="143822" y="246700"/>
                  </a:cubicBezTo>
                  <a:cubicBezTo>
                    <a:pt x="146243" y="244860"/>
                    <a:pt x="146715" y="241407"/>
                    <a:pt x="144876" y="238986"/>
                  </a:cubicBezTo>
                  <a:cubicBezTo>
                    <a:pt x="144869" y="238976"/>
                    <a:pt x="144861" y="238967"/>
                    <a:pt x="144854" y="238958"/>
                  </a:cubicBezTo>
                  <a:lnTo>
                    <a:pt x="132038" y="221754"/>
                  </a:lnTo>
                  <a:lnTo>
                    <a:pt x="132038" y="208680"/>
                  </a:lnTo>
                  <a:lnTo>
                    <a:pt x="148639" y="231646"/>
                  </a:lnTo>
                  <a:cubicBezTo>
                    <a:pt x="149667" y="233098"/>
                    <a:pt x="151333" y="233963"/>
                    <a:pt x="153112" y="233969"/>
                  </a:cubicBezTo>
                  <a:cubicBezTo>
                    <a:pt x="154255" y="233969"/>
                    <a:pt x="155369" y="233608"/>
                    <a:pt x="156295" y="232937"/>
                  </a:cubicBezTo>
                  <a:cubicBezTo>
                    <a:pt x="158761" y="231159"/>
                    <a:pt x="159318" y="227718"/>
                    <a:pt x="157540" y="225252"/>
                  </a:cubicBezTo>
                  <a:cubicBezTo>
                    <a:pt x="157527" y="225233"/>
                    <a:pt x="157513" y="225214"/>
                    <a:pt x="157499" y="225195"/>
                  </a:cubicBezTo>
                  <a:lnTo>
                    <a:pt x="132382" y="190788"/>
                  </a:lnTo>
                  <a:lnTo>
                    <a:pt x="132382" y="190788"/>
                  </a:lnTo>
                  <a:lnTo>
                    <a:pt x="132382" y="140295"/>
                  </a:lnTo>
                  <a:lnTo>
                    <a:pt x="168939" y="176853"/>
                  </a:lnTo>
                  <a:lnTo>
                    <a:pt x="168337" y="215131"/>
                  </a:lnTo>
                  <a:cubicBezTo>
                    <a:pt x="168289" y="218171"/>
                    <a:pt x="170715" y="220674"/>
                    <a:pt x="173755" y="220722"/>
                  </a:cubicBezTo>
                  <a:cubicBezTo>
                    <a:pt x="173755" y="220722"/>
                    <a:pt x="173756" y="220722"/>
                    <a:pt x="173756" y="220722"/>
                  </a:cubicBezTo>
                  <a:lnTo>
                    <a:pt x="173756" y="220722"/>
                  </a:lnTo>
                  <a:cubicBezTo>
                    <a:pt x="176745" y="220678"/>
                    <a:pt x="179170" y="218291"/>
                    <a:pt x="179262" y="215303"/>
                  </a:cubicBezTo>
                  <a:lnTo>
                    <a:pt x="179262" y="187605"/>
                  </a:lnTo>
                  <a:lnTo>
                    <a:pt x="185283" y="193626"/>
                  </a:lnTo>
                  <a:lnTo>
                    <a:pt x="189498" y="216249"/>
                  </a:lnTo>
                  <a:cubicBezTo>
                    <a:pt x="189956" y="218836"/>
                    <a:pt x="192204" y="220721"/>
                    <a:pt x="194831" y="220722"/>
                  </a:cubicBezTo>
                  <a:lnTo>
                    <a:pt x="195863" y="220722"/>
                  </a:lnTo>
                  <a:cubicBezTo>
                    <a:pt x="198851" y="220160"/>
                    <a:pt x="200817" y="217281"/>
                    <a:pt x="200254" y="214293"/>
                  </a:cubicBezTo>
                  <a:cubicBezTo>
                    <a:pt x="200253" y="214286"/>
                    <a:pt x="200251" y="214278"/>
                    <a:pt x="200250" y="214271"/>
                  </a:cubicBezTo>
                  <a:lnTo>
                    <a:pt x="199046" y="207475"/>
                  </a:lnTo>
                  <a:lnTo>
                    <a:pt x="209798" y="218228"/>
                  </a:lnTo>
                  <a:cubicBezTo>
                    <a:pt x="210830" y="219239"/>
                    <a:pt x="212224" y="219797"/>
                    <a:pt x="213669" y="219776"/>
                  </a:cubicBezTo>
                  <a:cubicBezTo>
                    <a:pt x="216709" y="219752"/>
                    <a:pt x="219154" y="217268"/>
                    <a:pt x="219130" y="214227"/>
                  </a:cubicBezTo>
                  <a:cubicBezTo>
                    <a:pt x="219119" y="212793"/>
                    <a:pt x="218548" y="211420"/>
                    <a:pt x="217540" y="210400"/>
                  </a:cubicBezTo>
                  <a:lnTo>
                    <a:pt x="203519" y="196379"/>
                  </a:lnTo>
                  <a:lnTo>
                    <a:pt x="214099" y="196379"/>
                  </a:lnTo>
                  <a:cubicBezTo>
                    <a:pt x="217139" y="196332"/>
                    <a:pt x="219565" y="193829"/>
                    <a:pt x="219518" y="190789"/>
                  </a:cubicBezTo>
                  <a:cubicBezTo>
                    <a:pt x="219518" y="190789"/>
                    <a:pt x="219518" y="190788"/>
                    <a:pt x="219518" y="190788"/>
                  </a:cubicBezTo>
                  <a:cubicBezTo>
                    <a:pt x="219341" y="187805"/>
                    <a:pt x="216914" y="185453"/>
                    <a:pt x="213927" y="185369"/>
                  </a:cubicBezTo>
                  <a:lnTo>
                    <a:pt x="192680" y="185369"/>
                  </a:lnTo>
                  <a:lnTo>
                    <a:pt x="185885" y="178573"/>
                  </a:lnTo>
                  <a:lnTo>
                    <a:pt x="211690" y="175477"/>
                  </a:lnTo>
                  <a:cubicBezTo>
                    <a:pt x="214722" y="175250"/>
                    <a:pt x="216996" y="172608"/>
                    <a:pt x="216769" y="169576"/>
                  </a:cubicBezTo>
                  <a:cubicBezTo>
                    <a:pt x="216542" y="166544"/>
                    <a:pt x="213900" y="164270"/>
                    <a:pt x="210868" y="164497"/>
                  </a:cubicBezTo>
                  <a:cubicBezTo>
                    <a:pt x="210711" y="164509"/>
                    <a:pt x="210555" y="164527"/>
                    <a:pt x="210400" y="164552"/>
                  </a:cubicBezTo>
                  <a:lnTo>
                    <a:pt x="175993" y="168681"/>
                  </a:lnTo>
                  <a:lnTo>
                    <a:pt x="140295" y="133070"/>
                  </a:lnTo>
                  <a:lnTo>
                    <a:pt x="191218" y="133070"/>
                  </a:lnTo>
                  <a:lnTo>
                    <a:pt x="223131" y="157069"/>
                  </a:lnTo>
                  <a:cubicBezTo>
                    <a:pt x="224059" y="157806"/>
                    <a:pt x="225214" y="158201"/>
                    <a:pt x="226399" y="158187"/>
                  </a:cubicBezTo>
                  <a:cubicBezTo>
                    <a:pt x="228139" y="158202"/>
                    <a:pt x="229776" y="157367"/>
                    <a:pt x="230786" y="155951"/>
                  </a:cubicBezTo>
                  <a:cubicBezTo>
                    <a:pt x="232620" y="153585"/>
                    <a:pt x="232189" y="150181"/>
                    <a:pt x="229823" y="148348"/>
                  </a:cubicBezTo>
                  <a:cubicBezTo>
                    <a:pt x="229800" y="148330"/>
                    <a:pt x="229777" y="148312"/>
                    <a:pt x="229754" y="148295"/>
                  </a:cubicBezTo>
                  <a:lnTo>
                    <a:pt x="209540" y="133070"/>
                  </a:lnTo>
                  <a:lnTo>
                    <a:pt x="215733" y="133070"/>
                  </a:lnTo>
                  <a:lnTo>
                    <a:pt x="234571" y="146059"/>
                  </a:lnTo>
                  <a:cubicBezTo>
                    <a:pt x="235478" y="146692"/>
                    <a:pt x="236562" y="147024"/>
                    <a:pt x="237668" y="147005"/>
                  </a:cubicBezTo>
                  <a:cubicBezTo>
                    <a:pt x="240708" y="146990"/>
                    <a:pt x="243161" y="144514"/>
                    <a:pt x="243146" y="141473"/>
                  </a:cubicBezTo>
                  <a:cubicBezTo>
                    <a:pt x="243138" y="139709"/>
                    <a:pt x="242284" y="138055"/>
                    <a:pt x="240850" y="137027"/>
                  </a:cubicBezTo>
                  <a:lnTo>
                    <a:pt x="235087" y="133070"/>
                  </a:lnTo>
                  <a:lnTo>
                    <a:pt x="250140" y="133070"/>
                  </a:lnTo>
                  <a:cubicBezTo>
                    <a:pt x="253181" y="133070"/>
                    <a:pt x="255646" y="130605"/>
                    <a:pt x="255646" y="127565"/>
                  </a:cubicBezTo>
                  <a:cubicBezTo>
                    <a:pt x="255646" y="124524"/>
                    <a:pt x="253181" y="122060"/>
                    <a:pt x="250140" y="122060"/>
                  </a:cubicBezTo>
                  <a:close/>
                  <a:moveTo>
                    <a:pt x="185025" y="53073"/>
                  </a:moveTo>
                  <a:lnTo>
                    <a:pt x="185025" y="61675"/>
                  </a:lnTo>
                  <a:lnTo>
                    <a:pt x="182788" y="63911"/>
                  </a:lnTo>
                  <a:close/>
                </a:path>
              </a:pathLst>
            </a:custGeom>
            <a:solidFill>
              <a:srgbClr val="EBEBEB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C2C989F-DBFF-6218-36A7-8671530A117E}"/>
                </a:ext>
              </a:extLst>
            </p:cNvPr>
            <p:cNvSpPr/>
            <p:nvPr/>
          </p:nvSpPr>
          <p:spPr>
            <a:xfrm>
              <a:off x="10477139" y="2324776"/>
              <a:ext cx="200767" cy="201798"/>
            </a:xfrm>
            <a:custGeom>
              <a:avLst/>
              <a:gdLst>
                <a:gd name="connsiteX0" fmla="*/ 195688 w 200767"/>
                <a:gd name="connsiteY0" fmla="*/ 95738 h 201798"/>
                <a:gd name="connsiteX1" fmla="*/ 180118 w 200767"/>
                <a:gd name="connsiteY1" fmla="*/ 95738 h 201798"/>
                <a:gd name="connsiteX2" fmla="*/ 185882 w 200767"/>
                <a:gd name="connsiteY2" fmla="*/ 89717 h 201798"/>
                <a:gd name="connsiteX3" fmla="*/ 185796 w 200767"/>
                <a:gd name="connsiteY3" fmla="*/ 83610 h 201798"/>
                <a:gd name="connsiteX4" fmla="*/ 179688 w 200767"/>
                <a:gd name="connsiteY4" fmla="*/ 83696 h 201798"/>
                <a:gd name="connsiteX5" fmla="*/ 168076 w 200767"/>
                <a:gd name="connsiteY5" fmla="*/ 95738 h 201798"/>
                <a:gd name="connsiteX6" fmla="*/ 160506 w 200767"/>
                <a:gd name="connsiteY6" fmla="*/ 95738 h 201798"/>
                <a:gd name="connsiteX7" fmla="*/ 172979 w 200767"/>
                <a:gd name="connsiteY7" fmla="*/ 79567 h 201798"/>
                <a:gd name="connsiteX8" fmla="*/ 172362 w 200767"/>
                <a:gd name="connsiteY8" fmla="*/ 73516 h 201798"/>
                <a:gd name="connsiteX9" fmla="*/ 172291 w 200767"/>
                <a:gd name="connsiteY9" fmla="*/ 73459 h 201798"/>
                <a:gd name="connsiteX10" fmla="*/ 166184 w 200767"/>
                <a:gd name="connsiteY10" fmla="*/ 74234 h 201798"/>
                <a:gd name="connsiteX11" fmla="*/ 148980 w 200767"/>
                <a:gd name="connsiteY11" fmla="*/ 95738 h 201798"/>
                <a:gd name="connsiteX12" fmla="*/ 109326 w 200767"/>
                <a:gd name="connsiteY12" fmla="*/ 95738 h 201798"/>
                <a:gd name="connsiteX13" fmla="*/ 138572 w 200767"/>
                <a:gd name="connsiteY13" fmla="*/ 67438 h 201798"/>
                <a:gd name="connsiteX14" fmla="*/ 166958 w 200767"/>
                <a:gd name="connsiteY14" fmla="*/ 63309 h 201798"/>
                <a:gd name="connsiteX15" fmla="*/ 170613 w 200767"/>
                <a:gd name="connsiteY15" fmla="*/ 58363 h 201798"/>
                <a:gd name="connsiteX16" fmla="*/ 165667 w 200767"/>
                <a:gd name="connsiteY16" fmla="*/ 54707 h 201798"/>
                <a:gd name="connsiteX17" fmla="*/ 148464 w 200767"/>
                <a:gd name="connsiteY17" fmla="*/ 57116 h 201798"/>
                <a:gd name="connsiteX18" fmla="*/ 151130 w 200767"/>
                <a:gd name="connsiteY18" fmla="*/ 54449 h 201798"/>
                <a:gd name="connsiteX19" fmla="*/ 168850 w 200767"/>
                <a:gd name="connsiteY19" fmla="*/ 51181 h 201798"/>
                <a:gd name="connsiteX20" fmla="*/ 172377 w 200767"/>
                <a:gd name="connsiteY20" fmla="*/ 46106 h 201798"/>
                <a:gd name="connsiteX21" fmla="*/ 167370 w 200767"/>
                <a:gd name="connsiteY21" fmla="*/ 42652 h 201798"/>
                <a:gd name="connsiteX22" fmla="*/ 167302 w 200767"/>
                <a:gd name="connsiteY22" fmla="*/ 42665 h 201798"/>
                <a:gd name="connsiteX23" fmla="*/ 161969 w 200767"/>
                <a:gd name="connsiteY23" fmla="*/ 43611 h 201798"/>
                <a:gd name="connsiteX24" fmla="*/ 170570 w 200767"/>
                <a:gd name="connsiteY24" fmla="*/ 35009 h 201798"/>
                <a:gd name="connsiteX25" fmla="*/ 170570 w 200767"/>
                <a:gd name="connsiteY25" fmla="*/ 28902 h 201798"/>
                <a:gd name="connsiteX26" fmla="*/ 164488 w 200767"/>
                <a:gd name="connsiteY26" fmla="*/ 28877 h 201798"/>
                <a:gd name="connsiteX27" fmla="*/ 164463 w 200767"/>
                <a:gd name="connsiteY27" fmla="*/ 28902 h 201798"/>
                <a:gd name="connsiteX28" fmla="*/ 153195 w 200767"/>
                <a:gd name="connsiteY28" fmla="*/ 40514 h 201798"/>
                <a:gd name="connsiteX29" fmla="*/ 153195 w 200767"/>
                <a:gd name="connsiteY29" fmla="*/ 31913 h 201798"/>
                <a:gd name="connsiteX30" fmla="*/ 148808 w 200767"/>
                <a:gd name="connsiteY30" fmla="*/ 27698 h 201798"/>
                <a:gd name="connsiteX31" fmla="*/ 144506 w 200767"/>
                <a:gd name="connsiteY31" fmla="*/ 31998 h 201798"/>
                <a:gd name="connsiteX32" fmla="*/ 144507 w 200767"/>
                <a:gd name="connsiteY32" fmla="*/ 32085 h 201798"/>
                <a:gd name="connsiteX33" fmla="*/ 144507 w 200767"/>
                <a:gd name="connsiteY33" fmla="*/ 37676 h 201798"/>
                <a:gd name="connsiteX34" fmla="*/ 141410 w 200767"/>
                <a:gd name="connsiteY34" fmla="*/ 35095 h 201798"/>
                <a:gd name="connsiteX35" fmla="*/ 136422 w 200767"/>
                <a:gd name="connsiteY35" fmla="*/ 38536 h 201798"/>
                <a:gd name="connsiteX36" fmla="*/ 132120 w 200767"/>
                <a:gd name="connsiteY36" fmla="*/ 61331 h 201798"/>
                <a:gd name="connsiteX37" fmla="*/ 103562 w 200767"/>
                <a:gd name="connsiteY37" fmla="*/ 89889 h 201798"/>
                <a:gd name="connsiteX38" fmla="*/ 103562 w 200767"/>
                <a:gd name="connsiteY38" fmla="*/ 50579 h 201798"/>
                <a:gd name="connsiteX39" fmla="*/ 127217 w 200767"/>
                <a:gd name="connsiteY39" fmla="*/ 33375 h 201798"/>
                <a:gd name="connsiteX40" fmla="*/ 128174 w 200767"/>
                <a:gd name="connsiteY40" fmla="*/ 27368 h 201798"/>
                <a:gd name="connsiteX41" fmla="*/ 128163 w 200767"/>
                <a:gd name="connsiteY41" fmla="*/ 27354 h 201798"/>
                <a:gd name="connsiteX42" fmla="*/ 122142 w 200767"/>
                <a:gd name="connsiteY42" fmla="*/ 26408 h 201798"/>
                <a:gd name="connsiteX43" fmla="*/ 103562 w 200767"/>
                <a:gd name="connsiteY43" fmla="*/ 39740 h 201798"/>
                <a:gd name="connsiteX44" fmla="*/ 103562 w 200767"/>
                <a:gd name="connsiteY44" fmla="*/ 31913 h 201798"/>
                <a:gd name="connsiteX45" fmla="*/ 113798 w 200767"/>
                <a:gd name="connsiteY45" fmla="*/ 17118 h 201798"/>
                <a:gd name="connsiteX46" fmla="*/ 112680 w 200767"/>
                <a:gd name="connsiteY46" fmla="*/ 11096 h 201798"/>
                <a:gd name="connsiteX47" fmla="*/ 106659 w 200767"/>
                <a:gd name="connsiteY47" fmla="*/ 12215 h 201798"/>
                <a:gd name="connsiteX48" fmla="*/ 103562 w 200767"/>
                <a:gd name="connsiteY48" fmla="*/ 16688 h 201798"/>
                <a:gd name="connsiteX49" fmla="*/ 103562 w 200767"/>
                <a:gd name="connsiteY49" fmla="*/ 4301 h 201798"/>
                <a:gd name="connsiteX50" fmla="*/ 99261 w 200767"/>
                <a:gd name="connsiteY50" fmla="*/ 0 h 201798"/>
                <a:gd name="connsiteX51" fmla="*/ 94961 w 200767"/>
                <a:gd name="connsiteY51" fmla="*/ 4301 h 201798"/>
                <a:gd name="connsiteX52" fmla="*/ 94961 w 200767"/>
                <a:gd name="connsiteY52" fmla="*/ 19956 h 201798"/>
                <a:gd name="connsiteX53" fmla="*/ 88939 w 200767"/>
                <a:gd name="connsiteY53" fmla="*/ 14107 h 201798"/>
                <a:gd name="connsiteX54" fmla="*/ 82806 w 200767"/>
                <a:gd name="connsiteY54" fmla="*/ 15040 h 201798"/>
                <a:gd name="connsiteX55" fmla="*/ 82918 w 200767"/>
                <a:gd name="connsiteY55" fmla="*/ 20386 h 201798"/>
                <a:gd name="connsiteX56" fmla="*/ 94961 w 200767"/>
                <a:gd name="connsiteY56" fmla="*/ 31999 h 201798"/>
                <a:gd name="connsiteX57" fmla="*/ 94961 w 200767"/>
                <a:gd name="connsiteY57" fmla="*/ 39482 h 201798"/>
                <a:gd name="connsiteX58" fmla="*/ 78359 w 200767"/>
                <a:gd name="connsiteY58" fmla="*/ 26752 h 201798"/>
                <a:gd name="connsiteX59" fmla="*/ 72295 w 200767"/>
                <a:gd name="connsiteY59" fmla="*/ 27483 h 201798"/>
                <a:gd name="connsiteX60" fmla="*/ 73026 w 200767"/>
                <a:gd name="connsiteY60" fmla="*/ 33547 h 201798"/>
                <a:gd name="connsiteX61" fmla="*/ 94617 w 200767"/>
                <a:gd name="connsiteY61" fmla="*/ 50751 h 201798"/>
                <a:gd name="connsiteX62" fmla="*/ 94617 w 200767"/>
                <a:gd name="connsiteY62" fmla="*/ 89373 h 201798"/>
                <a:gd name="connsiteX63" fmla="*/ 65973 w 200767"/>
                <a:gd name="connsiteY63" fmla="*/ 60729 h 201798"/>
                <a:gd name="connsiteX64" fmla="*/ 63306 w 200767"/>
                <a:gd name="connsiteY64" fmla="*/ 30020 h 201798"/>
                <a:gd name="connsiteX65" fmla="*/ 58618 w 200767"/>
                <a:gd name="connsiteY65" fmla="*/ 26106 h 201798"/>
                <a:gd name="connsiteX66" fmla="*/ 54704 w 200767"/>
                <a:gd name="connsiteY66" fmla="*/ 30794 h 201798"/>
                <a:gd name="connsiteX67" fmla="*/ 56425 w 200767"/>
                <a:gd name="connsiteY67" fmla="*/ 51267 h 201798"/>
                <a:gd name="connsiteX68" fmla="*/ 50317 w 200767"/>
                <a:gd name="connsiteY68" fmla="*/ 45073 h 201798"/>
                <a:gd name="connsiteX69" fmla="*/ 49543 w 200767"/>
                <a:gd name="connsiteY69" fmla="*/ 27182 h 201798"/>
                <a:gd name="connsiteX70" fmla="*/ 45242 w 200767"/>
                <a:gd name="connsiteY70" fmla="*/ 22881 h 201798"/>
                <a:gd name="connsiteX71" fmla="*/ 40941 w 200767"/>
                <a:gd name="connsiteY71" fmla="*/ 27182 h 201798"/>
                <a:gd name="connsiteX72" fmla="*/ 40941 w 200767"/>
                <a:gd name="connsiteY72" fmla="*/ 35783 h 201798"/>
                <a:gd name="connsiteX73" fmla="*/ 34318 w 200767"/>
                <a:gd name="connsiteY73" fmla="*/ 29074 h 201798"/>
                <a:gd name="connsiteX74" fmla="*/ 28211 w 200767"/>
                <a:gd name="connsiteY74" fmla="*/ 29074 h 201798"/>
                <a:gd name="connsiteX75" fmla="*/ 28211 w 200767"/>
                <a:gd name="connsiteY75" fmla="*/ 35181 h 201798"/>
                <a:gd name="connsiteX76" fmla="*/ 33630 w 200767"/>
                <a:gd name="connsiteY76" fmla="*/ 40601 h 201798"/>
                <a:gd name="connsiteX77" fmla="*/ 28297 w 200767"/>
                <a:gd name="connsiteY77" fmla="*/ 39912 h 201798"/>
                <a:gd name="connsiteX78" fmla="*/ 23501 w 200767"/>
                <a:gd name="connsiteY78" fmla="*/ 43452 h 201798"/>
                <a:gd name="connsiteX79" fmla="*/ 23480 w 200767"/>
                <a:gd name="connsiteY79" fmla="*/ 43611 h 201798"/>
                <a:gd name="connsiteX80" fmla="*/ 27019 w 200767"/>
                <a:gd name="connsiteY80" fmla="*/ 48407 h 201798"/>
                <a:gd name="connsiteX81" fmla="*/ 27178 w 200767"/>
                <a:gd name="connsiteY81" fmla="*/ 48428 h 201798"/>
                <a:gd name="connsiteX82" fmla="*/ 43694 w 200767"/>
                <a:gd name="connsiteY82" fmla="*/ 50665 h 201798"/>
                <a:gd name="connsiteX83" fmla="*/ 50919 w 200767"/>
                <a:gd name="connsiteY83" fmla="*/ 57890 h 201798"/>
                <a:gd name="connsiteX84" fmla="*/ 31479 w 200767"/>
                <a:gd name="connsiteY84" fmla="*/ 54707 h 201798"/>
                <a:gd name="connsiteX85" fmla="*/ 26497 w 200767"/>
                <a:gd name="connsiteY85" fmla="*/ 58196 h 201798"/>
                <a:gd name="connsiteX86" fmla="*/ 26490 w 200767"/>
                <a:gd name="connsiteY86" fmla="*/ 58234 h 201798"/>
                <a:gd name="connsiteX87" fmla="*/ 30017 w 200767"/>
                <a:gd name="connsiteY87" fmla="*/ 63223 h 201798"/>
                <a:gd name="connsiteX88" fmla="*/ 60897 w 200767"/>
                <a:gd name="connsiteY88" fmla="*/ 68298 h 201798"/>
                <a:gd name="connsiteX89" fmla="*/ 61327 w 200767"/>
                <a:gd name="connsiteY89" fmla="*/ 68298 h 201798"/>
                <a:gd name="connsiteX90" fmla="*/ 88681 w 200767"/>
                <a:gd name="connsiteY90" fmla="*/ 95566 h 201798"/>
                <a:gd name="connsiteX91" fmla="*/ 47651 w 200767"/>
                <a:gd name="connsiteY91" fmla="*/ 95566 h 201798"/>
                <a:gd name="connsiteX92" fmla="*/ 26748 w 200767"/>
                <a:gd name="connsiteY92" fmla="*/ 73889 h 201798"/>
                <a:gd name="connsiteX93" fmla="*/ 20666 w 200767"/>
                <a:gd name="connsiteY93" fmla="*/ 73864 h 201798"/>
                <a:gd name="connsiteX94" fmla="*/ 20641 w 200767"/>
                <a:gd name="connsiteY94" fmla="*/ 73889 h 201798"/>
                <a:gd name="connsiteX95" fmla="*/ 20641 w 200767"/>
                <a:gd name="connsiteY95" fmla="*/ 80083 h 201798"/>
                <a:gd name="connsiteX96" fmla="*/ 36038 w 200767"/>
                <a:gd name="connsiteY96" fmla="*/ 95910 h 201798"/>
                <a:gd name="connsiteX97" fmla="*/ 25458 w 200767"/>
                <a:gd name="connsiteY97" fmla="*/ 95910 h 201798"/>
                <a:gd name="connsiteX98" fmla="*/ 12469 w 200767"/>
                <a:gd name="connsiteY98" fmla="*/ 83523 h 201798"/>
                <a:gd name="connsiteX99" fmla="*/ 6390 w 200767"/>
                <a:gd name="connsiteY99" fmla="*/ 83322 h 201798"/>
                <a:gd name="connsiteX100" fmla="*/ 6189 w 200767"/>
                <a:gd name="connsiteY100" fmla="*/ 89401 h 201798"/>
                <a:gd name="connsiteX101" fmla="*/ 6620 w 200767"/>
                <a:gd name="connsiteY101" fmla="*/ 89803 h 201798"/>
                <a:gd name="connsiteX102" fmla="*/ 12985 w 200767"/>
                <a:gd name="connsiteY102" fmla="*/ 95652 h 201798"/>
                <a:gd name="connsiteX103" fmla="*/ 3523 w 200767"/>
                <a:gd name="connsiteY103" fmla="*/ 95652 h 201798"/>
                <a:gd name="connsiteX104" fmla="*/ 87 w 200767"/>
                <a:gd name="connsiteY104" fmla="*/ 100817 h 201798"/>
                <a:gd name="connsiteX105" fmla="*/ 3523 w 200767"/>
                <a:gd name="connsiteY105" fmla="*/ 104254 h 201798"/>
                <a:gd name="connsiteX106" fmla="*/ 11179 w 200767"/>
                <a:gd name="connsiteY106" fmla="*/ 104254 h 201798"/>
                <a:gd name="connsiteX107" fmla="*/ 6964 w 200767"/>
                <a:gd name="connsiteY107" fmla="*/ 107436 h 201798"/>
                <a:gd name="connsiteX108" fmla="*/ 6104 w 200767"/>
                <a:gd name="connsiteY108" fmla="*/ 113458 h 201798"/>
                <a:gd name="connsiteX109" fmla="*/ 9545 w 200767"/>
                <a:gd name="connsiteY109" fmla="*/ 115178 h 201798"/>
                <a:gd name="connsiteX110" fmla="*/ 12211 w 200767"/>
                <a:gd name="connsiteY110" fmla="*/ 114318 h 201798"/>
                <a:gd name="connsiteX111" fmla="*/ 25458 w 200767"/>
                <a:gd name="connsiteY111" fmla="*/ 104254 h 201798"/>
                <a:gd name="connsiteX112" fmla="*/ 38619 w 200767"/>
                <a:gd name="connsiteY112" fmla="*/ 104254 h 201798"/>
                <a:gd name="connsiteX113" fmla="*/ 21415 w 200767"/>
                <a:gd name="connsiteY113" fmla="*/ 122318 h 201798"/>
                <a:gd name="connsiteX114" fmla="*/ 21390 w 200767"/>
                <a:gd name="connsiteY114" fmla="*/ 128400 h 201798"/>
                <a:gd name="connsiteX115" fmla="*/ 21415 w 200767"/>
                <a:gd name="connsiteY115" fmla="*/ 128425 h 201798"/>
                <a:gd name="connsiteX116" fmla="*/ 24426 w 200767"/>
                <a:gd name="connsiteY116" fmla="*/ 129629 h 201798"/>
                <a:gd name="connsiteX117" fmla="*/ 27522 w 200767"/>
                <a:gd name="connsiteY117" fmla="*/ 128253 h 201798"/>
                <a:gd name="connsiteX118" fmla="*/ 50231 w 200767"/>
                <a:gd name="connsiteY118" fmla="*/ 104254 h 201798"/>
                <a:gd name="connsiteX119" fmla="*/ 88767 w 200767"/>
                <a:gd name="connsiteY119" fmla="*/ 104254 h 201798"/>
                <a:gd name="connsiteX120" fmla="*/ 59607 w 200767"/>
                <a:gd name="connsiteY120" fmla="*/ 133414 h 201798"/>
                <a:gd name="connsiteX121" fmla="*/ 31479 w 200767"/>
                <a:gd name="connsiteY121" fmla="*/ 134360 h 201798"/>
                <a:gd name="connsiteX122" fmla="*/ 27178 w 200767"/>
                <a:gd name="connsiteY122" fmla="*/ 138661 h 201798"/>
                <a:gd name="connsiteX123" fmla="*/ 31479 w 200767"/>
                <a:gd name="connsiteY123" fmla="*/ 142962 h 201798"/>
                <a:gd name="connsiteX124" fmla="*/ 50317 w 200767"/>
                <a:gd name="connsiteY124" fmla="*/ 142360 h 201798"/>
                <a:gd name="connsiteX125" fmla="*/ 43436 w 200767"/>
                <a:gd name="connsiteY125" fmla="*/ 149241 h 201798"/>
                <a:gd name="connsiteX126" fmla="*/ 25458 w 200767"/>
                <a:gd name="connsiteY126" fmla="*/ 149929 h 201798"/>
                <a:gd name="connsiteX127" fmla="*/ 21329 w 200767"/>
                <a:gd name="connsiteY127" fmla="*/ 154402 h 201798"/>
                <a:gd name="connsiteX128" fmla="*/ 25621 w 200767"/>
                <a:gd name="connsiteY128" fmla="*/ 158538 h 201798"/>
                <a:gd name="connsiteX129" fmla="*/ 25802 w 200767"/>
                <a:gd name="connsiteY129" fmla="*/ 158531 h 201798"/>
                <a:gd name="connsiteX130" fmla="*/ 34404 w 200767"/>
                <a:gd name="connsiteY130" fmla="*/ 158531 h 201798"/>
                <a:gd name="connsiteX131" fmla="*/ 27780 w 200767"/>
                <a:gd name="connsiteY131" fmla="*/ 165241 h 201798"/>
                <a:gd name="connsiteX132" fmla="*/ 27756 w 200767"/>
                <a:gd name="connsiteY132" fmla="*/ 171323 h 201798"/>
                <a:gd name="connsiteX133" fmla="*/ 27780 w 200767"/>
                <a:gd name="connsiteY133" fmla="*/ 171348 h 201798"/>
                <a:gd name="connsiteX134" fmla="*/ 30791 w 200767"/>
                <a:gd name="connsiteY134" fmla="*/ 172638 h 201798"/>
                <a:gd name="connsiteX135" fmla="*/ 33888 w 200767"/>
                <a:gd name="connsiteY135" fmla="*/ 171348 h 201798"/>
                <a:gd name="connsiteX136" fmla="*/ 39307 w 200767"/>
                <a:gd name="connsiteY136" fmla="*/ 165929 h 201798"/>
                <a:gd name="connsiteX137" fmla="*/ 38619 w 200767"/>
                <a:gd name="connsiteY137" fmla="*/ 171176 h 201798"/>
                <a:gd name="connsiteX138" fmla="*/ 42234 w 200767"/>
                <a:gd name="connsiteY138" fmla="*/ 176067 h 201798"/>
                <a:gd name="connsiteX139" fmla="*/ 42318 w 200767"/>
                <a:gd name="connsiteY139" fmla="*/ 176079 h 201798"/>
                <a:gd name="connsiteX140" fmla="*/ 42834 w 200767"/>
                <a:gd name="connsiteY140" fmla="*/ 176079 h 201798"/>
                <a:gd name="connsiteX141" fmla="*/ 47135 w 200767"/>
                <a:gd name="connsiteY141" fmla="*/ 172380 h 201798"/>
                <a:gd name="connsiteX142" fmla="*/ 49371 w 200767"/>
                <a:gd name="connsiteY142" fmla="*/ 155865 h 201798"/>
                <a:gd name="connsiteX143" fmla="*/ 56597 w 200767"/>
                <a:gd name="connsiteY143" fmla="*/ 148639 h 201798"/>
                <a:gd name="connsiteX144" fmla="*/ 52984 w 200767"/>
                <a:gd name="connsiteY144" fmla="*/ 171090 h 201798"/>
                <a:gd name="connsiteX145" fmla="*/ 56510 w 200767"/>
                <a:gd name="connsiteY145" fmla="*/ 176079 h 201798"/>
                <a:gd name="connsiteX146" fmla="*/ 57199 w 200767"/>
                <a:gd name="connsiteY146" fmla="*/ 176079 h 201798"/>
                <a:gd name="connsiteX147" fmla="*/ 61500 w 200767"/>
                <a:gd name="connsiteY147" fmla="*/ 172466 h 201798"/>
                <a:gd name="connsiteX148" fmla="*/ 67005 w 200767"/>
                <a:gd name="connsiteY148" fmla="*/ 138661 h 201798"/>
                <a:gd name="connsiteX149" fmla="*/ 67005 w 200767"/>
                <a:gd name="connsiteY149" fmla="*/ 138661 h 201798"/>
                <a:gd name="connsiteX150" fmla="*/ 94358 w 200767"/>
                <a:gd name="connsiteY150" fmla="*/ 111307 h 201798"/>
                <a:gd name="connsiteX151" fmla="*/ 94358 w 200767"/>
                <a:gd name="connsiteY151" fmla="*/ 152338 h 201798"/>
                <a:gd name="connsiteX152" fmla="*/ 72252 w 200767"/>
                <a:gd name="connsiteY152" fmla="*/ 177197 h 201798"/>
                <a:gd name="connsiteX153" fmla="*/ 72596 w 200767"/>
                <a:gd name="connsiteY153" fmla="*/ 183304 h 201798"/>
                <a:gd name="connsiteX154" fmla="*/ 78703 w 200767"/>
                <a:gd name="connsiteY154" fmla="*/ 182960 h 201798"/>
                <a:gd name="connsiteX155" fmla="*/ 94358 w 200767"/>
                <a:gd name="connsiteY155" fmla="*/ 165757 h 201798"/>
                <a:gd name="connsiteX156" fmla="*/ 94358 w 200767"/>
                <a:gd name="connsiteY156" fmla="*/ 175047 h 201798"/>
                <a:gd name="connsiteX157" fmla="*/ 82144 w 200767"/>
                <a:gd name="connsiteY157" fmla="*/ 188207 h 201798"/>
                <a:gd name="connsiteX158" fmla="*/ 82119 w 200767"/>
                <a:gd name="connsiteY158" fmla="*/ 194290 h 201798"/>
                <a:gd name="connsiteX159" fmla="*/ 82144 w 200767"/>
                <a:gd name="connsiteY159" fmla="*/ 194315 h 201798"/>
                <a:gd name="connsiteX160" fmla="*/ 88226 w 200767"/>
                <a:gd name="connsiteY160" fmla="*/ 194340 h 201798"/>
                <a:gd name="connsiteX161" fmla="*/ 88251 w 200767"/>
                <a:gd name="connsiteY161" fmla="*/ 194315 h 201798"/>
                <a:gd name="connsiteX162" fmla="*/ 94100 w 200767"/>
                <a:gd name="connsiteY162" fmla="*/ 188035 h 201798"/>
                <a:gd name="connsiteX163" fmla="*/ 94100 w 200767"/>
                <a:gd name="connsiteY163" fmla="*/ 197497 h 201798"/>
                <a:gd name="connsiteX164" fmla="*/ 98401 w 200767"/>
                <a:gd name="connsiteY164" fmla="*/ 201798 h 201798"/>
                <a:gd name="connsiteX165" fmla="*/ 102702 w 200767"/>
                <a:gd name="connsiteY165" fmla="*/ 197497 h 201798"/>
                <a:gd name="connsiteX166" fmla="*/ 102702 w 200767"/>
                <a:gd name="connsiteY166" fmla="*/ 189756 h 201798"/>
                <a:gd name="connsiteX167" fmla="*/ 105971 w 200767"/>
                <a:gd name="connsiteY167" fmla="*/ 194057 h 201798"/>
                <a:gd name="connsiteX168" fmla="*/ 111727 w 200767"/>
                <a:gd name="connsiteY168" fmla="*/ 195035 h 201798"/>
                <a:gd name="connsiteX169" fmla="*/ 111992 w 200767"/>
                <a:gd name="connsiteY169" fmla="*/ 194831 h 201798"/>
                <a:gd name="connsiteX170" fmla="*/ 112852 w 200767"/>
                <a:gd name="connsiteY170" fmla="*/ 188809 h 201798"/>
                <a:gd name="connsiteX171" fmla="*/ 102702 w 200767"/>
                <a:gd name="connsiteY171" fmla="*/ 175563 h 201798"/>
                <a:gd name="connsiteX172" fmla="*/ 102702 w 200767"/>
                <a:gd name="connsiteY172" fmla="*/ 165241 h 201798"/>
                <a:gd name="connsiteX173" fmla="*/ 115777 w 200767"/>
                <a:gd name="connsiteY173" fmla="*/ 183304 h 201798"/>
                <a:gd name="connsiteX174" fmla="*/ 119304 w 200767"/>
                <a:gd name="connsiteY174" fmla="*/ 185111 h 201798"/>
                <a:gd name="connsiteX175" fmla="*/ 121798 w 200767"/>
                <a:gd name="connsiteY175" fmla="*/ 184251 h 201798"/>
                <a:gd name="connsiteX176" fmla="*/ 122858 w 200767"/>
                <a:gd name="connsiteY176" fmla="*/ 178385 h 201798"/>
                <a:gd name="connsiteX177" fmla="*/ 122745 w 200767"/>
                <a:gd name="connsiteY177" fmla="*/ 178229 h 201798"/>
                <a:gd name="connsiteX178" fmla="*/ 104165 w 200767"/>
                <a:gd name="connsiteY178" fmla="*/ 149929 h 201798"/>
                <a:gd name="connsiteX179" fmla="*/ 104165 w 200767"/>
                <a:gd name="connsiteY179" fmla="*/ 149929 h 201798"/>
                <a:gd name="connsiteX180" fmla="*/ 104165 w 200767"/>
                <a:gd name="connsiteY180" fmla="*/ 110017 h 201798"/>
                <a:gd name="connsiteX181" fmla="*/ 132895 w 200767"/>
                <a:gd name="connsiteY181" fmla="*/ 138747 h 201798"/>
                <a:gd name="connsiteX182" fmla="*/ 132895 w 200767"/>
                <a:gd name="connsiteY182" fmla="*/ 168853 h 201798"/>
                <a:gd name="connsiteX183" fmla="*/ 137108 w 200767"/>
                <a:gd name="connsiteY183" fmla="*/ 173240 h 201798"/>
                <a:gd name="connsiteX184" fmla="*/ 137110 w 200767"/>
                <a:gd name="connsiteY184" fmla="*/ 173240 h 201798"/>
                <a:gd name="connsiteX185" fmla="*/ 137109 w 200767"/>
                <a:gd name="connsiteY185" fmla="*/ 173240 h 201798"/>
                <a:gd name="connsiteX186" fmla="*/ 141410 w 200767"/>
                <a:gd name="connsiteY186" fmla="*/ 168939 h 201798"/>
                <a:gd name="connsiteX187" fmla="*/ 141410 w 200767"/>
                <a:gd name="connsiteY187" fmla="*/ 147263 h 201798"/>
                <a:gd name="connsiteX188" fmla="*/ 146141 w 200767"/>
                <a:gd name="connsiteY188" fmla="*/ 151994 h 201798"/>
                <a:gd name="connsiteX189" fmla="*/ 149410 w 200767"/>
                <a:gd name="connsiteY189" fmla="*/ 169713 h 201798"/>
                <a:gd name="connsiteX190" fmla="*/ 153625 w 200767"/>
                <a:gd name="connsiteY190" fmla="*/ 173240 h 201798"/>
                <a:gd name="connsiteX191" fmla="*/ 154485 w 200767"/>
                <a:gd name="connsiteY191" fmla="*/ 173240 h 201798"/>
                <a:gd name="connsiteX192" fmla="*/ 157939 w 200767"/>
                <a:gd name="connsiteY192" fmla="*/ 168234 h 201798"/>
                <a:gd name="connsiteX193" fmla="*/ 157926 w 200767"/>
                <a:gd name="connsiteY193" fmla="*/ 168165 h 201798"/>
                <a:gd name="connsiteX194" fmla="*/ 156894 w 200767"/>
                <a:gd name="connsiteY194" fmla="*/ 162832 h 201798"/>
                <a:gd name="connsiteX195" fmla="*/ 165495 w 200767"/>
                <a:gd name="connsiteY195" fmla="*/ 171434 h 201798"/>
                <a:gd name="connsiteX196" fmla="*/ 168592 w 200767"/>
                <a:gd name="connsiteY196" fmla="*/ 172724 h 201798"/>
                <a:gd name="connsiteX197" fmla="*/ 171603 w 200767"/>
                <a:gd name="connsiteY197" fmla="*/ 171434 h 201798"/>
                <a:gd name="connsiteX198" fmla="*/ 171628 w 200767"/>
                <a:gd name="connsiteY198" fmla="*/ 165352 h 201798"/>
                <a:gd name="connsiteX199" fmla="*/ 171603 w 200767"/>
                <a:gd name="connsiteY199" fmla="*/ 165327 h 201798"/>
                <a:gd name="connsiteX200" fmla="*/ 160592 w 200767"/>
                <a:gd name="connsiteY200" fmla="*/ 154230 h 201798"/>
                <a:gd name="connsiteX201" fmla="*/ 169194 w 200767"/>
                <a:gd name="connsiteY201" fmla="*/ 154230 h 201798"/>
                <a:gd name="connsiteX202" fmla="*/ 173496 w 200767"/>
                <a:gd name="connsiteY202" fmla="*/ 149930 h 201798"/>
                <a:gd name="connsiteX203" fmla="*/ 173495 w 200767"/>
                <a:gd name="connsiteY203" fmla="*/ 149843 h 201798"/>
                <a:gd name="connsiteX204" fmla="*/ 169108 w 200767"/>
                <a:gd name="connsiteY204" fmla="*/ 145628 h 201798"/>
                <a:gd name="connsiteX205" fmla="*/ 152335 w 200767"/>
                <a:gd name="connsiteY205" fmla="*/ 145628 h 201798"/>
                <a:gd name="connsiteX206" fmla="*/ 147002 w 200767"/>
                <a:gd name="connsiteY206" fmla="*/ 140295 h 201798"/>
                <a:gd name="connsiteX207" fmla="*/ 167474 w 200767"/>
                <a:gd name="connsiteY207" fmla="*/ 137801 h 201798"/>
                <a:gd name="connsiteX208" fmla="*/ 171287 w 200767"/>
                <a:gd name="connsiteY208" fmla="*/ 133219 h 201798"/>
                <a:gd name="connsiteX209" fmla="*/ 171258 w 200767"/>
                <a:gd name="connsiteY209" fmla="*/ 132984 h 201798"/>
                <a:gd name="connsiteX210" fmla="*/ 166441 w 200767"/>
                <a:gd name="connsiteY210" fmla="*/ 129199 h 201798"/>
                <a:gd name="connsiteX211" fmla="*/ 139260 w 200767"/>
                <a:gd name="connsiteY211" fmla="*/ 132468 h 201798"/>
                <a:gd name="connsiteX212" fmla="*/ 111218 w 200767"/>
                <a:gd name="connsiteY212" fmla="*/ 104512 h 201798"/>
                <a:gd name="connsiteX213" fmla="*/ 151216 w 200767"/>
                <a:gd name="connsiteY213" fmla="*/ 104512 h 201798"/>
                <a:gd name="connsiteX214" fmla="*/ 176248 w 200767"/>
                <a:gd name="connsiteY214" fmla="*/ 123350 h 201798"/>
                <a:gd name="connsiteX215" fmla="*/ 178914 w 200767"/>
                <a:gd name="connsiteY215" fmla="*/ 124210 h 201798"/>
                <a:gd name="connsiteX216" fmla="*/ 182355 w 200767"/>
                <a:gd name="connsiteY216" fmla="*/ 122490 h 201798"/>
                <a:gd name="connsiteX217" fmla="*/ 181495 w 200767"/>
                <a:gd name="connsiteY217" fmla="*/ 116468 h 201798"/>
                <a:gd name="connsiteX218" fmla="*/ 164377 w 200767"/>
                <a:gd name="connsiteY218" fmla="*/ 104426 h 201798"/>
                <a:gd name="connsiteX219" fmla="*/ 168334 w 200767"/>
                <a:gd name="connsiteY219" fmla="*/ 104426 h 201798"/>
                <a:gd name="connsiteX220" fmla="*/ 183215 w 200767"/>
                <a:gd name="connsiteY220" fmla="*/ 114576 h 201798"/>
                <a:gd name="connsiteX221" fmla="*/ 189236 w 200767"/>
                <a:gd name="connsiteY221" fmla="*/ 113544 h 201798"/>
                <a:gd name="connsiteX222" fmla="*/ 188167 w 200767"/>
                <a:gd name="connsiteY222" fmla="*/ 107556 h 201798"/>
                <a:gd name="connsiteX223" fmla="*/ 188118 w 200767"/>
                <a:gd name="connsiteY223" fmla="*/ 107523 h 201798"/>
                <a:gd name="connsiteX224" fmla="*/ 183645 w 200767"/>
                <a:gd name="connsiteY224" fmla="*/ 104426 h 201798"/>
                <a:gd name="connsiteX225" fmla="*/ 195516 w 200767"/>
                <a:gd name="connsiteY225" fmla="*/ 104426 h 201798"/>
                <a:gd name="connsiteX226" fmla="*/ 200681 w 200767"/>
                <a:gd name="connsiteY226" fmla="*/ 100989 h 201798"/>
                <a:gd name="connsiteX227" fmla="*/ 197244 w 200767"/>
                <a:gd name="connsiteY227" fmla="*/ 95824 h 201798"/>
                <a:gd name="connsiteX228" fmla="*/ 195516 w 200767"/>
                <a:gd name="connsiteY228" fmla="*/ 95824 h 201798"/>
                <a:gd name="connsiteX229" fmla="*/ 144593 w 200767"/>
                <a:gd name="connsiteY229" fmla="*/ 41719 h 201798"/>
                <a:gd name="connsiteX230" fmla="*/ 144593 w 200767"/>
                <a:gd name="connsiteY230" fmla="*/ 49116 h 201798"/>
                <a:gd name="connsiteX231" fmla="*/ 142873 w 200767"/>
                <a:gd name="connsiteY231" fmla="*/ 50837 h 2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</a:cxnLst>
              <a:rect l="l" t="t" r="r" b="b"/>
              <a:pathLst>
                <a:path w="200767" h="201798">
                  <a:moveTo>
                    <a:pt x="195688" y="95738"/>
                  </a:moveTo>
                  <a:lnTo>
                    <a:pt x="180118" y="95738"/>
                  </a:lnTo>
                  <a:lnTo>
                    <a:pt x="185882" y="89717"/>
                  </a:lnTo>
                  <a:cubicBezTo>
                    <a:pt x="187544" y="88007"/>
                    <a:pt x="187506" y="85272"/>
                    <a:pt x="185796" y="83610"/>
                  </a:cubicBezTo>
                  <a:cubicBezTo>
                    <a:pt x="184085" y="81947"/>
                    <a:pt x="181351" y="81985"/>
                    <a:pt x="179688" y="83696"/>
                  </a:cubicBezTo>
                  <a:lnTo>
                    <a:pt x="168076" y="95738"/>
                  </a:lnTo>
                  <a:lnTo>
                    <a:pt x="160506" y="95738"/>
                  </a:lnTo>
                  <a:lnTo>
                    <a:pt x="172979" y="79567"/>
                  </a:lnTo>
                  <a:cubicBezTo>
                    <a:pt x="174479" y="77725"/>
                    <a:pt x="174203" y="75016"/>
                    <a:pt x="172362" y="73516"/>
                  </a:cubicBezTo>
                  <a:cubicBezTo>
                    <a:pt x="172338" y="73497"/>
                    <a:pt x="172315" y="73478"/>
                    <a:pt x="172291" y="73459"/>
                  </a:cubicBezTo>
                  <a:cubicBezTo>
                    <a:pt x="170385" y="72006"/>
                    <a:pt x="167666" y="72351"/>
                    <a:pt x="166184" y="74234"/>
                  </a:cubicBezTo>
                  <a:lnTo>
                    <a:pt x="148980" y="95738"/>
                  </a:lnTo>
                  <a:lnTo>
                    <a:pt x="109326" y="95738"/>
                  </a:lnTo>
                  <a:lnTo>
                    <a:pt x="138572" y="67438"/>
                  </a:lnTo>
                  <a:lnTo>
                    <a:pt x="166958" y="63309"/>
                  </a:lnTo>
                  <a:cubicBezTo>
                    <a:pt x="169333" y="62953"/>
                    <a:pt x="170970" y="60739"/>
                    <a:pt x="170613" y="58363"/>
                  </a:cubicBezTo>
                  <a:cubicBezTo>
                    <a:pt x="170257" y="55988"/>
                    <a:pt x="168043" y="54351"/>
                    <a:pt x="165667" y="54707"/>
                  </a:cubicBezTo>
                  <a:lnTo>
                    <a:pt x="148464" y="57116"/>
                  </a:lnTo>
                  <a:lnTo>
                    <a:pt x="151130" y="54449"/>
                  </a:lnTo>
                  <a:lnTo>
                    <a:pt x="168850" y="51181"/>
                  </a:lnTo>
                  <a:cubicBezTo>
                    <a:pt x="171220" y="50745"/>
                    <a:pt x="172794" y="48479"/>
                    <a:pt x="172377" y="46106"/>
                  </a:cubicBezTo>
                  <a:cubicBezTo>
                    <a:pt x="171948" y="43769"/>
                    <a:pt x="169707" y="42223"/>
                    <a:pt x="167370" y="42652"/>
                  </a:cubicBezTo>
                  <a:cubicBezTo>
                    <a:pt x="167347" y="42656"/>
                    <a:pt x="167325" y="42660"/>
                    <a:pt x="167302" y="42665"/>
                  </a:cubicBezTo>
                  <a:lnTo>
                    <a:pt x="161969" y="43611"/>
                  </a:lnTo>
                  <a:lnTo>
                    <a:pt x="170570" y="35009"/>
                  </a:lnTo>
                  <a:cubicBezTo>
                    <a:pt x="172220" y="33308"/>
                    <a:pt x="172220" y="30604"/>
                    <a:pt x="170570" y="28902"/>
                  </a:cubicBezTo>
                  <a:cubicBezTo>
                    <a:pt x="168898" y="27216"/>
                    <a:pt x="166175" y="27204"/>
                    <a:pt x="164488" y="28877"/>
                  </a:cubicBezTo>
                  <a:cubicBezTo>
                    <a:pt x="164480" y="28885"/>
                    <a:pt x="164472" y="28894"/>
                    <a:pt x="164463" y="28902"/>
                  </a:cubicBezTo>
                  <a:lnTo>
                    <a:pt x="153195" y="40514"/>
                  </a:lnTo>
                  <a:lnTo>
                    <a:pt x="153195" y="31913"/>
                  </a:lnTo>
                  <a:cubicBezTo>
                    <a:pt x="153060" y="29576"/>
                    <a:pt x="151148" y="27739"/>
                    <a:pt x="148808" y="27698"/>
                  </a:cubicBezTo>
                  <a:cubicBezTo>
                    <a:pt x="146432" y="27697"/>
                    <a:pt x="144507" y="29623"/>
                    <a:pt x="144506" y="31998"/>
                  </a:cubicBezTo>
                  <a:cubicBezTo>
                    <a:pt x="144506" y="32027"/>
                    <a:pt x="144506" y="32056"/>
                    <a:pt x="144507" y="32085"/>
                  </a:cubicBezTo>
                  <a:lnTo>
                    <a:pt x="144507" y="37676"/>
                  </a:lnTo>
                  <a:cubicBezTo>
                    <a:pt x="143993" y="36336"/>
                    <a:pt x="142821" y="35359"/>
                    <a:pt x="141410" y="35095"/>
                  </a:cubicBezTo>
                  <a:cubicBezTo>
                    <a:pt x="139085" y="34677"/>
                    <a:pt x="136857" y="36213"/>
                    <a:pt x="136422" y="38536"/>
                  </a:cubicBezTo>
                  <a:lnTo>
                    <a:pt x="132120" y="61331"/>
                  </a:lnTo>
                  <a:lnTo>
                    <a:pt x="103562" y="89889"/>
                  </a:lnTo>
                  <a:lnTo>
                    <a:pt x="103562" y="50579"/>
                  </a:lnTo>
                  <a:lnTo>
                    <a:pt x="127217" y="33375"/>
                  </a:lnTo>
                  <a:cubicBezTo>
                    <a:pt x="129140" y="31980"/>
                    <a:pt x="129569" y="29291"/>
                    <a:pt x="128174" y="27368"/>
                  </a:cubicBezTo>
                  <a:cubicBezTo>
                    <a:pt x="128171" y="27363"/>
                    <a:pt x="128167" y="27359"/>
                    <a:pt x="128163" y="27354"/>
                  </a:cubicBezTo>
                  <a:cubicBezTo>
                    <a:pt x="126739" y="25468"/>
                    <a:pt x="124076" y="25050"/>
                    <a:pt x="122142" y="26408"/>
                  </a:cubicBezTo>
                  <a:lnTo>
                    <a:pt x="103562" y="39740"/>
                  </a:lnTo>
                  <a:lnTo>
                    <a:pt x="103562" y="31913"/>
                  </a:lnTo>
                  <a:lnTo>
                    <a:pt x="113798" y="17118"/>
                  </a:lnTo>
                  <a:cubicBezTo>
                    <a:pt x="115153" y="15146"/>
                    <a:pt x="114652" y="12450"/>
                    <a:pt x="112680" y="11096"/>
                  </a:cubicBezTo>
                  <a:cubicBezTo>
                    <a:pt x="110709" y="9742"/>
                    <a:pt x="108013" y="10243"/>
                    <a:pt x="106659" y="12215"/>
                  </a:cubicBezTo>
                  <a:lnTo>
                    <a:pt x="103562" y="16688"/>
                  </a:lnTo>
                  <a:lnTo>
                    <a:pt x="103562" y="4301"/>
                  </a:lnTo>
                  <a:cubicBezTo>
                    <a:pt x="103562" y="1926"/>
                    <a:pt x="101637" y="0"/>
                    <a:pt x="99261" y="0"/>
                  </a:cubicBezTo>
                  <a:cubicBezTo>
                    <a:pt x="96886" y="0"/>
                    <a:pt x="94961" y="1926"/>
                    <a:pt x="94961" y="4301"/>
                  </a:cubicBezTo>
                  <a:lnTo>
                    <a:pt x="94961" y="19956"/>
                  </a:lnTo>
                  <a:lnTo>
                    <a:pt x="88939" y="14107"/>
                  </a:lnTo>
                  <a:cubicBezTo>
                    <a:pt x="86988" y="12671"/>
                    <a:pt x="84242" y="13089"/>
                    <a:pt x="82806" y="15040"/>
                  </a:cubicBezTo>
                  <a:cubicBezTo>
                    <a:pt x="81628" y="16642"/>
                    <a:pt x="81674" y="18836"/>
                    <a:pt x="82918" y="20386"/>
                  </a:cubicBezTo>
                  <a:lnTo>
                    <a:pt x="94961" y="31999"/>
                  </a:lnTo>
                  <a:lnTo>
                    <a:pt x="94961" y="39482"/>
                  </a:lnTo>
                  <a:lnTo>
                    <a:pt x="78359" y="26752"/>
                  </a:lnTo>
                  <a:cubicBezTo>
                    <a:pt x="76483" y="25279"/>
                    <a:pt x="73768" y="25606"/>
                    <a:pt x="72295" y="27483"/>
                  </a:cubicBezTo>
                  <a:cubicBezTo>
                    <a:pt x="70822" y="29359"/>
                    <a:pt x="71150" y="32074"/>
                    <a:pt x="73026" y="33547"/>
                  </a:cubicBezTo>
                  <a:lnTo>
                    <a:pt x="94617" y="50751"/>
                  </a:lnTo>
                  <a:lnTo>
                    <a:pt x="94617" y="89373"/>
                  </a:lnTo>
                  <a:lnTo>
                    <a:pt x="65973" y="60729"/>
                  </a:lnTo>
                  <a:lnTo>
                    <a:pt x="63306" y="30020"/>
                  </a:lnTo>
                  <a:cubicBezTo>
                    <a:pt x="63092" y="27645"/>
                    <a:pt x="60993" y="25893"/>
                    <a:pt x="58618" y="26106"/>
                  </a:cubicBezTo>
                  <a:cubicBezTo>
                    <a:pt x="56242" y="26320"/>
                    <a:pt x="54490" y="28419"/>
                    <a:pt x="54704" y="30794"/>
                  </a:cubicBezTo>
                  <a:lnTo>
                    <a:pt x="56425" y="51267"/>
                  </a:lnTo>
                  <a:lnTo>
                    <a:pt x="50317" y="45073"/>
                  </a:lnTo>
                  <a:lnTo>
                    <a:pt x="49543" y="27182"/>
                  </a:lnTo>
                  <a:cubicBezTo>
                    <a:pt x="49543" y="24806"/>
                    <a:pt x="47618" y="22881"/>
                    <a:pt x="45242" y="22881"/>
                  </a:cubicBezTo>
                  <a:cubicBezTo>
                    <a:pt x="42867" y="22881"/>
                    <a:pt x="40941" y="24806"/>
                    <a:pt x="40941" y="27182"/>
                  </a:cubicBezTo>
                  <a:lnTo>
                    <a:pt x="40941" y="35783"/>
                  </a:lnTo>
                  <a:lnTo>
                    <a:pt x="34318" y="29074"/>
                  </a:lnTo>
                  <a:cubicBezTo>
                    <a:pt x="32631" y="27388"/>
                    <a:pt x="29897" y="27388"/>
                    <a:pt x="28211" y="29074"/>
                  </a:cubicBezTo>
                  <a:cubicBezTo>
                    <a:pt x="26524" y="30761"/>
                    <a:pt x="26524" y="33495"/>
                    <a:pt x="28211" y="35181"/>
                  </a:cubicBezTo>
                  <a:lnTo>
                    <a:pt x="33630" y="40601"/>
                  </a:lnTo>
                  <a:lnTo>
                    <a:pt x="28297" y="39912"/>
                  </a:lnTo>
                  <a:cubicBezTo>
                    <a:pt x="25995" y="39565"/>
                    <a:pt x="23847" y="41150"/>
                    <a:pt x="23501" y="43452"/>
                  </a:cubicBezTo>
                  <a:cubicBezTo>
                    <a:pt x="23493" y="43505"/>
                    <a:pt x="23486" y="43558"/>
                    <a:pt x="23480" y="43611"/>
                  </a:cubicBezTo>
                  <a:cubicBezTo>
                    <a:pt x="23133" y="45913"/>
                    <a:pt x="24717" y="48060"/>
                    <a:pt x="27019" y="48407"/>
                  </a:cubicBezTo>
                  <a:cubicBezTo>
                    <a:pt x="27072" y="48415"/>
                    <a:pt x="27125" y="48422"/>
                    <a:pt x="27178" y="48428"/>
                  </a:cubicBezTo>
                  <a:lnTo>
                    <a:pt x="43694" y="50665"/>
                  </a:lnTo>
                  <a:lnTo>
                    <a:pt x="50919" y="57890"/>
                  </a:lnTo>
                  <a:lnTo>
                    <a:pt x="31479" y="54707"/>
                  </a:lnTo>
                  <a:cubicBezTo>
                    <a:pt x="29140" y="54295"/>
                    <a:pt x="26909" y="55857"/>
                    <a:pt x="26497" y="58196"/>
                  </a:cubicBezTo>
                  <a:cubicBezTo>
                    <a:pt x="26494" y="58209"/>
                    <a:pt x="26492" y="58221"/>
                    <a:pt x="26490" y="58234"/>
                  </a:cubicBezTo>
                  <a:cubicBezTo>
                    <a:pt x="26124" y="60577"/>
                    <a:pt x="27686" y="62787"/>
                    <a:pt x="30017" y="63223"/>
                  </a:cubicBezTo>
                  <a:lnTo>
                    <a:pt x="60897" y="68298"/>
                  </a:lnTo>
                  <a:lnTo>
                    <a:pt x="61327" y="68298"/>
                  </a:lnTo>
                  <a:lnTo>
                    <a:pt x="88681" y="95566"/>
                  </a:lnTo>
                  <a:lnTo>
                    <a:pt x="47651" y="95566"/>
                  </a:lnTo>
                  <a:lnTo>
                    <a:pt x="26748" y="73889"/>
                  </a:lnTo>
                  <a:cubicBezTo>
                    <a:pt x="25076" y="72203"/>
                    <a:pt x="22352" y="72192"/>
                    <a:pt x="20666" y="73864"/>
                  </a:cubicBezTo>
                  <a:cubicBezTo>
                    <a:pt x="20658" y="73873"/>
                    <a:pt x="20650" y="73881"/>
                    <a:pt x="20641" y="73889"/>
                  </a:cubicBezTo>
                  <a:cubicBezTo>
                    <a:pt x="18981" y="75620"/>
                    <a:pt x="18981" y="78352"/>
                    <a:pt x="20641" y="80083"/>
                  </a:cubicBezTo>
                  <a:lnTo>
                    <a:pt x="36038" y="95910"/>
                  </a:lnTo>
                  <a:lnTo>
                    <a:pt x="25458" y="95910"/>
                  </a:lnTo>
                  <a:lnTo>
                    <a:pt x="12469" y="83523"/>
                  </a:lnTo>
                  <a:cubicBezTo>
                    <a:pt x="10846" y="81789"/>
                    <a:pt x="8125" y="81699"/>
                    <a:pt x="6390" y="83322"/>
                  </a:cubicBezTo>
                  <a:cubicBezTo>
                    <a:pt x="4656" y="84945"/>
                    <a:pt x="4566" y="87666"/>
                    <a:pt x="6189" y="89401"/>
                  </a:cubicBezTo>
                  <a:cubicBezTo>
                    <a:pt x="6323" y="89545"/>
                    <a:pt x="6467" y="89679"/>
                    <a:pt x="6620" y="89803"/>
                  </a:cubicBezTo>
                  <a:lnTo>
                    <a:pt x="12985" y="95652"/>
                  </a:lnTo>
                  <a:lnTo>
                    <a:pt x="3523" y="95652"/>
                  </a:lnTo>
                  <a:cubicBezTo>
                    <a:pt x="1148" y="96129"/>
                    <a:pt x="-391" y="98442"/>
                    <a:pt x="87" y="100817"/>
                  </a:cubicBezTo>
                  <a:cubicBezTo>
                    <a:pt x="435" y="102551"/>
                    <a:pt x="1790" y="103905"/>
                    <a:pt x="3523" y="104254"/>
                  </a:cubicBezTo>
                  <a:lnTo>
                    <a:pt x="11179" y="104254"/>
                  </a:lnTo>
                  <a:lnTo>
                    <a:pt x="6964" y="107436"/>
                  </a:lnTo>
                  <a:cubicBezTo>
                    <a:pt x="5064" y="108862"/>
                    <a:pt x="4679" y="111557"/>
                    <a:pt x="6104" y="113458"/>
                  </a:cubicBezTo>
                  <a:cubicBezTo>
                    <a:pt x="6925" y="114530"/>
                    <a:pt x="8194" y="115165"/>
                    <a:pt x="9545" y="115178"/>
                  </a:cubicBezTo>
                  <a:cubicBezTo>
                    <a:pt x="10505" y="115197"/>
                    <a:pt x="11443" y="114894"/>
                    <a:pt x="12211" y="114318"/>
                  </a:cubicBezTo>
                  <a:lnTo>
                    <a:pt x="25458" y="104254"/>
                  </a:lnTo>
                  <a:lnTo>
                    <a:pt x="38619" y="104254"/>
                  </a:lnTo>
                  <a:lnTo>
                    <a:pt x="21415" y="122318"/>
                  </a:lnTo>
                  <a:cubicBezTo>
                    <a:pt x="19729" y="123990"/>
                    <a:pt x="19718" y="126713"/>
                    <a:pt x="21390" y="128400"/>
                  </a:cubicBezTo>
                  <a:cubicBezTo>
                    <a:pt x="21399" y="128408"/>
                    <a:pt x="21407" y="128417"/>
                    <a:pt x="21415" y="128425"/>
                  </a:cubicBezTo>
                  <a:cubicBezTo>
                    <a:pt x="22207" y="129229"/>
                    <a:pt x="23298" y="129665"/>
                    <a:pt x="24426" y="129629"/>
                  </a:cubicBezTo>
                  <a:cubicBezTo>
                    <a:pt x="25607" y="129635"/>
                    <a:pt x="26735" y="129134"/>
                    <a:pt x="27522" y="128253"/>
                  </a:cubicBezTo>
                  <a:lnTo>
                    <a:pt x="50231" y="104254"/>
                  </a:lnTo>
                  <a:lnTo>
                    <a:pt x="88767" y="104254"/>
                  </a:lnTo>
                  <a:lnTo>
                    <a:pt x="59607" y="133414"/>
                  </a:lnTo>
                  <a:lnTo>
                    <a:pt x="31479" y="134360"/>
                  </a:lnTo>
                  <a:cubicBezTo>
                    <a:pt x="29104" y="134360"/>
                    <a:pt x="27178" y="136286"/>
                    <a:pt x="27178" y="138661"/>
                  </a:cubicBezTo>
                  <a:cubicBezTo>
                    <a:pt x="27178" y="141036"/>
                    <a:pt x="29104" y="142962"/>
                    <a:pt x="31479" y="142962"/>
                  </a:cubicBezTo>
                  <a:lnTo>
                    <a:pt x="50317" y="142360"/>
                  </a:lnTo>
                  <a:lnTo>
                    <a:pt x="43436" y="149241"/>
                  </a:lnTo>
                  <a:lnTo>
                    <a:pt x="25458" y="149929"/>
                  </a:lnTo>
                  <a:cubicBezTo>
                    <a:pt x="23103" y="150068"/>
                    <a:pt x="21279" y="152044"/>
                    <a:pt x="21329" y="154402"/>
                  </a:cubicBezTo>
                  <a:cubicBezTo>
                    <a:pt x="21372" y="156730"/>
                    <a:pt x="23294" y="158582"/>
                    <a:pt x="25621" y="158538"/>
                  </a:cubicBezTo>
                  <a:cubicBezTo>
                    <a:pt x="25682" y="158537"/>
                    <a:pt x="25742" y="158535"/>
                    <a:pt x="25802" y="158531"/>
                  </a:cubicBezTo>
                  <a:lnTo>
                    <a:pt x="34404" y="158531"/>
                  </a:lnTo>
                  <a:lnTo>
                    <a:pt x="27780" y="165241"/>
                  </a:lnTo>
                  <a:cubicBezTo>
                    <a:pt x="26094" y="166913"/>
                    <a:pt x="26083" y="169636"/>
                    <a:pt x="27756" y="171323"/>
                  </a:cubicBezTo>
                  <a:cubicBezTo>
                    <a:pt x="27764" y="171331"/>
                    <a:pt x="27772" y="171340"/>
                    <a:pt x="27780" y="171348"/>
                  </a:cubicBezTo>
                  <a:cubicBezTo>
                    <a:pt x="28569" y="172166"/>
                    <a:pt x="29655" y="172632"/>
                    <a:pt x="30791" y="172638"/>
                  </a:cubicBezTo>
                  <a:cubicBezTo>
                    <a:pt x="31954" y="172635"/>
                    <a:pt x="33067" y="172171"/>
                    <a:pt x="33888" y="171348"/>
                  </a:cubicBezTo>
                  <a:lnTo>
                    <a:pt x="39307" y="165929"/>
                  </a:lnTo>
                  <a:lnTo>
                    <a:pt x="38619" y="171176"/>
                  </a:lnTo>
                  <a:cubicBezTo>
                    <a:pt x="38267" y="173525"/>
                    <a:pt x="39885" y="175715"/>
                    <a:pt x="42234" y="176067"/>
                  </a:cubicBezTo>
                  <a:cubicBezTo>
                    <a:pt x="42262" y="176071"/>
                    <a:pt x="42290" y="176075"/>
                    <a:pt x="42318" y="176079"/>
                  </a:cubicBezTo>
                  <a:lnTo>
                    <a:pt x="42834" y="176079"/>
                  </a:lnTo>
                  <a:cubicBezTo>
                    <a:pt x="44992" y="176100"/>
                    <a:pt x="46832" y="174518"/>
                    <a:pt x="47135" y="172380"/>
                  </a:cubicBezTo>
                  <a:lnTo>
                    <a:pt x="49371" y="155865"/>
                  </a:lnTo>
                  <a:lnTo>
                    <a:pt x="56597" y="148639"/>
                  </a:lnTo>
                  <a:lnTo>
                    <a:pt x="52984" y="171090"/>
                  </a:lnTo>
                  <a:cubicBezTo>
                    <a:pt x="52618" y="173433"/>
                    <a:pt x="54180" y="175642"/>
                    <a:pt x="56510" y="176079"/>
                  </a:cubicBezTo>
                  <a:lnTo>
                    <a:pt x="57199" y="176079"/>
                  </a:lnTo>
                  <a:cubicBezTo>
                    <a:pt x="59330" y="176106"/>
                    <a:pt x="61159" y="174570"/>
                    <a:pt x="61500" y="172466"/>
                  </a:cubicBezTo>
                  <a:lnTo>
                    <a:pt x="67005" y="138661"/>
                  </a:lnTo>
                  <a:lnTo>
                    <a:pt x="67005" y="138661"/>
                  </a:lnTo>
                  <a:lnTo>
                    <a:pt x="94358" y="111307"/>
                  </a:lnTo>
                  <a:lnTo>
                    <a:pt x="94358" y="152338"/>
                  </a:lnTo>
                  <a:lnTo>
                    <a:pt x="72252" y="177197"/>
                  </a:lnTo>
                  <a:cubicBezTo>
                    <a:pt x="70660" y="178979"/>
                    <a:pt x="70814" y="181713"/>
                    <a:pt x="72596" y="183304"/>
                  </a:cubicBezTo>
                  <a:cubicBezTo>
                    <a:pt x="74377" y="184896"/>
                    <a:pt x="77112" y="184742"/>
                    <a:pt x="78703" y="182960"/>
                  </a:cubicBezTo>
                  <a:lnTo>
                    <a:pt x="94358" y="165757"/>
                  </a:lnTo>
                  <a:lnTo>
                    <a:pt x="94358" y="175047"/>
                  </a:lnTo>
                  <a:lnTo>
                    <a:pt x="82144" y="188207"/>
                  </a:lnTo>
                  <a:cubicBezTo>
                    <a:pt x="80457" y="189880"/>
                    <a:pt x="80446" y="192603"/>
                    <a:pt x="82119" y="194290"/>
                  </a:cubicBezTo>
                  <a:cubicBezTo>
                    <a:pt x="82127" y="194298"/>
                    <a:pt x="82136" y="194306"/>
                    <a:pt x="82144" y="194315"/>
                  </a:cubicBezTo>
                  <a:cubicBezTo>
                    <a:pt x="83817" y="196001"/>
                    <a:pt x="86540" y="196012"/>
                    <a:pt x="88226" y="194340"/>
                  </a:cubicBezTo>
                  <a:cubicBezTo>
                    <a:pt x="88235" y="194331"/>
                    <a:pt x="88243" y="194323"/>
                    <a:pt x="88251" y="194315"/>
                  </a:cubicBezTo>
                  <a:lnTo>
                    <a:pt x="94100" y="188035"/>
                  </a:lnTo>
                  <a:lnTo>
                    <a:pt x="94100" y="197497"/>
                  </a:lnTo>
                  <a:cubicBezTo>
                    <a:pt x="94100" y="199873"/>
                    <a:pt x="96026" y="201798"/>
                    <a:pt x="98401" y="201798"/>
                  </a:cubicBezTo>
                  <a:cubicBezTo>
                    <a:pt x="100777" y="201798"/>
                    <a:pt x="102702" y="199873"/>
                    <a:pt x="102702" y="197497"/>
                  </a:cubicBezTo>
                  <a:lnTo>
                    <a:pt x="102702" y="189756"/>
                  </a:lnTo>
                  <a:lnTo>
                    <a:pt x="105971" y="194057"/>
                  </a:lnTo>
                  <a:cubicBezTo>
                    <a:pt x="107290" y="195916"/>
                    <a:pt x="109867" y="196355"/>
                    <a:pt x="111727" y="195035"/>
                  </a:cubicBezTo>
                  <a:cubicBezTo>
                    <a:pt x="111818" y="194971"/>
                    <a:pt x="111907" y="194902"/>
                    <a:pt x="111992" y="194831"/>
                  </a:cubicBezTo>
                  <a:cubicBezTo>
                    <a:pt x="113892" y="193406"/>
                    <a:pt x="114278" y="190710"/>
                    <a:pt x="112852" y="188809"/>
                  </a:cubicBezTo>
                  <a:lnTo>
                    <a:pt x="102702" y="175563"/>
                  </a:lnTo>
                  <a:lnTo>
                    <a:pt x="102702" y="165241"/>
                  </a:lnTo>
                  <a:lnTo>
                    <a:pt x="115777" y="183304"/>
                  </a:lnTo>
                  <a:cubicBezTo>
                    <a:pt x="116579" y="184456"/>
                    <a:pt x="117901" y="185133"/>
                    <a:pt x="119304" y="185111"/>
                  </a:cubicBezTo>
                  <a:cubicBezTo>
                    <a:pt x="120209" y="185118"/>
                    <a:pt x="121090" y="184814"/>
                    <a:pt x="121798" y="184251"/>
                  </a:cubicBezTo>
                  <a:cubicBezTo>
                    <a:pt x="123711" y="182923"/>
                    <a:pt x="124185" y="180297"/>
                    <a:pt x="122858" y="178385"/>
                  </a:cubicBezTo>
                  <a:cubicBezTo>
                    <a:pt x="122821" y="178332"/>
                    <a:pt x="122784" y="178280"/>
                    <a:pt x="122745" y="178229"/>
                  </a:cubicBezTo>
                  <a:lnTo>
                    <a:pt x="104165" y="149929"/>
                  </a:lnTo>
                  <a:lnTo>
                    <a:pt x="104165" y="149929"/>
                  </a:lnTo>
                  <a:lnTo>
                    <a:pt x="104165" y="110017"/>
                  </a:lnTo>
                  <a:lnTo>
                    <a:pt x="132895" y="138747"/>
                  </a:lnTo>
                  <a:lnTo>
                    <a:pt x="132895" y="168853"/>
                  </a:lnTo>
                  <a:cubicBezTo>
                    <a:pt x="132846" y="171228"/>
                    <a:pt x="134733" y="173192"/>
                    <a:pt x="137108" y="173240"/>
                  </a:cubicBezTo>
                  <a:cubicBezTo>
                    <a:pt x="137108" y="173240"/>
                    <a:pt x="137109" y="173240"/>
                    <a:pt x="137110" y="173240"/>
                  </a:cubicBezTo>
                  <a:lnTo>
                    <a:pt x="137109" y="173240"/>
                  </a:lnTo>
                  <a:cubicBezTo>
                    <a:pt x="139485" y="173240"/>
                    <a:pt x="141410" y="171315"/>
                    <a:pt x="141410" y="168939"/>
                  </a:cubicBezTo>
                  <a:lnTo>
                    <a:pt x="141410" y="147263"/>
                  </a:lnTo>
                  <a:lnTo>
                    <a:pt x="146141" y="151994"/>
                  </a:lnTo>
                  <a:lnTo>
                    <a:pt x="149410" y="169713"/>
                  </a:lnTo>
                  <a:cubicBezTo>
                    <a:pt x="149783" y="171750"/>
                    <a:pt x="151554" y="173233"/>
                    <a:pt x="153625" y="173240"/>
                  </a:cubicBezTo>
                  <a:lnTo>
                    <a:pt x="154485" y="173240"/>
                  </a:lnTo>
                  <a:cubicBezTo>
                    <a:pt x="156821" y="172811"/>
                    <a:pt x="158368" y="170570"/>
                    <a:pt x="157939" y="168234"/>
                  </a:cubicBezTo>
                  <a:cubicBezTo>
                    <a:pt x="157935" y="168211"/>
                    <a:pt x="157930" y="168188"/>
                    <a:pt x="157926" y="168165"/>
                  </a:cubicBezTo>
                  <a:lnTo>
                    <a:pt x="156894" y="162832"/>
                  </a:lnTo>
                  <a:lnTo>
                    <a:pt x="165495" y="171434"/>
                  </a:lnTo>
                  <a:cubicBezTo>
                    <a:pt x="166316" y="172257"/>
                    <a:pt x="167430" y="172721"/>
                    <a:pt x="168592" y="172724"/>
                  </a:cubicBezTo>
                  <a:cubicBezTo>
                    <a:pt x="169733" y="172738"/>
                    <a:pt x="170826" y="172269"/>
                    <a:pt x="171603" y="171434"/>
                  </a:cubicBezTo>
                  <a:cubicBezTo>
                    <a:pt x="173289" y="169761"/>
                    <a:pt x="173300" y="167038"/>
                    <a:pt x="171628" y="165352"/>
                  </a:cubicBezTo>
                  <a:cubicBezTo>
                    <a:pt x="171619" y="165343"/>
                    <a:pt x="171611" y="165335"/>
                    <a:pt x="171603" y="165327"/>
                  </a:cubicBezTo>
                  <a:lnTo>
                    <a:pt x="160592" y="154230"/>
                  </a:lnTo>
                  <a:lnTo>
                    <a:pt x="169194" y="154230"/>
                  </a:lnTo>
                  <a:cubicBezTo>
                    <a:pt x="171570" y="154231"/>
                    <a:pt x="173495" y="152306"/>
                    <a:pt x="173496" y="149930"/>
                  </a:cubicBezTo>
                  <a:cubicBezTo>
                    <a:pt x="173496" y="149901"/>
                    <a:pt x="173496" y="149872"/>
                    <a:pt x="173495" y="149843"/>
                  </a:cubicBezTo>
                  <a:cubicBezTo>
                    <a:pt x="173321" y="147525"/>
                    <a:pt x="171431" y="145710"/>
                    <a:pt x="169108" y="145628"/>
                  </a:cubicBezTo>
                  <a:lnTo>
                    <a:pt x="152335" y="145628"/>
                  </a:lnTo>
                  <a:lnTo>
                    <a:pt x="147002" y="140295"/>
                  </a:lnTo>
                  <a:lnTo>
                    <a:pt x="167474" y="137801"/>
                  </a:lnTo>
                  <a:cubicBezTo>
                    <a:pt x="169792" y="137589"/>
                    <a:pt x="171499" y="135537"/>
                    <a:pt x="171287" y="133219"/>
                  </a:cubicBezTo>
                  <a:cubicBezTo>
                    <a:pt x="171280" y="133141"/>
                    <a:pt x="171270" y="133062"/>
                    <a:pt x="171258" y="132984"/>
                  </a:cubicBezTo>
                  <a:cubicBezTo>
                    <a:pt x="170945" y="130624"/>
                    <a:pt x="168808" y="128945"/>
                    <a:pt x="166441" y="129199"/>
                  </a:cubicBezTo>
                  <a:lnTo>
                    <a:pt x="139260" y="132468"/>
                  </a:lnTo>
                  <a:lnTo>
                    <a:pt x="111218" y="104512"/>
                  </a:lnTo>
                  <a:lnTo>
                    <a:pt x="151216" y="104512"/>
                  </a:lnTo>
                  <a:lnTo>
                    <a:pt x="176248" y="123350"/>
                  </a:lnTo>
                  <a:cubicBezTo>
                    <a:pt x="177022" y="123915"/>
                    <a:pt x="177956" y="124216"/>
                    <a:pt x="178914" y="124210"/>
                  </a:cubicBezTo>
                  <a:cubicBezTo>
                    <a:pt x="180265" y="124197"/>
                    <a:pt x="181534" y="123562"/>
                    <a:pt x="182355" y="122490"/>
                  </a:cubicBezTo>
                  <a:cubicBezTo>
                    <a:pt x="183780" y="120589"/>
                    <a:pt x="183395" y="117894"/>
                    <a:pt x="181495" y="116468"/>
                  </a:cubicBezTo>
                  <a:lnTo>
                    <a:pt x="164377" y="104426"/>
                  </a:lnTo>
                  <a:lnTo>
                    <a:pt x="168334" y="104426"/>
                  </a:lnTo>
                  <a:lnTo>
                    <a:pt x="183215" y="114576"/>
                  </a:lnTo>
                  <a:cubicBezTo>
                    <a:pt x="185171" y="115916"/>
                    <a:pt x="187838" y="115458"/>
                    <a:pt x="189236" y="113544"/>
                  </a:cubicBezTo>
                  <a:cubicBezTo>
                    <a:pt x="190595" y="111595"/>
                    <a:pt x="190116" y="108914"/>
                    <a:pt x="188167" y="107556"/>
                  </a:cubicBezTo>
                  <a:cubicBezTo>
                    <a:pt x="188151" y="107545"/>
                    <a:pt x="188135" y="107534"/>
                    <a:pt x="188118" y="107523"/>
                  </a:cubicBezTo>
                  <a:lnTo>
                    <a:pt x="183645" y="104426"/>
                  </a:lnTo>
                  <a:lnTo>
                    <a:pt x="195516" y="104426"/>
                  </a:lnTo>
                  <a:cubicBezTo>
                    <a:pt x="197891" y="104903"/>
                    <a:pt x="200203" y="103365"/>
                    <a:pt x="200681" y="100989"/>
                  </a:cubicBezTo>
                  <a:cubicBezTo>
                    <a:pt x="201158" y="98614"/>
                    <a:pt x="199620" y="96301"/>
                    <a:pt x="197244" y="95824"/>
                  </a:cubicBezTo>
                  <a:cubicBezTo>
                    <a:pt x="196674" y="95709"/>
                    <a:pt x="196086" y="95709"/>
                    <a:pt x="195516" y="95824"/>
                  </a:cubicBezTo>
                  <a:close/>
                  <a:moveTo>
                    <a:pt x="144593" y="41719"/>
                  </a:moveTo>
                  <a:lnTo>
                    <a:pt x="144593" y="49116"/>
                  </a:lnTo>
                  <a:lnTo>
                    <a:pt x="142873" y="50837"/>
                  </a:lnTo>
                  <a:close/>
                </a:path>
              </a:pathLst>
            </a:custGeom>
            <a:solidFill>
              <a:srgbClr val="EBEBEB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A1639DE-854C-B957-4AD4-630C2052430B}"/>
                </a:ext>
              </a:extLst>
            </p:cNvPr>
            <p:cNvSpPr/>
            <p:nvPr/>
          </p:nvSpPr>
          <p:spPr>
            <a:xfrm>
              <a:off x="9098895" y="3286630"/>
              <a:ext cx="155985" cy="156295"/>
            </a:xfrm>
            <a:custGeom>
              <a:avLst/>
              <a:gdLst>
                <a:gd name="connsiteX0" fmla="*/ 152656 w 155985"/>
                <a:gd name="connsiteY0" fmla="*/ 74234 h 156295"/>
                <a:gd name="connsiteX1" fmla="*/ 140528 w 155985"/>
                <a:gd name="connsiteY1" fmla="*/ 74234 h 156295"/>
                <a:gd name="connsiteX2" fmla="*/ 145087 w 155985"/>
                <a:gd name="connsiteY2" fmla="*/ 69589 h 156295"/>
                <a:gd name="connsiteX3" fmla="*/ 145196 w 155985"/>
                <a:gd name="connsiteY3" fmla="*/ 64967 h 156295"/>
                <a:gd name="connsiteX4" fmla="*/ 145087 w 155985"/>
                <a:gd name="connsiteY4" fmla="*/ 64858 h 156295"/>
                <a:gd name="connsiteX5" fmla="*/ 140356 w 155985"/>
                <a:gd name="connsiteY5" fmla="*/ 64858 h 156295"/>
                <a:gd name="connsiteX6" fmla="*/ 131238 w 155985"/>
                <a:gd name="connsiteY6" fmla="*/ 74234 h 156295"/>
                <a:gd name="connsiteX7" fmla="*/ 125389 w 155985"/>
                <a:gd name="connsiteY7" fmla="*/ 74234 h 156295"/>
                <a:gd name="connsiteX8" fmla="*/ 135367 w 155985"/>
                <a:gd name="connsiteY8" fmla="*/ 61589 h 156295"/>
                <a:gd name="connsiteX9" fmla="*/ 134764 w 155985"/>
                <a:gd name="connsiteY9" fmla="*/ 56858 h 156295"/>
                <a:gd name="connsiteX10" fmla="*/ 130033 w 155985"/>
                <a:gd name="connsiteY10" fmla="*/ 57460 h 156295"/>
                <a:gd name="connsiteX11" fmla="*/ 116873 w 155985"/>
                <a:gd name="connsiteY11" fmla="*/ 74664 h 156295"/>
                <a:gd name="connsiteX12" fmla="*/ 85992 w 155985"/>
                <a:gd name="connsiteY12" fmla="*/ 74664 h 156295"/>
                <a:gd name="connsiteX13" fmla="*/ 108013 w 155985"/>
                <a:gd name="connsiteY13" fmla="*/ 52643 h 156295"/>
                <a:gd name="connsiteX14" fmla="*/ 130119 w 155985"/>
                <a:gd name="connsiteY14" fmla="*/ 49374 h 156295"/>
                <a:gd name="connsiteX15" fmla="*/ 133242 w 155985"/>
                <a:gd name="connsiteY15" fmla="*/ 45802 h 156295"/>
                <a:gd name="connsiteX16" fmla="*/ 129670 w 155985"/>
                <a:gd name="connsiteY16" fmla="*/ 42680 h 156295"/>
                <a:gd name="connsiteX17" fmla="*/ 129173 w 155985"/>
                <a:gd name="connsiteY17" fmla="*/ 42751 h 156295"/>
                <a:gd name="connsiteX18" fmla="*/ 116013 w 155985"/>
                <a:gd name="connsiteY18" fmla="*/ 44643 h 156295"/>
                <a:gd name="connsiteX19" fmla="*/ 118077 w 155985"/>
                <a:gd name="connsiteY19" fmla="*/ 42579 h 156295"/>
                <a:gd name="connsiteX20" fmla="*/ 131926 w 155985"/>
                <a:gd name="connsiteY20" fmla="*/ 39998 h 156295"/>
                <a:gd name="connsiteX21" fmla="*/ 134600 w 155985"/>
                <a:gd name="connsiteY21" fmla="*/ 36079 h 156295"/>
                <a:gd name="connsiteX22" fmla="*/ 134592 w 155985"/>
                <a:gd name="connsiteY22" fmla="*/ 36041 h 156295"/>
                <a:gd name="connsiteX23" fmla="*/ 130722 w 155985"/>
                <a:gd name="connsiteY23" fmla="*/ 33375 h 156295"/>
                <a:gd name="connsiteX24" fmla="*/ 126507 w 155985"/>
                <a:gd name="connsiteY24" fmla="*/ 34149 h 156295"/>
                <a:gd name="connsiteX25" fmla="*/ 133044 w 155985"/>
                <a:gd name="connsiteY25" fmla="*/ 27612 h 156295"/>
                <a:gd name="connsiteX26" fmla="*/ 133118 w 155985"/>
                <a:gd name="connsiteY26" fmla="*/ 22868 h 156295"/>
                <a:gd name="connsiteX27" fmla="*/ 133044 w 155985"/>
                <a:gd name="connsiteY27" fmla="*/ 22795 h 156295"/>
                <a:gd name="connsiteX28" fmla="*/ 128313 w 155985"/>
                <a:gd name="connsiteY28" fmla="*/ 22795 h 156295"/>
                <a:gd name="connsiteX29" fmla="*/ 119711 w 155985"/>
                <a:gd name="connsiteY29" fmla="*/ 31397 h 156295"/>
                <a:gd name="connsiteX30" fmla="*/ 119711 w 155985"/>
                <a:gd name="connsiteY30" fmla="*/ 24859 h 156295"/>
                <a:gd name="connsiteX31" fmla="*/ 116271 w 155985"/>
                <a:gd name="connsiteY31" fmla="*/ 21505 h 156295"/>
                <a:gd name="connsiteX32" fmla="*/ 112915 w 155985"/>
                <a:gd name="connsiteY32" fmla="*/ 24858 h 156295"/>
                <a:gd name="connsiteX33" fmla="*/ 112916 w 155985"/>
                <a:gd name="connsiteY33" fmla="*/ 24945 h 156295"/>
                <a:gd name="connsiteX34" fmla="*/ 112916 w 155985"/>
                <a:gd name="connsiteY34" fmla="*/ 29246 h 156295"/>
                <a:gd name="connsiteX35" fmla="*/ 110507 w 155985"/>
                <a:gd name="connsiteY35" fmla="*/ 27268 h 156295"/>
                <a:gd name="connsiteX36" fmla="*/ 106638 w 155985"/>
                <a:gd name="connsiteY36" fmla="*/ 30013 h 156295"/>
                <a:gd name="connsiteX37" fmla="*/ 106637 w 155985"/>
                <a:gd name="connsiteY37" fmla="*/ 30020 h 156295"/>
                <a:gd name="connsiteX38" fmla="*/ 103282 w 155985"/>
                <a:gd name="connsiteY38" fmla="*/ 47740 h 156295"/>
                <a:gd name="connsiteX39" fmla="*/ 81003 w 155985"/>
                <a:gd name="connsiteY39" fmla="*/ 70019 h 156295"/>
                <a:gd name="connsiteX40" fmla="*/ 81003 w 155985"/>
                <a:gd name="connsiteY40" fmla="*/ 39396 h 156295"/>
                <a:gd name="connsiteX41" fmla="*/ 99411 w 155985"/>
                <a:gd name="connsiteY41" fmla="*/ 26236 h 156295"/>
                <a:gd name="connsiteX42" fmla="*/ 100226 w 155985"/>
                <a:gd name="connsiteY42" fmla="*/ 21562 h 156295"/>
                <a:gd name="connsiteX43" fmla="*/ 100185 w 155985"/>
                <a:gd name="connsiteY43" fmla="*/ 21505 h 156295"/>
                <a:gd name="connsiteX44" fmla="*/ 95540 w 155985"/>
                <a:gd name="connsiteY44" fmla="*/ 20730 h 156295"/>
                <a:gd name="connsiteX45" fmla="*/ 81003 w 155985"/>
                <a:gd name="connsiteY45" fmla="*/ 31138 h 156295"/>
                <a:gd name="connsiteX46" fmla="*/ 81003 w 155985"/>
                <a:gd name="connsiteY46" fmla="*/ 24515 h 156295"/>
                <a:gd name="connsiteX47" fmla="*/ 89003 w 155985"/>
                <a:gd name="connsiteY47" fmla="*/ 12989 h 156295"/>
                <a:gd name="connsiteX48" fmla="*/ 88143 w 155985"/>
                <a:gd name="connsiteY48" fmla="*/ 8258 h 156295"/>
                <a:gd name="connsiteX49" fmla="*/ 83498 w 155985"/>
                <a:gd name="connsiteY49" fmla="*/ 9118 h 156295"/>
                <a:gd name="connsiteX50" fmla="*/ 81003 w 155985"/>
                <a:gd name="connsiteY50" fmla="*/ 12645 h 156295"/>
                <a:gd name="connsiteX51" fmla="*/ 81003 w 155985"/>
                <a:gd name="connsiteY51" fmla="*/ 3355 h 156295"/>
                <a:gd name="connsiteX52" fmla="*/ 77649 w 155985"/>
                <a:gd name="connsiteY52" fmla="*/ 0 h 156295"/>
                <a:gd name="connsiteX53" fmla="*/ 74294 w 155985"/>
                <a:gd name="connsiteY53" fmla="*/ 3355 h 156295"/>
                <a:gd name="connsiteX54" fmla="*/ 74294 w 155985"/>
                <a:gd name="connsiteY54" fmla="*/ 15569 h 156295"/>
                <a:gd name="connsiteX55" fmla="*/ 69649 w 155985"/>
                <a:gd name="connsiteY55" fmla="*/ 11010 h 156295"/>
                <a:gd name="connsiteX56" fmla="*/ 64875 w 155985"/>
                <a:gd name="connsiteY56" fmla="*/ 11053 h 156295"/>
                <a:gd name="connsiteX57" fmla="*/ 64918 w 155985"/>
                <a:gd name="connsiteY57" fmla="*/ 15827 h 156295"/>
                <a:gd name="connsiteX58" fmla="*/ 74294 w 155985"/>
                <a:gd name="connsiteY58" fmla="*/ 24945 h 156295"/>
                <a:gd name="connsiteX59" fmla="*/ 74294 w 155985"/>
                <a:gd name="connsiteY59" fmla="*/ 30794 h 156295"/>
                <a:gd name="connsiteX60" fmla="*/ 61649 w 155985"/>
                <a:gd name="connsiteY60" fmla="*/ 20816 h 156295"/>
                <a:gd name="connsiteX61" fmla="*/ 56918 w 155985"/>
                <a:gd name="connsiteY61" fmla="*/ 21419 h 156295"/>
                <a:gd name="connsiteX62" fmla="*/ 57520 w 155985"/>
                <a:gd name="connsiteY62" fmla="*/ 26150 h 156295"/>
                <a:gd name="connsiteX63" fmla="*/ 74294 w 155985"/>
                <a:gd name="connsiteY63" fmla="*/ 39310 h 156295"/>
                <a:gd name="connsiteX64" fmla="*/ 74294 w 155985"/>
                <a:gd name="connsiteY64" fmla="*/ 69416 h 156295"/>
                <a:gd name="connsiteX65" fmla="*/ 52015 w 155985"/>
                <a:gd name="connsiteY65" fmla="*/ 47138 h 156295"/>
                <a:gd name="connsiteX66" fmla="*/ 49951 w 155985"/>
                <a:gd name="connsiteY66" fmla="*/ 23225 h 156295"/>
                <a:gd name="connsiteX67" fmla="*/ 46252 w 155985"/>
                <a:gd name="connsiteY67" fmla="*/ 20128 h 156295"/>
                <a:gd name="connsiteX68" fmla="*/ 43241 w 155985"/>
                <a:gd name="connsiteY68" fmla="*/ 23741 h 156295"/>
                <a:gd name="connsiteX69" fmla="*/ 44618 w 155985"/>
                <a:gd name="connsiteY69" fmla="*/ 39740 h 156295"/>
                <a:gd name="connsiteX70" fmla="*/ 39801 w 155985"/>
                <a:gd name="connsiteY70" fmla="*/ 34923 h 156295"/>
                <a:gd name="connsiteX71" fmla="*/ 39199 w 155985"/>
                <a:gd name="connsiteY71" fmla="*/ 20988 h 156295"/>
                <a:gd name="connsiteX72" fmla="*/ 35844 w 155985"/>
                <a:gd name="connsiteY72" fmla="*/ 17634 h 156295"/>
                <a:gd name="connsiteX73" fmla="*/ 32489 w 155985"/>
                <a:gd name="connsiteY73" fmla="*/ 20988 h 156295"/>
                <a:gd name="connsiteX74" fmla="*/ 32489 w 155985"/>
                <a:gd name="connsiteY74" fmla="*/ 27698 h 156295"/>
                <a:gd name="connsiteX75" fmla="*/ 27328 w 155985"/>
                <a:gd name="connsiteY75" fmla="*/ 22451 h 156295"/>
                <a:gd name="connsiteX76" fmla="*/ 22597 w 155985"/>
                <a:gd name="connsiteY76" fmla="*/ 22451 h 156295"/>
                <a:gd name="connsiteX77" fmla="*/ 22524 w 155985"/>
                <a:gd name="connsiteY77" fmla="*/ 27194 h 156295"/>
                <a:gd name="connsiteX78" fmla="*/ 22597 w 155985"/>
                <a:gd name="connsiteY78" fmla="*/ 27268 h 156295"/>
                <a:gd name="connsiteX79" fmla="*/ 26812 w 155985"/>
                <a:gd name="connsiteY79" fmla="*/ 31483 h 156295"/>
                <a:gd name="connsiteX80" fmla="*/ 22683 w 155985"/>
                <a:gd name="connsiteY80" fmla="*/ 30880 h 156295"/>
                <a:gd name="connsiteX81" fmla="*/ 18905 w 155985"/>
                <a:gd name="connsiteY81" fmla="*/ 33750 h 156295"/>
                <a:gd name="connsiteX82" fmla="*/ 18898 w 155985"/>
                <a:gd name="connsiteY82" fmla="*/ 33805 h 156295"/>
                <a:gd name="connsiteX83" fmla="*/ 21737 w 155985"/>
                <a:gd name="connsiteY83" fmla="*/ 37590 h 156295"/>
                <a:gd name="connsiteX84" fmla="*/ 34640 w 155985"/>
                <a:gd name="connsiteY84" fmla="*/ 39310 h 156295"/>
                <a:gd name="connsiteX85" fmla="*/ 40231 w 155985"/>
                <a:gd name="connsiteY85" fmla="*/ 44901 h 156295"/>
                <a:gd name="connsiteX86" fmla="*/ 25092 w 155985"/>
                <a:gd name="connsiteY86" fmla="*/ 42407 h 156295"/>
                <a:gd name="connsiteX87" fmla="*/ 21221 w 155985"/>
                <a:gd name="connsiteY87" fmla="*/ 45159 h 156295"/>
                <a:gd name="connsiteX88" fmla="*/ 23966 w 155985"/>
                <a:gd name="connsiteY88" fmla="*/ 49029 h 156295"/>
                <a:gd name="connsiteX89" fmla="*/ 23973 w 155985"/>
                <a:gd name="connsiteY89" fmla="*/ 49030 h 156295"/>
                <a:gd name="connsiteX90" fmla="*/ 48058 w 155985"/>
                <a:gd name="connsiteY90" fmla="*/ 53073 h 156295"/>
                <a:gd name="connsiteX91" fmla="*/ 48058 w 155985"/>
                <a:gd name="connsiteY91" fmla="*/ 53073 h 156295"/>
                <a:gd name="connsiteX92" fmla="*/ 69305 w 155985"/>
                <a:gd name="connsiteY92" fmla="*/ 74320 h 156295"/>
                <a:gd name="connsiteX93" fmla="*/ 37392 w 155985"/>
                <a:gd name="connsiteY93" fmla="*/ 74320 h 156295"/>
                <a:gd name="connsiteX94" fmla="*/ 20877 w 155985"/>
                <a:gd name="connsiteY94" fmla="*/ 57116 h 156295"/>
                <a:gd name="connsiteX95" fmla="*/ 16103 w 155985"/>
                <a:gd name="connsiteY95" fmla="*/ 56987 h 156295"/>
                <a:gd name="connsiteX96" fmla="*/ 15974 w 155985"/>
                <a:gd name="connsiteY96" fmla="*/ 61761 h 156295"/>
                <a:gd name="connsiteX97" fmla="*/ 28016 w 155985"/>
                <a:gd name="connsiteY97" fmla="*/ 74147 h 156295"/>
                <a:gd name="connsiteX98" fmla="*/ 19414 w 155985"/>
                <a:gd name="connsiteY98" fmla="*/ 74147 h 156295"/>
                <a:gd name="connsiteX99" fmla="*/ 9092 w 155985"/>
                <a:gd name="connsiteY99" fmla="*/ 64686 h 156295"/>
                <a:gd name="connsiteX100" fmla="*/ 4350 w 155985"/>
                <a:gd name="connsiteY100" fmla="*/ 64548 h 156295"/>
                <a:gd name="connsiteX101" fmla="*/ 4212 w 155985"/>
                <a:gd name="connsiteY101" fmla="*/ 69290 h 156295"/>
                <a:gd name="connsiteX102" fmla="*/ 4533 w 155985"/>
                <a:gd name="connsiteY102" fmla="*/ 69589 h 156295"/>
                <a:gd name="connsiteX103" fmla="*/ 9436 w 155985"/>
                <a:gd name="connsiteY103" fmla="*/ 74147 h 156295"/>
                <a:gd name="connsiteX104" fmla="*/ 2899 w 155985"/>
                <a:gd name="connsiteY104" fmla="*/ 74147 h 156295"/>
                <a:gd name="connsiteX105" fmla="*/ 44 w 155985"/>
                <a:gd name="connsiteY105" fmla="*/ 78088 h 156295"/>
                <a:gd name="connsiteX106" fmla="*/ 2899 w 155985"/>
                <a:gd name="connsiteY106" fmla="*/ 80943 h 156295"/>
                <a:gd name="connsiteX107" fmla="*/ 8834 w 155985"/>
                <a:gd name="connsiteY107" fmla="*/ 80943 h 156295"/>
                <a:gd name="connsiteX108" fmla="*/ 5565 w 155985"/>
                <a:gd name="connsiteY108" fmla="*/ 83437 h 156295"/>
                <a:gd name="connsiteX109" fmla="*/ 4942 w 155985"/>
                <a:gd name="connsiteY109" fmla="*/ 88140 h 156295"/>
                <a:gd name="connsiteX110" fmla="*/ 4963 w 155985"/>
                <a:gd name="connsiteY110" fmla="*/ 88168 h 156295"/>
                <a:gd name="connsiteX111" fmla="*/ 7630 w 155985"/>
                <a:gd name="connsiteY111" fmla="*/ 89459 h 156295"/>
                <a:gd name="connsiteX112" fmla="*/ 9608 w 155985"/>
                <a:gd name="connsiteY112" fmla="*/ 88771 h 156295"/>
                <a:gd name="connsiteX113" fmla="*/ 20017 w 155985"/>
                <a:gd name="connsiteY113" fmla="*/ 80943 h 156295"/>
                <a:gd name="connsiteX114" fmla="*/ 30253 w 155985"/>
                <a:gd name="connsiteY114" fmla="*/ 80943 h 156295"/>
                <a:gd name="connsiteX115" fmla="*/ 16920 w 155985"/>
                <a:gd name="connsiteY115" fmla="*/ 95050 h 156295"/>
                <a:gd name="connsiteX116" fmla="*/ 17294 w 155985"/>
                <a:gd name="connsiteY116" fmla="*/ 99901 h 156295"/>
                <a:gd name="connsiteX117" fmla="*/ 19414 w 155985"/>
                <a:gd name="connsiteY117" fmla="*/ 100727 h 156295"/>
                <a:gd name="connsiteX118" fmla="*/ 21823 w 155985"/>
                <a:gd name="connsiteY118" fmla="*/ 99609 h 156295"/>
                <a:gd name="connsiteX119" fmla="*/ 39457 w 155985"/>
                <a:gd name="connsiteY119" fmla="*/ 80943 h 156295"/>
                <a:gd name="connsiteX120" fmla="*/ 69563 w 155985"/>
                <a:gd name="connsiteY120" fmla="*/ 80943 h 156295"/>
                <a:gd name="connsiteX121" fmla="*/ 46768 w 155985"/>
                <a:gd name="connsiteY121" fmla="*/ 103652 h 156295"/>
                <a:gd name="connsiteX122" fmla="*/ 24920 w 155985"/>
                <a:gd name="connsiteY122" fmla="*/ 104340 h 156295"/>
                <a:gd name="connsiteX123" fmla="*/ 21647 w 155985"/>
                <a:gd name="connsiteY123" fmla="*/ 107775 h 156295"/>
                <a:gd name="connsiteX124" fmla="*/ 21651 w 155985"/>
                <a:gd name="connsiteY124" fmla="*/ 107867 h 156295"/>
                <a:gd name="connsiteX125" fmla="*/ 24994 w 155985"/>
                <a:gd name="connsiteY125" fmla="*/ 111059 h 156295"/>
                <a:gd name="connsiteX126" fmla="*/ 25178 w 155985"/>
                <a:gd name="connsiteY126" fmla="*/ 111049 h 156295"/>
                <a:gd name="connsiteX127" fmla="*/ 39801 w 155985"/>
                <a:gd name="connsiteY127" fmla="*/ 110619 h 156295"/>
                <a:gd name="connsiteX128" fmla="*/ 34468 w 155985"/>
                <a:gd name="connsiteY128" fmla="*/ 115952 h 156295"/>
                <a:gd name="connsiteX129" fmla="*/ 20533 w 155985"/>
                <a:gd name="connsiteY129" fmla="*/ 116554 h 156295"/>
                <a:gd name="connsiteX130" fmla="*/ 17259 w 155985"/>
                <a:gd name="connsiteY130" fmla="*/ 119819 h 156295"/>
                <a:gd name="connsiteX131" fmla="*/ 17264 w 155985"/>
                <a:gd name="connsiteY131" fmla="*/ 119995 h 156295"/>
                <a:gd name="connsiteX132" fmla="*/ 20699 w 155985"/>
                <a:gd name="connsiteY132" fmla="*/ 123267 h 156295"/>
                <a:gd name="connsiteX133" fmla="*/ 20791 w 155985"/>
                <a:gd name="connsiteY133" fmla="*/ 123264 h 156295"/>
                <a:gd name="connsiteX134" fmla="*/ 27414 w 155985"/>
                <a:gd name="connsiteY134" fmla="*/ 123264 h 156295"/>
                <a:gd name="connsiteX135" fmla="*/ 22253 w 155985"/>
                <a:gd name="connsiteY135" fmla="*/ 128425 h 156295"/>
                <a:gd name="connsiteX136" fmla="*/ 22465 w 155985"/>
                <a:gd name="connsiteY136" fmla="*/ 133286 h 156295"/>
                <a:gd name="connsiteX137" fmla="*/ 24661 w 155985"/>
                <a:gd name="connsiteY137" fmla="*/ 134188 h 156295"/>
                <a:gd name="connsiteX138" fmla="*/ 26984 w 155985"/>
                <a:gd name="connsiteY138" fmla="*/ 133156 h 156295"/>
                <a:gd name="connsiteX139" fmla="*/ 31285 w 155985"/>
                <a:gd name="connsiteY139" fmla="*/ 128941 h 156295"/>
                <a:gd name="connsiteX140" fmla="*/ 30683 w 155985"/>
                <a:gd name="connsiteY140" fmla="*/ 133070 h 156295"/>
                <a:gd name="connsiteX141" fmla="*/ 33553 w 155985"/>
                <a:gd name="connsiteY141" fmla="*/ 136848 h 156295"/>
                <a:gd name="connsiteX142" fmla="*/ 33607 w 155985"/>
                <a:gd name="connsiteY142" fmla="*/ 136855 h 156295"/>
                <a:gd name="connsiteX143" fmla="*/ 34037 w 155985"/>
                <a:gd name="connsiteY143" fmla="*/ 136855 h 156295"/>
                <a:gd name="connsiteX144" fmla="*/ 37392 w 155985"/>
                <a:gd name="connsiteY144" fmla="*/ 133930 h 156295"/>
                <a:gd name="connsiteX145" fmla="*/ 39113 w 155985"/>
                <a:gd name="connsiteY145" fmla="*/ 121027 h 156295"/>
                <a:gd name="connsiteX146" fmla="*/ 44790 w 155985"/>
                <a:gd name="connsiteY146" fmla="*/ 115350 h 156295"/>
                <a:gd name="connsiteX147" fmla="*/ 41865 w 155985"/>
                <a:gd name="connsiteY147" fmla="*/ 132554 h 156295"/>
                <a:gd name="connsiteX148" fmla="*/ 44625 w 155985"/>
                <a:gd name="connsiteY148" fmla="*/ 136412 h 156295"/>
                <a:gd name="connsiteX149" fmla="*/ 44704 w 155985"/>
                <a:gd name="connsiteY149" fmla="*/ 136425 h 156295"/>
                <a:gd name="connsiteX150" fmla="*/ 45220 w 155985"/>
                <a:gd name="connsiteY150" fmla="*/ 136425 h 156295"/>
                <a:gd name="connsiteX151" fmla="*/ 48574 w 155985"/>
                <a:gd name="connsiteY151" fmla="*/ 133586 h 156295"/>
                <a:gd name="connsiteX152" fmla="*/ 52875 w 155985"/>
                <a:gd name="connsiteY152" fmla="*/ 107178 h 156295"/>
                <a:gd name="connsiteX153" fmla="*/ 52875 w 155985"/>
                <a:gd name="connsiteY153" fmla="*/ 107178 h 156295"/>
                <a:gd name="connsiteX154" fmla="*/ 74208 w 155985"/>
                <a:gd name="connsiteY154" fmla="*/ 85846 h 156295"/>
                <a:gd name="connsiteX155" fmla="*/ 74208 w 155985"/>
                <a:gd name="connsiteY155" fmla="*/ 118103 h 156295"/>
                <a:gd name="connsiteX156" fmla="*/ 57004 w 155985"/>
                <a:gd name="connsiteY156" fmla="*/ 137457 h 156295"/>
                <a:gd name="connsiteX157" fmla="*/ 57004 w 155985"/>
                <a:gd name="connsiteY157" fmla="*/ 142188 h 156295"/>
                <a:gd name="connsiteX158" fmla="*/ 61625 w 155985"/>
                <a:gd name="connsiteY158" fmla="*/ 142297 h 156295"/>
                <a:gd name="connsiteX159" fmla="*/ 61735 w 155985"/>
                <a:gd name="connsiteY159" fmla="*/ 142188 h 156295"/>
                <a:gd name="connsiteX160" fmla="*/ 73950 w 155985"/>
                <a:gd name="connsiteY160" fmla="*/ 128425 h 156295"/>
                <a:gd name="connsiteX161" fmla="*/ 73950 w 155985"/>
                <a:gd name="connsiteY161" fmla="*/ 135650 h 156295"/>
                <a:gd name="connsiteX162" fmla="*/ 64488 w 155985"/>
                <a:gd name="connsiteY162" fmla="*/ 145973 h 156295"/>
                <a:gd name="connsiteX163" fmla="*/ 64970 w 155985"/>
                <a:gd name="connsiteY163" fmla="*/ 150692 h 156295"/>
                <a:gd name="connsiteX164" fmla="*/ 69391 w 155985"/>
                <a:gd name="connsiteY164" fmla="*/ 150532 h 156295"/>
                <a:gd name="connsiteX165" fmla="*/ 73950 w 155985"/>
                <a:gd name="connsiteY165" fmla="*/ 145628 h 156295"/>
                <a:gd name="connsiteX166" fmla="*/ 73950 w 155985"/>
                <a:gd name="connsiteY166" fmla="*/ 152940 h 156295"/>
                <a:gd name="connsiteX167" fmla="*/ 77304 w 155985"/>
                <a:gd name="connsiteY167" fmla="*/ 156295 h 156295"/>
                <a:gd name="connsiteX168" fmla="*/ 80659 w 155985"/>
                <a:gd name="connsiteY168" fmla="*/ 153114 h 156295"/>
                <a:gd name="connsiteX169" fmla="*/ 80659 w 155985"/>
                <a:gd name="connsiteY169" fmla="*/ 152940 h 156295"/>
                <a:gd name="connsiteX170" fmla="*/ 80659 w 155985"/>
                <a:gd name="connsiteY170" fmla="*/ 147005 h 156295"/>
                <a:gd name="connsiteX171" fmla="*/ 83240 w 155985"/>
                <a:gd name="connsiteY171" fmla="*/ 150273 h 156295"/>
                <a:gd name="connsiteX172" fmla="*/ 85906 w 155985"/>
                <a:gd name="connsiteY172" fmla="*/ 151564 h 156295"/>
                <a:gd name="connsiteX173" fmla="*/ 89218 w 155985"/>
                <a:gd name="connsiteY173" fmla="*/ 148167 h 156295"/>
                <a:gd name="connsiteX174" fmla="*/ 88573 w 155985"/>
                <a:gd name="connsiteY174" fmla="*/ 146230 h 156295"/>
                <a:gd name="connsiteX175" fmla="*/ 80659 w 155985"/>
                <a:gd name="connsiteY175" fmla="*/ 135822 h 156295"/>
                <a:gd name="connsiteX176" fmla="*/ 80659 w 155985"/>
                <a:gd name="connsiteY176" fmla="*/ 128081 h 156295"/>
                <a:gd name="connsiteX177" fmla="*/ 90895 w 155985"/>
                <a:gd name="connsiteY177" fmla="*/ 142188 h 156295"/>
                <a:gd name="connsiteX178" fmla="*/ 93562 w 155985"/>
                <a:gd name="connsiteY178" fmla="*/ 143564 h 156295"/>
                <a:gd name="connsiteX179" fmla="*/ 96960 w 155985"/>
                <a:gd name="connsiteY179" fmla="*/ 140253 h 156295"/>
                <a:gd name="connsiteX180" fmla="*/ 96314 w 155985"/>
                <a:gd name="connsiteY180" fmla="*/ 138231 h 156295"/>
                <a:gd name="connsiteX181" fmla="*/ 80917 w 155985"/>
                <a:gd name="connsiteY181" fmla="*/ 116898 h 156295"/>
                <a:gd name="connsiteX182" fmla="*/ 80917 w 155985"/>
                <a:gd name="connsiteY182" fmla="*/ 116898 h 156295"/>
                <a:gd name="connsiteX183" fmla="*/ 80917 w 155985"/>
                <a:gd name="connsiteY183" fmla="*/ 85072 h 156295"/>
                <a:gd name="connsiteX184" fmla="*/ 103368 w 155985"/>
                <a:gd name="connsiteY184" fmla="*/ 107437 h 156295"/>
                <a:gd name="connsiteX185" fmla="*/ 103368 w 155985"/>
                <a:gd name="connsiteY185" fmla="*/ 130919 h 156295"/>
                <a:gd name="connsiteX186" fmla="*/ 106635 w 155985"/>
                <a:gd name="connsiteY186" fmla="*/ 134359 h 156295"/>
                <a:gd name="connsiteX187" fmla="*/ 106723 w 155985"/>
                <a:gd name="connsiteY187" fmla="*/ 134360 h 156295"/>
                <a:gd name="connsiteX188" fmla="*/ 106723 w 155985"/>
                <a:gd name="connsiteY188" fmla="*/ 134360 h 156295"/>
                <a:gd name="connsiteX189" fmla="*/ 110163 w 155985"/>
                <a:gd name="connsiteY189" fmla="*/ 131005 h 156295"/>
                <a:gd name="connsiteX190" fmla="*/ 110163 w 155985"/>
                <a:gd name="connsiteY190" fmla="*/ 113802 h 156295"/>
                <a:gd name="connsiteX191" fmla="*/ 113776 w 155985"/>
                <a:gd name="connsiteY191" fmla="*/ 117415 h 156295"/>
                <a:gd name="connsiteX192" fmla="*/ 116357 w 155985"/>
                <a:gd name="connsiteY192" fmla="*/ 131263 h 156295"/>
                <a:gd name="connsiteX193" fmla="*/ 119625 w 155985"/>
                <a:gd name="connsiteY193" fmla="*/ 134016 h 156295"/>
                <a:gd name="connsiteX194" fmla="*/ 120313 w 155985"/>
                <a:gd name="connsiteY194" fmla="*/ 134016 h 156295"/>
                <a:gd name="connsiteX195" fmla="*/ 122980 w 155985"/>
                <a:gd name="connsiteY195" fmla="*/ 130145 h 156295"/>
                <a:gd name="connsiteX196" fmla="*/ 122206 w 155985"/>
                <a:gd name="connsiteY196" fmla="*/ 125930 h 156295"/>
                <a:gd name="connsiteX197" fmla="*/ 128743 w 155985"/>
                <a:gd name="connsiteY197" fmla="*/ 132468 h 156295"/>
                <a:gd name="connsiteX198" fmla="*/ 133517 w 155985"/>
                <a:gd name="connsiteY198" fmla="*/ 132511 h 156295"/>
                <a:gd name="connsiteX199" fmla="*/ 133560 w 155985"/>
                <a:gd name="connsiteY199" fmla="*/ 127737 h 156295"/>
                <a:gd name="connsiteX200" fmla="*/ 124958 w 155985"/>
                <a:gd name="connsiteY200" fmla="*/ 119135 h 156295"/>
                <a:gd name="connsiteX201" fmla="*/ 131410 w 155985"/>
                <a:gd name="connsiteY201" fmla="*/ 119135 h 156295"/>
                <a:gd name="connsiteX202" fmla="*/ 134765 w 155985"/>
                <a:gd name="connsiteY202" fmla="*/ 115780 h 156295"/>
                <a:gd name="connsiteX203" fmla="*/ 131410 w 155985"/>
                <a:gd name="connsiteY203" fmla="*/ 112426 h 156295"/>
                <a:gd name="connsiteX204" fmla="*/ 118421 w 155985"/>
                <a:gd name="connsiteY204" fmla="*/ 112425 h 156295"/>
                <a:gd name="connsiteX205" fmla="*/ 114292 w 155985"/>
                <a:gd name="connsiteY205" fmla="*/ 108297 h 156295"/>
                <a:gd name="connsiteX206" fmla="*/ 130206 w 155985"/>
                <a:gd name="connsiteY206" fmla="*/ 106404 h 156295"/>
                <a:gd name="connsiteX207" fmla="*/ 133130 w 155985"/>
                <a:gd name="connsiteY207" fmla="*/ 102619 h 156295"/>
                <a:gd name="connsiteX208" fmla="*/ 129563 w 155985"/>
                <a:gd name="connsiteY208" fmla="*/ 99679 h 156295"/>
                <a:gd name="connsiteX209" fmla="*/ 129431 w 155985"/>
                <a:gd name="connsiteY209" fmla="*/ 99695 h 156295"/>
                <a:gd name="connsiteX210" fmla="*/ 108185 w 155985"/>
                <a:gd name="connsiteY210" fmla="*/ 102189 h 156295"/>
                <a:gd name="connsiteX211" fmla="*/ 86336 w 155985"/>
                <a:gd name="connsiteY211" fmla="*/ 80427 h 156295"/>
                <a:gd name="connsiteX212" fmla="*/ 117561 w 155985"/>
                <a:gd name="connsiteY212" fmla="*/ 80427 h 156295"/>
                <a:gd name="connsiteX213" fmla="*/ 137087 w 155985"/>
                <a:gd name="connsiteY213" fmla="*/ 95050 h 156295"/>
                <a:gd name="connsiteX214" fmla="*/ 139065 w 155985"/>
                <a:gd name="connsiteY214" fmla="*/ 95738 h 156295"/>
                <a:gd name="connsiteX215" fmla="*/ 141732 w 155985"/>
                <a:gd name="connsiteY215" fmla="*/ 94448 h 156295"/>
                <a:gd name="connsiteX216" fmla="*/ 141158 w 155985"/>
                <a:gd name="connsiteY216" fmla="*/ 89739 h 156295"/>
                <a:gd name="connsiteX217" fmla="*/ 141130 w 155985"/>
                <a:gd name="connsiteY217" fmla="*/ 89717 h 156295"/>
                <a:gd name="connsiteX218" fmla="*/ 128743 w 155985"/>
                <a:gd name="connsiteY218" fmla="*/ 80427 h 156295"/>
                <a:gd name="connsiteX219" fmla="*/ 131926 w 155985"/>
                <a:gd name="connsiteY219" fmla="*/ 80427 h 156295"/>
                <a:gd name="connsiteX220" fmla="*/ 143452 w 155985"/>
                <a:gd name="connsiteY220" fmla="*/ 88341 h 156295"/>
                <a:gd name="connsiteX221" fmla="*/ 145345 w 155985"/>
                <a:gd name="connsiteY221" fmla="*/ 88943 h 156295"/>
                <a:gd name="connsiteX222" fmla="*/ 148183 w 155985"/>
                <a:gd name="connsiteY222" fmla="*/ 87480 h 156295"/>
                <a:gd name="connsiteX223" fmla="*/ 147323 w 155985"/>
                <a:gd name="connsiteY223" fmla="*/ 82836 h 156295"/>
                <a:gd name="connsiteX224" fmla="*/ 143796 w 155985"/>
                <a:gd name="connsiteY224" fmla="*/ 80427 h 156295"/>
                <a:gd name="connsiteX225" fmla="*/ 153086 w 155985"/>
                <a:gd name="connsiteY225" fmla="*/ 80427 h 156295"/>
                <a:gd name="connsiteX226" fmla="*/ 155942 w 155985"/>
                <a:gd name="connsiteY226" fmla="*/ 76487 h 156295"/>
                <a:gd name="connsiteX227" fmla="*/ 153086 w 155985"/>
                <a:gd name="connsiteY227" fmla="*/ 73631 h 156295"/>
                <a:gd name="connsiteX228" fmla="*/ 112830 w 155985"/>
                <a:gd name="connsiteY228" fmla="*/ 32171 h 156295"/>
                <a:gd name="connsiteX229" fmla="*/ 112830 w 155985"/>
                <a:gd name="connsiteY229" fmla="*/ 37590 h 156295"/>
                <a:gd name="connsiteX230" fmla="*/ 111454 w 155985"/>
                <a:gd name="connsiteY230" fmla="*/ 38966 h 156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</a:cxnLst>
              <a:rect l="l" t="t" r="r" b="b"/>
              <a:pathLst>
                <a:path w="155985" h="156295">
                  <a:moveTo>
                    <a:pt x="152656" y="74234"/>
                  </a:moveTo>
                  <a:lnTo>
                    <a:pt x="140528" y="74234"/>
                  </a:lnTo>
                  <a:lnTo>
                    <a:pt x="145087" y="69589"/>
                  </a:lnTo>
                  <a:cubicBezTo>
                    <a:pt x="146393" y="68343"/>
                    <a:pt x="146442" y="66274"/>
                    <a:pt x="145196" y="64967"/>
                  </a:cubicBezTo>
                  <a:cubicBezTo>
                    <a:pt x="145161" y="64930"/>
                    <a:pt x="145124" y="64893"/>
                    <a:pt x="145087" y="64858"/>
                  </a:cubicBezTo>
                  <a:cubicBezTo>
                    <a:pt x="143778" y="63556"/>
                    <a:pt x="141664" y="63556"/>
                    <a:pt x="140356" y="64858"/>
                  </a:cubicBezTo>
                  <a:lnTo>
                    <a:pt x="131238" y="74234"/>
                  </a:lnTo>
                  <a:lnTo>
                    <a:pt x="125389" y="74234"/>
                  </a:lnTo>
                  <a:lnTo>
                    <a:pt x="135367" y="61589"/>
                  </a:lnTo>
                  <a:cubicBezTo>
                    <a:pt x="136507" y="60116"/>
                    <a:pt x="136237" y="57998"/>
                    <a:pt x="134764" y="56858"/>
                  </a:cubicBezTo>
                  <a:cubicBezTo>
                    <a:pt x="133292" y="55718"/>
                    <a:pt x="131174" y="55987"/>
                    <a:pt x="130033" y="57460"/>
                  </a:cubicBezTo>
                  <a:lnTo>
                    <a:pt x="116873" y="74664"/>
                  </a:lnTo>
                  <a:lnTo>
                    <a:pt x="85992" y="74664"/>
                  </a:lnTo>
                  <a:lnTo>
                    <a:pt x="108013" y="52643"/>
                  </a:lnTo>
                  <a:lnTo>
                    <a:pt x="130119" y="49374"/>
                  </a:lnTo>
                  <a:cubicBezTo>
                    <a:pt x="131968" y="49250"/>
                    <a:pt x="133366" y="47651"/>
                    <a:pt x="133242" y="45802"/>
                  </a:cubicBezTo>
                  <a:cubicBezTo>
                    <a:pt x="133118" y="43954"/>
                    <a:pt x="131519" y="42556"/>
                    <a:pt x="129670" y="42680"/>
                  </a:cubicBezTo>
                  <a:cubicBezTo>
                    <a:pt x="129503" y="42691"/>
                    <a:pt x="129337" y="42715"/>
                    <a:pt x="129173" y="42751"/>
                  </a:cubicBezTo>
                  <a:lnTo>
                    <a:pt x="116013" y="44643"/>
                  </a:lnTo>
                  <a:lnTo>
                    <a:pt x="118077" y="42579"/>
                  </a:lnTo>
                  <a:lnTo>
                    <a:pt x="131926" y="39998"/>
                  </a:lnTo>
                  <a:cubicBezTo>
                    <a:pt x="133747" y="39655"/>
                    <a:pt x="134944" y="37900"/>
                    <a:pt x="134600" y="36079"/>
                  </a:cubicBezTo>
                  <a:cubicBezTo>
                    <a:pt x="134597" y="36067"/>
                    <a:pt x="134595" y="36054"/>
                    <a:pt x="134592" y="36041"/>
                  </a:cubicBezTo>
                  <a:cubicBezTo>
                    <a:pt x="134245" y="34246"/>
                    <a:pt x="132523" y="33060"/>
                    <a:pt x="130722" y="33375"/>
                  </a:cubicBezTo>
                  <a:lnTo>
                    <a:pt x="126507" y="34149"/>
                  </a:lnTo>
                  <a:lnTo>
                    <a:pt x="133044" y="27612"/>
                  </a:lnTo>
                  <a:cubicBezTo>
                    <a:pt x="134374" y="26322"/>
                    <a:pt x="134407" y="24198"/>
                    <a:pt x="133118" y="22868"/>
                  </a:cubicBezTo>
                  <a:cubicBezTo>
                    <a:pt x="133094" y="22843"/>
                    <a:pt x="133069" y="22819"/>
                    <a:pt x="133044" y="22795"/>
                  </a:cubicBezTo>
                  <a:cubicBezTo>
                    <a:pt x="131736" y="21493"/>
                    <a:pt x="129622" y="21493"/>
                    <a:pt x="128313" y="22795"/>
                  </a:cubicBezTo>
                  <a:lnTo>
                    <a:pt x="119711" y="31397"/>
                  </a:lnTo>
                  <a:lnTo>
                    <a:pt x="119711" y="24859"/>
                  </a:lnTo>
                  <a:cubicBezTo>
                    <a:pt x="119622" y="23012"/>
                    <a:pt x="118120" y="21547"/>
                    <a:pt x="116271" y="21505"/>
                  </a:cubicBezTo>
                  <a:cubicBezTo>
                    <a:pt x="114418" y="21504"/>
                    <a:pt x="112916" y="23005"/>
                    <a:pt x="112915" y="24858"/>
                  </a:cubicBezTo>
                  <a:cubicBezTo>
                    <a:pt x="112915" y="24887"/>
                    <a:pt x="112915" y="24916"/>
                    <a:pt x="112916" y="24945"/>
                  </a:cubicBezTo>
                  <a:lnTo>
                    <a:pt x="112916" y="29246"/>
                  </a:lnTo>
                  <a:cubicBezTo>
                    <a:pt x="112464" y="28248"/>
                    <a:pt x="111574" y="27517"/>
                    <a:pt x="110507" y="27268"/>
                  </a:cubicBezTo>
                  <a:cubicBezTo>
                    <a:pt x="108681" y="26957"/>
                    <a:pt x="106948" y="28186"/>
                    <a:pt x="106638" y="30013"/>
                  </a:cubicBezTo>
                  <a:cubicBezTo>
                    <a:pt x="106638" y="30015"/>
                    <a:pt x="106637" y="30018"/>
                    <a:pt x="106637" y="30020"/>
                  </a:cubicBezTo>
                  <a:lnTo>
                    <a:pt x="103282" y="47740"/>
                  </a:lnTo>
                  <a:lnTo>
                    <a:pt x="81003" y="70019"/>
                  </a:lnTo>
                  <a:lnTo>
                    <a:pt x="81003" y="39396"/>
                  </a:lnTo>
                  <a:lnTo>
                    <a:pt x="99411" y="26236"/>
                  </a:lnTo>
                  <a:cubicBezTo>
                    <a:pt x="100927" y="25170"/>
                    <a:pt x="101292" y="23078"/>
                    <a:pt x="100226" y="21562"/>
                  </a:cubicBezTo>
                  <a:cubicBezTo>
                    <a:pt x="100213" y="21543"/>
                    <a:pt x="100199" y="21524"/>
                    <a:pt x="100185" y="21505"/>
                  </a:cubicBezTo>
                  <a:cubicBezTo>
                    <a:pt x="99109" y="20021"/>
                    <a:pt x="97040" y="19676"/>
                    <a:pt x="95540" y="20730"/>
                  </a:cubicBezTo>
                  <a:lnTo>
                    <a:pt x="81003" y="31138"/>
                  </a:lnTo>
                  <a:lnTo>
                    <a:pt x="81003" y="24515"/>
                  </a:lnTo>
                  <a:lnTo>
                    <a:pt x="89003" y="12989"/>
                  </a:lnTo>
                  <a:cubicBezTo>
                    <a:pt x="90049" y="11440"/>
                    <a:pt x="89667" y="9339"/>
                    <a:pt x="88143" y="8258"/>
                  </a:cubicBezTo>
                  <a:cubicBezTo>
                    <a:pt x="86611" y="7268"/>
                    <a:pt x="84574" y="7646"/>
                    <a:pt x="83498" y="9118"/>
                  </a:cubicBezTo>
                  <a:lnTo>
                    <a:pt x="81003" y="12645"/>
                  </a:lnTo>
                  <a:lnTo>
                    <a:pt x="81003" y="3355"/>
                  </a:lnTo>
                  <a:cubicBezTo>
                    <a:pt x="81003" y="1502"/>
                    <a:pt x="79501" y="0"/>
                    <a:pt x="77649" y="0"/>
                  </a:cubicBezTo>
                  <a:cubicBezTo>
                    <a:pt x="75815" y="45"/>
                    <a:pt x="74339" y="1521"/>
                    <a:pt x="74294" y="3355"/>
                  </a:cubicBezTo>
                  <a:lnTo>
                    <a:pt x="74294" y="15569"/>
                  </a:lnTo>
                  <a:lnTo>
                    <a:pt x="69649" y="11010"/>
                  </a:lnTo>
                  <a:cubicBezTo>
                    <a:pt x="68319" y="9704"/>
                    <a:pt x="66181" y="9723"/>
                    <a:pt x="64875" y="11053"/>
                  </a:cubicBezTo>
                  <a:cubicBezTo>
                    <a:pt x="63569" y="12383"/>
                    <a:pt x="63588" y="14521"/>
                    <a:pt x="64918" y="15827"/>
                  </a:cubicBezTo>
                  <a:lnTo>
                    <a:pt x="74294" y="24945"/>
                  </a:lnTo>
                  <a:lnTo>
                    <a:pt x="74294" y="30794"/>
                  </a:lnTo>
                  <a:lnTo>
                    <a:pt x="61649" y="20816"/>
                  </a:lnTo>
                  <a:cubicBezTo>
                    <a:pt x="60177" y="19676"/>
                    <a:pt x="58058" y="19946"/>
                    <a:pt x="56918" y="21419"/>
                  </a:cubicBezTo>
                  <a:cubicBezTo>
                    <a:pt x="55778" y="22891"/>
                    <a:pt x="56048" y="25009"/>
                    <a:pt x="57520" y="26150"/>
                  </a:cubicBezTo>
                  <a:lnTo>
                    <a:pt x="74294" y="39310"/>
                  </a:lnTo>
                  <a:lnTo>
                    <a:pt x="74294" y="69416"/>
                  </a:lnTo>
                  <a:lnTo>
                    <a:pt x="52015" y="47138"/>
                  </a:lnTo>
                  <a:lnTo>
                    <a:pt x="49951" y="23225"/>
                  </a:lnTo>
                  <a:cubicBezTo>
                    <a:pt x="49769" y="21356"/>
                    <a:pt x="48123" y="19979"/>
                    <a:pt x="46252" y="20128"/>
                  </a:cubicBezTo>
                  <a:cubicBezTo>
                    <a:pt x="44431" y="20310"/>
                    <a:pt x="43092" y="21917"/>
                    <a:pt x="43241" y="23741"/>
                  </a:cubicBezTo>
                  <a:lnTo>
                    <a:pt x="44618" y="39740"/>
                  </a:lnTo>
                  <a:lnTo>
                    <a:pt x="39801" y="34923"/>
                  </a:lnTo>
                  <a:lnTo>
                    <a:pt x="39199" y="20988"/>
                  </a:lnTo>
                  <a:cubicBezTo>
                    <a:pt x="39199" y="19136"/>
                    <a:pt x="37697" y="17634"/>
                    <a:pt x="35844" y="17634"/>
                  </a:cubicBezTo>
                  <a:cubicBezTo>
                    <a:pt x="33991" y="17634"/>
                    <a:pt x="32489" y="19136"/>
                    <a:pt x="32489" y="20988"/>
                  </a:cubicBezTo>
                  <a:lnTo>
                    <a:pt x="32489" y="27698"/>
                  </a:lnTo>
                  <a:lnTo>
                    <a:pt x="27328" y="22451"/>
                  </a:lnTo>
                  <a:cubicBezTo>
                    <a:pt x="26019" y="21149"/>
                    <a:pt x="23906" y="21149"/>
                    <a:pt x="22597" y="22451"/>
                  </a:cubicBezTo>
                  <a:cubicBezTo>
                    <a:pt x="21267" y="23740"/>
                    <a:pt x="21234" y="25864"/>
                    <a:pt x="22524" y="27194"/>
                  </a:cubicBezTo>
                  <a:cubicBezTo>
                    <a:pt x="22548" y="27219"/>
                    <a:pt x="22572" y="27244"/>
                    <a:pt x="22597" y="27268"/>
                  </a:cubicBezTo>
                  <a:lnTo>
                    <a:pt x="26812" y="31483"/>
                  </a:lnTo>
                  <a:lnTo>
                    <a:pt x="22683" y="30880"/>
                  </a:lnTo>
                  <a:cubicBezTo>
                    <a:pt x="20847" y="30630"/>
                    <a:pt x="19156" y="31915"/>
                    <a:pt x="18905" y="33750"/>
                  </a:cubicBezTo>
                  <a:cubicBezTo>
                    <a:pt x="18903" y="33769"/>
                    <a:pt x="18901" y="33787"/>
                    <a:pt x="18898" y="33805"/>
                  </a:cubicBezTo>
                  <a:cubicBezTo>
                    <a:pt x="18642" y="35633"/>
                    <a:pt x="19911" y="37324"/>
                    <a:pt x="21737" y="37590"/>
                  </a:cubicBezTo>
                  <a:lnTo>
                    <a:pt x="34640" y="39310"/>
                  </a:lnTo>
                  <a:lnTo>
                    <a:pt x="40231" y="44901"/>
                  </a:lnTo>
                  <a:lnTo>
                    <a:pt x="25092" y="42407"/>
                  </a:lnTo>
                  <a:cubicBezTo>
                    <a:pt x="23273" y="42144"/>
                    <a:pt x="21569" y="43356"/>
                    <a:pt x="21221" y="45159"/>
                  </a:cubicBezTo>
                  <a:cubicBezTo>
                    <a:pt x="20910" y="46986"/>
                    <a:pt x="22139" y="48718"/>
                    <a:pt x="23966" y="49029"/>
                  </a:cubicBezTo>
                  <a:cubicBezTo>
                    <a:pt x="23968" y="49029"/>
                    <a:pt x="23971" y="49030"/>
                    <a:pt x="23973" y="49030"/>
                  </a:cubicBezTo>
                  <a:lnTo>
                    <a:pt x="48058" y="53073"/>
                  </a:lnTo>
                  <a:lnTo>
                    <a:pt x="48058" y="53073"/>
                  </a:lnTo>
                  <a:lnTo>
                    <a:pt x="69305" y="74320"/>
                  </a:lnTo>
                  <a:lnTo>
                    <a:pt x="37392" y="74320"/>
                  </a:lnTo>
                  <a:lnTo>
                    <a:pt x="20877" y="57116"/>
                  </a:lnTo>
                  <a:cubicBezTo>
                    <a:pt x="19594" y="55762"/>
                    <a:pt x="17457" y="55704"/>
                    <a:pt x="16103" y="56987"/>
                  </a:cubicBezTo>
                  <a:cubicBezTo>
                    <a:pt x="14749" y="58270"/>
                    <a:pt x="14691" y="60407"/>
                    <a:pt x="15974" y="61761"/>
                  </a:cubicBezTo>
                  <a:lnTo>
                    <a:pt x="28016" y="74147"/>
                  </a:lnTo>
                  <a:lnTo>
                    <a:pt x="19414" y="74147"/>
                  </a:lnTo>
                  <a:lnTo>
                    <a:pt x="9092" y="64686"/>
                  </a:lnTo>
                  <a:cubicBezTo>
                    <a:pt x="7821" y="63338"/>
                    <a:pt x="5698" y="63276"/>
                    <a:pt x="4350" y="64548"/>
                  </a:cubicBezTo>
                  <a:cubicBezTo>
                    <a:pt x="3002" y="65819"/>
                    <a:pt x="2941" y="67942"/>
                    <a:pt x="4212" y="69290"/>
                  </a:cubicBezTo>
                  <a:cubicBezTo>
                    <a:pt x="4312" y="69396"/>
                    <a:pt x="4420" y="69496"/>
                    <a:pt x="4533" y="69589"/>
                  </a:cubicBezTo>
                  <a:lnTo>
                    <a:pt x="9436" y="74147"/>
                  </a:lnTo>
                  <a:lnTo>
                    <a:pt x="2899" y="74147"/>
                  </a:lnTo>
                  <a:cubicBezTo>
                    <a:pt x="1022" y="74447"/>
                    <a:pt x="-256" y="76211"/>
                    <a:pt x="44" y="78088"/>
                  </a:cubicBezTo>
                  <a:cubicBezTo>
                    <a:pt x="278" y="79557"/>
                    <a:pt x="1430" y="80708"/>
                    <a:pt x="2899" y="80943"/>
                  </a:cubicBezTo>
                  <a:lnTo>
                    <a:pt x="8834" y="80943"/>
                  </a:lnTo>
                  <a:lnTo>
                    <a:pt x="5565" y="83437"/>
                  </a:lnTo>
                  <a:cubicBezTo>
                    <a:pt x="4095" y="84564"/>
                    <a:pt x="3815" y="86670"/>
                    <a:pt x="4942" y="88140"/>
                  </a:cubicBezTo>
                  <a:cubicBezTo>
                    <a:pt x="4949" y="88150"/>
                    <a:pt x="4956" y="88159"/>
                    <a:pt x="4963" y="88168"/>
                  </a:cubicBezTo>
                  <a:cubicBezTo>
                    <a:pt x="5586" y="89011"/>
                    <a:pt x="6583" y="89494"/>
                    <a:pt x="7630" y="89459"/>
                  </a:cubicBezTo>
                  <a:cubicBezTo>
                    <a:pt x="8345" y="89440"/>
                    <a:pt x="9036" y="89200"/>
                    <a:pt x="9608" y="88771"/>
                  </a:cubicBezTo>
                  <a:lnTo>
                    <a:pt x="20017" y="80943"/>
                  </a:lnTo>
                  <a:lnTo>
                    <a:pt x="30253" y="80943"/>
                  </a:lnTo>
                  <a:lnTo>
                    <a:pt x="16920" y="95050"/>
                  </a:lnTo>
                  <a:cubicBezTo>
                    <a:pt x="15684" y="96493"/>
                    <a:pt x="15851" y="98665"/>
                    <a:pt x="17294" y="99901"/>
                  </a:cubicBezTo>
                  <a:cubicBezTo>
                    <a:pt x="17887" y="100409"/>
                    <a:pt x="18635" y="100700"/>
                    <a:pt x="19414" y="100727"/>
                  </a:cubicBezTo>
                  <a:cubicBezTo>
                    <a:pt x="20342" y="100723"/>
                    <a:pt x="21221" y="100315"/>
                    <a:pt x="21823" y="99609"/>
                  </a:cubicBezTo>
                  <a:lnTo>
                    <a:pt x="39457" y="80943"/>
                  </a:lnTo>
                  <a:lnTo>
                    <a:pt x="69563" y="80943"/>
                  </a:lnTo>
                  <a:lnTo>
                    <a:pt x="46768" y="103652"/>
                  </a:lnTo>
                  <a:lnTo>
                    <a:pt x="24920" y="104340"/>
                  </a:lnTo>
                  <a:cubicBezTo>
                    <a:pt x="23067" y="104385"/>
                    <a:pt x="21602" y="105923"/>
                    <a:pt x="21647" y="107775"/>
                  </a:cubicBezTo>
                  <a:cubicBezTo>
                    <a:pt x="21648" y="107806"/>
                    <a:pt x="21649" y="107836"/>
                    <a:pt x="21651" y="107867"/>
                  </a:cubicBezTo>
                  <a:cubicBezTo>
                    <a:pt x="21693" y="109671"/>
                    <a:pt x="23190" y="111101"/>
                    <a:pt x="24994" y="111059"/>
                  </a:cubicBezTo>
                  <a:cubicBezTo>
                    <a:pt x="25055" y="111057"/>
                    <a:pt x="25117" y="111054"/>
                    <a:pt x="25178" y="111049"/>
                  </a:cubicBezTo>
                  <a:lnTo>
                    <a:pt x="39801" y="110619"/>
                  </a:lnTo>
                  <a:lnTo>
                    <a:pt x="34468" y="115952"/>
                  </a:lnTo>
                  <a:lnTo>
                    <a:pt x="20533" y="116554"/>
                  </a:lnTo>
                  <a:cubicBezTo>
                    <a:pt x="18727" y="116552"/>
                    <a:pt x="17262" y="118013"/>
                    <a:pt x="17259" y="119819"/>
                  </a:cubicBezTo>
                  <a:cubicBezTo>
                    <a:pt x="17259" y="119877"/>
                    <a:pt x="17261" y="119936"/>
                    <a:pt x="17264" y="119995"/>
                  </a:cubicBezTo>
                  <a:cubicBezTo>
                    <a:pt x="17309" y="121847"/>
                    <a:pt x="18847" y="123312"/>
                    <a:pt x="20699" y="123267"/>
                  </a:cubicBezTo>
                  <a:cubicBezTo>
                    <a:pt x="20730" y="123266"/>
                    <a:pt x="20760" y="123265"/>
                    <a:pt x="20791" y="123264"/>
                  </a:cubicBezTo>
                  <a:lnTo>
                    <a:pt x="27414" y="123264"/>
                  </a:lnTo>
                  <a:lnTo>
                    <a:pt x="22253" y="128425"/>
                  </a:lnTo>
                  <a:cubicBezTo>
                    <a:pt x="20969" y="129826"/>
                    <a:pt x="21064" y="132002"/>
                    <a:pt x="22465" y="133286"/>
                  </a:cubicBezTo>
                  <a:cubicBezTo>
                    <a:pt x="23067" y="133838"/>
                    <a:pt x="23845" y="134158"/>
                    <a:pt x="24661" y="134188"/>
                  </a:cubicBezTo>
                  <a:cubicBezTo>
                    <a:pt x="25548" y="134192"/>
                    <a:pt x="26393" y="133816"/>
                    <a:pt x="26984" y="133156"/>
                  </a:cubicBezTo>
                  <a:lnTo>
                    <a:pt x="31285" y="128941"/>
                  </a:lnTo>
                  <a:lnTo>
                    <a:pt x="30683" y="133070"/>
                  </a:lnTo>
                  <a:cubicBezTo>
                    <a:pt x="30432" y="134906"/>
                    <a:pt x="31717" y="136597"/>
                    <a:pt x="33553" y="136848"/>
                  </a:cubicBezTo>
                  <a:cubicBezTo>
                    <a:pt x="33571" y="136850"/>
                    <a:pt x="33589" y="136852"/>
                    <a:pt x="33607" y="136855"/>
                  </a:cubicBezTo>
                  <a:lnTo>
                    <a:pt x="34037" y="136855"/>
                  </a:lnTo>
                  <a:cubicBezTo>
                    <a:pt x="35707" y="136798"/>
                    <a:pt x="37108" y="135577"/>
                    <a:pt x="37392" y="133930"/>
                  </a:cubicBezTo>
                  <a:lnTo>
                    <a:pt x="39113" y="121027"/>
                  </a:lnTo>
                  <a:lnTo>
                    <a:pt x="44790" y="115350"/>
                  </a:lnTo>
                  <a:lnTo>
                    <a:pt x="41865" y="132554"/>
                  </a:lnTo>
                  <a:cubicBezTo>
                    <a:pt x="41562" y="134381"/>
                    <a:pt x="42797" y="136109"/>
                    <a:pt x="44625" y="136412"/>
                  </a:cubicBezTo>
                  <a:cubicBezTo>
                    <a:pt x="44651" y="136417"/>
                    <a:pt x="44677" y="136421"/>
                    <a:pt x="44704" y="136425"/>
                  </a:cubicBezTo>
                  <a:lnTo>
                    <a:pt x="45220" y="136425"/>
                  </a:lnTo>
                  <a:cubicBezTo>
                    <a:pt x="46875" y="136409"/>
                    <a:pt x="48285" y="135216"/>
                    <a:pt x="48574" y="133586"/>
                  </a:cubicBezTo>
                  <a:lnTo>
                    <a:pt x="52875" y="107178"/>
                  </a:lnTo>
                  <a:cubicBezTo>
                    <a:pt x="52875" y="107178"/>
                    <a:pt x="52875" y="107178"/>
                    <a:pt x="52875" y="107178"/>
                  </a:cubicBezTo>
                  <a:lnTo>
                    <a:pt x="74208" y="85846"/>
                  </a:lnTo>
                  <a:lnTo>
                    <a:pt x="74208" y="118103"/>
                  </a:lnTo>
                  <a:lnTo>
                    <a:pt x="57004" y="137457"/>
                  </a:lnTo>
                  <a:cubicBezTo>
                    <a:pt x="55703" y="138765"/>
                    <a:pt x="55703" y="140879"/>
                    <a:pt x="57004" y="142188"/>
                  </a:cubicBezTo>
                  <a:cubicBezTo>
                    <a:pt x="58250" y="143494"/>
                    <a:pt x="60319" y="143543"/>
                    <a:pt x="61625" y="142297"/>
                  </a:cubicBezTo>
                  <a:cubicBezTo>
                    <a:pt x="61663" y="142262"/>
                    <a:pt x="61700" y="142225"/>
                    <a:pt x="61735" y="142188"/>
                  </a:cubicBezTo>
                  <a:lnTo>
                    <a:pt x="73950" y="128425"/>
                  </a:lnTo>
                  <a:lnTo>
                    <a:pt x="73950" y="135650"/>
                  </a:lnTo>
                  <a:lnTo>
                    <a:pt x="64488" y="145973"/>
                  </a:lnTo>
                  <a:cubicBezTo>
                    <a:pt x="63318" y="147409"/>
                    <a:pt x="63533" y="149522"/>
                    <a:pt x="64970" y="150692"/>
                  </a:cubicBezTo>
                  <a:cubicBezTo>
                    <a:pt x="66275" y="151756"/>
                    <a:pt x="68166" y="151687"/>
                    <a:pt x="69391" y="150532"/>
                  </a:cubicBezTo>
                  <a:lnTo>
                    <a:pt x="73950" y="145628"/>
                  </a:lnTo>
                  <a:lnTo>
                    <a:pt x="73950" y="152940"/>
                  </a:lnTo>
                  <a:cubicBezTo>
                    <a:pt x="73950" y="154793"/>
                    <a:pt x="75452" y="156295"/>
                    <a:pt x="77304" y="156295"/>
                  </a:cubicBezTo>
                  <a:cubicBezTo>
                    <a:pt x="79109" y="156343"/>
                    <a:pt x="80611" y="154919"/>
                    <a:pt x="80659" y="153114"/>
                  </a:cubicBezTo>
                  <a:cubicBezTo>
                    <a:pt x="80661" y="153056"/>
                    <a:pt x="80661" y="152998"/>
                    <a:pt x="80659" y="152940"/>
                  </a:cubicBezTo>
                  <a:lnTo>
                    <a:pt x="80659" y="147005"/>
                  </a:lnTo>
                  <a:lnTo>
                    <a:pt x="83240" y="150273"/>
                  </a:lnTo>
                  <a:cubicBezTo>
                    <a:pt x="83862" y="151116"/>
                    <a:pt x="84859" y="151599"/>
                    <a:pt x="85906" y="151564"/>
                  </a:cubicBezTo>
                  <a:cubicBezTo>
                    <a:pt x="87759" y="151540"/>
                    <a:pt x="89242" y="150019"/>
                    <a:pt x="89218" y="148167"/>
                  </a:cubicBezTo>
                  <a:cubicBezTo>
                    <a:pt x="89209" y="147470"/>
                    <a:pt x="88984" y="146793"/>
                    <a:pt x="88573" y="146230"/>
                  </a:cubicBezTo>
                  <a:lnTo>
                    <a:pt x="80659" y="135822"/>
                  </a:lnTo>
                  <a:lnTo>
                    <a:pt x="80659" y="128081"/>
                  </a:lnTo>
                  <a:lnTo>
                    <a:pt x="90895" y="142188"/>
                  </a:lnTo>
                  <a:cubicBezTo>
                    <a:pt x="91509" y="143052"/>
                    <a:pt x="92503" y="143564"/>
                    <a:pt x="93562" y="143564"/>
                  </a:cubicBezTo>
                  <a:cubicBezTo>
                    <a:pt x="95414" y="143588"/>
                    <a:pt x="96936" y="142106"/>
                    <a:pt x="96960" y="140253"/>
                  </a:cubicBezTo>
                  <a:cubicBezTo>
                    <a:pt x="96969" y="139527"/>
                    <a:pt x="96743" y="138817"/>
                    <a:pt x="96314" y="138231"/>
                  </a:cubicBezTo>
                  <a:lnTo>
                    <a:pt x="80917" y="116898"/>
                  </a:lnTo>
                  <a:lnTo>
                    <a:pt x="80917" y="116898"/>
                  </a:lnTo>
                  <a:lnTo>
                    <a:pt x="80917" y="85072"/>
                  </a:lnTo>
                  <a:lnTo>
                    <a:pt x="103368" y="107437"/>
                  </a:lnTo>
                  <a:lnTo>
                    <a:pt x="103368" y="130919"/>
                  </a:lnTo>
                  <a:cubicBezTo>
                    <a:pt x="103320" y="132772"/>
                    <a:pt x="104783" y="134312"/>
                    <a:pt x="106635" y="134359"/>
                  </a:cubicBezTo>
                  <a:cubicBezTo>
                    <a:pt x="106664" y="134360"/>
                    <a:pt x="106693" y="134360"/>
                    <a:pt x="106723" y="134360"/>
                  </a:cubicBezTo>
                  <a:lnTo>
                    <a:pt x="106723" y="134360"/>
                  </a:lnTo>
                  <a:cubicBezTo>
                    <a:pt x="108590" y="134361"/>
                    <a:pt x="110117" y="132872"/>
                    <a:pt x="110163" y="131005"/>
                  </a:cubicBezTo>
                  <a:lnTo>
                    <a:pt x="110163" y="113802"/>
                  </a:lnTo>
                  <a:lnTo>
                    <a:pt x="113776" y="117415"/>
                  </a:lnTo>
                  <a:lnTo>
                    <a:pt x="116357" y="131263"/>
                  </a:lnTo>
                  <a:cubicBezTo>
                    <a:pt x="116645" y="132846"/>
                    <a:pt x="118017" y="134001"/>
                    <a:pt x="119625" y="134016"/>
                  </a:cubicBezTo>
                  <a:lnTo>
                    <a:pt x="120313" y="134016"/>
                  </a:lnTo>
                  <a:cubicBezTo>
                    <a:pt x="122109" y="133668"/>
                    <a:pt x="123295" y="131947"/>
                    <a:pt x="122980" y="130145"/>
                  </a:cubicBezTo>
                  <a:lnTo>
                    <a:pt x="122206" y="125930"/>
                  </a:lnTo>
                  <a:lnTo>
                    <a:pt x="128743" y="132468"/>
                  </a:lnTo>
                  <a:cubicBezTo>
                    <a:pt x="130050" y="133798"/>
                    <a:pt x="132187" y="133817"/>
                    <a:pt x="133517" y="132511"/>
                  </a:cubicBezTo>
                  <a:cubicBezTo>
                    <a:pt x="134847" y="131204"/>
                    <a:pt x="134867" y="129067"/>
                    <a:pt x="133560" y="127737"/>
                  </a:cubicBezTo>
                  <a:lnTo>
                    <a:pt x="124958" y="119135"/>
                  </a:lnTo>
                  <a:lnTo>
                    <a:pt x="131410" y="119135"/>
                  </a:lnTo>
                  <a:cubicBezTo>
                    <a:pt x="133263" y="119135"/>
                    <a:pt x="134765" y="117633"/>
                    <a:pt x="134765" y="115780"/>
                  </a:cubicBezTo>
                  <a:cubicBezTo>
                    <a:pt x="134765" y="113928"/>
                    <a:pt x="133263" y="112426"/>
                    <a:pt x="131410" y="112426"/>
                  </a:cubicBezTo>
                  <a:lnTo>
                    <a:pt x="118421" y="112425"/>
                  </a:lnTo>
                  <a:lnTo>
                    <a:pt x="114292" y="108297"/>
                  </a:lnTo>
                  <a:lnTo>
                    <a:pt x="130206" y="106404"/>
                  </a:lnTo>
                  <a:cubicBezTo>
                    <a:pt x="132041" y="106137"/>
                    <a:pt x="133335" y="104463"/>
                    <a:pt x="133130" y="102619"/>
                  </a:cubicBezTo>
                  <a:cubicBezTo>
                    <a:pt x="132957" y="100823"/>
                    <a:pt x="131360" y="99506"/>
                    <a:pt x="129563" y="99679"/>
                  </a:cubicBezTo>
                  <a:cubicBezTo>
                    <a:pt x="129519" y="99684"/>
                    <a:pt x="129475" y="99689"/>
                    <a:pt x="129431" y="99695"/>
                  </a:cubicBezTo>
                  <a:lnTo>
                    <a:pt x="108185" y="102189"/>
                  </a:lnTo>
                  <a:lnTo>
                    <a:pt x="86336" y="80427"/>
                  </a:lnTo>
                  <a:lnTo>
                    <a:pt x="117561" y="80427"/>
                  </a:lnTo>
                  <a:lnTo>
                    <a:pt x="137087" y="95050"/>
                  </a:lnTo>
                  <a:cubicBezTo>
                    <a:pt x="137639" y="95516"/>
                    <a:pt x="138344" y="95761"/>
                    <a:pt x="139065" y="95738"/>
                  </a:cubicBezTo>
                  <a:cubicBezTo>
                    <a:pt x="140112" y="95773"/>
                    <a:pt x="141110" y="95291"/>
                    <a:pt x="141732" y="94448"/>
                  </a:cubicBezTo>
                  <a:cubicBezTo>
                    <a:pt x="142874" y="92989"/>
                    <a:pt x="142617" y="90880"/>
                    <a:pt x="141158" y="89739"/>
                  </a:cubicBezTo>
                  <a:cubicBezTo>
                    <a:pt x="141148" y="89731"/>
                    <a:pt x="141139" y="89724"/>
                    <a:pt x="141130" y="89717"/>
                  </a:cubicBezTo>
                  <a:lnTo>
                    <a:pt x="128743" y="80427"/>
                  </a:lnTo>
                  <a:lnTo>
                    <a:pt x="131926" y="80427"/>
                  </a:lnTo>
                  <a:lnTo>
                    <a:pt x="143452" y="88341"/>
                  </a:lnTo>
                  <a:cubicBezTo>
                    <a:pt x="144005" y="88733"/>
                    <a:pt x="144667" y="88943"/>
                    <a:pt x="145345" y="88943"/>
                  </a:cubicBezTo>
                  <a:cubicBezTo>
                    <a:pt x="146473" y="88950"/>
                    <a:pt x="147534" y="88404"/>
                    <a:pt x="148183" y="87480"/>
                  </a:cubicBezTo>
                  <a:cubicBezTo>
                    <a:pt x="149173" y="85949"/>
                    <a:pt x="148795" y="83911"/>
                    <a:pt x="147323" y="82836"/>
                  </a:cubicBezTo>
                  <a:lnTo>
                    <a:pt x="143796" y="80427"/>
                  </a:lnTo>
                  <a:lnTo>
                    <a:pt x="153086" y="80427"/>
                  </a:lnTo>
                  <a:cubicBezTo>
                    <a:pt x="154963" y="80127"/>
                    <a:pt x="156241" y="78363"/>
                    <a:pt x="155942" y="76487"/>
                  </a:cubicBezTo>
                  <a:cubicBezTo>
                    <a:pt x="155707" y="75018"/>
                    <a:pt x="154555" y="73866"/>
                    <a:pt x="153086" y="73631"/>
                  </a:cubicBezTo>
                  <a:close/>
                  <a:moveTo>
                    <a:pt x="112830" y="32171"/>
                  </a:moveTo>
                  <a:lnTo>
                    <a:pt x="112830" y="37590"/>
                  </a:lnTo>
                  <a:lnTo>
                    <a:pt x="111454" y="38966"/>
                  </a:lnTo>
                  <a:close/>
                </a:path>
              </a:pathLst>
            </a:custGeom>
            <a:solidFill>
              <a:srgbClr val="EBEBEB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6F9E189F-5104-7B87-5B8D-70049CB192CC}"/>
                </a:ext>
              </a:extLst>
            </p:cNvPr>
            <p:cNvSpPr/>
            <p:nvPr/>
          </p:nvSpPr>
          <p:spPr>
            <a:xfrm>
              <a:off x="7868493" y="2400068"/>
              <a:ext cx="156329" cy="156157"/>
            </a:xfrm>
            <a:custGeom>
              <a:avLst/>
              <a:gdLst>
                <a:gd name="connsiteX0" fmla="*/ 153430 w 156329"/>
                <a:gd name="connsiteY0" fmla="*/ 74122 h 156157"/>
                <a:gd name="connsiteX1" fmla="*/ 141302 w 156329"/>
                <a:gd name="connsiteY1" fmla="*/ 74122 h 156157"/>
                <a:gd name="connsiteX2" fmla="*/ 145775 w 156329"/>
                <a:gd name="connsiteY2" fmla="*/ 69477 h 156157"/>
                <a:gd name="connsiteX3" fmla="*/ 145345 w 156329"/>
                <a:gd name="connsiteY3" fmla="*/ 64752 h 156157"/>
                <a:gd name="connsiteX4" fmla="*/ 140958 w 156329"/>
                <a:gd name="connsiteY4" fmla="*/ 64832 h 156157"/>
                <a:gd name="connsiteX5" fmla="*/ 132270 w 156329"/>
                <a:gd name="connsiteY5" fmla="*/ 74122 h 156157"/>
                <a:gd name="connsiteX6" fmla="*/ 126421 w 156329"/>
                <a:gd name="connsiteY6" fmla="*/ 74122 h 156157"/>
                <a:gd name="connsiteX7" fmla="*/ 136313 w 156329"/>
                <a:gd name="connsiteY7" fmla="*/ 61563 h 156157"/>
                <a:gd name="connsiteX8" fmla="*/ 135711 w 156329"/>
                <a:gd name="connsiteY8" fmla="*/ 56832 h 156157"/>
                <a:gd name="connsiteX9" fmla="*/ 130993 w 156329"/>
                <a:gd name="connsiteY9" fmla="*/ 57332 h 156157"/>
                <a:gd name="connsiteX10" fmla="*/ 130980 w 156329"/>
                <a:gd name="connsiteY10" fmla="*/ 57348 h 156157"/>
                <a:gd name="connsiteX11" fmla="*/ 117819 w 156329"/>
                <a:gd name="connsiteY11" fmla="*/ 74552 h 156157"/>
                <a:gd name="connsiteX12" fmla="*/ 86594 w 156329"/>
                <a:gd name="connsiteY12" fmla="*/ 74552 h 156157"/>
                <a:gd name="connsiteX13" fmla="*/ 108615 w 156329"/>
                <a:gd name="connsiteY13" fmla="*/ 52531 h 156157"/>
                <a:gd name="connsiteX14" fmla="*/ 130722 w 156329"/>
                <a:gd name="connsiteY14" fmla="*/ 49349 h 156157"/>
                <a:gd name="connsiteX15" fmla="*/ 133603 w 156329"/>
                <a:gd name="connsiteY15" fmla="*/ 45521 h 156157"/>
                <a:gd name="connsiteX16" fmla="*/ 129775 w 156329"/>
                <a:gd name="connsiteY16" fmla="*/ 42639 h 156157"/>
                <a:gd name="connsiteX17" fmla="*/ 116615 w 156329"/>
                <a:gd name="connsiteY17" fmla="*/ 44618 h 156157"/>
                <a:gd name="connsiteX18" fmla="*/ 118765 w 156329"/>
                <a:gd name="connsiteY18" fmla="*/ 42467 h 156157"/>
                <a:gd name="connsiteX19" fmla="*/ 132528 w 156329"/>
                <a:gd name="connsiteY19" fmla="*/ 39887 h 156157"/>
                <a:gd name="connsiteX20" fmla="*/ 135281 w 156329"/>
                <a:gd name="connsiteY20" fmla="*/ 36016 h 156157"/>
                <a:gd name="connsiteX21" fmla="*/ 131324 w 156329"/>
                <a:gd name="connsiteY21" fmla="*/ 33263 h 156157"/>
                <a:gd name="connsiteX22" fmla="*/ 127109 w 156329"/>
                <a:gd name="connsiteY22" fmla="*/ 34037 h 156157"/>
                <a:gd name="connsiteX23" fmla="*/ 133732 w 156329"/>
                <a:gd name="connsiteY23" fmla="*/ 27500 h 156157"/>
                <a:gd name="connsiteX24" fmla="*/ 133044 w 156329"/>
                <a:gd name="connsiteY24" fmla="*/ 22683 h 156157"/>
                <a:gd name="connsiteX25" fmla="*/ 128915 w 156329"/>
                <a:gd name="connsiteY25" fmla="*/ 22683 h 156157"/>
                <a:gd name="connsiteX26" fmla="*/ 120314 w 156329"/>
                <a:gd name="connsiteY26" fmla="*/ 31285 h 156157"/>
                <a:gd name="connsiteX27" fmla="*/ 120314 w 156329"/>
                <a:gd name="connsiteY27" fmla="*/ 24834 h 156157"/>
                <a:gd name="connsiteX28" fmla="*/ 116873 w 156329"/>
                <a:gd name="connsiteY28" fmla="*/ 21479 h 156157"/>
                <a:gd name="connsiteX29" fmla="*/ 113604 w 156329"/>
                <a:gd name="connsiteY29" fmla="*/ 24917 h 156157"/>
                <a:gd name="connsiteX30" fmla="*/ 113604 w 156329"/>
                <a:gd name="connsiteY30" fmla="*/ 24920 h 156157"/>
                <a:gd name="connsiteX31" fmla="*/ 113604 w 156329"/>
                <a:gd name="connsiteY31" fmla="*/ 29220 h 156157"/>
                <a:gd name="connsiteX32" fmla="*/ 111196 w 156329"/>
                <a:gd name="connsiteY32" fmla="*/ 27242 h 156157"/>
                <a:gd name="connsiteX33" fmla="*/ 107258 w 156329"/>
                <a:gd name="connsiteY33" fmla="*/ 29888 h 156157"/>
                <a:gd name="connsiteX34" fmla="*/ 107239 w 156329"/>
                <a:gd name="connsiteY34" fmla="*/ 29995 h 156157"/>
                <a:gd name="connsiteX35" fmla="*/ 103884 w 156329"/>
                <a:gd name="connsiteY35" fmla="*/ 47714 h 156157"/>
                <a:gd name="connsiteX36" fmla="*/ 81691 w 156329"/>
                <a:gd name="connsiteY36" fmla="*/ 69993 h 156157"/>
                <a:gd name="connsiteX37" fmla="*/ 81691 w 156329"/>
                <a:gd name="connsiteY37" fmla="*/ 39027 h 156157"/>
                <a:gd name="connsiteX38" fmla="*/ 100099 w 156329"/>
                <a:gd name="connsiteY38" fmla="*/ 25436 h 156157"/>
                <a:gd name="connsiteX39" fmla="*/ 100873 w 156329"/>
                <a:gd name="connsiteY39" fmla="*/ 20791 h 156157"/>
                <a:gd name="connsiteX40" fmla="*/ 96200 w 156329"/>
                <a:gd name="connsiteY40" fmla="*/ 19975 h 156157"/>
                <a:gd name="connsiteX41" fmla="*/ 96142 w 156329"/>
                <a:gd name="connsiteY41" fmla="*/ 20017 h 156157"/>
                <a:gd name="connsiteX42" fmla="*/ 81691 w 156329"/>
                <a:gd name="connsiteY42" fmla="*/ 30339 h 156157"/>
                <a:gd name="connsiteX43" fmla="*/ 81691 w 156329"/>
                <a:gd name="connsiteY43" fmla="*/ 23715 h 156157"/>
                <a:gd name="connsiteX44" fmla="*/ 89261 w 156329"/>
                <a:gd name="connsiteY44" fmla="*/ 12533 h 156157"/>
                <a:gd name="connsiteX45" fmla="*/ 88832 w 156329"/>
                <a:gd name="connsiteY45" fmla="*/ 7808 h 156157"/>
                <a:gd name="connsiteX46" fmla="*/ 84107 w 156329"/>
                <a:gd name="connsiteY46" fmla="*/ 8237 h 156157"/>
                <a:gd name="connsiteX47" fmla="*/ 83756 w 156329"/>
                <a:gd name="connsiteY47" fmla="*/ 8748 h 156157"/>
                <a:gd name="connsiteX48" fmla="*/ 81347 w 156329"/>
                <a:gd name="connsiteY48" fmla="*/ 12189 h 156157"/>
                <a:gd name="connsiteX49" fmla="*/ 81347 w 156329"/>
                <a:gd name="connsiteY49" fmla="*/ 2899 h 156157"/>
                <a:gd name="connsiteX50" fmla="*/ 77407 w 156329"/>
                <a:gd name="connsiteY50" fmla="*/ 44 h 156157"/>
                <a:gd name="connsiteX51" fmla="*/ 74552 w 156329"/>
                <a:gd name="connsiteY51" fmla="*/ 2899 h 156157"/>
                <a:gd name="connsiteX52" fmla="*/ 74552 w 156329"/>
                <a:gd name="connsiteY52" fmla="*/ 15114 h 156157"/>
                <a:gd name="connsiteX53" fmla="*/ 69907 w 156329"/>
                <a:gd name="connsiteY53" fmla="*/ 10555 h 156157"/>
                <a:gd name="connsiteX54" fmla="*/ 65176 w 156329"/>
                <a:gd name="connsiteY54" fmla="*/ 10555 h 156157"/>
                <a:gd name="connsiteX55" fmla="*/ 65066 w 156329"/>
                <a:gd name="connsiteY55" fmla="*/ 15176 h 156157"/>
                <a:gd name="connsiteX56" fmla="*/ 65176 w 156329"/>
                <a:gd name="connsiteY56" fmla="*/ 15285 h 156157"/>
                <a:gd name="connsiteX57" fmla="*/ 74466 w 156329"/>
                <a:gd name="connsiteY57" fmla="*/ 24403 h 156157"/>
                <a:gd name="connsiteX58" fmla="*/ 74466 w 156329"/>
                <a:gd name="connsiteY58" fmla="*/ 30253 h 156157"/>
                <a:gd name="connsiteX59" fmla="*/ 61907 w 156329"/>
                <a:gd name="connsiteY59" fmla="*/ 20361 h 156157"/>
                <a:gd name="connsiteX60" fmla="*/ 57176 w 156329"/>
                <a:gd name="connsiteY60" fmla="*/ 20877 h 156157"/>
                <a:gd name="connsiteX61" fmla="*/ 57692 w 156329"/>
                <a:gd name="connsiteY61" fmla="*/ 25608 h 156157"/>
                <a:gd name="connsiteX62" fmla="*/ 74896 w 156329"/>
                <a:gd name="connsiteY62" fmla="*/ 38854 h 156157"/>
                <a:gd name="connsiteX63" fmla="*/ 74896 w 156329"/>
                <a:gd name="connsiteY63" fmla="*/ 68961 h 156157"/>
                <a:gd name="connsiteX64" fmla="*/ 52617 w 156329"/>
                <a:gd name="connsiteY64" fmla="*/ 46596 h 156157"/>
                <a:gd name="connsiteX65" fmla="*/ 50553 w 156329"/>
                <a:gd name="connsiteY65" fmla="*/ 22683 h 156157"/>
                <a:gd name="connsiteX66" fmla="*/ 46897 w 156329"/>
                <a:gd name="connsiteY66" fmla="*/ 19629 h 156157"/>
                <a:gd name="connsiteX67" fmla="*/ 43843 w 156329"/>
                <a:gd name="connsiteY67" fmla="*/ 23285 h 156157"/>
                <a:gd name="connsiteX68" fmla="*/ 45220 w 156329"/>
                <a:gd name="connsiteY68" fmla="*/ 39199 h 156157"/>
                <a:gd name="connsiteX69" fmla="*/ 40403 w 156329"/>
                <a:gd name="connsiteY69" fmla="*/ 34382 h 156157"/>
                <a:gd name="connsiteX70" fmla="*/ 39887 w 156329"/>
                <a:gd name="connsiteY70" fmla="*/ 20447 h 156157"/>
                <a:gd name="connsiteX71" fmla="*/ 36360 w 156329"/>
                <a:gd name="connsiteY71" fmla="*/ 17178 h 156157"/>
                <a:gd name="connsiteX72" fmla="*/ 33091 w 156329"/>
                <a:gd name="connsiteY72" fmla="*/ 20705 h 156157"/>
                <a:gd name="connsiteX73" fmla="*/ 33091 w 156329"/>
                <a:gd name="connsiteY73" fmla="*/ 27414 h 156157"/>
                <a:gd name="connsiteX74" fmla="*/ 27844 w 156329"/>
                <a:gd name="connsiteY74" fmla="*/ 22167 h 156157"/>
                <a:gd name="connsiteX75" fmla="*/ 23113 w 156329"/>
                <a:gd name="connsiteY75" fmla="*/ 22167 h 156157"/>
                <a:gd name="connsiteX76" fmla="*/ 23113 w 156329"/>
                <a:gd name="connsiteY76" fmla="*/ 26984 h 156157"/>
                <a:gd name="connsiteX77" fmla="*/ 27328 w 156329"/>
                <a:gd name="connsiteY77" fmla="*/ 31199 h 156157"/>
                <a:gd name="connsiteX78" fmla="*/ 23199 w 156329"/>
                <a:gd name="connsiteY78" fmla="*/ 30597 h 156157"/>
                <a:gd name="connsiteX79" fmla="*/ 19414 w 156329"/>
                <a:gd name="connsiteY79" fmla="*/ 33521 h 156157"/>
                <a:gd name="connsiteX80" fmla="*/ 22339 w 156329"/>
                <a:gd name="connsiteY80" fmla="*/ 37306 h 156157"/>
                <a:gd name="connsiteX81" fmla="*/ 35156 w 156329"/>
                <a:gd name="connsiteY81" fmla="*/ 39027 h 156157"/>
                <a:gd name="connsiteX82" fmla="*/ 40833 w 156329"/>
                <a:gd name="connsiteY82" fmla="*/ 44618 h 156157"/>
                <a:gd name="connsiteX83" fmla="*/ 25952 w 156329"/>
                <a:gd name="connsiteY83" fmla="*/ 42639 h 156157"/>
                <a:gd name="connsiteX84" fmla="*/ 22081 w 156329"/>
                <a:gd name="connsiteY84" fmla="*/ 45392 h 156157"/>
                <a:gd name="connsiteX85" fmla="*/ 24841 w 156329"/>
                <a:gd name="connsiteY85" fmla="*/ 49251 h 156157"/>
                <a:gd name="connsiteX86" fmla="*/ 24920 w 156329"/>
                <a:gd name="connsiteY86" fmla="*/ 49263 h 156157"/>
                <a:gd name="connsiteX87" fmla="*/ 48919 w 156329"/>
                <a:gd name="connsiteY87" fmla="*/ 53305 h 156157"/>
                <a:gd name="connsiteX88" fmla="*/ 48919 w 156329"/>
                <a:gd name="connsiteY88" fmla="*/ 53305 h 156157"/>
                <a:gd name="connsiteX89" fmla="*/ 70251 w 156329"/>
                <a:gd name="connsiteY89" fmla="*/ 74552 h 156157"/>
                <a:gd name="connsiteX90" fmla="*/ 38596 w 156329"/>
                <a:gd name="connsiteY90" fmla="*/ 74552 h 156157"/>
                <a:gd name="connsiteX91" fmla="*/ 22081 w 156329"/>
                <a:gd name="connsiteY91" fmla="*/ 57348 h 156157"/>
                <a:gd name="connsiteX92" fmla="*/ 17307 w 156329"/>
                <a:gd name="connsiteY92" fmla="*/ 57305 h 156157"/>
                <a:gd name="connsiteX93" fmla="*/ 17264 w 156329"/>
                <a:gd name="connsiteY93" fmla="*/ 62079 h 156157"/>
                <a:gd name="connsiteX94" fmla="*/ 29048 w 156329"/>
                <a:gd name="connsiteY94" fmla="*/ 74122 h 156157"/>
                <a:gd name="connsiteX95" fmla="*/ 20447 w 156329"/>
                <a:gd name="connsiteY95" fmla="*/ 74122 h 156157"/>
                <a:gd name="connsiteX96" fmla="*/ 10210 w 156329"/>
                <a:gd name="connsiteY96" fmla="*/ 64660 h 156157"/>
                <a:gd name="connsiteX97" fmla="*/ 5393 w 156329"/>
                <a:gd name="connsiteY97" fmla="*/ 64660 h 156157"/>
                <a:gd name="connsiteX98" fmla="*/ 5393 w 156329"/>
                <a:gd name="connsiteY98" fmla="*/ 69477 h 156157"/>
                <a:gd name="connsiteX99" fmla="*/ 10296 w 156329"/>
                <a:gd name="connsiteY99" fmla="*/ 73950 h 156157"/>
                <a:gd name="connsiteX100" fmla="*/ 2899 w 156329"/>
                <a:gd name="connsiteY100" fmla="*/ 73950 h 156157"/>
                <a:gd name="connsiteX101" fmla="*/ 44 w 156329"/>
                <a:gd name="connsiteY101" fmla="*/ 77890 h 156157"/>
                <a:gd name="connsiteX102" fmla="*/ 2899 w 156329"/>
                <a:gd name="connsiteY102" fmla="*/ 80745 h 156157"/>
                <a:gd name="connsiteX103" fmla="*/ 8920 w 156329"/>
                <a:gd name="connsiteY103" fmla="*/ 80745 h 156157"/>
                <a:gd name="connsiteX104" fmla="*/ 5565 w 156329"/>
                <a:gd name="connsiteY104" fmla="*/ 83240 h 156157"/>
                <a:gd name="connsiteX105" fmla="*/ 4963 w 156329"/>
                <a:gd name="connsiteY105" fmla="*/ 87971 h 156157"/>
                <a:gd name="connsiteX106" fmla="*/ 7630 w 156329"/>
                <a:gd name="connsiteY106" fmla="*/ 89261 h 156157"/>
                <a:gd name="connsiteX107" fmla="*/ 9694 w 156329"/>
                <a:gd name="connsiteY107" fmla="*/ 88573 h 156157"/>
                <a:gd name="connsiteX108" fmla="*/ 20016 w 156329"/>
                <a:gd name="connsiteY108" fmla="*/ 80745 h 156157"/>
                <a:gd name="connsiteX109" fmla="*/ 30253 w 156329"/>
                <a:gd name="connsiteY109" fmla="*/ 80745 h 156157"/>
                <a:gd name="connsiteX110" fmla="*/ 16920 w 156329"/>
                <a:gd name="connsiteY110" fmla="*/ 94852 h 156157"/>
                <a:gd name="connsiteX111" fmla="*/ 16810 w 156329"/>
                <a:gd name="connsiteY111" fmla="*/ 99473 h 156157"/>
                <a:gd name="connsiteX112" fmla="*/ 16920 w 156329"/>
                <a:gd name="connsiteY112" fmla="*/ 99583 h 156157"/>
                <a:gd name="connsiteX113" fmla="*/ 19242 w 156329"/>
                <a:gd name="connsiteY113" fmla="*/ 100529 h 156157"/>
                <a:gd name="connsiteX114" fmla="*/ 21651 w 156329"/>
                <a:gd name="connsiteY114" fmla="*/ 99497 h 156157"/>
                <a:gd name="connsiteX115" fmla="*/ 39371 w 156329"/>
                <a:gd name="connsiteY115" fmla="*/ 80745 h 156157"/>
                <a:gd name="connsiteX116" fmla="*/ 70337 w 156329"/>
                <a:gd name="connsiteY116" fmla="*/ 80745 h 156157"/>
                <a:gd name="connsiteX117" fmla="*/ 47628 w 156329"/>
                <a:gd name="connsiteY117" fmla="*/ 103454 h 156157"/>
                <a:gd name="connsiteX118" fmla="*/ 25694 w 156329"/>
                <a:gd name="connsiteY118" fmla="*/ 104142 h 156157"/>
                <a:gd name="connsiteX119" fmla="*/ 22425 w 156329"/>
                <a:gd name="connsiteY119" fmla="*/ 107669 h 156157"/>
                <a:gd name="connsiteX120" fmla="*/ 25860 w 156329"/>
                <a:gd name="connsiteY120" fmla="*/ 110941 h 156157"/>
                <a:gd name="connsiteX121" fmla="*/ 25952 w 156329"/>
                <a:gd name="connsiteY121" fmla="*/ 110938 h 156157"/>
                <a:gd name="connsiteX122" fmla="*/ 40661 w 156329"/>
                <a:gd name="connsiteY122" fmla="*/ 110421 h 156157"/>
                <a:gd name="connsiteX123" fmla="*/ 35242 w 156329"/>
                <a:gd name="connsiteY123" fmla="*/ 115755 h 156157"/>
                <a:gd name="connsiteX124" fmla="*/ 21307 w 156329"/>
                <a:gd name="connsiteY124" fmla="*/ 116357 h 156157"/>
                <a:gd name="connsiteX125" fmla="*/ 17952 w 156329"/>
                <a:gd name="connsiteY125" fmla="*/ 119711 h 156157"/>
                <a:gd name="connsiteX126" fmla="*/ 21307 w 156329"/>
                <a:gd name="connsiteY126" fmla="*/ 123066 h 156157"/>
                <a:gd name="connsiteX127" fmla="*/ 28016 w 156329"/>
                <a:gd name="connsiteY127" fmla="*/ 123066 h 156157"/>
                <a:gd name="connsiteX128" fmla="*/ 22769 w 156329"/>
                <a:gd name="connsiteY128" fmla="*/ 128227 h 156157"/>
                <a:gd name="connsiteX129" fmla="*/ 22769 w 156329"/>
                <a:gd name="connsiteY129" fmla="*/ 133044 h 156157"/>
                <a:gd name="connsiteX130" fmla="*/ 27586 w 156329"/>
                <a:gd name="connsiteY130" fmla="*/ 133044 h 156157"/>
                <a:gd name="connsiteX131" fmla="*/ 31801 w 156329"/>
                <a:gd name="connsiteY131" fmla="*/ 128829 h 156157"/>
                <a:gd name="connsiteX132" fmla="*/ 31199 w 156329"/>
                <a:gd name="connsiteY132" fmla="*/ 132872 h 156157"/>
                <a:gd name="connsiteX133" fmla="*/ 33894 w 156329"/>
                <a:gd name="connsiteY133" fmla="*/ 136628 h 156157"/>
                <a:gd name="connsiteX134" fmla="*/ 34124 w 156329"/>
                <a:gd name="connsiteY134" fmla="*/ 136657 h 156157"/>
                <a:gd name="connsiteX135" fmla="*/ 34123 w 156329"/>
                <a:gd name="connsiteY135" fmla="*/ 136657 h 156157"/>
                <a:gd name="connsiteX136" fmla="*/ 37478 w 156329"/>
                <a:gd name="connsiteY136" fmla="*/ 133732 h 156157"/>
                <a:gd name="connsiteX137" fmla="*/ 39199 w 156329"/>
                <a:gd name="connsiteY137" fmla="*/ 120830 h 156157"/>
                <a:gd name="connsiteX138" fmla="*/ 44876 w 156329"/>
                <a:gd name="connsiteY138" fmla="*/ 115238 h 156157"/>
                <a:gd name="connsiteX139" fmla="*/ 42037 w 156329"/>
                <a:gd name="connsiteY139" fmla="*/ 132442 h 156157"/>
                <a:gd name="connsiteX140" fmla="*/ 44610 w 156329"/>
                <a:gd name="connsiteY140" fmla="*/ 136283 h 156157"/>
                <a:gd name="connsiteX141" fmla="*/ 44790 w 156329"/>
                <a:gd name="connsiteY141" fmla="*/ 136313 h 156157"/>
                <a:gd name="connsiteX142" fmla="*/ 46252 w 156329"/>
                <a:gd name="connsiteY142" fmla="*/ 136313 h 156157"/>
                <a:gd name="connsiteX143" fmla="*/ 49607 w 156329"/>
                <a:gd name="connsiteY143" fmla="*/ 133474 h 156157"/>
                <a:gd name="connsiteX144" fmla="*/ 53908 w 156329"/>
                <a:gd name="connsiteY144" fmla="*/ 107067 h 156157"/>
                <a:gd name="connsiteX145" fmla="*/ 53908 w 156329"/>
                <a:gd name="connsiteY145" fmla="*/ 107067 h 156157"/>
                <a:gd name="connsiteX146" fmla="*/ 74896 w 156329"/>
                <a:gd name="connsiteY146" fmla="*/ 85648 h 156157"/>
                <a:gd name="connsiteX147" fmla="*/ 74896 w 156329"/>
                <a:gd name="connsiteY147" fmla="*/ 117905 h 156157"/>
                <a:gd name="connsiteX148" fmla="*/ 57692 w 156329"/>
                <a:gd name="connsiteY148" fmla="*/ 137259 h 156157"/>
                <a:gd name="connsiteX149" fmla="*/ 57994 w 156329"/>
                <a:gd name="connsiteY149" fmla="*/ 142033 h 156157"/>
                <a:gd name="connsiteX150" fmla="*/ 62768 w 156329"/>
                <a:gd name="connsiteY150" fmla="*/ 141732 h 156157"/>
                <a:gd name="connsiteX151" fmla="*/ 74896 w 156329"/>
                <a:gd name="connsiteY151" fmla="*/ 128657 h 156157"/>
                <a:gd name="connsiteX152" fmla="*/ 74896 w 156329"/>
                <a:gd name="connsiteY152" fmla="*/ 135797 h 156157"/>
                <a:gd name="connsiteX153" fmla="*/ 65434 w 156329"/>
                <a:gd name="connsiteY153" fmla="*/ 146119 h 156157"/>
                <a:gd name="connsiteX154" fmla="*/ 65324 w 156329"/>
                <a:gd name="connsiteY154" fmla="*/ 150740 h 156157"/>
                <a:gd name="connsiteX155" fmla="*/ 65434 w 156329"/>
                <a:gd name="connsiteY155" fmla="*/ 150850 h 156157"/>
                <a:gd name="connsiteX156" fmla="*/ 70251 w 156329"/>
                <a:gd name="connsiteY156" fmla="*/ 150850 h 156157"/>
                <a:gd name="connsiteX157" fmla="*/ 74724 w 156329"/>
                <a:gd name="connsiteY157" fmla="*/ 145947 h 156157"/>
                <a:gd name="connsiteX158" fmla="*/ 74724 w 156329"/>
                <a:gd name="connsiteY158" fmla="*/ 153258 h 156157"/>
                <a:gd name="connsiteX159" fmla="*/ 78664 w 156329"/>
                <a:gd name="connsiteY159" fmla="*/ 156114 h 156157"/>
                <a:gd name="connsiteX160" fmla="*/ 81519 w 156329"/>
                <a:gd name="connsiteY160" fmla="*/ 153258 h 156157"/>
                <a:gd name="connsiteX161" fmla="*/ 81519 w 156329"/>
                <a:gd name="connsiteY161" fmla="*/ 147323 h 156157"/>
                <a:gd name="connsiteX162" fmla="*/ 84014 w 156329"/>
                <a:gd name="connsiteY162" fmla="*/ 150592 h 156157"/>
                <a:gd name="connsiteX163" fmla="*/ 86680 w 156329"/>
                <a:gd name="connsiteY163" fmla="*/ 151968 h 156157"/>
                <a:gd name="connsiteX164" fmla="*/ 88745 w 156329"/>
                <a:gd name="connsiteY164" fmla="*/ 151280 h 156157"/>
                <a:gd name="connsiteX165" fmla="*/ 89817 w 156329"/>
                <a:gd name="connsiteY165" fmla="*/ 146534 h 156157"/>
                <a:gd name="connsiteX166" fmla="*/ 89261 w 156329"/>
                <a:gd name="connsiteY166" fmla="*/ 145861 h 156157"/>
                <a:gd name="connsiteX167" fmla="*/ 81433 w 156329"/>
                <a:gd name="connsiteY167" fmla="*/ 135453 h 156157"/>
                <a:gd name="connsiteX168" fmla="*/ 81433 w 156329"/>
                <a:gd name="connsiteY168" fmla="*/ 127453 h 156157"/>
                <a:gd name="connsiteX169" fmla="*/ 91583 w 156329"/>
                <a:gd name="connsiteY169" fmla="*/ 141560 h 156157"/>
                <a:gd name="connsiteX170" fmla="*/ 94336 w 156329"/>
                <a:gd name="connsiteY170" fmla="*/ 142936 h 156157"/>
                <a:gd name="connsiteX171" fmla="*/ 96228 w 156329"/>
                <a:gd name="connsiteY171" fmla="*/ 142334 h 156157"/>
                <a:gd name="connsiteX172" fmla="*/ 97044 w 156329"/>
                <a:gd name="connsiteY172" fmla="*/ 137661 h 156157"/>
                <a:gd name="connsiteX173" fmla="*/ 97003 w 156329"/>
                <a:gd name="connsiteY173" fmla="*/ 137603 h 156157"/>
                <a:gd name="connsiteX174" fmla="*/ 81605 w 156329"/>
                <a:gd name="connsiteY174" fmla="*/ 116271 h 156157"/>
                <a:gd name="connsiteX175" fmla="*/ 81605 w 156329"/>
                <a:gd name="connsiteY175" fmla="*/ 116271 h 156157"/>
                <a:gd name="connsiteX176" fmla="*/ 81605 w 156329"/>
                <a:gd name="connsiteY176" fmla="*/ 85648 h 156157"/>
                <a:gd name="connsiteX177" fmla="*/ 103970 w 156329"/>
                <a:gd name="connsiteY177" fmla="*/ 108013 h 156157"/>
                <a:gd name="connsiteX178" fmla="*/ 103970 w 156329"/>
                <a:gd name="connsiteY178" fmla="*/ 131410 h 156157"/>
                <a:gd name="connsiteX179" fmla="*/ 107062 w 156329"/>
                <a:gd name="connsiteY179" fmla="*/ 134846 h 156157"/>
                <a:gd name="connsiteX180" fmla="*/ 107239 w 156329"/>
                <a:gd name="connsiteY180" fmla="*/ 134851 h 156157"/>
                <a:gd name="connsiteX181" fmla="*/ 107239 w 156329"/>
                <a:gd name="connsiteY181" fmla="*/ 134851 h 156157"/>
                <a:gd name="connsiteX182" fmla="*/ 110593 w 156329"/>
                <a:gd name="connsiteY182" fmla="*/ 131582 h 156157"/>
                <a:gd name="connsiteX183" fmla="*/ 110594 w 156329"/>
                <a:gd name="connsiteY183" fmla="*/ 114378 h 156157"/>
                <a:gd name="connsiteX184" fmla="*/ 114292 w 156329"/>
                <a:gd name="connsiteY184" fmla="*/ 118077 h 156157"/>
                <a:gd name="connsiteX185" fmla="*/ 116787 w 156329"/>
                <a:gd name="connsiteY185" fmla="*/ 131840 h 156157"/>
                <a:gd name="connsiteX186" fmla="*/ 120141 w 156329"/>
                <a:gd name="connsiteY186" fmla="*/ 134593 h 156157"/>
                <a:gd name="connsiteX187" fmla="*/ 120744 w 156329"/>
                <a:gd name="connsiteY187" fmla="*/ 134593 h 156157"/>
                <a:gd name="connsiteX188" fmla="*/ 123410 w 156329"/>
                <a:gd name="connsiteY188" fmla="*/ 130636 h 156157"/>
                <a:gd name="connsiteX189" fmla="*/ 122636 w 156329"/>
                <a:gd name="connsiteY189" fmla="*/ 126421 h 156157"/>
                <a:gd name="connsiteX190" fmla="*/ 129259 w 156329"/>
                <a:gd name="connsiteY190" fmla="*/ 133044 h 156157"/>
                <a:gd name="connsiteX191" fmla="*/ 131582 w 156329"/>
                <a:gd name="connsiteY191" fmla="*/ 133990 h 156157"/>
                <a:gd name="connsiteX192" fmla="*/ 133990 w 156329"/>
                <a:gd name="connsiteY192" fmla="*/ 133044 h 156157"/>
                <a:gd name="connsiteX193" fmla="*/ 133990 w 156329"/>
                <a:gd name="connsiteY193" fmla="*/ 128227 h 156157"/>
                <a:gd name="connsiteX194" fmla="*/ 125389 w 156329"/>
                <a:gd name="connsiteY194" fmla="*/ 119625 h 156157"/>
                <a:gd name="connsiteX195" fmla="*/ 132270 w 156329"/>
                <a:gd name="connsiteY195" fmla="*/ 119625 h 156157"/>
                <a:gd name="connsiteX196" fmla="*/ 135543 w 156329"/>
                <a:gd name="connsiteY196" fmla="*/ 116361 h 156157"/>
                <a:gd name="connsiteX197" fmla="*/ 135539 w 156329"/>
                <a:gd name="connsiteY197" fmla="*/ 116185 h 156157"/>
                <a:gd name="connsiteX198" fmla="*/ 132098 w 156329"/>
                <a:gd name="connsiteY198" fmla="*/ 112916 h 156157"/>
                <a:gd name="connsiteX199" fmla="*/ 119109 w 156329"/>
                <a:gd name="connsiteY199" fmla="*/ 112916 h 156157"/>
                <a:gd name="connsiteX200" fmla="*/ 114980 w 156329"/>
                <a:gd name="connsiteY200" fmla="*/ 108787 h 156157"/>
                <a:gd name="connsiteX201" fmla="*/ 130894 w 156329"/>
                <a:gd name="connsiteY201" fmla="*/ 106895 h 156157"/>
                <a:gd name="connsiteX202" fmla="*/ 133861 w 156329"/>
                <a:gd name="connsiteY202" fmla="*/ 103153 h 156157"/>
                <a:gd name="connsiteX203" fmla="*/ 130120 w 156329"/>
                <a:gd name="connsiteY203" fmla="*/ 100185 h 156157"/>
                <a:gd name="connsiteX204" fmla="*/ 108873 w 156329"/>
                <a:gd name="connsiteY204" fmla="*/ 102766 h 156157"/>
                <a:gd name="connsiteX205" fmla="*/ 87111 w 156329"/>
                <a:gd name="connsiteY205" fmla="*/ 80917 h 156157"/>
                <a:gd name="connsiteX206" fmla="*/ 118249 w 156329"/>
                <a:gd name="connsiteY206" fmla="*/ 80917 h 156157"/>
                <a:gd name="connsiteX207" fmla="*/ 137775 w 156329"/>
                <a:gd name="connsiteY207" fmla="*/ 95626 h 156157"/>
                <a:gd name="connsiteX208" fmla="*/ 139754 w 156329"/>
                <a:gd name="connsiteY208" fmla="*/ 96315 h 156157"/>
                <a:gd name="connsiteX209" fmla="*/ 142506 w 156329"/>
                <a:gd name="connsiteY209" fmla="*/ 94938 h 156157"/>
                <a:gd name="connsiteX210" fmla="*/ 141818 w 156329"/>
                <a:gd name="connsiteY210" fmla="*/ 90207 h 156157"/>
                <a:gd name="connsiteX211" fmla="*/ 129431 w 156329"/>
                <a:gd name="connsiteY211" fmla="*/ 80917 h 156157"/>
                <a:gd name="connsiteX212" fmla="*/ 132270 w 156329"/>
                <a:gd name="connsiteY212" fmla="*/ 80917 h 156157"/>
                <a:gd name="connsiteX213" fmla="*/ 143796 w 156329"/>
                <a:gd name="connsiteY213" fmla="*/ 88831 h 156157"/>
                <a:gd name="connsiteX214" fmla="*/ 145775 w 156329"/>
                <a:gd name="connsiteY214" fmla="*/ 89433 h 156157"/>
                <a:gd name="connsiteX215" fmla="*/ 148527 w 156329"/>
                <a:gd name="connsiteY215" fmla="*/ 87971 h 156157"/>
                <a:gd name="connsiteX216" fmla="*/ 147667 w 156329"/>
                <a:gd name="connsiteY216" fmla="*/ 83326 h 156157"/>
                <a:gd name="connsiteX217" fmla="*/ 144140 w 156329"/>
                <a:gd name="connsiteY217" fmla="*/ 80917 h 156157"/>
                <a:gd name="connsiteX218" fmla="*/ 153430 w 156329"/>
                <a:gd name="connsiteY218" fmla="*/ 80917 h 156157"/>
                <a:gd name="connsiteX219" fmla="*/ 156286 w 156329"/>
                <a:gd name="connsiteY219" fmla="*/ 76977 h 156157"/>
                <a:gd name="connsiteX220" fmla="*/ 153430 w 156329"/>
                <a:gd name="connsiteY220" fmla="*/ 74122 h 156157"/>
                <a:gd name="connsiteX221" fmla="*/ 113604 w 156329"/>
                <a:gd name="connsiteY221" fmla="*/ 32059 h 156157"/>
                <a:gd name="connsiteX222" fmla="*/ 113604 w 156329"/>
                <a:gd name="connsiteY222" fmla="*/ 37564 h 156157"/>
                <a:gd name="connsiteX223" fmla="*/ 112228 w 156329"/>
                <a:gd name="connsiteY223" fmla="*/ 38854 h 156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</a:cxnLst>
              <a:rect l="l" t="t" r="r" b="b"/>
              <a:pathLst>
                <a:path w="156329" h="156157">
                  <a:moveTo>
                    <a:pt x="153430" y="74122"/>
                  </a:moveTo>
                  <a:lnTo>
                    <a:pt x="141302" y="74122"/>
                  </a:lnTo>
                  <a:lnTo>
                    <a:pt x="145775" y="69477"/>
                  </a:lnTo>
                  <a:cubicBezTo>
                    <a:pt x="146961" y="68053"/>
                    <a:pt x="146768" y="65938"/>
                    <a:pt x="145345" y="64752"/>
                  </a:cubicBezTo>
                  <a:cubicBezTo>
                    <a:pt x="144065" y="63686"/>
                    <a:pt x="142198" y="63720"/>
                    <a:pt x="140958" y="64832"/>
                  </a:cubicBezTo>
                  <a:lnTo>
                    <a:pt x="132270" y="74122"/>
                  </a:lnTo>
                  <a:lnTo>
                    <a:pt x="126421" y="74122"/>
                  </a:lnTo>
                  <a:lnTo>
                    <a:pt x="136313" y="61563"/>
                  </a:lnTo>
                  <a:cubicBezTo>
                    <a:pt x="137415" y="60080"/>
                    <a:pt x="137149" y="57992"/>
                    <a:pt x="135711" y="56832"/>
                  </a:cubicBezTo>
                  <a:cubicBezTo>
                    <a:pt x="134270" y="55667"/>
                    <a:pt x="132158" y="55891"/>
                    <a:pt x="130993" y="57332"/>
                  </a:cubicBezTo>
                  <a:cubicBezTo>
                    <a:pt x="130988" y="57337"/>
                    <a:pt x="130984" y="57343"/>
                    <a:pt x="130980" y="57348"/>
                  </a:cubicBezTo>
                  <a:lnTo>
                    <a:pt x="117819" y="74552"/>
                  </a:lnTo>
                  <a:lnTo>
                    <a:pt x="86594" y="74552"/>
                  </a:lnTo>
                  <a:lnTo>
                    <a:pt x="108615" y="52531"/>
                  </a:lnTo>
                  <a:lnTo>
                    <a:pt x="130722" y="49349"/>
                  </a:lnTo>
                  <a:cubicBezTo>
                    <a:pt x="132574" y="49087"/>
                    <a:pt x="133865" y="47374"/>
                    <a:pt x="133603" y="45521"/>
                  </a:cubicBezTo>
                  <a:cubicBezTo>
                    <a:pt x="133342" y="43668"/>
                    <a:pt x="131628" y="42378"/>
                    <a:pt x="129775" y="42639"/>
                  </a:cubicBezTo>
                  <a:lnTo>
                    <a:pt x="116615" y="44618"/>
                  </a:lnTo>
                  <a:lnTo>
                    <a:pt x="118765" y="42467"/>
                  </a:lnTo>
                  <a:lnTo>
                    <a:pt x="132528" y="39887"/>
                  </a:lnTo>
                  <a:cubicBezTo>
                    <a:pt x="134332" y="39538"/>
                    <a:pt x="135544" y="37834"/>
                    <a:pt x="135281" y="36016"/>
                  </a:cubicBezTo>
                  <a:cubicBezTo>
                    <a:pt x="134932" y="34174"/>
                    <a:pt x="133172" y="32949"/>
                    <a:pt x="131324" y="33263"/>
                  </a:cubicBezTo>
                  <a:lnTo>
                    <a:pt x="127109" y="34037"/>
                  </a:lnTo>
                  <a:lnTo>
                    <a:pt x="133732" y="27500"/>
                  </a:lnTo>
                  <a:cubicBezTo>
                    <a:pt x="134872" y="25980"/>
                    <a:pt x="134564" y="23823"/>
                    <a:pt x="133044" y="22683"/>
                  </a:cubicBezTo>
                  <a:cubicBezTo>
                    <a:pt x="131821" y="21766"/>
                    <a:pt x="130139" y="21766"/>
                    <a:pt x="128915" y="22683"/>
                  </a:cubicBezTo>
                  <a:lnTo>
                    <a:pt x="120314" y="31285"/>
                  </a:lnTo>
                  <a:lnTo>
                    <a:pt x="120314" y="24834"/>
                  </a:lnTo>
                  <a:cubicBezTo>
                    <a:pt x="120267" y="22967"/>
                    <a:pt x="118740" y="21478"/>
                    <a:pt x="116873" y="21479"/>
                  </a:cubicBezTo>
                  <a:cubicBezTo>
                    <a:pt x="115021" y="21526"/>
                    <a:pt x="113557" y="23065"/>
                    <a:pt x="113604" y="24917"/>
                  </a:cubicBezTo>
                  <a:cubicBezTo>
                    <a:pt x="113604" y="24918"/>
                    <a:pt x="113604" y="24919"/>
                    <a:pt x="113604" y="24920"/>
                  </a:cubicBezTo>
                  <a:lnTo>
                    <a:pt x="113604" y="29220"/>
                  </a:lnTo>
                  <a:cubicBezTo>
                    <a:pt x="113132" y="28238"/>
                    <a:pt x="112251" y="27515"/>
                    <a:pt x="111196" y="27242"/>
                  </a:cubicBezTo>
                  <a:cubicBezTo>
                    <a:pt x="109378" y="26885"/>
                    <a:pt x="107615" y="28070"/>
                    <a:pt x="107258" y="29888"/>
                  </a:cubicBezTo>
                  <a:cubicBezTo>
                    <a:pt x="107251" y="29924"/>
                    <a:pt x="107245" y="29959"/>
                    <a:pt x="107239" y="29995"/>
                  </a:cubicBezTo>
                  <a:lnTo>
                    <a:pt x="103884" y="47714"/>
                  </a:lnTo>
                  <a:lnTo>
                    <a:pt x="81691" y="69993"/>
                  </a:lnTo>
                  <a:lnTo>
                    <a:pt x="81691" y="39027"/>
                  </a:lnTo>
                  <a:lnTo>
                    <a:pt x="100099" y="25436"/>
                  </a:lnTo>
                  <a:cubicBezTo>
                    <a:pt x="101583" y="24359"/>
                    <a:pt x="101928" y="22290"/>
                    <a:pt x="100873" y="20791"/>
                  </a:cubicBezTo>
                  <a:cubicBezTo>
                    <a:pt x="99808" y="19275"/>
                    <a:pt x="97715" y="18910"/>
                    <a:pt x="96200" y="19975"/>
                  </a:cubicBezTo>
                  <a:cubicBezTo>
                    <a:pt x="96181" y="19989"/>
                    <a:pt x="96161" y="20003"/>
                    <a:pt x="96142" y="20017"/>
                  </a:cubicBezTo>
                  <a:lnTo>
                    <a:pt x="81691" y="30339"/>
                  </a:lnTo>
                  <a:lnTo>
                    <a:pt x="81691" y="23715"/>
                  </a:lnTo>
                  <a:lnTo>
                    <a:pt x="89261" y="12533"/>
                  </a:lnTo>
                  <a:cubicBezTo>
                    <a:pt x="90447" y="11110"/>
                    <a:pt x="90255" y="8994"/>
                    <a:pt x="88832" y="7808"/>
                  </a:cubicBezTo>
                  <a:cubicBezTo>
                    <a:pt x="87409" y="6622"/>
                    <a:pt x="85294" y="6814"/>
                    <a:pt x="84107" y="8237"/>
                  </a:cubicBezTo>
                  <a:cubicBezTo>
                    <a:pt x="83975" y="8396"/>
                    <a:pt x="83857" y="8567"/>
                    <a:pt x="83756" y="8748"/>
                  </a:cubicBezTo>
                  <a:lnTo>
                    <a:pt x="81347" y="12189"/>
                  </a:lnTo>
                  <a:lnTo>
                    <a:pt x="81347" y="2899"/>
                  </a:lnTo>
                  <a:cubicBezTo>
                    <a:pt x="81048" y="1022"/>
                    <a:pt x="79284" y="-256"/>
                    <a:pt x="77407" y="44"/>
                  </a:cubicBezTo>
                  <a:cubicBezTo>
                    <a:pt x="75938" y="278"/>
                    <a:pt x="74786" y="1430"/>
                    <a:pt x="74552" y="2899"/>
                  </a:cubicBezTo>
                  <a:lnTo>
                    <a:pt x="74552" y="15114"/>
                  </a:lnTo>
                  <a:lnTo>
                    <a:pt x="69907" y="10555"/>
                  </a:lnTo>
                  <a:cubicBezTo>
                    <a:pt x="68598" y="9253"/>
                    <a:pt x="66485" y="9253"/>
                    <a:pt x="65176" y="10555"/>
                  </a:cubicBezTo>
                  <a:cubicBezTo>
                    <a:pt x="63870" y="11800"/>
                    <a:pt x="63820" y="13869"/>
                    <a:pt x="65066" y="15176"/>
                  </a:cubicBezTo>
                  <a:cubicBezTo>
                    <a:pt x="65102" y="15213"/>
                    <a:pt x="65139" y="15250"/>
                    <a:pt x="65176" y="15285"/>
                  </a:cubicBezTo>
                  <a:lnTo>
                    <a:pt x="74466" y="24403"/>
                  </a:lnTo>
                  <a:lnTo>
                    <a:pt x="74466" y="30253"/>
                  </a:lnTo>
                  <a:lnTo>
                    <a:pt x="61907" y="20361"/>
                  </a:lnTo>
                  <a:cubicBezTo>
                    <a:pt x="60458" y="19197"/>
                    <a:pt x="58340" y="19428"/>
                    <a:pt x="57176" y="20877"/>
                  </a:cubicBezTo>
                  <a:cubicBezTo>
                    <a:pt x="56012" y="22326"/>
                    <a:pt x="56243" y="24444"/>
                    <a:pt x="57692" y="25608"/>
                  </a:cubicBezTo>
                  <a:lnTo>
                    <a:pt x="74896" y="38854"/>
                  </a:lnTo>
                  <a:lnTo>
                    <a:pt x="74896" y="68961"/>
                  </a:lnTo>
                  <a:lnTo>
                    <a:pt x="52617" y="46596"/>
                  </a:lnTo>
                  <a:lnTo>
                    <a:pt x="50553" y="22683"/>
                  </a:lnTo>
                  <a:cubicBezTo>
                    <a:pt x="50387" y="20830"/>
                    <a:pt x="48750" y="19463"/>
                    <a:pt x="46897" y="19629"/>
                  </a:cubicBezTo>
                  <a:cubicBezTo>
                    <a:pt x="45044" y="19796"/>
                    <a:pt x="43677" y="21432"/>
                    <a:pt x="43843" y="23285"/>
                  </a:cubicBezTo>
                  <a:lnTo>
                    <a:pt x="45220" y="39199"/>
                  </a:lnTo>
                  <a:lnTo>
                    <a:pt x="40403" y="34382"/>
                  </a:lnTo>
                  <a:lnTo>
                    <a:pt x="39887" y="20447"/>
                  </a:lnTo>
                  <a:cubicBezTo>
                    <a:pt x="39751" y="18600"/>
                    <a:pt x="38211" y="17173"/>
                    <a:pt x="36360" y="17178"/>
                  </a:cubicBezTo>
                  <a:cubicBezTo>
                    <a:pt x="34493" y="17271"/>
                    <a:pt x="33042" y="18836"/>
                    <a:pt x="33091" y="20705"/>
                  </a:cubicBezTo>
                  <a:lnTo>
                    <a:pt x="33091" y="27414"/>
                  </a:lnTo>
                  <a:lnTo>
                    <a:pt x="27844" y="22167"/>
                  </a:lnTo>
                  <a:cubicBezTo>
                    <a:pt x="26536" y="20866"/>
                    <a:pt x="24422" y="20866"/>
                    <a:pt x="23113" y="22167"/>
                  </a:cubicBezTo>
                  <a:cubicBezTo>
                    <a:pt x="21802" y="23505"/>
                    <a:pt x="21802" y="25646"/>
                    <a:pt x="23113" y="26984"/>
                  </a:cubicBezTo>
                  <a:lnTo>
                    <a:pt x="27328" y="31199"/>
                  </a:lnTo>
                  <a:lnTo>
                    <a:pt x="23199" y="30597"/>
                  </a:lnTo>
                  <a:cubicBezTo>
                    <a:pt x="21346" y="30359"/>
                    <a:pt x="19652" y="31669"/>
                    <a:pt x="19414" y="33521"/>
                  </a:cubicBezTo>
                  <a:cubicBezTo>
                    <a:pt x="19177" y="35374"/>
                    <a:pt x="20486" y="37069"/>
                    <a:pt x="22339" y="37306"/>
                  </a:cubicBezTo>
                  <a:lnTo>
                    <a:pt x="35156" y="39027"/>
                  </a:lnTo>
                  <a:lnTo>
                    <a:pt x="40833" y="44618"/>
                  </a:lnTo>
                  <a:lnTo>
                    <a:pt x="25952" y="42639"/>
                  </a:lnTo>
                  <a:cubicBezTo>
                    <a:pt x="24134" y="42376"/>
                    <a:pt x="22429" y="43588"/>
                    <a:pt x="22081" y="45392"/>
                  </a:cubicBezTo>
                  <a:cubicBezTo>
                    <a:pt x="21778" y="47220"/>
                    <a:pt x="23013" y="48947"/>
                    <a:pt x="24841" y="49251"/>
                  </a:cubicBezTo>
                  <a:cubicBezTo>
                    <a:pt x="24867" y="49255"/>
                    <a:pt x="24893" y="49259"/>
                    <a:pt x="24920" y="49263"/>
                  </a:cubicBezTo>
                  <a:lnTo>
                    <a:pt x="48919" y="53305"/>
                  </a:lnTo>
                  <a:lnTo>
                    <a:pt x="48919" y="53305"/>
                  </a:lnTo>
                  <a:lnTo>
                    <a:pt x="70251" y="74552"/>
                  </a:lnTo>
                  <a:lnTo>
                    <a:pt x="38596" y="74552"/>
                  </a:lnTo>
                  <a:lnTo>
                    <a:pt x="22081" y="57348"/>
                  </a:lnTo>
                  <a:cubicBezTo>
                    <a:pt x="20775" y="56018"/>
                    <a:pt x="18637" y="55999"/>
                    <a:pt x="17307" y="57305"/>
                  </a:cubicBezTo>
                  <a:cubicBezTo>
                    <a:pt x="15977" y="58612"/>
                    <a:pt x="15958" y="60749"/>
                    <a:pt x="17264" y="62079"/>
                  </a:cubicBezTo>
                  <a:lnTo>
                    <a:pt x="29048" y="74122"/>
                  </a:lnTo>
                  <a:lnTo>
                    <a:pt x="20447" y="74122"/>
                  </a:lnTo>
                  <a:lnTo>
                    <a:pt x="10210" y="64660"/>
                  </a:lnTo>
                  <a:cubicBezTo>
                    <a:pt x="8873" y="63348"/>
                    <a:pt x="6731" y="63348"/>
                    <a:pt x="5393" y="64660"/>
                  </a:cubicBezTo>
                  <a:cubicBezTo>
                    <a:pt x="4126" y="66015"/>
                    <a:pt x="4126" y="68121"/>
                    <a:pt x="5393" y="69477"/>
                  </a:cubicBezTo>
                  <a:lnTo>
                    <a:pt x="10296" y="73950"/>
                  </a:lnTo>
                  <a:lnTo>
                    <a:pt x="2899" y="73950"/>
                  </a:lnTo>
                  <a:cubicBezTo>
                    <a:pt x="1022" y="74249"/>
                    <a:pt x="-256" y="76013"/>
                    <a:pt x="44" y="77890"/>
                  </a:cubicBezTo>
                  <a:cubicBezTo>
                    <a:pt x="278" y="79359"/>
                    <a:pt x="1430" y="80511"/>
                    <a:pt x="2899" y="80745"/>
                  </a:cubicBezTo>
                  <a:lnTo>
                    <a:pt x="8920" y="80745"/>
                  </a:lnTo>
                  <a:lnTo>
                    <a:pt x="5565" y="83240"/>
                  </a:lnTo>
                  <a:cubicBezTo>
                    <a:pt x="4127" y="84399"/>
                    <a:pt x="3861" y="86488"/>
                    <a:pt x="4963" y="87971"/>
                  </a:cubicBezTo>
                  <a:cubicBezTo>
                    <a:pt x="5604" y="88791"/>
                    <a:pt x="6589" y="89268"/>
                    <a:pt x="7630" y="89261"/>
                  </a:cubicBezTo>
                  <a:cubicBezTo>
                    <a:pt x="8377" y="89281"/>
                    <a:pt x="9108" y="89038"/>
                    <a:pt x="9694" y="88573"/>
                  </a:cubicBezTo>
                  <a:lnTo>
                    <a:pt x="20016" y="80745"/>
                  </a:lnTo>
                  <a:lnTo>
                    <a:pt x="30253" y="80745"/>
                  </a:lnTo>
                  <a:lnTo>
                    <a:pt x="16920" y="94852"/>
                  </a:lnTo>
                  <a:cubicBezTo>
                    <a:pt x="15613" y="96098"/>
                    <a:pt x="15564" y="98167"/>
                    <a:pt x="16810" y="99473"/>
                  </a:cubicBezTo>
                  <a:cubicBezTo>
                    <a:pt x="16846" y="99511"/>
                    <a:pt x="16882" y="99547"/>
                    <a:pt x="16920" y="99583"/>
                  </a:cubicBezTo>
                  <a:cubicBezTo>
                    <a:pt x="17547" y="100179"/>
                    <a:pt x="18377" y="100517"/>
                    <a:pt x="19242" y="100529"/>
                  </a:cubicBezTo>
                  <a:cubicBezTo>
                    <a:pt x="20154" y="100536"/>
                    <a:pt x="21027" y="100162"/>
                    <a:pt x="21651" y="99497"/>
                  </a:cubicBezTo>
                  <a:lnTo>
                    <a:pt x="39371" y="80745"/>
                  </a:lnTo>
                  <a:lnTo>
                    <a:pt x="70337" y="80745"/>
                  </a:lnTo>
                  <a:lnTo>
                    <a:pt x="47628" y="103454"/>
                  </a:lnTo>
                  <a:lnTo>
                    <a:pt x="25694" y="104142"/>
                  </a:lnTo>
                  <a:cubicBezTo>
                    <a:pt x="23847" y="104278"/>
                    <a:pt x="22420" y="105818"/>
                    <a:pt x="22425" y="107669"/>
                  </a:cubicBezTo>
                  <a:cubicBezTo>
                    <a:pt x="22470" y="109521"/>
                    <a:pt x="24008" y="110986"/>
                    <a:pt x="25860" y="110941"/>
                  </a:cubicBezTo>
                  <a:cubicBezTo>
                    <a:pt x="25891" y="110940"/>
                    <a:pt x="25921" y="110939"/>
                    <a:pt x="25952" y="110938"/>
                  </a:cubicBezTo>
                  <a:lnTo>
                    <a:pt x="40661" y="110421"/>
                  </a:lnTo>
                  <a:lnTo>
                    <a:pt x="35242" y="115755"/>
                  </a:lnTo>
                  <a:lnTo>
                    <a:pt x="21307" y="116357"/>
                  </a:lnTo>
                  <a:cubicBezTo>
                    <a:pt x="19454" y="116357"/>
                    <a:pt x="17952" y="117859"/>
                    <a:pt x="17952" y="119711"/>
                  </a:cubicBezTo>
                  <a:cubicBezTo>
                    <a:pt x="17952" y="121564"/>
                    <a:pt x="19454" y="123066"/>
                    <a:pt x="21307" y="123066"/>
                  </a:cubicBezTo>
                  <a:lnTo>
                    <a:pt x="28016" y="123066"/>
                  </a:lnTo>
                  <a:lnTo>
                    <a:pt x="22769" y="128227"/>
                  </a:lnTo>
                  <a:cubicBezTo>
                    <a:pt x="21458" y="129565"/>
                    <a:pt x="21458" y="131706"/>
                    <a:pt x="22769" y="133044"/>
                  </a:cubicBezTo>
                  <a:cubicBezTo>
                    <a:pt x="24125" y="134311"/>
                    <a:pt x="26230" y="134311"/>
                    <a:pt x="27586" y="133044"/>
                  </a:cubicBezTo>
                  <a:lnTo>
                    <a:pt x="31801" y="128829"/>
                  </a:lnTo>
                  <a:lnTo>
                    <a:pt x="31199" y="132872"/>
                  </a:lnTo>
                  <a:cubicBezTo>
                    <a:pt x="30906" y="134654"/>
                    <a:pt x="32113" y="136335"/>
                    <a:pt x="33894" y="136628"/>
                  </a:cubicBezTo>
                  <a:cubicBezTo>
                    <a:pt x="33970" y="136640"/>
                    <a:pt x="34047" y="136650"/>
                    <a:pt x="34124" y="136657"/>
                  </a:cubicBezTo>
                  <a:lnTo>
                    <a:pt x="34123" y="136657"/>
                  </a:lnTo>
                  <a:cubicBezTo>
                    <a:pt x="35806" y="136634"/>
                    <a:pt x="37226" y="135397"/>
                    <a:pt x="37478" y="133732"/>
                  </a:cubicBezTo>
                  <a:lnTo>
                    <a:pt x="39199" y="120830"/>
                  </a:lnTo>
                  <a:lnTo>
                    <a:pt x="44876" y="115238"/>
                  </a:lnTo>
                  <a:lnTo>
                    <a:pt x="42037" y="132442"/>
                  </a:lnTo>
                  <a:cubicBezTo>
                    <a:pt x="41687" y="134213"/>
                    <a:pt x="42839" y="135933"/>
                    <a:pt x="44610" y="136283"/>
                  </a:cubicBezTo>
                  <a:cubicBezTo>
                    <a:pt x="44670" y="136294"/>
                    <a:pt x="44730" y="136304"/>
                    <a:pt x="44790" y="136313"/>
                  </a:cubicBezTo>
                  <a:lnTo>
                    <a:pt x="46252" y="136313"/>
                  </a:lnTo>
                  <a:cubicBezTo>
                    <a:pt x="47908" y="136297"/>
                    <a:pt x="49317" y="135104"/>
                    <a:pt x="49607" y="133474"/>
                  </a:cubicBezTo>
                  <a:lnTo>
                    <a:pt x="53908" y="107067"/>
                  </a:lnTo>
                  <a:cubicBezTo>
                    <a:pt x="53908" y="107067"/>
                    <a:pt x="53908" y="107067"/>
                    <a:pt x="53908" y="107067"/>
                  </a:cubicBezTo>
                  <a:lnTo>
                    <a:pt x="74896" y="85648"/>
                  </a:lnTo>
                  <a:lnTo>
                    <a:pt x="74896" y="117905"/>
                  </a:lnTo>
                  <a:lnTo>
                    <a:pt x="57692" y="137259"/>
                  </a:lnTo>
                  <a:cubicBezTo>
                    <a:pt x="56457" y="138661"/>
                    <a:pt x="56592" y="140798"/>
                    <a:pt x="57994" y="142033"/>
                  </a:cubicBezTo>
                  <a:cubicBezTo>
                    <a:pt x="59395" y="143268"/>
                    <a:pt x="61532" y="143133"/>
                    <a:pt x="62768" y="141732"/>
                  </a:cubicBezTo>
                  <a:lnTo>
                    <a:pt x="74896" y="128657"/>
                  </a:lnTo>
                  <a:lnTo>
                    <a:pt x="74896" y="135797"/>
                  </a:lnTo>
                  <a:lnTo>
                    <a:pt x="65434" y="146119"/>
                  </a:lnTo>
                  <a:cubicBezTo>
                    <a:pt x="64128" y="147365"/>
                    <a:pt x="64079" y="149434"/>
                    <a:pt x="65324" y="150740"/>
                  </a:cubicBezTo>
                  <a:cubicBezTo>
                    <a:pt x="65360" y="150778"/>
                    <a:pt x="65397" y="150814"/>
                    <a:pt x="65434" y="150850"/>
                  </a:cubicBezTo>
                  <a:cubicBezTo>
                    <a:pt x="66772" y="152161"/>
                    <a:pt x="68913" y="152161"/>
                    <a:pt x="70251" y="150850"/>
                  </a:cubicBezTo>
                  <a:lnTo>
                    <a:pt x="74724" y="145947"/>
                  </a:lnTo>
                  <a:lnTo>
                    <a:pt x="74724" y="153258"/>
                  </a:lnTo>
                  <a:cubicBezTo>
                    <a:pt x="75023" y="155135"/>
                    <a:pt x="76788" y="156413"/>
                    <a:pt x="78664" y="156114"/>
                  </a:cubicBezTo>
                  <a:cubicBezTo>
                    <a:pt x="80133" y="155879"/>
                    <a:pt x="81285" y="154727"/>
                    <a:pt x="81519" y="153258"/>
                  </a:cubicBezTo>
                  <a:lnTo>
                    <a:pt x="81519" y="147323"/>
                  </a:lnTo>
                  <a:lnTo>
                    <a:pt x="84014" y="150592"/>
                  </a:lnTo>
                  <a:cubicBezTo>
                    <a:pt x="84645" y="151435"/>
                    <a:pt x="85628" y="151942"/>
                    <a:pt x="86680" y="151968"/>
                  </a:cubicBezTo>
                  <a:cubicBezTo>
                    <a:pt x="87422" y="151951"/>
                    <a:pt x="88141" y="151711"/>
                    <a:pt x="88745" y="151280"/>
                  </a:cubicBezTo>
                  <a:cubicBezTo>
                    <a:pt x="90352" y="150265"/>
                    <a:pt x="90831" y="148140"/>
                    <a:pt x="89817" y="146534"/>
                  </a:cubicBezTo>
                  <a:cubicBezTo>
                    <a:pt x="89661" y="146287"/>
                    <a:pt x="89474" y="146061"/>
                    <a:pt x="89261" y="145861"/>
                  </a:cubicBezTo>
                  <a:lnTo>
                    <a:pt x="81433" y="135453"/>
                  </a:lnTo>
                  <a:lnTo>
                    <a:pt x="81433" y="127453"/>
                  </a:lnTo>
                  <a:lnTo>
                    <a:pt x="91583" y="141560"/>
                  </a:lnTo>
                  <a:cubicBezTo>
                    <a:pt x="92192" y="142474"/>
                    <a:pt x="93239" y="142998"/>
                    <a:pt x="94336" y="142936"/>
                  </a:cubicBezTo>
                  <a:cubicBezTo>
                    <a:pt x="95018" y="142962"/>
                    <a:pt x="95687" y="142749"/>
                    <a:pt x="96228" y="142334"/>
                  </a:cubicBezTo>
                  <a:cubicBezTo>
                    <a:pt x="97744" y="141269"/>
                    <a:pt x="98109" y="139176"/>
                    <a:pt x="97044" y="137661"/>
                  </a:cubicBezTo>
                  <a:cubicBezTo>
                    <a:pt x="97030" y="137641"/>
                    <a:pt x="97017" y="137622"/>
                    <a:pt x="97003" y="137603"/>
                  </a:cubicBezTo>
                  <a:lnTo>
                    <a:pt x="81605" y="116271"/>
                  </a:lnTo>
                  <a:lnTo>
                    <a:pt x="81605" y="116271"/>
                  </a:lnTo>
                  <a:lnTo>
                    <a:pt x="81605" y="85648"/>
                  </a:lnTo>
                  <a:lnTo>
                    <a:pt x="103970" y="108013"/>
                  </a:lnTo>
                  <a:lnTo>
                    <a:pt x="103970" y="131410"/>
                  </a:lnTo>
                  <a:cubicBezTo>
                    <a:pt x="103875" y="133213"/>
                    <a:pt x="105259" y="134751"/>
                    <a:pt x="107062" y="134846"/>
                  </a:cubicBezTo>
                  <a:cubicBezTo>
                    <a:pt x="107121" y="134849"/>
                    <a:pt x="107180" y="134851"/>
                    <a:pt x="107239" y="134851"/>
                  </a:cubicBezTo>
                  <a:lnTo>
                    <a:pt x="107239" y="134851"/>
                  </a:lnTo>
                  <a:cubicBezTo>
                    <a:pt x="109058" y="134851"/>
                    <a:pt x="110547" y="133401"/>
                    <a:pt x="110593" y="131582"/>
                  </a:cubicBezTo>
                  <a:lnTo>
                    <a:pt x="110594" y="114378"/>
                  </a:lnTo>
                  <a:lnTo>
                    <a:pt x="114292" y="118077"/>
                  </a:lnTo>
                  <a:lnTo>
                    <a:pt x="116787" y="131840"/>
                  </a:lnTo>
                  <a:cubicBezTo>
                    <a:pt x="117113" y="133436"/>
                    <a:pt x="118513" y="134585"/>
                    <a:pt x="120141" y="134593"/>
                  </a:cubicBezTo>
                  <a:lnTo>
                    <a:pt x="120744" y="134593"/>
                  </a:lnTo>
                  <a:cubicBezTo>
                    <a:pt x="122551" y="134204"/>
                    <a:pt x="123729" y="132457"/>
                    <a:pt x="123410" y="130636"/>
                  </a:cubicBezTo>
                  <a:lnTo>
                    <a:pt x="122636" y="126421"/>
                  </a:lnTo>
                  <a:lnTo>
                    <a:pt x="129259" y="133044"/>
                  </a:lnTo>
                  <a:cubicBezTo>
                    <a:pt x="129882" y="133648"/>
                    <a:pt x="130715" y="133987"/>
                    <a:pt x="131582" y="133990"/>
                  </a:cubicBezTo>
                  <a:cubicBezTo>
                    <a:pt x="132472" y="133975"/>
                    <a:pt x="133328" y="133639"/>
                    <a:pt x="133990" y="133044"/>
                  </a:cubicBezTo>
                  <a:cubicBezTo>
                    <a:pt x="135302" y="131706"/>
                    <a:pt x="135302" y="129565"/>
                    <a:pt x="133990" y="128227"/>
                  </a:cubicBezTo>
                  <a:lnTo>
                    <a:pt x="125389" y="119625"/>
                  </a:lnTo>
                  <a:lnTo>
                    <a:pt x="132270" y="119625"/>
                  </a:lnTo>
                  <a:cubicBezTo>
                    <a:pt x="134075" y="119628"/>
                    <a:pt x="135541" y="118166"/>
                    <a:pt x="135543" y="116361"/>
                  </a:cubicBezTo>
                  <a:cubicBezTo>
                    <a:pt x="135543" y="116302"/>
                    <a:pt x="135542" y="116243"/>
                    <a:pt x="135539" y="116185"/>
                  </a:cubicBezTo>
                  <a:cubicBezTo>
                    <a:pt x="135447" y="114352"/>
                    <a:pt x="133933" y="112914"/>
                    <a:pt x="132098" y="112916"/>
                  </a:cubicBezTo>
                  <a:lnTo>
                    <a:pt x="119109" y="112916"/>
                  </a:lnTo>
                  <a:lnTo>
                    <a:pt x="114980" y="108787"/>
                  </a:lnTo>
                  <a:lnTo>
                    <a:pt x="130894" y="106895"/>
                  </a:lnTo>
                  <a:cubicBezTo>
                    <a:pt x="132746" y="106681"/>
                    <a:pt x="134075" y="105006"/>
                    <a:pt x="133861" y="103153"/>
                  </a:cubicBezTo>
                  <a:cubicBezTo>
                    <a:pt x="133648" y="101300"/>
                    <a:pt x="131972" y="99972"/>
                    <a:pt x="130120" y="100185"/>
                  </a:cubicBezTo>
                  <a:lnTo>
                    <a:pt x="108873" y="102766"/>
                  </a:lnTo>
                  <a:lnTo>
                    <a:pt x="87111" y="80917"/>
                  </a:lnTo>
                  <a:lnTo>
                    <a:pt x="118249" y="80917"/>
                  </a:lnTo>
                  <a:lnTo>
                    <a:pt x="137775" y="95626"/>
                  </a:lnTo>
                  <a:cubicBezTo>
                    <a:pt x="138347" y="96056"/>
                    <a:pt x="139039" y="96296"/>
                    <a:pt x="139754" y="96315"/>
                  </a:cubicBezTo>
                  <a:cubicBezTo>
                    <a:pt x="140830" y="96289"/>
                    <a:pt x="141840" y="95784"/>
                    <a:pt x="142506" y="94938"/>
                  </a:cubicBezTo>
                  <a:cubicBezTo>
                    <a:pt x="143589" y="93433"/>
                    <a:pt x="143284" y="91341"/>
                    <a:pt x="141818" y="90207"/>
                  </a:cubicBezTo>
                  <a:lnTo>
                    <a:pt x="129431" y="80917"/>
                  </a:lnTo>
                  <a:lnTo>
                    <a:pt x="132270" y="80917"/>
                  </a:lnTo>
                  <a:lnTo>
                    <a:pt x="143796" y="88831"/>
                  </a:lnTo>
                  <a:cubicBezTo>
                    <a:pt x="144376" y="89235"/>
                    <a:pt x="145068" y="89446"/>
                    <a:pt x="145775" y="89433"/>
                  </a:cubicBezTo>
                  <a:cubicBezTo>
                    <a:pt x="146873" y="89413"/>
                    <a:pt x="147896" y="88870"/>
                    <a:pt x="148527" y="87971"/>
                  </a:cubicBezTo>
                  <a:cubicBezTo>
                    <a:pt x="149564" y="86449"/>
                    <a:pt x="149180" y="84376"/>
                    <a:pt x="147667" y="83326"/>
                  </a:cubicBezTo>
                  <a:lnTo>
                    <a:pt x="144140" y="80917"/>
                  </a:lnTo>
                  <a:lnTo>
                    <a:pt x="153430" y="80917"/>
                  </a:lnTo>
                  <a:cubicBezTo>
                    <a:pt x="155307" y="80618"/>
                    <a:pt x="156585" y="78854"/>
                    <a:pt x="156286" y="76977"/>
                  </a:cubicBezTo>
                  <a:cubicBezTo>
                    <a:pt x="156051" y="75508"/>
                    <a:pt x="154899" y="74356"/>
                    <a:pt x="153430" y="74122"/>
                  </a:cubicBezTo>
                  <a:close/>
                  <a:moveTo>
                    <a:pt x="113604" y="32059"/>
                  </a:moveTo>
                  <a:lnTo>
                    <a:pt x="113604" y="37564"/>
                  </a:lnTo>
                  <a:lnTo>
                    <a:pt x="112228" y="38854"/>
                  </a:lnTo>
                  <a:close/>
                </a:path>
              </a:pathLst>
            </a:custGeom>
            <a:solidFill>
              <a:srgbClr val="EBEBEB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4CFA582C-41C8-EF78-27FF-D09BE232ECD4}"/>
                </a:ext>
              </a:extLst>
            </p:cNvPr>
            <p:cNvSpPr/>
            <p:nvPr/>
          </p:nvSpPr>
          <p:spPr>
            <a:xfrm>
              <a:off x="9709623" y="2360302"/>
              <a:ext cx="156381" cy="156552"/>
            </a:xfrm>
            <a:custGeom>
              <a:avLst/>
              <a:gdLst>
                <a:gd name="connsiteX0" fmla="*/ 152570 w 156381"/>
                <a:gd name="connsiteY0" fmla="*/ 74578 h 156552"/>
                <a:gd name="connsiteX1" fmla="*/ 140528 w 156381"/>
                <a:gd name="connsiteY1" fmla="*/ 74578 h 156552"/>
                <a:gd name="connsiteX2" fmla="*/ 145087 w 156381"/>
                <a:gd name="connsiteY2" fmla="*/ 69933 h 156552"/>
                <a:gd name="connsiteX3" fmla="*/ 145087 w 156381"/>
                <a:gd name="connsiteY3" fmla="*/ 65202 h 156552"/>
                <a:gd name="connsiteX4" fmla="*/ 140270 w 156381"/>
                <a:gd name="connsiteY4" fmla="*/ 65202 h 156552"/>
                <a:gd name="connsiteX5" fmla="*/ 131238 w 156381"/>
                <a:gd name="connsiteY5" fmla="*/ 74578 h 156552"/>
                <a:gd name="connsiteX6" fmla="*/ 125388 w 156381"/>
                <a:gd name="connsiteY6" fmla="*/ 74578 h 156552"/>
                <a:gd name="connsiteX7" fmla="*/ 135281 w 156381"/>
                <a:gd name="connsiteY7" fmla="*/ 61933 h 156552"/>
                <a:gd name="connsiteX8" fmla="*/ 134781 w 156381"/>
                <a:gd name="connsiteY8" fmla="*/ 57215 h 156552"/>
                <a:gd name="connsiteX9" fmla="*/ 134765 w 156381"/>
                <a:gd name="connsiteY9" fmla="*/ 57202 h 156552"/>
                <a:gd name="connsiteX10" fmla="*/ 130034 w 156381"/>
                <a:gd name="connsiteY10" fmla="*/ 57804 h 156552"/>
                <a:gd name="connsiteX11" fmla="*/ 116787 w 156381"/>
                <a:gd name="connsiteY11" fmla="*/ 75008 h 156552"/>
                <a:gd name="connsiteX12" fmla="*/ 85906 w 156381"/>
                <a:gd name="connsiteY12" fmla="*/ 75008 h 156552"/>
                <a:gd name="connsiteX13" fmla="*/ 108013 w 156381"/>
                <a:gd name="connsiteY13" fmla="*/ 52987 h 156552"/>
                <a:gd name="connsiteX14" fmla="*/ 130119 w 156381"/>
                <a:gd name="connsiteY14" fmla="*/ 49718 h 156552"/>
                <a:gd name="connsiteX15" fmla="*/ 132958 w 156381"/>
                <a:gd name="connsiteY15" fmla="*/ 45934 h 156552"/>
                <a:gd name="connsiteX16" fmla="*/ 129087 w 156381"/>
                <a:gd name="connsiteY16" fmla="*/ 43095 h 156552"/>
                <a:gd name="connsiteX17" fmla="*/ 115927 w 156381"/>
                <a:gd name="connsiteY17" fmla="*/ 44987 h 156552"/>
                <a:gd name="connsiteX18" fmla="*/ 118077 w 156381"/>
                <a:gd name="connsiteY18" fmla="*/ 42923 h 156552"/>
                <a:gd name="connsiteX19" fmla="*/ 131926 w 156381"/>
                <a:gd name="connsiteY19" fmla="*/ 40342 h 156552"/>
                <a:gd name="connsiteX20" fmla="*/ 134592 w 156381"/>
                <a:gd name="connsiteY20" fmla="*/ 36386 h 156552"/>
                <a:gd name="connsiteX21" fmla="*/ 130636 w 156381"/>
                <a:gd name="connsiteY21" fmla="*/ 33719 h 156552"/>
                <a:gd name="connsiteX22" fmla="*/ 126507 w 156381"/>
                <a:gd name="connsiteY22" fmla="*/ 34493 h 156552"/>
                <a:gd name="connsiteX23" fmla="*/ 133044 w 156381"/>
                <a:gd name="connsiteY23" fmla="*/ 27956 h 156552"/>
                <a:gd name="connsiteX24" fmla="*/ 133044 w 156381"/>
                <a:gd name="connsiteY24" fmla="*/ 23139 h 156552"/>
                <a:gd name="connsiteX25" fmla="*/ 128313 w 156381"/>
                <a:gd name="connsiteY25" fmla="*/ 23139 h 156552"/>
                <a:gd name="connsiteX26" fmla="*/ 119711 w 156381"/>
                <a:gd name="connsiteY26" fmla="*/ 31741 h 156552"/>
                <a:gd name="connsiteX27" fmla="*/ 119711 w 156381"/>
                <a:gd name="connsiteY27" fmla="*/ 25289 h 156552"/>
                <a:gd name="connsiteX28" fmla="*/ 116356 w 156381"/>
                <a:gd name="connsiteY28" fmla="*/ 21935 h 156552"/>
                <a:gd name="connsiteX29" fmla="*/ 113000 w 156381"/>
                <a:gd name="connsiteY29" fmla="*/ 25288 h 156552"/>
                <a:gd name="connsiteX30" fmla="*/ 113001 w 156381"/>
                <a:gd name="connsiteY30" fmla="*/ 25375 h 156552"/>
                <a:gd name="connsiteX31" fmla="*/ 113002 w 156381"/>
                <a:gd name="connsiteY31" fmla="*/ 29676 h 156552"/>
                <a:gd name="connsiteX32" fmla="*/ 110593 w 156381"/>
                <a:gd name="connsiteY32" fmla="*/ 27698 h 156552"/>
                <a:gd name="connsiteX33" fmla="*/ 106636 w 156381"/>
                <a:gd name="connsiteY33" fmla="*/ 30450 h 156552"/>
                <a:gd name="connsiteX34" fmla="*/ 103110 w 156381"/>
                <a:gd name="connsiteY34" fmla="*/ 47998 h 156552"/>
                <a:gd name="connsiteX35" fmla="*/ 80831 w 156381"/>
                <a:gd name="connsiteY35" fmla="*/ 70277 h 156552"/>
                <a:gd name="connsiteX36" fmla="*/ 80831 w 156381"/>
                <a:gd name="connsiteY36" fmla="*/ 39396 h 156552"/>
                <a:gd name="connsiteX37" fmla="*/ 99239 w 156381"/>
                <a:gd name="connsiteY37" fmla="*/ 26236 h 156552"/>
                <a:gd name="connsiteX38" fmla="*/ 100054 w 156381"/>
                <a:gd name="connsiteY38" fmla="*/ 21562 h 156552"/>
                <a:gd name="connsiteX39" fmla="*/ 100013 w 156381"/>
                <a:gd name="connsiteY39" fmla="*/ 21505 h 156552"/>
                <a:gd name="connsiteX40" fmla="*/ 95282 w 156381"/>
                <a:gd name="connsiteY40" fmla="*/ 20730 h 156552"/>
                <a:gd name="connsiteX41" fmla="*/ 80831 w 156381"/>
                <a:gd name="connsiteY41" fmla="*/ 30794 h 156552"/>
                <a:gd name="connsiteX42" fmla="*/ 80831 w 156381"/>
                <a:gd name="connsiteY42" fmla="*/ 24171 h 156552"/>
                <a:gd name="connsiteX43" fmla="*/ 88831 w 156381"/>
                <a:gd name="connsiteY43" fmla="*/ 12645 h 156552"/>
                <a:gd name="connsiteX44" fmla="*/ 88703 w 156381"/>
                <a:gd name="connsiteY44" fmla="*/ 7780 h 156552"/>
                <a:gd name="connsiteX45" fmla="*/ 83839 w 156381"/>
                <a:gd name="connsiteY45" fmla="*/ 7908 h 156552"/>
                <a:gd name="connsiteX46" fmla="*/ 83240 w 156381"/>
                <a:gd name="connsiteY46" fmla="*/ 8774 h 156552"/>
                <a:gd name="connsiteX47" fmla="*/ 80831 w 156381"/>
                <a:gd name="connsiteY47" fmla="*/ 12301 h 156552"/>
                <a:gd name="connsiteX48" fmla="*/ 80831 w 156381"/>
                <a:gd name="connsiteY48" fmla="*/ 3355 h 156552"/>
                <a:gd name="connsiteX49" fmla="*/ 77476 w 156381"/>
                <a:gd name="connsiteY49" fmla="*/ 0 h 156552"/>
                <a:gd name="connsiteX50" fmla="*/ 74121 w 156381"/>
                <a:gd name="connsiteY50" fmla="*/ 3355 h 156552"/>
                <a:gd name="connsiteX51" fmla="*/ 74122 w 156381"/>
                <a:gd name="connsiteY51" fmla="*/ 15569 h 156552"/>
                <a:gd name="connsiteX52" fmla="*/ 69391 w 156381"/>
                <a:gd name="connsiteY52" fmla="*/ 11010 h 156552"/>
                <a:gd name="connsiteX53" fmla="*/ 64666 w 156381"/>
                <a:gd name="connsiteY53" fmla="*/ 11440 h 156552"/>
                <a:gd name="connsiteX54" fmla="*/ 64746 w 156381"/>
                <a:gd name="connsiteY54" fmla="*/ 15827 h 156552"/>
                <a:gd name="connsiteX55" fmla="*/ 74122 w 156381"/>
                <a:gd name="connsiteY55" fmla="*/ 24945 h 156552"/>
                <a:gd name="connsiteX56" fmla="*/ 74122 w 156381"/>
                <a:gd name="connsiteY56" fmla="*/ 30794 h 156552"/>
                <a:gd name="connsiteX57" fmla="*/ 61477 w 156381"/>
                <a:gd name="connsiteY57" fmla="*/ 20816 h 156552"/>
                <a:gd name="connsiteX58" fmla="*/ 56746 w 156381"/>
                <a:gd name="connsiteY58" fmla="*/ 21418 h 156552"/>
                <a:gd name="connsiteX59" fmla="*/ 57348 w 156381"/>
                <a:gd name="connsiteY59" fmla="*/ 26149 h 156552"/>
                <a:gd name="connsiteX60" fmla="*/ 74122 w 156381"/>
                <a:gd name="connsiteY60" fmla="*/ 39396 h 156552"/>
                <a:gd name="connsiteX61" fmla="*/ 74122 w 156381"/>
                <a:gd name="connsiteY61" fmla="*/ 69503 h 156552"/>
                <a:gd name="connsiteX62" fmla="*/ 51757 w 156381"/>
                <a:gd name="connsiteY62" fmla="*/ 47224 h 156552"/>
                <a:gd name="connsiteX63" fmla="*/ 49693 w 156381"/>
                <a:gd name="connsiteY63" fmla="*/ 23311 h 156552"/>
                <a:gd name="connsiteX64" fmla="*/ 46080 w 156381"/>
                <a:gd name="connsiteY64" fmla="*/ 20214 h 156552"/>
                <a:gd name="connsiteX65" fmla="*/ 42983 w 156381"/>
                <a:gd name="connsiteY65" fmla="*/ 23827 h 156552"/>
                <a:gd name="connsiteX66" fmla="*/ 44360 w 156381"/>
                <a:gd name="connsiteY66" fmla="*/ 39826 h 156552"/>
                <a:gd name="connsiteX67" fmla="*/ 39543 w 156381"/>
                <a:gd name="connsiteY67" fmla="*/ 35009 h 156552"/>
                <a:gd name="connsiteX68" fmla="*/ 39026 w 156381"/>
                <a:gd name="connsiteY68" fmla="*/ 21074 h 156552"/>
                <a:gd name="connsiteX69" fmla="*/ 35500 w 156381"/>
                <a:gd name="connsiteY69" fmla="*/ 17806 h 156552"/>
                <a:gd name="connsiteX70" fmla="*/ 32317 w 156381"/>
                <a:gd name="connsiteY70" fmla="*/ 21324 h 156552"/>
                <a:gd name="connsiteX71" fmla="*/ 32317 w 156381"/>
                <a:gd name="connsiteY71" fmla="*/ 21332 h 156552"/>
                <a:gd name="connsiteX72" fmla="*/ 32317 w 156381"/>
                <a:gd name="connsiteY72" fmla="*/ 28042 h 156552"/>
                <a:gd name="connsiteX73" fmla="*/ 27156 w 156381"/>
                <a:gd name="connsiteY73" fmla="*/ 22795 h 156552"/>
                <a:gd name="connsiteX74" fmla="*/ 22339 w 156381"/>
                <a:gd name="connsiteY74" fmla="*/ 23483 h 156552"/>
                <a:gd name="connsiteX75" fmla="*/ 22339 w 156381"/>
                <a:gd name="connsiteY75" fmla="*/ 27612 h 156552"/>
                <a:gd name="connsiteX76" fmla="*/ 26554 w 156381"/>
                <a:gd name="connsiteY76" fmla="*/ 31827 h 156552"/>
                <a:gd name="connsiteX77" fmla="*/ 22683 w 156381"/>
                <a:gd name="connsiteY77" fmla="*/ 30794 h 156552"/>
                <a:gd name="connsiteX78" fmla="*/ 18905 w 156381"/>
                <a:gd name="connsiteY78" fmla="*/ 33664 h 156552"/>
                <a:gd name="connsiteX79" fmla="*/ 18898 w 156381"/>
                <a:gd name="connsiteY79" fmla="*/ 33719 h 156552"/>
                <a:gd name="connsiteX80" fmla="*/ 21823 w 156381"/>
                <a:gd name="connsiteY80" fmla="*/ 37504 h 156552"/>
                <a:gd name="connsiteX81" fmla="*/ 34726 w 156381"/>
                <a:gd name="connsiteY81" fmla="*/ 39224 h 156552"/>
                <a:gd name="connsiteX82" fmla="*/ 40317 w 156381"/>
                <a:gd name="connsiteY82" fmla="*/ 44815 h 156552"/>
                <a:gd name="connsiteX83" fmla="*/ 25177 w 156381"/>
                <a:gd name="connsiteY83" fmla="*/ 42321 h 156552"/>
                <a:gd name="connsiteX84" fmla="*/ 21307 w 156381"/>
                <a:gd name="connsiteY84" fmla="*/ 45073 h 156552"/>
                <a:gd name="connsiteX85" fmla="*/ 23879 w 156381"/>
                <a:gd name="connsiteY85" fmla="*/ 48914 h 156552"/>
                <a:gd name="connsiteX86" fmla="*/ 24059 w 156381"/>
                <a:gd name="connsiteY86" fmla="*/ 48944 h 156552"/>
                <a:gd name="connsiteX87" fmla="*/ 48058 w 156381"/>
                <a:gd name="connsiteY87" fmla="*/ 52987 h 156552"/>
                <a:gd name="connsiteX88" fmla="*/ 48488 w 156381"/>
                <a:gd name="connsiteY88" fmla="*/ 52987 h 156552"/>
                <a:gd name="connsiteX89" fmla="*/ 69735 w 156381"/>
                <a:gd name="connsiteY89" fmla="*/ 74234 h 156552"/>
                <a:gd name="connsiteX90" fmla="*/ 37736 w 156381"/>
                <a:gd name="connsiteY90" fmla="*/ 74234 h 156552"/>
                <a:gd name="connsiteX91" fmla="*/ 21221 w 156381"/>
                <a:gd name="connsiteY91" fmla="*/ 57030 h 156552"/>
                <a:gd name="connsiteX92" fmla="*/ 16483 w 156381"/>
                <a:gd name="connsiteY92" fmla="*/ 57288 h 156552"/>
                <a:gd name="connsiteX93" fmla="*/ 16404 w 156381"/>
                <a:gd name="connsiteY93" fmla="*/ 61675 h 156552"/>
                <a:gd name="connsiteX94" fmla="*/ 28704 w 156381"/>
                <a:gd name="connsiteY94" fmla="*/ 74578 h 156552"/>
                <a:gd name="connsiteX95" fmla="*/ 20102 w 156381"/>
                <a:gd name="connsiteY95" fmla="*/ 74578 h 156552"/>
                <a:gd name="connsiteX96" fmla="*/ 9866 w 156381"/>
                <a:gd name="connsiteY96" fmla="*/ 65202 h 156552"/>
                <a:gd name="connsiteX97" fmla="*/ 5147 w 156381"/>
                <a:gd name="connsiteY97" fmla="*/ 65684 h 156552"/>
                <a:gd name="connsiteX98" fmla="*/ 5307 w 156381"/>
                <a:gd name="connsiteY98" fmla="*/ 70105 h 156552"/>
                <a:gd name="connsiteX99" fmla="*/ 10210 w 156381"/>
                <a:gd name="connsiteY99" fmla="*/ 74664 h 156552"/>
                <a:gd name="connsiteX100" fmla="*/ 2899 w 156381"/>
                <a:gd name="connsiteY100" fmla="*/ 74664 h 156552"/>
                <a:gd name="connsiteX101" fmla="*/ 44 w 156381"/>
                <a:gd name="connsiteY101" fmla="*/ 78604 h 156552"/>
                <a:gd name="connsiteX102" fmla="*/ 2899 w 156381"/>
                <a:gd name="connsiteY102" fmla="*/ 81459 h 156552"/>
                <a:gd name="connsiteX103" fmla="*/ 8834 w 156381"/>
                <a:gd name="connsiteY103" fmla="*/ 81459 h 156552"/>
                <a:gd name="connsiteX104" fmla="*/ 5565 w 156381"/>
                <a:gd name="connsiteY104" fmla="*/ 83954 h 156552"/>
                <a:gd name="connsiteX105" fmla="*/ 4877 w 156381"/>
                <a:gd name="connsiteY105" fmla="*/ 88685 h 156552"/>
                <a:gd name="connsiteX106" fmla="*/ 7544 w 156381"/>
                <a:gd name="connsiteY106" fmla="*/ 89975 h 156552"/>
                <a:gd name="connsiteX107" fmla="*/ 9608 w 156381"/>
                <a:gd name="connsiteY107" fmla="*/ 89287 h 156552"/>
                <a:gd name="connsiteX108" fmla="*/ 19930 w 156381"/>
                <a:gd name="connsiteY108" fmla="*/ 81459 h 156552"/>
                <a:gd name="connsiteX109" fmla="*/ 30167 w 156381"/>
                <a:gd name="connsiteY109" fmla="*/ 81459 h 156552"/>
                <a:gd name="connsiteX110" fmla="*/ 16920 w 156381"/>
                <a:gd name="connsiteY110" fmla="*/ 95566 h 156552"/>
                <a:gd name="connsiteX111" fmla="*/ 16920 w 156381"/>
                <a:gd name="connsiteY111" fmla="*/ 100297 h 156552"/>
                <a:gd name="connsiteX112" fmla="*/ 19242 w 156381"/>
                <a:gd name="connsiteY112" fmla="*/ 101243 h 156552"/>
                <a:gd name="connsiteX113" fmla="*/ 21737 w 156381"/>
                <a:gd name="connsiteY113" fmla="*/ 100211 h 156552"/>
                <a:gd name="connsiteX114" fmla="*/ 39370 w 156381"/>
                <a:gd name="connsiteY114" fmla="*/ 81459 h 156552"/>
                <a:gd name="connsiteX115" fmla="*/ 69391 w 156381"/>
                <a:gd name="connsiteY115" fmla="*/ 81459 h 156552"/>
                <a:gd name="connsiteX116" fmla="*/ 46682 w 156381"/>
                <a:gd name="connsiteY116" fmla="*/ 104168 h 156552"/>
                <a:gd name="connsiteX117" fmla="*/ 24833 w 156381"/>
                <a:gd name="connsiteY117" fmla="*/ 104856 h 156552"/>
                <a:gd name="connsiteX118" fmla="*/ 21561 w 156381"/>
                <a:gd name="connsiteY118" fmla="*/ 108291 h 156552"/>
                <a:gd name="connsiteX119" fmla="*/ 21565 w 156381"/>
                <a:gd name="connsiteY119" fmla="*/ 108383 h 156552"/>
                <a:gd name="connsiteX120" fmla="*/ 24737 w 156381"/>
                <a:gd name="connsiteY120" fmla="*/ 111576 h 156552"/>
                <a:gd name="connsiteX121" fmla="*/ 25005 w 156381"/>
                <a:gd name="connsiteY121" fmla="*/ 111565 h 156552"/>
                <a:gd name="connsiteX122" fmla="*/ 39714 w 156381"/>
                <a:gd name="connsiteY122" fmla="*/ 111565 h 156552"/>
                <a:gd name="connsiteX123" fmla="*/ 34381 w 156381"/>
                <a:gd name="connsiteY123" fmla="*/ 116899 h 156552"/>
                <a:gd name="connsiteX124" fmla="*/ 20102 w 156381"/>
                <a:gd name="connsiteY124" fmla="*/ 116812 h 156552"/>
                <a:gd name="connsiteX125" fmla="*/ 16748 w 156381"/>
                <a:gd name="connsiteY125" fmla="*/ 120167 h 156552"/>
                <a:gd name="connsiteX126" fmla="*/ 20102 w 156381"/>
                <a:gd name="connsiteY126" fmla="*/ 123522 h 156552"/>
                <a:gd name="connsiteX127" fmla="*/ 26812 w 156381"/>
                <a:gd name="connsiteY127" fmla="*/ 123522 h 156552"/>
                <a:gd name="connsiteX128" fmla="*/ 21651 w 156381"/>
                <a:gd name="connsiteY128" fmla="*/ 128683 h 156552"/>
                <a:gd name="connsiteX129" fmla="*/ 21541 w 156381"/>
                <a:gd name="connsiteY129" fmla="*/ 133304 h 156552"/>
                <a:gd name="connsiteX130" fmla="*/ 21651 w 156381"/>
                <a:gd name="connsiteY130" fmla="*/ 133414 h 156552"/>
                <a:gd name="connsiteX131" fmla="*/ 23973 w 156381"/>
                <a:gd name="connsiteY131" fmla="*/ 134446 h 156552"/>
                <a:gd name="connsiteX132" fmla="*/ 26382 w 156381"/>
                <a:gd name="connsiteY132" fmla="*/ 133414 h 156552"/>
                <a:gd name="connsiteX133" fmla="*/ 30597 w 156381"/>
                <a:gd name="connsiteY133" fmla="*/ 129199 h 156552"/>
                <a:gd name="connsiteX134" fmla="*/ 30081 w 156381"/>
                <a:gd name="connsiteY134" fmla="*/ 133328 h 156552"/>
                <a:gd name="connsiteX135" fmla="*/ 32919 w 156381"/>
                <a:gd name="connsiteY135" fmla="*/ 137113 h 156552"/>
                <a:gd name="connsiteX136" fmla="*/ 33349 w 156381"/>
                <a:gd name="connsiteY136" fmla="*/ 137113 h 156552"/>
                <a:gd name="connsiteX137" fmla="*/ 37257 w 156381"/>
                <a:gd name="connsiteY137" fmla="*/ 134422 h 156552"/>
                <a:gd name="connsiteX138" fmla="*/ 37306 w 156381"/>
                <a:gd name="connsiteY138" fmla="*/ 134016 h 156552"/>
                <a:gd name="connsiteX139" fmla="*/ 39112 w 156381"/>
                <a:gd name="connsiteY139" fmla="*/ 121113 h 156552"/>
                <a:gd name="connsiteX140" fmla="*/ 44703 w 156381"/>
                <a:gd name="connsiteY140" fmla="*/ 115436 h 156552"/>
                <a:gd name="connsiteX141" fmla="*/ 41865 w 156381"/>
                <a:gd name="connsiteY141" fmla="*/ 132640 h 156552"/>
                <a:gd name="connsiteX142" fmla="*/ 44438 w 156381"/>
                <a:gd name="connsiteY142" fmla="*/ 136480 h 156552"/>
                <a:gd name="connsiteX143" fmla="*/ 44618 w 156381"/>
                <a:gd name="connsiteY143" fmla="*/ 136511 h 156552"/>
                <a:gd name="connsiteX144" fmla="*/ 45220 w 156381"/>
                <a:gd name="connsiteY144" fmla="*/ 136511 h 156552"/>
                <a:gd name="connsiteX145" fmla="*/ 48488 w 156381"/>
                <a:gd name="connsiteY145" fmla="*/ 133672 h 156552"/>
                <a:gd name="connsiteX146" fmla="*/ 52789 w 156381"/>
                <a:gd name="connsiteY146" fmla="*/ 107264 h 156552"/>
                <a:gd name="connsiteX147" fmla="*/ 52789 w 156381"/>
                <a:gd name="connsiteY147" fmla="*/ 107264 h 156552"/>
                <a:gd name="connsiteX148" fmla="*/ 74122 w 156381"/>
                <a:gd name="connsiteY148" fmla="*/ 85932 h 156552"/>
                <a:gd name="connsiteX149" fmla="*/ 74122 w 156381"/>
                <a:gd name="connsiteY149" fmla="*/ 118189 h 156552"/>
                <a:gd name="connsiteX150" fmla="*/ 56918 w 156381"/>
                <a:gd name="connsiteY150" fmla="*/ 137543 h 156552"/>
                <a:gd name="connsiteX151" fmla="*/ 56918 w 156381"/>
                <a:gd name="connsiteY151" fmla="*/ 142274 h 156552"/>
                <a:gd name="connsiteX152" fmla="*/ 61540 w 156381"/>
                <a:gd name="connsiteY152" fmla="*/ 142384 h 156552"/>
                <a:gd name="connsiteX153" fmla="*/ 61649 w 156381"/>
                <a:gd name="connsiteY153" fmla="*/ 142274 h 156552"/>
                <a:gd name="connsiteX154" fmla="*/ 73864 w 156381"/>
                <a:gd name="connsiteY154" fmla="*/ 128511 h 156552"/>
                <a:gd name="connsiteX155" fmla="*/ 73864 w 156381"/>
                <a:gd name="connsiteY155" fmla="*/ 135736 h 156552"/>
                <a:gd name="connsiteX156" fmla="*/ 64316 w 156381"/>
                <a:gd name="connsiteY156" fmla="*/ 146059 h 156552"/>
                <a:gd name="connsiteX157" fmla="*/ 64316 w 156381"/>
                <a:gd name="connsiteY157" fmla="*/ 150790 h 156552"/>
                <a:gd name="connsiteX158" fmla="*/ 68937 w 156381"/>
                <a:gd name="connsiteY158" fmla="*/ 150899 h 156552"/>
                <a:gd name="connsiteX159" fmla="*/ 69047 w 156381"/>
                <a:gd name="connsiteY159" fmla="*/ 150790 h 156552"/>
                <a:gd name="connsiteX160" fmla="*/ 73606 w 156381"/>
                <a:gd name="connsiteY160" fmla="*/ 145887 h 156552"/>
                <a:gd name="connsiteX161" fmla="*/ 73606 w 156381"/>
                <a:gd name="connsiteY161" fmla="*/ 153198 h 156552"/>
                <a:gd name="connsiteX162" fmla="*/ 76960 w 156381"/>
                <a:gd name="connsiteY162" fmla="*/ 156553 h 156552"/>
                <a:gd name="connsiteX163" fmla="*/ 80315 w 156381"/>
                <a:gd name="connsiteY163" fmla="*/ 153198 h 156552"/>
                <a:gd name="connsiteX164" fmla="*/ 80315 w 156381"/>
                <a:gd name="connsiteY164" fmla="*/ 147263 h 156552"/>
                <a:gd name="connsiteX165" fmla="*/ 82810 w 156381"/>
                <a:gd name="connsiteY165" fmla="*/ 150532 h 156552"/>
                <a:gd name="connsiteX166" fmla="*/ 85476 w 156381"/>
                <a:gd name="connsiteY166" fmla="*/ 151822 h 156552"/>
                <a:gd name="connsiteX167" fmla="*/ 87540 w 156381"/>
                <a:gd name="connsiteY167" fmla="*/ 151134 h 156552"/>
                <a:gd name="connsiteX168" fmla="*/ 88291 w 156381"/>
                <a:gd name="connsiteY168" fmla="*/ 146572 h 156552"/>
                <a:gd name="connsiteX169" fmla="*/ 88229 w 156381"/>
                <a:gd name="connsiteY169" fmla="*/ 146489 h 156552"/>
                <a:gd name="connsiteX170" fmla="*/ 80315 w 156381"/>
                <a:gd name="connsiteY170" fmla="*/ 136080 h 156552"/>
                <a:gd name="connsiteX171" fmla="*/ 80315 w 156381"/>
                <a:gd name="connsiteY171" fmla="*/ 128081 h 156552"/>
                <a:gd name="connsiteX172" fmla="*/ 90465 w 156381"/>
                <a:gd name="connsiteY172" fmla="*/ 142188 h 156552"/>
                <a:gd name="connsiteX173" fmla="*/ 93218 w 156381"/>
                <a:gd name="connsiteY173" fmla="*/ 143564 h 156552"/>
                <a:gd name="connsiteX174" fmla="*/ 95196 w 156381"/>
                <a:gd name="connsiteY174" fmla="*/ 142962 h 156552"/>
                <a:gd name="connsiteX175" fmla="*/ 95970 w 156381"/>
                <a:gd name="connsiteY175" fmla="*/ 138231 h 156552"/>
                <a:gd name="connsiteX176" fmla="*/ 81089 w 156381"/>
                <a:gd name="connsiteY176" fmla="*/ 116812 h 156552"/>
                <a:gd name="connsiteX177" fmla="*/ 81089 w 156381"/>
                <a:gd name="connsiteY177" fmla="*/ 116812 h 156552"/>
                <a:gd name="connsiteX178" fmla="*/ 81089 w 156381"/>
                <a:gd name="connsiteY178" fmla="*/ 85846 h 156552"/>
                <a:gd name="connsiteX179" fmla="*/ 103454 w 156381"/>
                <a:gd name="connsiteY179" fmla="*/ 108211 h 156552"/>
                <a:gd name="connsiteX180" fmla="*/ 103454 w 156381"/>
                <a:gd name="connsiteY180" fmla="*/ 131694 h 156552"/>
                <a:gd name="connsiteX181" fmla="*/ 106720 w 156381"/>
                <a:gd name="connsiteY181" fmla="*/ 135134 h 156552"/>
                <a:gd name="connsiteX182" fmla="*/ 106722 w 156381"/>
                <a:gd name="connsiteY182" fmla="*/ 135134 h 156552"/>
                <a:gd name="connsiteX183" fmla="*/ 106723 w 156381"/>
                <a:gd name="connsiteY183" fmla="*/ 135134 h 156552"/>
                <a:gd name="connsiteX184" fmla="*/ 110077 w 156381"/>
                <a:gd name="connsiteY184" fmla="*/ 131866 h 156552"/>
                <a:gd name="connsiteX185" fmla="*/ 110077 w 156381"/>
                <a:gd name="connsiteY185" fmla="*/ 114662 h 156552"/>
                <a:gd name="connsiteX186" fmla="*/ 113776 w 156381"/>
                <a:gd name="connsiteY186" fmla="*/ 118275 h 156552"/>
                <a:gd name="connsiteX187" fmla="*/ 116357 w 156381"/>
                <a:gd name="connsiteY187" fmla="*/ 132124 h 156552"/>
                <a:gd name="connsiteX188" fmla="*/ 119625 w 156381"/>
                <a:gd name="connsiteY188" fmla="*/ 134876 h 156552"/>
                <a:gd name="connsiteX189" fmla="*/ 120227 w 156381"/>
                <a:gd name="connsiteY189" fmla="*/ 134876 h 156552"/>
                <a:gd name="connsiteX190" fmla="*/ 122981 w 156381"/>
                <a:gd name="connsiteY190" fmla="*/ 131013 h 156552"/>
                <a:gd name="connsiteX191" fmla="*/ 122980 w 156381"/>
                <a:gd name="connsiteY191" fmla="*/ 131005 h 156552"/>
                <a:gd name="connsiteX192" fmla="*/ 122206 w 156381"/>
                <a:gd name="connsiteY192" fmla="*/ 126791 h 156552"/>
                <a:gd name="connsiteX193" fmla="*/ 128743 w 156381"/>
                <a:gd name="connsiteY193" fmla="*/ 133328 h 156552"/>
                <a:gd name="connsiteX194" fmla="*/ 131152 w 156381"/>
                <a:gd name="connsiteY194" fmla="*/ 134360 h 156552"/>
                <a:gd name="connsiteX195" fmla="*/ 133474 w 156381"/>
                <a:gd name="connsiteY195" fmla="*/ 133328 h 156552"/>
                <a:gd name="connsiteX196" fmla="*/ 133584 w 156381"/>
                <a:gd name="connsiteY196" fmla="*/ 128707 h 156552"/>
                <a:gd name="connsiteX197" fmla="*/ 133474 w 156381"/>
                <a:gd name="connsiteY197" fmla="*/ 128597 h 156552"/>
                <a:gd name="connsiteX198" fmla="*/ 124872 w 156381"/>
                <a:gd name="connsiteY198" fmla="*/ 119995 h 156552"/>
                <a:gd name="connsiteX199" fmla="*/ 131410 w 156381"/>
                <a:gd name="connsiteY199" fmla="*/ 119995 h 156552"/>
                <a:gd name="connsiteX200" fmla="*/ 134766 w 156381"/>
                <a:gd name="connsiteY200" fmla="*/ 116642 h 156552"/>
                <a:gd name="connsiteX201" fmla="*/ 134765 w 156381"/>
                <a:gd name="connsiteY201" fmla="*/ 116554 h 156552"/>
                <a:gd name="connsiteX202" fmla="*/ 131324 w 156381"/>
                <a:gd name="connsiteY202" fmla="*/ 113286 h 156552"/>
                <a:gd name="connsiteX203" fmla="*/ 118249 w 156381"/>
                <a:gd name="connsiteY203" fmla="*/ 113286 h 156552"/>
                <a:gd name="connsiteX204" fmla="*/ 114120 w 156381"/>
                <a:gd name="connsiteY204" fmla="*/ 109157 h 156552"/>
                <a:gd name="connsiteX205" fmla="*/ 130119 w 156381"/>
                <a:gd name="connsiteY205" fmla="*/ 107264 h 156552"/>
                <a:gd name="connsiteX206" fmla="*/ 133044 w 156381"/>
                <a:gd name="connsiteY206" fmla="*/ 103480 h 156552"/>
                <a:gd name="connsiteX207" fmla="*/ 129314 w 156381"/>
                <a:gd name="connsiteY207" fmla="*/ 100548 h 156552"/>
                <a:gd name="connsiteX208" fmla="*/ 129259 w 156381"/>
                <a:gd name="connsiteY208" fmla="*/ 100555 h 156552"/>
                <a:gd name="connsiteX209" fmla="*/ 108099 w 156381"/>
                <a:gd name="connsiteY209" fmla="*/ 103050 h 156552"/>
                <a:gd name="connsiteX210" fmla="*/ 86250 w 156381"/>
                <a:gd name="connsiteY210" fmla="*/ 81287 h 156552"/>
                <a:gd name="connsiteX211" fmla="*/ 117389 w 156381"/>
                <a:gd name="connsiteY211" fmla="*/ 81287 h 156552"/>
                <a:gd name="connsiteX212" fmla="*/ 136915 w 156381"/>
                <a:gd name="connsiteY212" fmla="*/ 95910 h 156552"/>
                <a:gd name="connsiteX213" fmla="*/ 138979 w 156381"/>
                <a:gd name="connsiteY213" fmla="*/ 96598 h 156552"/>
                <a:gd name="connsiteX214" fmla="*/ 141375 w 156381"/>
                <a:gd name="connsiteY214" fmla="*/ 92503 h 156552"/>
                <a:gd name="connsiteX215" fmla="*/ 140528 w 156381"/>
                <a:gd name="connsiteY215" fmla="*/ 91007 h 156552"/>
                <a:gd name="connsiteX216" fmla="*/ 128141 w 156381"/>
                <a:gd name="connsiteY216" fmla="*/ 81717 h 156552"/>
                <a:gd name="connsiteX217" fmla="*/ 131238 w 156381"/>
                <a:gd name="connsiteY217" fmla="*/ 81717 h 156552"/>
                <a:gd name="connsiteX218" fmla="*/ 142850 w 156381"/>
                <a:gd name="connsiteY218" fmla="*/ 89631 h 156552"/>
                <a:gd name="connsiteX219" fmla="*/ 144742 w 156381"/>
                <a:gd name="connsiteY219" fmla="*/ 90233 h 156552"/>
                <a:gd name="connsiteX220" fmla="*/ 148072 w 156381"/>
                <a:gd name="connsiteY220" fmla="*/ 86853 h 156552"/>
                <a:gd name="connsiteX221" fmla="*/ 146635 w 156381"/>
                <a:gd name="connsiteY221" fmla="*/ 84126 h 156552"/>
                <a:gd name="connsiteX222" fmla="*/ 143108 w 156381"/>
                <a:gd name="connsiteY222" fmla="*/ 81717 h 156552"/>
                <a:gd name="connsiteX223" fmla="*/ 152398 w 156381"/>
                <a:gd name="connsiteY223" fmla="*/ 81717 h 156552"/>
                <a:gd name="connsiteX224" fmla="*/ 156338 w 156381"/>
                <a:gd name="connsiteY224" fmla="*/ 78862 h 156552"/>
                <a:gd name="connsiteX225" fmla="*/ 153483 w 156381"/>
                <a:gd name="connsiteY225" fmla="*/ 74922 h 156552"/>
                <a:gd name="connsiteX226" fmla="*/ 152398 w 156381"/>
                <a:gd name="connsiteY226" fmla="*/ 74922 h 156552"/>
                <a:gd name="connsiteX227" fmla="*/ 112744 w 156381"/>
                <a:gd name="connsiteY227" fmla="*/ 32515 h 156552"/>
                <a:gd name="connsiteX228" fmla="*/ 112744 w 156381"/>
                <a:gd name="connsiteY228" fmla="*/ 37934 h 156552"/>
                <a:gd name="connsiteX229" fmla="*/ 111453 w 156381"/>
                <a:gd name="connsiteY229" fmla="*/ 39310 h 15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</a:cxnLst>
              <a:rect l="l" t="t" r="r" b="b"/>
              <a:pathLst>
                <a:path w="156381" h="156552">
                  <a:moveTo>
                    <a:pt x="152570" y="74578"/>
                  </a:moveTo>
                  <a:lnTo>
                    <a:pt x="140528" y="74578"/>
                  </a:lnTo>
                  <a:lnTo>
                    <a:pt x="145087" y="69933"/>
                  </a:lnTo>
                  <a:cubicBezTo>
                    <a:pt x="146388" y="68624"/>
                    <a:pt x="146388" y="66510"/>
                    <a:pt x="145087" y="65202"/>
                  </a:cubicBezTo>
                  <a:cubicBezTo>
                    <a:pt x="143749" y="63890"/>
                    <a:pt x="141608" y="63890"/>
                    <a:pt x="140270" y="65202"/>
                  </a:cubicBezTo>
                  <a:lnTo>
                    <a:pt x="131238" y="74578"/>
                  </a:lnTo>
                  <a:lnTo>
                    <a:pt x="125388" y="74578"/>
                  </a:lnTo>
                  <a:lnTo>
                    <a:pt x="135281" y="61933"/>
                  </a:lnTo>
                  <a:cubicBezTo>
                    <a:pt x="136445" y="60492"/>
                    <a:pt x="136222" y="58380"/>
                    <a:pt x="134781" y="57215"/>
                  </a:cubicBezTo>
                  <a:cubicBezTo>
                    <a:pt x="134775" y="57211"/>
                    <a:pt x="134770" y="57206"/>
                    <a:pt x="134765" y="57202"/>
                  </a:cubicBezTo>
                  <a:cubicBezTo>
                    <a:pt x="133282" y="56100"/>
                    <a:pt x="131193" y="56366"/>
                    <a:pt x="130034" y="57804"/>
                  </a:cubicBezTo>
                  <a:lnTo>
                    <a:pt x="116787" y="75008"/>
                  </a:lnTo>
                  <a:lnTo>
                    <a:pt x="85906" y="75008"/>
                  </a:lnTo>
                  <a:lnTo>
                    <a:pt x="108013" y="52987"/>
                  </a:lnTo>
                  <a:lnTo>
                    <a:pt x="130119" y="49718"/>
                  </a:lnTo>
                  <a:cubicBezTo>
                    <a:pt x="131946" y="49452"/>
                    <a:pt x="133214" y="47761"/>
                    <a:pt x="132958" y="45934"/>
                  </a:cubicBezTo>
                  <a:cubicBezTo>
                    <a:pt x="132650" y="44095"/>
                    <a:pt x="130933" y="42836"/>
                    <a:pt x="129087" y="43095"/>
                  </a:cubicBezTo>
                  <a:lnTo>
                    <a:pt x="115927" y="44987"/>
                  </a:lnTo>
                  <a:lnTo>
                    <a:pt x="118077" y="42923"/>
                  </a:lnTo>
                  <a:lnTo>
                    <a:pt x="131926" y="40342"/>
                  </a:lnTo>
                  <a:cubicBezTo>
                    <a:pt x="133755" y="39986"/>
                    <a:pt x="134949" y="38215"/>
                    <a:pt x="134592" y="36386"/>
                  </a:cubicBezTo>
                  <a:cubicBezTo>
                    <a:pt x="134236" y="34557"/>
                    <a:pt x="132464" y="33363"/>
                    <a:pt x="130636" y="33719"/>
                  </a:cubicBezTo>
                  <a:lnTo>
                    <a:pt x="126507" y="34493"/>
                  </a:lnTo>
                  <a:lnTo>
                    <a:pt x="133044" y="27956"/>
                  </a:lnTo>
                  <a:cubicBezTo>
                    <a:pt x="134356" y="26618"/>
                    <a:pt x="134356" y="24477"/>
                    <a:pt x="133044" y="23139"/>
                  </a:cubicBezTo>
                  <a:cubicBezTo>
                    <a:pt x="131735" y="21838"/>
                    <a:pt x="129622" y="21838"/>
                    <a:pt x="128313" y="23139"/>
                  </a:cubicBezTo>
                  <a:lnTo>
                    <a:pt x="119711" y="31741"/>
                  </a:lnTo>
                  <a:lnTo>
                    <a:pt x="119711" y="25289"/>
                  </a:lnTo>
                  <a:cubicBezTo>
                    <a:pt x="119666" y="23456"/>
                    <a:pt x="118190" y="21980"/>
                    <a:pt x="116356" y="21935"/>
                  </a:cubicBezTo>
                  <a:cubicBezTo>
                    <a:pt x="114504" y="21934"/>
                    <a:pt x="113001" y="23435"/>
                    <a:pt x="113000" y="25288"/>
                  </a:cubicBezTo>
                  <a:cubicBezTo>
                    <a:pt x="113000" y="25317"/>
                    <a:pt x="113001" y="25346"/>
                    <a:pt x="113001" y="25375"/>
                  </a:cubicBezTo>
                  <a:lnTo>
                    <a:pt x="113002" y="29676"/>
                  </a:lnTo>
                  <a:cubicBezTo>
                    <a:pt x="112550" y="28679"/>
                    <a:pt x="111660" y="27948"/>
                    <a:pt x="110593" y="27698"/>
                  </a:cubicBezTo>
                  <a:cubicBezTo>
                    <a:pt x="108745" y="27384"/>
                    <a:pt x="106985" y="28608"/>
                    <a:pt x="106636" y="30450"/>
                  </a:cubicBezTo>
                  <a:lnTo>
                    <a:pt x="103110" y="47998"/>
                  </a:lnTo>
                  <a:lnTo>
                    <a:pt x="80831" y="70277"/>
                  </a:lnTo>
                  <a:lnTo>
                    <a:pt x="80831" y="39396"/>
                  </a:lnTo>
                  <a:lnTo>
                    <a:pt x="99239" y="26236"/>
                  </a:lnTo>
                  <a:cubicBezTo>
                    <a:pt x="100755" y="25170"/>
                    <a:pt x="101120" y="23078"/>
                    <a:pt x="100054" y="21562"/>
                  </a:cubicBezTo>
                  <a:cubicBezTo>
                    <a:pt x="100041" y="21543"/>
                    <a:pt x="100027" y="21524"/>
                    <a:pt x="100013" y="21505"/>
                  </a:cubicBezTo>
                  <a:cubicBezTo>
                    <a:pt x="98881" y="20050"/>
                    <a:pt x="96819" y="19712"/>
                    <a:pt x="95282" y="20730"/>
                  </a:cubicBezTo>
                  <a:lnTo>
                    <a:pt x="80831" y="30794"/>
                  </a:lnTo>
                  <a:lnTo>
                    <a:pt x="80831" y="24171"/>
                  </a:lnTo>
                  <a:lnTo>
                    <a:pt x="88831" y="12645"/>
                  </a:lnTo>
                  <a:cubicBezTo>
                    <a:pt x="90139" y="11266"/>
                    <a:pt x="90082" y="9088"/>
                    <a:pt x="88703" y="7780"/>
                  </a:cubicBezTo>
                  <a:cubicBezTo>
                    <a:pt x="87325" y="6472"/>
                    <a:pt x="85147" y="6529"/>
                    <a:pt x="83839" y="7908"/>
                  </a:cubicBezTo>
                  <a:cubicBezTo>
                    <a:pt x="83596" y="8164"/>
                    <a:pt x="83394" y="8456"/>
                    <a:pt x="83240" y="8774"/>
                  </a:cubicBezTo>
                  <a:lnTo>
                    <a:pt x="80831" y="12301"/>
                  </a:lnTo>
                  <a:lnTo>
                    <a:pt x="80831" y="3355"/>
                  </a:lnTo>
                  <a:cubicBezTo>
                    <a:pt x="80831" y="1502"/>
                    <a:pt x="79329" y="0"/>
                    <a:pt x="77476" y="0"/>
                  </a:cubicBezTo>
                  <a:cubicBezTo>
                    <a:pt x="75623" y="0"/>
                    <a:pt x="74121" y="1502"/>
                    <a:pt x="74121" y="3355"/>
                  </a:cubicBezTo>
                  <a:lnTo>
                    <a:pt x="74122" y="15569"/>
                  </a:lnTo>
                  <a:lnTo>
                    <a:pt x="69391" y="11010"/>
                  </a:lnTo>
                  <a:cubicBezTo>
                    <a:pt x="67967" y="9824"/>
                    <a:pt x="65852" y="10017"/>
                    <a:pt x="64666" y="11440"/>
                  </a:cubicBezTo>
                  <a:cubicBezTo>
                    <a:pt x="63600" y="12720"/>
                    <a:pt x="63634" y="14587"/>
                    <a:pt x="64746" y="15827"/>
                  </a:cubicBezTo>
                  <a:lnTo>
                    <a:pt x="74122" y="24945"/>
                  </a:lnTo>
                  <a:lnTo>
                    <a:pt x="74122" y="30794"/>
                  </a:lnTo>
                  <a:lnTo>
                    <a:pt x="61477" y="20816"/>
                  </a:lnTo>
                  <a:cubicBezTo>
                    <a:pt x="60004" y="19676"/>
                    <a:pt x="57886" y="19946"/>
                    <a:pt x="56746" y="21418"/>
                  </a:cubicBezTo>
                  <a:cubicBezTo>
                    <a:pt x="55606" y="22891"/>
                    <a:pt x="55876" y="25009"/>
                    <a:pt x="57348" y="26149"/>
                  </a:cubicBezTo>
                  <a:lnTo>
                    <a:pt x="74122" y="39396"/>
                  </a:lnTo>
                  <a:lnTo>
                    <a:pt x="74122" y="69503"/>
                  </a:lnTo>
                  <a:lnTo>
                    <a:pt x="51757" y="47224"/>
                  </a:lnTo>
                  <a:lnTo>
                    <a:pt x="49693" y="23311"/>
                  </a:lnTo>
                  <a:cubicBezTo>
                    <a:pt x="49550" y="21458"/>
                    <a:pt x="47933" y="20072"/>
                    <a:pt x="46080" y="20214"/>
                  </a:cubicBezTo>
                  <a:cubicBezTo>
                    <a:pt x="44227" y="20357"/>
                    <a:pt x="42841" y="21974"/>
                    <a:pt x="42983" y="23827"/>
                  </a:cubicBezTo>
                  <a:lnTo>
                    <a:pt x="44360" y="39826"/>
                  </a:lnTo>
                  <a:lnTo>
                    <a:pt x="39543" y="35009"/>
                  </a:lnTo>
                  <a:lnTo>
                    <a:pt x="39026" y="21074"/>
                  </a:lnTo>
                  <a:cubicBezTo>
                    <a:pt x="38891" y="19228"/>
                    <a:pt x="37351" y="17801"/>
                    <a:pt x="35500" y="17806"/>
                  </a:cubicBezTo>
                  <a:cubicBezTo>
                    <a:pt x="33649" y="17898"/>
                    <a:pt x="32224" y="19473"/>
                    <a:pt x="32317" y="21324"/>
                  </a:cubicBezTo>
                  <a:cubicBezTo>
                    <a:pt x="32317" y="21327"/>
                    <a:pt x="32317" y="21330"/>
                    <a:pt x="32317" y="21332"/>
                  </a:cubicBezTo>
                  <a:lnTo>
                    <a:pt x="32317" y="28042"/>
                  </a:lnTo>
                  <a:lnTo>
                    <a:pt x="27156" y="22795"/>
                  </a:lnTo>
                  <a:cubicBezTo>
                    <a:pt x="25636" y="21655"/>
                    <a:pt x="23479" y="21963"/>
                    <a:pt x="22339" y="23483"/>
                  </a:cubicBezTo>
                  <a:cubicBezTo>
                    <a:pt x="21421" y="24706"/>
                    <a:pt x="21421" y="26388"/>
                    <a:pt x="22339" y="27612"/>
                  </a:cubicBezTo>
                  <a:lnTo>
                    <a:pt x="26554" y="31827"/>
                  </a:lnTo>
                  <a:lnTo>
                    <a:pt x="22683" y="30794"/>
                  </a:lnTo>
                  <a:cubicBezTo>
                    <a:pt x="20847" y="30544"/>
                    <a:pt x="19156" y="31829"/>
                    <a:pt x="18905" y="33664"/>
                  </a:cubicBezTo>
                  <a:cubicBezTo>
                    <a:pt x="18903" y="33683"/>
                    <a:pt x="18900" y="33701"/>
                    <a:pt x="18898" y="33719"/>
                  </a:cubicBezTo>
                  <a:cubicBezTo>
                    <a:pt x="18738" y="35550"/>
                    <a:pt x="20011" y="37197"/>
                    <a:pt x="21823" y="37504"/>
                  </a:cubicBezTo>
                  <a:lnTo>
                    <a:pt x="34726" y="39224"/>
                  </a:lnTo>
                  <a:lnTo>
                    <a:pt x="40317" y="44815"/>
                  </a:lnTo>
                  <a:lnTo>
                    <a:pt x="25177" y="42321"/>
                  </a:lnTo>
                  <a:cubicBezTo>
                    <a:pt x="23359" y="42058"/>
                    <a:pt x="21655" y="43270"/>
                    <a:pt x="21307" y="45073"/>
                  </a:cubicBezTo>
                  <a:cubicBezTo>
                    <a:pt x="20957" y="46844"/>
                    <a:pt x="22108" y="48564"/>
                    <a:pt x="23879" y="48914"/>
                  </a:cubicBezTo>
                  <a:cubicBezTo>
                    <a:pt x="23939" y="48926"/>
                    <a:pt x="23999" y="48936"/>
                    <a:pt x="24059" y="48944"/>
                  </a:cubicBezTo>
                  <a:lnTo>
                    <a:pt x="48058" y="52987"/>
                  </a:lnTo>
                  <a:lnTo>
                    <a:pt x="48488" y="52987"/>
                  </a:lnTo>
                  <a:lnTo>
                    <a:pt x="69735" y="74234"/>
                  </a:lnTo>
                  <a:lnTo>
                    <a:pt x="37736" y="74234"/>
                  </a:lnTo>
                  <a:lnTo>
                    <a:pt x="21221" y="57030"/>
                  </a:lnTo>
                  <a:cubicBezTo>
                    <a:pt x="19841" y="55793"/>
                    <a:pt x="17720" y="55909"/>
                    <a:pt x="16483" y="57288"/>
                  </a:cubicBezTo>
                  <a:cubicBezTo>
                    <a:pt x="15372" y="58528"/>
                    <a:pt x="15338" y="60396"/>
                    <a:pt x="16404" y="61675"/>
                  </a:cubicBezTo>
                  <a:lnTo>
                    <a:pt x="28704" y="74578"/>
                  </a:lnTo>
                  <a:lnTo>
                    <a:pt x="20102" y="74578"/>
                  </a:lnTo>
                  <a:lnTo>
                    <a:pt x="9866" y="65202"/>
                  </a:lnTo>
                  <a:cubicBezTo>
                    <a:pt x="8430" y="64031"/>
                    <a:pt x="6317" y="64247"/>
                    <a:pt x="5147" y="65684"/>
                  </a:cubicBezTo>
                  <a:cubicBezTo>
                    <a:pt x="4083" y="66989"/>
                    <a:pt x="4152" y="68880"/>
                    <a:pt x="5307" y="70105"/>
                  </a:cubicBezTo>
                  <a:lnTo>
                    <a:pt x="10210" y="74664"/>
                  </a:lnTo>
                  <a:lnTo>
                    <a:pt x="2899" y="74664"/>
                  </a:lnTo>
                  <a:cubicBezTo>
                    <a:pt x="1022" y="74963"/>
                    <a:pt x="-256" y="76727"/>
                    <a:pt x="44" y="78604"/>
                  </a:cubicBezTo>
                  <a:cubicBezTo>
                    <a:pt x="278" y="80073"/>
                    <a:pt x="1430" y="81225"/>
                    <a:pt x="2899" y="81459"/>
                  </a:cubicBezTo>
                  <a:lnTo>
                    <a:pt x="8834" y="81459"/>
                  </a:lnTo>
                  <a:lnTo>
                    <a:pt x="5565" y="83954"/>
                  </a:lnTo>
                  <a:cubicBezTo>
                    <a:pt x="4099" y="85088"/>
                    <a:pt x="3795" y="87180"/>
                    <a:pt x="4877" y="88685"/>
                  </a:cubicBezTo>
                  <a:cubicBezTo>
                    <a:pt x="5526" y="89495"/>
                    <a:pt x="6506" y="89969"/>
                    <a:pt x="7544" y="89975"/>
                  </a:cubicBezTo>
                  <a:cubicBezTo>
                    <a:pt x="8287" y="89969"/>
                    <a:pt x="9010" y="89728"/>
                    <a:pt x="9608" y="89287"/>
                  </a:cubicBezTo>
                  <a:lnTo>
                    <a:pt x="19930" y="81459"/>
                  </a:lnTo>
                  <a:lnTo>
                    <a:pt x="30167" y="81459"/>
                  </a:lnTo>
                  <a:lnTo>
                    <a:pt x="16920" y="95566"/>
                  </a:lnTo>
                  <a:cubicBezTo>
                    <a:pt x="15619" y="96875"/>
                    <a:pt x="15619" y="98988"/>
                    <a:pt x="16920" y="100297"/>
                  </a:cubicBezTo>
                  <a:cubicBezTo>
                    <a:pt x="17547" y="100893"/>
                    <a:pt x="18377" y="101231"/>
                    <a:pt x="19242" y="101243"/>
                  </a:cubicBezTo>
                  <a:cubicBezTo>
                    <a:pt x="20180" y="101253"/>
                    <a:pt x="21080" y="100881"/>
                    <a:pt x="21737" y="100211"/>
                  </a:cubicBezTo>
                  <a:lnTo>
                    <a:pt x="39370" y="81459"/>
                  </a:lnTo>
                  <a:lnTo>
                    <a:pt x="69391" y="81459"/>
                  </a:lnTo>
                  <a:lnTo>
                    <a:pt x="46682" y="104168"/>
                  </a:lnTo>
                  <a:lnTo>
                    <a:pt x="24833" y="104856"/>
                  </a:lnTo>
                  <a:cubicBezTo>
                    <a:pt x="22981" y="104901"/>
                    <a:pt x="21516" y="106439"/>
                    <a:pt x="21561" y="108291"/>
                  </a:cubicBezTo>
                  <a:cubicBezTo>
                    <a:pt x="21562" y="108322"/>
                    <a:pt x="21563" y="108352"/>
                    <a:pt x="21565" y="108383"/>
                  </a:cubicBezTo>
                  <a:cubicBezTo>
                    <a:pt x="21559" y="110140"/>
                    <a:pt x="22979" y="111570"/>
                    <a:pt x="24737" y="111576"/>
                  </a:cubicBezTo>
                  <a:cubicBezTo>
                    <a:pt x="24826" y="111576"/>
                    <a:pt x="24916" y="111573"/>
                    <a:pt x="25005" y="111565"/>
                  </a:cubicBezTo>
                  <a:lnTo>
                    <a:pt x="39714" y="111565"/>
                  </a:lnTo>
                  <a:lnTo>
                    <a:pt x="34381" y="116899"/>
                  </a:lnTo>
                  <a:lnTo>
                    <a:pt x="20102" y="116812"/>
                  </a:lnTo>
                  <a:cubicBezTo>
                    <a:pt x="18250" y="116812"/>
                    <a:pt x="16748" y="118314"/>
                    <a:pt x="16748" y="120167"/>
                  </a:cubicBezTo>
                  <a:cubicBezTo>
                    <a:pt x="16748" y="122020"/>
                    <a:pt x="18250" y="123522"/>
                    <a:pt x="20102" y="123522"/>
                  </a:cubicBezTo>
                  <a:lnTo>
                    <a:pt x="26812" y="123522"/>
                  </a:lnTo>
                  <a:lnTo>
                    <a:pt x="21651" y="128683"/>
                  </a:lnTo>
                  <a:cubicBezTo>
                    <a:pt x="20344" y="129929"/>
                    <a:pt x="20295" y="131998"/>
                    <a:pt x="21541" y="133304"/>
                  </a:cubicBezTo>
                  <a:cubicBezTo>
                    <a:pt x="21577" y="133342"/>
                    <a:pt x="21613" y="133378"/>
                    <a:pt x="21651" y="133414"/>
                  </a:cubicBezTo>
                  <a:cubicBezTo>
                    <a:pt x="22242" y="134074"/>
                    <a:pt x="23087" y="134450"/>
                    <a:pt x="23973" y="134446"/>
                  </a:cubicBezTo>
                  <a:cubicBezTo>
                    <a:pt x="24883" y="134443"/>
                    <a:pt x="25752" y="134070"/>
                    <a:pt x="26382" y="133414"/>
                  </a:cubicBezTo>
                  <a:lnTo>
                    <a:pt x="30597" y="129199"/>
                  </a:lnTo>
                  <a:lnTo>
                    <a:pt x="30081" y="133328"/>
                  </a:lnTo>
                  <a:cubicBezTo>
                    <a:pt x="29825" y="135156"/>
                    <a:pt x="31093" y="136847"/>
                    <a:pt x="32919" y="137113"/>
                  </a:cubicBezTo>
                  <a:lnTo>
                    <a:pt x="33349" y="137113"/>
                  </a:lnTo>
                  <a:cubicBezTo>
                    <a:pt x="35171" y="137449"/>
                    <a:pt x="36921" y="136244"/>
                    <a:pt x="37257" y="134422"/>
                  </a:cubicBezTo>
                  <a:cubicBezTo>
                    <a:pt x="37281" y="134288"/>
                    <a:pt x="37298" y="134152"/>
                    <a:pt x="37306" y="134016"/>
                  </a:cubicBezTo>
                  <a:lnTo>
                    <a:pt x="39112" y="121113"/>
                  </a:lnTo>
                  <a:lnTo>
                    <a:pt x="44703" y="115436"/>
                  </a:lnTo>
                  <a:lnTo>
                    <a:pt x="41865" y="132640"/>
                  </a:lnTo>
                  <a:cubicBezTo>
                    <a:pt x="41515" y="134411"/>
                    <a:pt x="42667" y="136130"/>
                    <a:pt x="44438" y="136480"/>
                  </a:cubicBezTo>
                  <a:cubicBezTo>
                    <a:pt x="44497" y="136492"/>
                    <a:pt x="44557" y="136502"/>
                    <a:pt x="44618" y="136511"/>
                  </a:cubicBezTo>
                  <a:lnTo>
                    <a:pt x="45220" y="136511"/>
                  </a:lnTo>
                  <a:cubicBezTo>
                    <a:pt x="46856" y="136488"/>
                    <a:pt x="48237" y="135289"/>
                    <a:pt x="48488" y="133672"/>
                  </a:cubicBezTo>
                  <a:lnTo>
                    <a:pt x="52789" y="107264"/>
                  </a:lnTo>
                  <a:lnTo>
                    <a:pt x="52789" y="107264"/>
                  </a:lnTo>
                  <a:lnTo>
                    <a:pt x="74122" y="85932"/>
                  </a:lnTo>
                  <a:lnTo>
                    <a:pt x="74122" y="118189"/>
                  </a:lnTo>
                  <a:lnTo>
                    <a:pt x="56918" y="137543"/>
                  </a:lnTo>
                  <a:cubicBezTo>
                    <a:pt x="55617" y="138851"/>
                    <a:pt x="55617" y="140965"/>
                    <a:pt x="56918" y="142274"/>
                  </a:cubicBezTo>
                  <a:cubicBezTo>
                    <a:pt x="58164" y="143580"/>
                    <a:pt x="60233" y="143629"/>
                    <a:pt x="61540" y="142384"/>
                  </a:cubicBezTo>
                  <a:cubicBezTo>
                    <a:pt x="61577" y="142348"/>
                    <a:pt x="61614" y="142311"/>
                    <a:pt x="61649" y="142274"/>
                  </a:cubicBezTo>
                  <a:lnTo>
                    <a:pt x="73864" y="128511"/>
                  </a:lnTo>
                  <a:lnTo>
                    <a:pt x="73864" y="135736"/>
                  </a:lnTo>
                  <a:lnTo>
                    <a:pt x="64316" y="146059"/>
                  </a:lnTo>
                  <a:cubicBezTo>
                    <a:pt x="63015" y="147367"/>
                    <a:pt x="63015" y="149481"/>
                    <a:pt x="64316" y="150790"/>
                  </a:cubicBezTo>
                  <a:cubicBezTo>
                    <a:pt x="65562" y="152096"/>
                    <a:pt x="67631" y="152145"/>
                    <a:pt x="68937" y="150899"/>
                  </a:cubicBezTo>
                  <a:cubicBezTo>
                    <a:pt x="68975" y="150864"/>
                    <a:pt x="69011" y="150827"/>
                    <a:pt x="69047" y="150790"/>
                  </a:cubicBezTo>
                  <a:lnTo>
                    <a:pt x="73606" y="145887"/>
                  </a:lnTo>
                  <a:lnTo>
                    <a:pt x="73606" y="153198"/>
                  </a:lnTo>
                  <a:cubicBezTo>
                    <a:pt x="73606" y="155051"/>
                    <a:pt x="75108" y="156553"/>
                    <a:pt x="76960" y="156553"/>
                  </a:cubicBezTo>
                  <a:cubicBezTo>
                    <a:pt x="78813" y="156553"/>
                    <a:pt x="80315" y="155051"/>
                    <a:pt x="80315" y="153198"/>
                  </a:cubicBezTo>
                  <a:lnTo>
                    <a:pt x="80315" y="147263"/>
                  </a:lnTo>
                  <a:lnTo>
                    <a:pt x="82810" y="150532"/>
                  </a:lnTo>
                  <a:cubicBezTo>
                    <a:pt x="83458" y="151342"/>
                    <a:pt x="84438" y="151816"/>
                    <a:pt x="85476" y="151822"/>
                  </a:cubicBezTo>
                  <a:cubicBezTo>
                    <a:pt x="86226" y="151858"/>
                    <a:pt x="86962" y="151612"/>
                    <a:pt x="87540" y="151134"/>
                  </a:cubicBezTo>
                  <a:cubicBezTo>
                    <a:pt x="89007" y="150081"/>
                    <a:pt x="89343" y="148039"/>
                    <a:pt x="88291" y="146572"/>
                  </a:cubicBezTo>
                  <a:cubicBezTo>
                    <a:pt x="88271" y="146544"/>
                    <a:pt x="88250" y="146516"/>
                    <a:pt x="88229" y="146489"/>
                  </a:cubicBezTo>
                  <a:lnTo>
                    <a:pt x="80315" y="136080"/>
                  </a:lnTo>
                  <a:lnTo>
                    <a:pt x="80315" y="128081"/>
                  </a:lnTo>
                  <a:lnTo>
                    <a:pt x="90465" y="142188"/>
                  </a:lnTo>
                  <a:cubicBezTo>
                    <a:pt x="91132" y="143034"/>
                    <a:pt x="92141" y="143539"/>
                    <a:pt x="93218" y="143564"/>
                  </a:cubicBezTo>
                  <a:cubicBezTo>
                    <a:pt x="93924" y="143577"/>
                    <a:pt x="94617" y="143366"/>
                    <a:pt x="95196" y="142962"/>
                  </a:cubicBezTo>
                  <a:cubicBezTo>
                    <a:pt x="96651" y="141830"/>
                    <a:pt x="96989" y="139768"/>
                    <a:pt x="95970" y="138231"/>
                  </a:cubicBezTo>
                  <a:lnTo>
                    <a:pt x="81089" y="116812"/>
                  </a:lnTo>
                  <a:lnTo>
                    <a:pt x="81089" y="116812"/>
                  </a:lnTo>
                  <a:lnTo>
                    <a:pt x="81089" y="85846"/>
                  </a:lnTo>
                  <a:lnTo>
                    <a:pt x="103454" y="108211"/>
                  </a:lnTo>
                  <a:lnTo>
                    <a:pt x="103454" y="131694"/>
                  </a:lnTo>
                  <a:cubicBezTo>
                    <a:pt x="103406" y="133546"/>
                    <a:pt x="104868" y="135086"/>
                    <a:pt x="106720" y="135134"/>
                  </a:cubicBezTo>
                  <a:cubicBezTo>
                    <a:pt x="106721" y="135134"/>
                    <a:pt x="106722" y="135134"/>
                    <a:pt x="106722" y="135134"/>
                  </a:cubicBezTo>
                  <a:lnTo>
                    <a:pt x="106723" y="135134"/>
                  </a:lnTo>
                  <a:cubicBezTo>
                    <a:pt x="108542" y="135135"/>
                    <a:pt x="110031" y="133685"/>
                    <a:pt x="110077" y="131866"/>
                  </a:cubicBezTo>
                  <a:lnTo>
                    <a:pt x="110077" y="114662"/>
                  </a:lnTo>
                  <a:lnTo>
                    <a:pt x="113776" y="118275"/>
                  </a:lnTo>
                  <a:lnTo>
                    <a:pt x="116357" y="132124"/>
                  </a:lnTo>
                  <a:cubicBezTo>
                    <a:pt x="116645" y="133706"/>
                    <a:pt x="118017" y="134861"/>
                    <a:pt x="119625" y="134876"/>
                  </a:cubicBezTo>
                  <a:lnTo>
                    <a:pt x="120227" y="134876"/>
                  </a:lnTo>
                  <a:cubicBezTo>
                    <a:pt x="122055" y="134570"/>
                    <a:pt x="123288" y="132840"/>
                    <a:pt x="122981" y="131013"/>
                  </a:cubicBezTo>
                  <a:cubicBezTo>
                    <a:pt x="122981" y="131011"/>
                    <a:pt x="122981" y="131008"/>
                    <a:pt x="122980" y="131005"/>
                  </a:cubicBezTo>
                  <a:lnTo>
                    <a:pt x="122206" y="126791"/>
                  </a:lnTo>
                  <a:lnTo>
                    <a:pt x="128743" y="133328"/>
                  </a:lnTo>
                  <a:cubicBezTo>
                    <a:pt x="129373" y="133984"/>
                    <a:pt x="130242" y="134357"/>
                    <a:pt x="131152" y="134360"/>
                  </a:cubicBezTo>
                  <a:cubicBezTo>
                    <a:pt x="132038" y="134364"/>
                    <a:pt x="132883" y="133989"/>
                    <a:pt x="133474" y="133328"/>
                  </a:cubicBezTo>
                  <a:cubicBezTo>
                    <a:pt x="134781" y="132082"/>
                    <a:pt x="134830" y="130013"/>
                    <a:pt x="133584" y="128707"/>
                  </a:cubicBezTo>
                  <a:cubicBezTo>
                    <a:pt x="133548" y="128669"/>
                    <a:pt x="133512" y="128633"/>
                    <a:pt x="133474" y="128597"/>
                  </a:cubicBezTo>
                  <a:lnTo>
                    <a:pt x="124872" y="119995"/>
                  </a:lnTo>
                  <a:lnTo>
                    <a:pt x="131410" y="119995"/>
                  </a:lnTo>
                  <a:cubicBezTo>
                    <a:pt x="133262" y="119996"/>
                    <a:pt x="134765" y="118494"/>
                    <a:pt x="134766" y="116642"/>
                  </a:cubicBezTo>
                  <a:cubicBezTo>
                    <a:pt x="134766" y="116612"/>
                    <a:pt x="134765" y="116583"/>
                    <a:pt x="134765" y="116554"/>
                  </a:cubicBezTo>
                  <a:cubicBezTo>
                    <a:pt x="134632" y="114741"/>
                    <a:pt x="133142" y="113325"/>
                    <a:pt x="131324" y="113286"/>
                  </a:cubicBezTo>
                  <a:lnTo>
                    <a:pt x="118249" y="113286"/>
                  </a:lnTo>
                  <a:lnTo>
                    <a:pt x="114120" y="109157"/>
                  </a:lnTo>
                  <a:lnTo>
                    <a:pt x="130119" y="107264"/>
                  </a:lnTo>
                  <a:cubicBezTo>
                    <a:pt x="131955" y="106998"/>
                    <a:pt x="133249" y="105323"/>
                    <a:pt x="133044" y="103480"/>
                  </a:cubicBezTo>
                  <a:cubicBezTo>
                    <a:pt x="132824" y="101640"/>
                    <a:pt x="131154" y="100328"/>
                    <a:pt x="129314" y="100548"/>
                  </a:cubicBezTo>
                  <a:cubicBezTo>
                    <a:pt x="129295" y="100550"/>
                    <a:pt x="129277" y="100553"/>
                    <a:pt x="129259" y="100555"/>
                  </a:cubicBezTo>
                  <a:lnTo>
                    <a:pt x="108099" y="103050"/>
                  </a:lnTo>
                  <a:lnTo>
                    <a:pt x="86250" y="81287"/>
                  </a:lnTo>
                  <a:lnTo>
                    <a:pt x="117389" y="81287"/>
                  </a:lnTo>
                  <a:lnTo>
                    <a:pt x="136915" y="95910"/>
                  </a:lnTo>
                  <a:cubicBezTo>
                    <a:pt x="137493" y="96389"/>
                    <a:pt x="138229" y="96634"/>
                    <a:pt x="138979" y="96598"/>
                  </a:cubicBezTo>
                  <a:cubicBezTo>
                    <a:pt x="140771" y="96129"/>
                    <a:pt x="141844" y="94295"/>
                    <a:pt x="141375" y="92503"/>
                  </a:cubicBezTo>
                  <a:cubicBezTo>
                    <a:pt x="141227" y="91939"/>
                    <a:pt x="140935" y="91424"/>
                    <a:pt x="140528" y="91007"/>
                  </a:cubicBezTo>
                  <a:lnTo>
                    <a:pt x="128141" y="81717"/>
                  </a:lnTo>
                  <a:lnTo>
                    <a:pt x="131238" y="81717"/>
                  </a:lnTo>
                  <a:lnTo>
                    <a:pt x="142850" y="89631"/>
                  </a:lnTo>
                  <a:cubicBezTo>
                    <a:pt x="143398" y="90034"/>
                    <a:pt x="144063" y="90245"/>
                    <a:pt x="144742" y="90233"/>
                  </a:cubicBezTo>
                  <a:cubicBezTo>
                    <a:pt x="146595" y="90219"/>
                    <a:pt x="148086" y="88706"/>
                    <a:pt x="148072" y="86853"/>
                  </a:cubicBezTo>
                  <a:cubicBezTo>
                    <a:pt x="148064" y="85765"/>
                    <a:pt x="147528" y="84748"/>
                    <a:pt x="146635" y="84126"/>
                  </a:cubicBezTo>
                  <a:lnTo>
                    <a:pt x="143108" y="81717"/>
                  </a:lnTo>
                  <a:lnTo>
                    <a:pt x="152398" y="81717"/>
                  </a:lnTo>
                  <a:cubicBezTo>
                    <a:pt x="154275" y="82017"/>
                    <a:pt x="156039" y="80738"/>
                    <a:pt x="156338" y="78862"/>
                  </a:cubicBezTo>
                  <a:cubicBezTo>
                    <a:pt x="156638" y="76985"/>
                    <a:pt x="155359" y="75221"/>
                    <a:pt x="153483" y="74922"/>
                  </a:cubicBezTo>
                  <a:cubicBezTo>
                    <a:pt x="153123" y="74864"/>
                    <a:pt x="152758" y="74864"/>
                    <a:pt x="152398" y="74922"/>
                  </a:cubicBezTo>
                  <a:close/>
                  <a:moveTo>
                    <a:pt x="112744" y="32515"/>
                  </a:moveTo>
                  <a:lnTo>
                    <a:pt x="112744" y="37934"/>
                  </a:lnTo>
                  <a:lnTo>
                    <a:pt x="111453" y="39310"/>
                  </a:lnTo>
                  <a:close/>
                </a:path>
              </a:pathLst>
            </a:custGeom>
            <a:solidFill>
              <a:srgbClr val="EBEBEB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64F82C03-789B-499A-EAB8-DF7C9ED4D9F6}"/>
                </a:ext>
              </a:extLst>
            </p:cNvPr>
            <p:cNvSpPr/>
            <p:nvPr/>
          </p:nvSpPr>
          <p:spPr>
            <a:xfrm>
              <a:off x="10770628" y="2900666"/>
              <a:ext cx="156554" cy="156123"/>
            </a:xfrm>
            <a:custGeom>
              <a:avLst/>
              <a:gdLst>
                <a:gd name="connsiteX0" fmla="*/ 153458 w 156554"/>
                <a:gd name="connsiteY0" fmla="*/ 74579 h 156123"/>
                <a:gd name="connsiteX1" fmla="*/ 141243 w 156554"/>
                <a:gd name="connsiteY1" fmla="*/ 74579 h 156123"/>
                <a:gd name="connsiteX2" fmla="*/ 145802 w 156554"/>
                <a:gd name="connsiteY2" fmla="*/ 69934 h 156123"/>
                <a:gd name="connsiteX3" fmla="*/ 145759 w 156554"/>
                <a:gd name="connsiteY3" fmla="*/ 65160 h 156123"/>
                <a:gd name="connsiteX4" fmla="*/ 140985 w 156554"/>
                <a:gd name="connsiteY4" fmla="*/ 65203 h 156123"/>
                <a:gd name="connsiteX5" fmla="*/ 131867 w 156554"/>
                <a:gd name="connsiteY5" fmla="*/ 74579 h 156123"/>
                <a:gd name="connsiteX6" fmla="*/ 126018 w 156554"/>
                <a:gd name="connsiteY6" fmla="*/ 74579 h 156123"/>
                <a:gd name="connsiteX7" fmla="*/ 135996 w 156554"/>
                <a:gd name="connsiteY7" fmla="*/ 61934 h 156123"/>
                <a:gd name="connsiteX8" fmla="*/ 135394 w 156554"/>
                <a:gd name="connsiteY8" fmla="*/ 57203 h 156123"/>
                <a:gd name="connsiteX9" fmla="*/ 130663 w 156554"/>
                <a:gd name="connsiteY9" fmla="*/ 57805 h 156123"/>
                <a:gd name="connsiteX10" fmla="*/ 117502 w 156554"/>
                <a:gd name="connsiteY10" fmla="*/ 74579 h 156123"/>
                <a:gd name="connsiteX11" fmla="*/ 86621 w 156554"/>
                <a:gd name="connsiteY11" fmla="*/ 74579 h 156123"/>
                <a:gd name="connsiteX12" fmla="*/ 108642 w 156554"/>
                <a:gd name="connsiteY12" fmla="*/ 52558 h 156123"/>
                <a:gd name="connsiteX13" fmla="*/ 130749 w 156554"/>
                <a:gd name="connsiteY13" fmla="*/ 49289 h 156123"/>
                <a:gd name="connsiteX14" fmla="*/ 133587 w 156554"/>
                <a:gd name="connsiteY14" fmla="*/ 45505 h 156123"/>
                <a:gd name="connsiteX15" fmla="*/ 129802 w 156554"/>
                <a:gd name="connsiteY15" fmla="*/ 42666 h 156123"/>
                <a:gd name="connsiteX16" fmla="*/ 116642 w 156554"/>
                <a:gd name="connsiteY16" fmla="*/ 44558 h 156123"/>
                <a:gd name="connsiteX17" fmla="*/ 118706 w 156554"/>
                <a:gd name="connsiteY17" fmla="*/ 42408 h 156123"/>
                <a:gd name="connsiteX18" fmla="*/ 132555 w 156554"/>
                <a:gd name="connsiteY18" fmla="*/ 39914 h 156123"/>
                <a:gd name="connsiteX19" fmla="*/ 135222 w 156554"/>
                <a:gd name="connsiteY19" fmla="*/ 35957 h 156123"/>
                <a:gd name="connsiteX20" fmla="*/ 131351 w 156554"/>
                <a:gd name="connsiteY20" fmla="*/ 33290 h 156123"/>
                <a:gd name="connsiteX21" fmla="*/ 127136 w 156554"/>
                <a:gd name="connsiteY21" fmla="*/ 34064 h 156123"/>
                <a:gd name="connsiteX22" fmla="*/ 133673 w 156554"/>
                <a:gd name="connsiteY22" fmla="*/ 27441 h 156123"/>
                <a:gd name="connsiteX23" fmla="*/ 133783 w 156554"/>
                <a:gd name="connsiteY23" fmla="*/ 22820 h 156123"/>
                <a:gd name="connsiteX24" fmla="*/ 133673 w 156554"/>
                <a:gd name="connsiteY24" fmla="*/ 22710 h 156123"/>
                <a:gd name="connsiteX25" fmla="*/ 128942 w 156554"/>
                <a:gd name="connsiteY25" fmla="*/ 22710 h 156123"/>
                <a:gd name="connsiteX26" fmla="*/ 120341 w 156554"/>
                <a:gd name="connsiteY26" fmla="*/ 31312 h 156123"/>
                <a:gd name="connsiteX27" fmla="*/ 120341 w 156554"/>
                <a:gd name="connsiteY27" fmla="*/ 24774 h 156123"/>
                <a:gd name="connsiteX28" fmla="*/ 116900 w 156554"/>
                <a:gd name="connsiteY28" fmla="*/ 21506 h 156123"/>
                <a:gd name="connsiteX29" fmla="*/ 113544 w 156554"/>
                <a:gd name="connsiteY29" fmla="*/ 24859 h 156123"/>
                <a:gd name="connsiteX30" fmla="*/ 113545 w 156554"/>
                <a:gd name="connsiteY30" fmla="*/ 24946 h 156123"/>
                <a:gd name="connsiteX31" fmla="*/ 113545 w 156554"/>
                <a:gd name="connsiteY31" fmla="*/ 29247 h 156123"/>
                <a:gd name="connsiteX32" fmla="*/ 109316 w 156554"/>
                <a:gd name="connsiteY32" fmla="*/ 27380 h 156123"/>
                <a:gd name="connsiteX33" fmla="*/ 107266 w 156554"/>
                <a:gd name="connsiteY33" fmla="*/ 29935 h 156123"/>
                <a:gd name="connsiteX34" fmla="*/ 103911 w 156554"/>
                <a:gd name="connsiteY34" fmla="*/ 47741 h 156123"/>
                <a:gd name="connsiteX35" fmla="*/ 81632 w 156554"/>
                <a:gd name="connsiteY35" fmla="*/ 69934 h 156123"/>
                <a:gd name="connsiteX36" fmla="*/ 81632 w 156554"/>
                <a:gd name="connsiteY36" fmla="*/ 39397 h 156123"/>
                <a:gd name="connsiteX37" fmla="*/ 100040 w 156554"/>
                <a:gd name="connsiteY37" fmla="*/ 26237 h 156123"/>
                <a:gd name="connsiteX38" fmla="*/ 100856 w 156554"/>
                <a:gd name="connsiteY38" fmla="*/ 21563 h 156123"/>
                <a:gd name="connsiteX39" fmla="*/ 100815 w 156554"/>
                <a:gd name="connsiteY39" fmla="*/ 21506 h 156123"/>
                <a:gd name="connsiteX40" fmla="*/ 96270 w 156554"/>
                <a:gd name="connsiteY40" fmla="*/ 20660 h 156123"/>
                <a:gd name="connsiteX41" fmla="*/ 96170 w 156554"/>
                <a:gd name="connsiteY41" fmla="*/ 20731 h 156123"/>
                <a:gd name="connsiteX42" fmla="*/ 81632 w 156554"/>
                <a:gd name="connsiteY42" fmla="*/ 31140 h 156123"/>
                <a:gd name="connsiteX43" fmla="*/ 81632 w 156554"/>
                <a:gd name="connsiteY43" fmla="*/ 24516 h 156123"/>
                <a:gd name="connsiteX44" fmla="*/ 89632 w 156554"/>
                <a:gd name="connsiteY44" fmla="*/ 12990 h 156123"/>
                <a:gd name="connsiteX45" fmla="*/ 88772 w 156554"/>
                <a:gd name="connsiteY45" fmla="*/ 8259 h 156123"/>
                <a:gd name="connsiteX46" fmla="*/ 84127 w 156554"/>
                <a:gd name="connsiteY46" fmla="*/ 9119 h 156123"/>
                <a:gd name="connsiteX47" fmla="*/ 81632 w 156554"/>
                <a:gd name="connsiteY47" fmla="*/ 12646 h 156123"/>
                <a:gd name="connsiteX48" fmla="*/ 81632 w 156554"/>
                <a:gd name="connsiteY48" fmla="*/ 3356 h 156123"/>
                <a:gd name="connsiteX49" fmla="*/ 78452 w 156554"/>
                <a:gd name="connsiteY49" fmla="*/ 1 h 156123"/>
                <a:gd name="connsiteX50" fmla="*/ 78278 w 156554"/>
                <a:gd name="connsiteY50" fmla="*/ 1 h 156123"/>
                <a:gd name="connsiteX51" fmla="*/ 74923 w 156554"/>
                <a:gd name="connsiteY51" fmla="*/ 3356 h 156123"/>
                <a:gd name="connsiteX52" fmla="*/ 74923 w 156554"/>
                <a:gd name="connsiteY52" fmla="*/ 15140 h 156123"/>
                <a:gd name="connsiteX53" fmla="*/ 70278 w 156554"/>
                <a:gd name="connsiteY53" fmla="*/ 10667 h 156123"/>
                <a:gd name="connsiteX54" fmla="*/ 65504 w 156554"/>
                <a:gd name="connsiteY54" fmla="*/ 10710 h 156123"/>
                <a:gd name="connsiteX55" fmla="*/ 65547 w 156554"/>
                <a:gd name="connsiteY55" fmla="*/ 15484 h 156123"/>
                <a:gd name="connsiteX56" fmla="*/ 74923 w 156554"/>
                <a:gd name="connsiteY56" fmla="*/ 24086 h 156123"/>
                <a:gd name="connsiteX57" fmla="*/ 74923 w 156554"/>
                <a:gd name="connsiteY57" fmla="*/ 29935 h 156123"/>
                <a:gd name="connsiteX58" fmla="*/ 62278 w 156554"/>
                <a:gd name="connsiteY58" fmla="*/ 20043 h 156123"/>
                <a:gd name="connsiteX59" fmla="*/ 57548 w 156554"/>
                <a:gd name="connsiteY59" fmla="*/ 20646 h 156123"/>
                <a:gd name="connsiteX60" fmla="*/ 58150 w 156554"/>
                <a:gd name="connsiteY60" fmla="*/ 25377 h 156123"/>
                <a:gd name="connsiteX61" fmla="*/ 75353 w 156554"/>
                <a:gd name="connsiteY61" fmla="*/ 38537 h 156123"/>
                <a:gd name="connsiteX62" fmla="*/ 75353 w 156554"/>
                <a:gd name="connsiteY62" fmla="*/ 68644 h 156123"/>
                <a:gd name="connsiteX63" fmla="*/ 53074 w 156554"/>
                <a:gd name="connsiteY63" fmla="*/ 46365 h 156123"/>
                <a:gd name="connsiteX64" fmla="*/ 51010 w 156554"/>
                <a:gd name="connsiteY64" fmla="*/ 22452 h 156123"/>
                <a:gd name="connsiteX65" fmla="*/ 47311 w 156554"/>
                <a:gd name="connsiteY65" fmla="*/ 19355 h 156123"/>
                <a:gd name="connsiteX66" fmla="*/ 44301 w 156554"/>
                <a:gd name="connsiteY66" fmla="*/ 22968 h 156123"/>
                <a:gd name="connsiteX67" fmla="*/ 45677 w 156554"/>
                <a:gd name="connsiteY67" fmla="*/ 38967 h 156123"/>
                <a:gd name="connsiteX68" fmla="*/ 40860 w 156554"/>
                <a:gd name="connsiteY68" fmla="*/ 34150 h 156123"/>
                <a:gd name="connsiteX69" fmla="*/ 40258 w 156554"/>
                <a:gd name="connsiteY69" fmla="*/ 20129 h 156123"/>
                <a:gd name="connsiteX70" fmla="*/ 36909 w 156554"/>
                <a:gd name="connsiteY70" fmla="*/ 16943 h 156123"/>
                <a:gd name="connsiteX71" fmla="*/ 36817 w 156554"/>
                <a:gd name="connsiteY71" fmla="*/ 16947 h 156123"/>
                <a:gd name="connsiteX72" fmla="*/ 33548 w 156554"/>
                <a:gd name="connsiteY72" fmla="*/ 20385 h 156123"/>
                <a:gd name="connsiteX73" fmla="*/ 33548 w 156554"/>
                <a:gd name="connsiteY73" fmla="*/ 20387 h 156123"/>
                <a:gd name="connsiteX74" fmla="*/ 33548 w 156554"/>
                <a:gd name="connsiteY74" fmla="*/ 27097 h 156123"/>
                <a:gd name="connsiteX75" fmla="*/ 28387 w 156554"/>
                <a:gd name="connsiteY75" fmla="*/ 21936 h 156123"/>
                <a:gd name="connsiteX76" fmla="*/ 23656 w 156554"/>
                <a:gd name="connsiteY76" fmla="*/ 21936 h 156123"/>
                <a:gd name="connsiteX77" fmla="*/ 23547 w 156554"/>
                <a:gd name="connsiteY77" fmla="*/ 26557 h 156123"/>
                <a:gd name="connsiteX78" fmla="*/ 23656 w 156554"/>
                <a:gd name="connsiteY78" fmla="*/ 26667 h 156123"/>
                <a:gd name="connsiteX79" fmla="*/ 27871 w 156554"/>
                <a:gd name="connsiteY79" fmla="*/ 30882 h 156123"/>
                <a:gd name="connsiteX80" fmla="*/ 23742 w 156554"/>
                <a:gd name="connsiteY80" fmla="*/ 30366 h 156123"/>
                <a:gd name="connsiteX81" fmla="*/ 19957 w 156554"/>
                <a:gd name="connsiteY81" fmla="*/ 33204 h 156123"/>
                <a:gd name="connsiteX82" fmla="*/ 22643 w 156554"/>
                <a:gd name="connsiteY82" fmla="*/ 36967 h 156123"/>
                <a:gd name="connsiteX83" fmla="*/ 22796 w 156554"/>
                <a:gd name="connsiteY83" fmla="*/ 36989 h 156123"/>
                <a:gd name="connsiteX84" fmla="*/ 35699 w 156554"/>
                <a:gd name="connsiteY84" fmla="*/ 38795 h 156123"/>
                <a:gd name="connsiteX85" fmla="*/ 41290 w 156554"/>
                <a:gd name="connsiteY85" fmla="*/ 44386 h 156123"/>
                <a:gd name="connsiteX86" fmla="*/ 25721 w 156554"/>
                <a:gd name="connsiteY86" fmla="*/ 42666 h 156123"/>
                <a:gd name="connsiteX87" fmla="*/ 21851 w 156554"/>
                <a:gd name="connsiteY87" fmla="*/ 45411 h 156123"/>
                <a:gd name="connsiteX88" fmla="*/ 21850 w 156554"/>
                <a:gd name="connsiteY88" fmla="*/ 45419 h 156123"/>
                <a:gd name="connsiteX89" fmla="*/ 24602 w 156554"/>
                <a:gd name="connsiteY89" fmla="*/ 49289 h 156123"/>
                <a:gd name="connsiteX90" fmla="*/ 48688 w 156554"/>
                <a:gd name="connsiteY90" fmla="*/ 53246 h 156123"/>
                <a:gd name="connsiteX91" fmla="*/ 48688 w 156554"/>
                <a:gd name="connsiteY91" fmla="*/ 53246 h 156123"/>
                <a:gd name="connsiteX92" fmla="*/ 69934 w 156554"/>
                <a:gd name="connsiteY92" fmla="*/ 74493 h 156123"/>
                <a:gd name="connsiteX93" fmla="*/ 38623 w 156554"/>
                <a:gd name="connsiteY93" fmla="*/ 74493 h 156123"/>
                <a:gd name="connsiteX94" fmla="*/ 22108 w 156554"/>
                <a:gd name="connsiteY94" fmla="*/ 57289 h 156123"/>
                <a:gd name="connsiteX95" fmla="*/ 17334 w 156554"/>
                <a:gd name="connsiteY95" fmla="*/ 57160 h 156123"/>
                <a:gd name="connsiteX96" fmla="*/ 17205 w 156554"/>
                <a:gd name="connsiteY96" fmla="*/ 61934 h 156123"/>
                <a:gd name="connsiteX97" fmla="*/ 29248 w 156554"/>
                <a:gd name="connsiteY97" fmla="*/ 74321 h 156123"/>
                <a:gd name="connsiteX98" fmla="*/ 20646 w 156554"/>
                <a:gd name="connsiteY98" fmla="*/ 74321 h 156123"/>
                <a:gd name="connsiteX99" fmla="*/ 10323 w 156554"/>
                <a:gd name="connsiteY99" fmla="*/ 64859 h 156123"/>
                <a:gd name="connsiteX100" fmla="*/ 5581 w 156554"/>
                <a:gd name="connsiteY100" fmla="*/ 64721 h 156123"/>
                <a:gd name="connsiteX101" fmla="*/ 5443 w 156554"/>
                <a:gd name="connsiteY101" fmla="*/ 69463 h 156123"/>
                <a:gd name="connsiteX102" fmla="*/ 5765 w 156554"/>
                <a:gd name="connsiteY102" fmla="*/ 69762 h 156123"/>
                <a:gd name="connsiteX103" fmla="*/ 10668 w 156554"/>
                <a:gd name="connsiteY103" fmla="*/ 74321 h 156123"/>
                <a:gd name="connsiteX104" fmla="*/ 3356 w 156554"/>
                <a:gd name="connsiteY104" fmla="*/ 74321 h 156123"/>
                <a:gd name="connsiteX105" fmla="*/ 1 w 156554"/>
                <a:gd name="connsiteY105" fmla="*/ 77675 h 156123"/>
                <a:gd name="connsiteX106" fmla="*/ 3181 w 156554"/>
                <a:gd name="connsiteY106" fmla="*/ 81030 h 156123"/>
                <a:gd name="connsiteX107" fmla="*/ 3356 w 156554"/>
                <a:gd name="connsiteY107" fmla="*/ 81030 h 156123"/>
                <a:gd name="connsiteX108" fmla="*/ 9291 w 156554"/>
                <a:gd name="connsiteY108" fmla="*/ 81030 h 156123"/>
                <a:gd name="connsiteX109" fmla="*/ 6023 w 156554"/>
                <a:gd name="connsiteY109" fmla="*/ 83525 h 156123"/>
                <a:gd name="connsiteX110" fmla="*/ 5420 w 156554"/>
                <a:gd name="connsiteY110" fmla="*/ 88256 h 156123"/>
                <a:gd name="connsiteX111" fmla="*/ 8087 w 156554"/>
                <a:gd name="connsiteY111" fmla="*/ 89632 h 156123"/>
                <a:gd name="connsiteX112" fmla="*/ 10065 w 156554"/>
                <a:gd name="connsiteY112" fmla="*/ 88944 h 156123"/>
                <a:gd name="connsiteX113" fmla="*/ 20474 w 156554"/>
                <a:gd name="connsiteY113" fmla="*/ 81030 h 156123"/>
                <a:gd name="connsiteX114" fmla="*/ 30710 w 156554"/>
                <a:gd name="connsiteY114" fmla="*/ 81030 h 156123"/>
                <a:gd name="connsiteX115" fmla="*/ 17377 w 156554"/>
                <a:gd name="connsiteY115" fmla="*/ 95223 h 156123"/>
                <a:gd name="connsiteX116" fmla="*/ 17744 w 156554"/>
                <a:gd name="connsiteY116" fmla="*/ 100075 h 156123"/>
                <a:gd name="connsiteX117" fmla="*/ 19785 w 156554"/>
                <a:gd name="connsiteY117" fmla="*/ 100900 h 156123"/>
                <a:gd name="connsiteX118" fmla="*/ 22280 w 156554"/>
                <a:gd name="connsiteY118" fmla="*/ 99782 h 156123"/>
                <a:gd name="connsiteX119" fmla="*/ 39914 w 156554"/>
                <a:gd name="connsiteY119" fmla="*/ 81030 h 156123"/>
                <a:gd name="connsiteX120" fmla="*/ 70020 w 156554"/>
                <a:gd name="connsiteY120" fmla="*/ 81030 h 156123"/>
                <a:gd name="connsiteX121" fmla="*/ 47225 w 156554"/>
                <a:gd name="connsiteY121" fmla="*/ 103739 h 156123"/>
                <a:gd name="connsiteX122" fmla="*/ 25377 w 156554"/>
                <a:gd name="connsiteY122" fmla="*/ 104513 h 156123"/>
                <a:gd name="connsiteX123" fmla="*/ 22108 w 156554"/>
                <a:gd name="connsiteY123" fmla="*/ 107952 h 156123"/>
                <a:gd name="connsiteX124" fmla="*/ 22108 w 156554"/>
                <a:gd name="connsiteY124" fmla="*/ 107954 h 156123"/>
                <a:gd name="connsiteX125" fmla="*/ 25366 w 156554"/>
                <a:gd name="connsiteY125" fmla="*/ 111233 h 156123"/>
                <a:gd name="connsiteX126" fmla="*/ 25635 w 156554"/>
                <a:gd name="connsiteY126" fmla="*/ 111222 h 156123"/>
                <a:gd name="connsiteX127" fmla="*/ 40258 w 156554"/>
                <a:gd name="connsiteY127" fmla="*/ 110706 h 156123"/>
                <a:gd name="connsiteX128" fmla="*/ 34925 w 156554"/>
                <a:gd name="connsiteY128" fmla="*/ 116125 h 156123"/>
                <a:gd name="connsiteX129" fmla="*/ 20990 w 156554"/>
                <a:gd name="connsiteY129" fmla="*/ 116642 h 156123"/>
                <a:gd name="connsiteX130" fmla="*/ 18135 w 156554"/>
                <a:gd name="connsiteY130" fmla="*/ 120582 h 156123"/>
                <a:gd name="connsiteX131" fmla="*/ 20990 w 156554"/>
                <a:gd name="connsiteY131" fmla="*/ 123437 h 156123"/>
                <a:gd name="connsiteX132" fmla="*/ 27613 w 156554"/>
                <a:gd name="connsiteY132" fmla="*/ 123437 h 156123"/>
                <a:gd name="connsiteX133" fmla="*/ 22452 w 156554"/>
                <a:gd name="connsiteY133" fmla="*/ 128684 h 156123"/>
                <a:gd name="connsiteX134" fmla="*/ 22664 w 156554"/>
                <a:gd name="connsiteY134" fmla="*/ 133545 h 156123"/>
                <a:gd name="connsiteX135" fmla="*/ 24861 w 156554"/>
                <a:gd name="connsiteY135" fmla="*/ 134447 h 156123"/>
                <a:gd name="connsiteX136" fmla="*/ 27183 w 156554"/>
                <a:gd name="connsiteY136" fmla="*/ 133415 h 156123"/>
                <a:gd name="connsiteX137" fmla="*/ 31484 w 156554"/>
                <a:gd name="connsiteY137" fmla="*/ 129200 h 156123"/>
                <a:gd name="connsiteX138" fmla="*/ 30882 w 156554"/>
                <a:gd name="connsiteY138" fmla="*/ 133329 h 156123"/>
                <a:gd name="connsiteX139" fmla="*/ 33752 w 156554"/>
                <a:gd name="connsiteY139" fmla="*/ 137107 h 156123"/>
                <a:gd name="connsiteX140" fmla="*/ 33806 w 156554"/>
                <a:gd name="connsiteY140" fmla="*/ 137114 h 156123"/>
                <a:gd name="connsiteX141" fmla="*/ 34236 w 156554"/>
                <a:gd name="connsiteY141" fmla="*/ 137114 h 156123"/>
                <a:gd name="connsiteX142" fmla="*/ 37591 w 156554"/>
                <a:gd name="connsiteY142" fmla="*/ 134189 h 156123"/>
                <a:gd name="connsiteX143" fmla="*/ 39311 w 156554"/>
                <a:gd name="connsiteY143" fmla="*/ 121373 h 156123"/>
                <a:gd name="connsiteX144" fmla="*/ 44903 w 156554"/>
                <a:gd name="connsiteY144" fmla="*/ 115695 h 156123"/>
                <a:gd name="connsiteX145" fmla="*/ 42064 w 156554"/>
                <a:gd name="connsiteY145" fmla="*/ 132899 h 156123"/>
                <a:gd name="connsiteX146" fmla="*/ 44903 w 156554"/>
                <a:gd name="connsiteY146" fmla="*/ 136770 h 156123"/>
                <a:gd name="connsiteX147" fmla="*/ 45419 w 156554"/>
                <a:gd name="connsiteY147" fmla="*/ 136770 h 156123"/>
                <a:gd name="connsiteX148" fmla="*/ 48774 w 156554"/>
                <a:gd name="connsiteY148" fmla="*/ 133931 h 156123"/>
                <a:gd name="connsiteX149" fmla="*/ 52989 w 156554"/>
                <a:gd name="connsiteY149" fmla="*/ 107610 h 156123"/>
                <a:gd name="connsiteX150" fmla="*/ 52989 w 156554"/>
                <a:gd name="connsiteY150" fmla="*/ 107610 h 156123"/>
                <a:gd name="connsiteX151" fmla="*/ 74321 w 156554"/>
                <a:gd name="connsiteY151" fmla="*/ 86277 h 156123"/>
                <a:gd name="connsiteX152" fmla="*/ 74321 w 156554"/>
                <a:gd name="connsiteY152" fmla="*/ 118362 h 156123"/>
                <a:gd name="connsiteX153" fmla="*/ 57117 w 156554"/>
                <a:gd name="connsiteY153" fmla="*/ 137802 h 156123"/>
                <a:gd name="connsiteX154" fmla="*/ 57008 w 156554"/>
                <a:gd name="connsiteY154" fmla="*/ 142423 h 156123"/>
                <a:gd name="connsiteX155" fmla="*/ 57117 w 156554"/>
                <a:gd name="connsiteY155" fmla="*/ 142533 h 156123"/>
                <a:gd name="connsiteX156" fmla="*/ 61848 w 156554"/>
                <a:gd name="connsiteY156" fmla="*/ 142533 h 156123"/>
                <a:gd name="connsiteX157" fmla="*/ 74063 w 156554"/>
                <a:gd name="connsiteY157" fmla="*/ 128770 h 156123"/>
                <a:gd name="connsiteX158" fmla="*/ 74063 w 156554"/>
                <a:gd name="connsiteY158" fmla="*/ 135566 h 156123"/>
                <a:gd name="connsiteX159" fmla="*/ 64601 w 156554"/>
                <a:gd name="connsiteY159" fmla="*/ 145802 h 156123"/>
                <a:gd name="connsiteX160" fmla="*/ 64601 w 156554"/>
                <a:gd name="connsiteY160" fmla="*/ 150619 h 156123"/>
                <a:gd name="connsiteX161" fmla="*/ 69332 w 156554"/>
                <a:gd name="connsiteY161" fmla="*/ 150619 h 156123"/>
                <a:gd name="connsiteX162" fmla="*/ 73891 w 156554"/>
                <a:gd name="connsiteY162" fmla="*/ 145630 h 156123"/>
                <a:gd name="connsiteX163" fmla="*/ 73891 w 156554"/>
                <a:gd name="connsiteY163" fmla="*/ 152769 h 156123"/>
                <a:gd name="connsiteX164" fmla="*/ 77246 w 156554"/>
                <a:gd name="connsiteY164" fmla="*/ 156124 h 156123"/>
                <a:gd name="connsiteX165" fmla="*/ 80601 w 156554"/>
                <a:gd name="connsiteY165" fmla="*/ 152769 h 156123"/>
                <a:gd name="connsiteX166" fmla="*/ 80600 w 156554"/>
                <a:gd name="connsiteY166" fmla="*/ 146748 h 156123"/>
                <a:gd name="connsiteX167" fmla="*/ 83181 w 156554"/>
                <a:gd name="connsiteY167" fmla="*/ 150103 h 156123"/>
                <a:gd name="connsiteX168" fmla="*/ 85847 w 156554"/>
                <a:gd name="connsiteY168" fmla="*/ 151393 h 156123"/>
                <a:gd name="connsiteX169" fmla="*/ 87826 w 156554"/>
                <a:gd name="connsiteY169" fmla="*/ 150705 h 156123"/>
                <a:gd name="connsiteX170" fmla="*/ 88545 w 156554"/>
                <a:gd name="connsiteY170" fmla="*/ 146015 h 156123"/>
                <a:gd name="connsiteX171" fmla="*/ 88514 w 156554"/>
                <a:gd name="connsiteY171" fmla="*/ 145974 h 156123"/>
                <a:gd name="connsiteX172" fmla="*/ 80600 w 156554"/>
                <a:gd name="connsiteY172" fmla="*/ 135651 h 156123"/>
                <a:gd name="connsiteX173" fmla="*/ 80600 w 156554"/>
                <a:gd name="connsiteY173" fmla="*/ 127652 h 156123"/>
                <a:gd name="connsiteX174" fmla="*/ 90750 w 156554"/>
                <a:gd name="connsiteY174" fmla="*/ 141759 h 156123"/>
                <a:gd name="connsiteX175" fmla="*/ 93503 w 156554"/>
                <a:gd name="connsiteY175" fmla="*/ 143135 h 156123"/>
                <a:gd name="connsiteX176" fmla="*/ 95481 w 156554"/>
                <a:gd name="connsiteY176" fmla="*/ 142447 h 156123"/>
                <a:gd name="connsiteX177" fmla="*/ 96327 w 156554"/>
                <a:gd name="connsiteY177" fmla="*/ 137902 h 156123"/>
                <a:gd name="connsiteX178" fmla="*/ 96256 w 156554"/>
                <a:gd name="connsiteY178" fmla="*/ 137802 h 156123"/>
                <a:gd name="connsiteX179" fmla="*/ 80858 w 156554"/>
                <a:gd name="connsiteY179" fmla="*/ 116469 h 156123"/>
                <a:gd name="connsiteX180" fmla="*/ 80858 w 156554"/>
                <a:gd name="connsiteY180" fmla="*/ 116469 h 156123"/>
                <a:gd name="connsiteX181" fmla="*/ 80858 w 156554"/>
                <a:gd name="connsiteY181" fmla="*/ 85503 h 156123"/>
                <a:gd name="connsiteX182" fmla="*/ 103223 w 156554"/>
                <a:gd name="connsiteY182" fmla="*/ 107868 h 156123"/>
                <a:gd name="connsiteX183" fmla="*/ 103223 w 156554"/>
                <a:gd name="connsiteY183" fmla="*/ 131351 h 156123"/>
                <a:gd name="connsiteX184" fmla="*/ 106578 w 156554"/>
                <a:gd name="connsiteY184" fmla="*/ 134791 h 156123"/>
                <a:gd name="connsiteX185" fmla="*/ 106578 w 156554"/>
                <a:gd name="connsiteY185" fmla="*/ 134791 h 156123"/>
                <a:gd name="connsiteX186" fmla="*/ 110018 w 156554"/>
                <a:gd name="connsiteY186" fmla="*/ 131437 h 156123"/>
                <a:gd name="connsiteX187" fmla="*/ 110018 w 156554"/>
                <a:gd name="connsiteY187" fmla="*/ 114233 h 156123"/>
                <a:gd name="connsiteX188" fmla="*/ 113631 w 156554"/>
                <a:gd name="connsiteY188" fmla="*/ 117932 h 156123"/>
                <a:gd name="connsiteX189" fmla="*/ 116212 w 156554"/>
                <a:gd name="connsiteY189" fmla="*/ 131781 h 156123"/>
                <a:gd name="connsiteX190" fmla="*/ 119480 w 156554"/>
                <a:gd name="connsiteY190" fmla="*/ 134533 h 156123"/>
                <a:gd name="connsiteX191" fmla="*/ 120169 w 156554"/>
                <a:gd name="connsiteY191" fmla="*/ 134533 h 156123"/>
                <a:gd name="connsiteX192" fmla="*/ 122842 w 156554"/>
                <a:gd name="connsiteY192" fmla="*/ 130614 h 156123"/>
                <a:gd name="connsiteX193" fmla="*/ 122835 w 156554"/>
                <a:gd name="connsiteY193" fmla="*/ 130576 h 156123"/>
                <a:gd name="connsiteX194" fmla="*/ 122061 w 156554"/>
                <a:gd name="connsiteY194" fmla="*/ 126448 h 156123"/>
                <a:gd name="connsiteX195" fmla="*/ 128598 w 156554"/>
                <a:gd name="connsiteY195" fmla="*/ 132985 h 156123"/>
                <a:gd name="connsiteX196" fmla="*/ 133372 w 156554"/>
                <a:gd name="connsiteY196" fmla="*/ 133028 h 156123"/>
                <a:gd name="connsiteX197" fmla="*/ 133415 w 156554"/>
                <a:gd name="connsiteY197" fmla="*/ 128254 h 156123"/>
                <a:gd name="connsiteX198" fmla="*/ 124813 w 156554"/>
                <a:gd name="connsiteY198" fmla="*/ 119652 h 156123"/>
                <a:gd name="connsiteX199" fmla="*/ 131265 w 156554"/>
                <a:gd name="connsiteY199" fmla="*/ 119652 h 156123"/>
                <a:gd name="connsiteX200" fmla="*/ 134620 w 156554"/>
                <a:gd name="connsiteY200" fmla="*/ 116211 h 156123"/>
                <a:gd name="connsiteX201" fmla="*/ 131179 w 156554"/>
                <a:gd name="connsiteY201" fmla="*/ 112857 h 156123"/>
                <a:gd name="connsiteX202" fmla="*/ 118190 w 156554"/>
                <a:gd name="connsiteY202" fmla="*/ 112857 h 156123"/>
                <a:gd name="connsiteX203" fmla="*/ 113975 w 156554"/>
                <a:gd name="connsiteY203" fmla="*/ 108728 h 156123"/>
                <a:gd name="connsiteX204" fmla="*/ 129975 w 156554"/>
                <a:gd name="connsiteY204" fmla="*/ 106749 h 156123"/>
                <a:gd name="connsiteX205" fmla="*/ 132915 w 156554"/>
                <a:gd name="connsiteY205" fmla="*/ 103182 h 156123"/>
                <a:gd name="connsiteX206" fmla="*/ 132899 w 156554"/>
                <a:gd name="connsiteY206" fmla="*/ 103051 h 156123"/>
                <a:gd name="connsiteX207" fmla="*/ 129332 w 156554"/>
                <a:gd name="connsiteY207" fmla="*/ 100111 h 156123"/>
                <a:gd name="connsiteX208" fmla="*/ 129200 w 156554"/>
                <a:gd name="connsiteY208" fmla="*/ 100126 h 156123"/>
                <a:gd name="connsiteX209" fmla="*/ 107954 w 156554"/>
                <a:gd name="connsiteY209" fmla="*/ 102621 h 156123"/>
                <a:gd name="connsiteX210" fmla="*/ 86105 w 156554"/>
                <a:gd name="connsiteY210" fmla="*/ 80772 h 156123"/>
                <a:gd name="connsiteX211" fmla="*/ 117330 w 156554"/>
                <a:gd name="connsiteY211" fmla="*/ 80772 h 156123"/>
                <a:gd name="connsiteX212" fmla="*/ 137544 w 156554"/>
                <a:gd name="connsiteY212" fmla="*/ 95997 h 156123"/>
                <a:gd name="connsiteX213" fmla="*/ 139523 w 156554"/>
                <a:gd name="connsiteY213" fmla="*/ 96685 h 156123"/>
                <a:gd name="connsiteX214" fmla="*/ 142189 w 156554"/>
                <a:gd name="connsiteY214" fmla="*/ 95309 h 156123"/>
                <a:gd name="connsiteX215" fmla="*/ 141656 w 156554"/>
                <a:gd name="connsiteY215" fmla="*/ 90717 h 156123"/>
                <a:gd name="connsiteX216" fmla="*/ 141587 w 156554"/>
                <a:gd name="connsiteY216" fmla="*/ 90664 h 156123"/>
                <a:gd name="connsiteX217" fmla="*/ 128942 w 156554"/>
                <a:gd name="connsiteY217" fmla="*/ 81288 h 156123"/>
                <a:gd name="connsiteX218" fmla="*/ 132039 w 156554"/>
                <a:gd name="connsiteY218" fmla="*/ 81288 h 156123"/>
                <a:gd name="connsiteX219" fmla="*/ 143566 w 156554"/>
                <a:gd name="connsiteY219" fmla="*/ 89288 h 156123"/>
                <a:gd name="connsiteX220" fmla="*/ 145458 w 156554"/>
                <a:gd name="connsiteY220" fmla="*/ 89890 h 156123"/>
                <a:gd name="connsiteX221" fmla="*/ 148296 w 156554"/>
                <a:gd name="connsiteY221" fmla="*/ 88428 h 156123"/>
                <a:gd name="connsiteX222" fmla="*/ 147436 w 156554"/>
                <a:gd name="connsiteY222" fmla="*/ 83697 h 156123"/>
                <a:gd name="connsiteX223" fmla="*/ 143909 w 156554"/>
                <a:gd name="connsiteY223" fmla="*/ 81288 h 156123"/>
                <a:gd name="connsiteX224" fmla="*/ 153199 w 156554"/>
                <a:gd name="connsiteY224" fmla="*/ 81288 h 156123"/>
                <a:gd name="connsiteX225" fmla="*/ 156554 w 156554"/>
                <a:gd name="connsiteY225" fmla="*/ 77933 h 156123"/>
                <a:gd name="connsiteX226" fmla="*/ 153458 w 156554"/>
                <a:gd name="connsiteY226" fmla="*/ 74579 h 156123"/>
                <a:gd name="connsiteX227" fmla="*/ 113631 w 156554"/>
                <a:gd name="connsiteY227" fmla="*/ 32430 h 156123"/>
                <a:gd name="connsiteX228" fmla="*/ 113631 w 156554"/>
                <a:gd name="connsiteY228" fmla="*/ 37935 h 156123"/>
                <a:gd name="connsiteX229" fmla="*/ 112255 w 156554"/>
                <a:gd name="connsiteY229" fmla="*/ 39311 h 156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</a:cxnLst>
              <a:rect l="l" t="t" r="r" b="b"/>
              <a:pathLst>
                <a:path w="156554" h="156123">
                  <a:moveTo>
                    <a:pt x="153458" y="74579"/>
                  </a:moveTo>
                  <a:lnTo>
                    <a:pt x="141243" y="74579"/>
                  </a:lnTo>
                  <a:lnTo>
                    <a:pt x="145802" y="69934"/>
                  </a:lnTo>
                  <a:cubicBezTo>
                    <a:pt x="147108" y="68604"/>
                    <a:pt x="147089" y="66466"/>
                    <a:pt x="145759" y="65160"/>
                  </a:cubicBezTo>
                  <a:cubicBezTo>
                    <a:pt x="144429" y="63853"/>
                    <a:pt x="142291" y="63873"/>
                    <a:pt x="140985" y="65203"/>
                  </a:cubicBezTo>
                  <a:lnTo>
                    <a:pt x="131867" y="74579"/>
                  </a:lnTo>
                  <a:lnTo>
                    <a:pt x="126018" y="74579"/>
                  </a:lnTo>
                  <a:lnTo>
                    <a:pt x="135996" y="61934"/>
                  </a:lnTo>
                  <a:cubicBezTo>
                    <a:pt x="137136" y="60461"/>
                    <a:pt x="136866" y="58343"/>
                    <a:pt x="135394" y="57203"/>
                  </a:cubicBezTo>
                  <a:cubicBezTo>
                    <a:pt x="133921" y="56063"/>
                    <a:pt x="131803" y="56332"/>
                    <a:pt x="130663" y="57805"/>
                  </a:cubicBezTo>
                  <a:lnTo>
                    <a:pt x="117502" y="74579"/>
                  </a:lnTo>
                  <a:lnTo>
                    <a:pt x="86621" y="74579"/>
                  </a:lnTo>
                  <a:lnTo>
                    <a:pt x="108642" y="52558"/>
                  </a:lnTo>
                  <a:lnTo>
                    <a:pt x="130749" y="49289"/>
                  </a:lnTo>
                  <a:cubicBezTo>
                    <a:pt x="132575" y="49023"/>
                    <a:pt x="133843" y="47332"/>
                    <a:pt x="133587" y="45505"/>
                  </a:cubicBezTo>
                  <a:cubicBezTo>
                    <a:pt x="133321" y="43679"/>
                    <a:pt x="131630" y="42410"/>
                    <a:pt x="129802" y="42666"/>
                  </a:cubicBezTo>
                  <a:lnTo>
                    <a:pt x="116642" y="44558"/>
                  </a:lnTo>
                  <a:lnTo>
                    <a:pt x="118706" y="42408"/>
                  </a:lnTo>
                  <a:lnTo>
                    <a:pt x="132555" y="39914"/>
                  </a:lnTo>
                  <a:cubicBezTo>
                    <a:pt x="134363" y="39525"/>
                    <a:pt x="135540" y="37778"/>
                    <a:pt x="135222" y="35957"/>
                  </a:cubicBezTo>
                  <a:cubicBezTo>
                    <a:pt x="134874" y="34161"/>
                    <a:pt x="133152" y="32975"/>
                    <a:pt x="131351" y="33290"/>
                  </a:cubicBezTo>
                  <a:lnTo>
                    <a:pt x="127136" y="34064"/>
                  </a:lnTo>
                  <a:lnTo>
                    <a:pt x="133673" y="27441"/>
                  </a:lnTo>
                  <a:cubicBezTo>
                    <a:pt x="134980" y="26195"/>
                    <a:pt x="135029" y="24126"/>
                    <a:pt x="133783" y="22820"/>
                  </a:cubicBezTo>
                  <a:cubicBezTo>
                    <a:pt x="133747" y="22782"/>
                    <a:pt x="133711" y="22745"/>
                    <a:pt x="133673" y="22710"/>
                  </a:cubicBezTo>
                  <a:cubicBezTo>
                    <a:pt x="132365" y="21409"/>
                    <a:pt x="130251" y="21409"/>
                    <a:pt x="128942" y="22710"/>
                  </a:cubicBezTo>
                  <a:lnTo>
                    <a:pt x="120341" y="31312"/>
                  </a:lnTo>
                  <a:lnTo>
                    <a:pt x="120341" y="24774"/>
                  </a:lnTo>
                  <a:cubicBezTo>
                    <a:pt x="120249" y="22941"/>
                    <a:pt x="118735" y="21503"/>
                    <a:pt x="116900" y="21506"/>
                  </a:cubicBezTo>
                  <a:cubicBezTo>
                    <a:pt x="115047" y="21505"/>
                    <a:pt x="113545" y="23006"/>
                    <a:pt x="113544" y="24859"/>
                  </a:cubicBezTo>
                  <a:cubicBezTo>
                    <a:pt x="113544" y="24888"/>
                    <a:pt x="113544" y="24917"/>
                    <a:pt x="113545" y="24946"/>
                  </a:cubicBezTo>
                  <a:lnTo>
                    <a:pt x="113545" y="29247"/>
                  </a:lnTo>
                  <a:cubicBezTo>
                    <a:pt x="112893" y="27564"/>
                    <a:pt x="111000" y="26728"/>
                    <a:pt x="109316" y="27380"/>
                  </a:cubicBezTo>
                  <a:cubicBezTo>
                    <a:pt x="108224" y="27803"/>
                    <a:pt x="107442" y="28778"/>
                    <a:pt x="107266" y="29935"/>
                  </a:cubicBezTo>
                  <a:lnTo>
                    <a:pt x="103911" y="47741"/>
                  </a:lnTo>
                  <a:lnTo>
                    <a:pt x="81632" y="69934"/>
                  </a:lnTo>
                  <a:lnTo>
                    <a:pt x="81632" y="39397"/>
                  </a:lnTo>
                  <a:lnTo>
                    <a:pt x="100040" y="26237"/>
                  </a:lnTo>
                  <a:cubicBezTo>
                    <a:pt x="101556" y="25171"/>
                    <a:pt x="101921" y="23079"/>
                    <a:pt x="100856" y="21563"/>
                  </a:cubicBezTo>
                  <a:cubicBezTo>
                    <a:pt x="100842" y="21544"/>
                    <a:pt x="100828" y="21525"/>
                    <a:pt x="100815" y="21506"/>
                  </a:cubicBezTo>
                  <a:cubicBezTo>
                    <a:pt x="99793" y="20017"/>
                    <a:pt x="97758" y="19638"/>
                    <a:pt x="96270" y="20660"/>
                  </a:cubicBezTo>
                  <a:cubicBezTo>
                    <a:pt x="96236" y="20683"/>
                    <a:pt x="96203" y="20707"/>
                    <a:pt x="96170" y="20731"/>
                  </a:cubicBezTo>
                  <a:lnTo>
                    <a:pt x="81632" y="31140"/>
                  </a:lnTo>
                  <a:lnTo>
                    <a:pt x="81632" y="24516"/>
                  </a:lnTo>
                  <a:lnTo>
                    <a:pt x="89632" y="12990"/>
                  </a:lnTo>
                  <a:cubicBezTo>
                    <a:pt x="90678" y="11441"/>
                    <a:pt x="90296" y="9340"/>
                    <a:pt x="88772" y="8259"/>
                  </a:cubicBezTo>
                  <a:cubicBezTo>
                    <a:pt x="87250" y="7222"/>
                    <a:pt x="85177" y="7606"/>
                    <a:pt x="84127" y="9119"/>
                  </a:cubicBezTo>
                  <a:lnTo>
                    <a:pt x="81632" y="12646"/>
                  </a:lnTo>
                  <a:lnTo>
                    <a:pt x="81632" y="3356"/>
                  </a:lnTo>
                  <a:cubicBezTo>
                    <a:pt x="81680" y="1551"/>
                    <a:pt x="80257" y="49"/>
                    <a:pt x="78452" y="1"/>
                  </a:cubicBezTo>
                  <a:cubicBezTo>
                    <a:pt x="78394" y="0"/>
                    <a:pt x="78336" y="0"/>
                    <a:pt x="78278" y="1"/>
                  </a:cubicBezTo>
                  <a:cubicBezTo>
                    <a:pt x="76425" y="1"/>
                    <a:pt x="74923" y="1503"/>
                    <a:pt x="74923" y="3356"/>
                  </a:cubicBezTo>
                  <a:lnTo>
                    <a:pt x="74923" y="15140"/>
                  </a:lnTo>
                  <a:lnTo>
                    <a:pt x="70278" y="10667"/>
                  </a:lnTo>
                  <a:cubicBezTo>
                    <a:pt x="68948" y="9361"/>
                    <a:pt x="66811" y="9380"/>
                    <a:pt x="65504" y="10710"/>
                  </a:cubicBezTo>
                  <a:cubicBezTo>
                    <a:pt x="64198" y="12040"/>
                    <a:pt x="64217" y="14178"/>
                    <a:pt x="65547" y="15484"/>
                  </a:cubicBezTo>
                  <a:lnTo>
                    <a:pt x="74923" y="24086"/>
                  </a:lnTo>
                  <a:lnTo>
                    <a:pt x="74923" y="29935"/>
                  </a:lnTo>
                  <a:lnTo>
                    <a:pt x="62278" y="20043"/>
                  </a:lnTo>
                  <a:cubicBezTo>
                    <a:pt x="60806" y="18903"/>
                    <a:pt x="58688" y="19173"/>
                    <a:pt x="57548" y="20646"/>
                  </a:cubicBezTo>
                  <a:cubicBezTo>
                    <a:pt x="56407" y="22118"/>
                    <a:pt x="56677" y="24236"/>
                    <a:pt x="58150" y="25377"/>
                  </a:cubicBezTo>
                  <a:lnTo>
                    <a:pt x="75353" y="38537"/>
                  </a:lnTo>
                  <a:lnTo>
                    <a:pt x="75353" y="68644"/>
                  </a:lnTo>
                  <a:lnTo>
                    <a:pt x="53074" y="46365"/>
                  </a:lnTo>
                  <a:lnTo>
                    <a:pt x="51010" y="22452"/>
                  </a:lnTo>
                  <a:cubicBezTo>
                    <a:pt x="50828" y="20583"/>
                    <a:pt x="49182" y="19206"/>
                    <a:pt x="47311" y="19355"/>
                  </a:cubicBezTo>
                  <a:cubicBezTo>
                    <a:pt x="45490" y="19537"/>
                    <a:pt x="44151" y="21144"/>
                    <a:pt x="44301" y="22968"/>
                  </a:cubicBezTo>
                  <a:lnTo>
                    <a:pt x="45677" y="38967"/>
                  </a:lnTo>
                  <a:lnTo>
                    <a:pt x="40860" y="34150"/>
                  </a:lnTo>
                  <a:lnTo>
                    <a:pt x="40258" y="20129"/>
                  </a:lnTo>
                  <a:cubicBezTo>
                    <a:pt x="40213" y="18325"/>
                    <a:pt x="38713" y="16898"/>
                    <a:pt x="36909" y="16943"/>
                  </a:cubicBezTo>
                  <a:cubicBezTo>
                    <a:pt x="36878" y="16944"/>
                    <a:pt x="36848" y="16945"/>
                    <a:pt x="36817" y="16947"/>
                  </a:cubicBezTo>
                  <a:cubicBezTo>
                    <a:pt x="34965" y="16993"/>
                    <a:pt x="33501" y="18533"/>
                    <a:pt x="33548" y="20385"/>
                  </a:cubicBezTo>
                  <a:cubicBezTo>
                    <a:pt x="33548" y="20386"/>
                    <a:pt x="33548" y="20387"/>
                    <a:pt x="33548" y="20387"/>
                  </a:cubicBezTo>
                  <a:lnTo>
                    <a:pt x="33548" y="27097"/>
                  </a:lnTo>
                  <a:lnTo>
                    <a:pt x="28387" y="21936"/>
                  </a:lnTo>
                  <a:cubicBezTo>
                    <a:pt x="27079" y="20634"/>
                    <a:pt x="24965" y="20634"/>
                    <a:pt x="23656" y="21936"/>
                  </a:cubicBezTo>
                  <a:cubicBezTo>
                    <a:pt x="22350" y="23182"/>
                    <a:pt x="22301" y="25251"/>
                    <a:pt x="23547" y="26557"/>
                  </a:cubicBezTo>
                  <a:cubicBezTo>
                    <a:pt x="23582" y="26594"/>
                    <a:pt x="23619" y="26631"/>
                    <a:pt x="23656" y="26667"/>
                  </a:cubicBezTo>
                  <a:lnTo>
                    <a:pt x="27871" y="30882"/>
                  </a:lnTo>
                  <a:lnTo>
                    <a:pt x="23742" y="30366"/>
                  </a:lnTo>
                  <a:cubicBezTo>
                    <a:pt x="21915" y="30110"/>
                    <a:pt x="20224" y="31378"/>
                    <a:pt x="19957" y="33204"/>
                  </a:cubicBezTo>
                  <a:cubicBezTo>
                    <a:pt x="19660" y="34985"/>
                    <a:pt x="20862" y="36669"/>
                    <a:pt x="22643" y="36967"/>
                  </a:cubicBezTo>
                  <a:cubicBezTo>
                    <a:pt x="22694" y="36976"/>
                    <a:pt x="22745" y="36983"/>
                    <a:pt x="22796" y="36989"/>
                  </a:cubicBezTo>
                  <a:lnTo>
                    <a:pt x="35699" y="38795"/>
                  </a:lnTo>
                  <a:lnTo>
                    <a:pt x="41290" y="44386"/>
                  </a:lnTo>
                  <a:lnTo>
                    <a:pt x="25721" y="42666"/>
                  </a:lnTo>
                  <a:cubicBezTo>
                    <a:pt x="23894" y="42355"/>
                    <a:pt x="22162" y="43584"/>
                    <a:pt x="21851" y="45411"/>
                  </a:cubicBezTo>
                  <a:cubicBezTo>
                    <a:pt x="21851" y="45414"/>
                    <a:pt x="21850" y="45416"/>
                    <a:pt x="21850" y="45419"/>
                  </a:cubicBezTo>
                  <a:cubicBezTo>
                    <a:pt x="21587" y="47237"/>
                    <a:pt x="22799" y="48941"/>
                    <a:pt x="24602" y="49289"/>
                  </a:cubicBezTo>
                  <a:lnTo>
                    <a:pt x="48688" y="53246"/>
                  </a:lnTo>
                  <a:lnTo>
                    <a:pt x="48688" y="53246"/>
                  </a:lnTo>
                  <a:lnTo>
                    <a:pt x="69934" y="74493"/>
                  </a:lnTo>
                  <a:lnTo>
                    <a:pt x="38623" y="74493"/>
                  </a:lnTo>
                  <a:lnTo>
                    <a:pt x="22108" y="57289"/>
                  </a:lnTo>
                  <a:cubicBezTo>
                    <a:pt x="20825" y="55935"/>
                    <a:pt x="18688" y="55877"/>
                    <a:pt x="17334" y="57160"/>
                  </a:cubicBezTo>
                  <a:cubicBezTo>
                    <a:pt x="15980" y="58443"/>
                    <a:pt x="15922" y="60580"/>
                    <a:pt x="17205" y="61934"/>
                  </a:cubicBezTo>
                  <a:lnTo>
                    <a:pt x="29248" y="74321"/>
                  </a:lnTo>
                  <a:lnTo>
                    <a:pt x="20646" y="74321"/>
                  </a:lnTo>
                  <a:lnTo>
                    <a:pt x="10323" y="64859"/>
                  </a:lnTo>
                  <a:cubicBezTo>
                    <a:pt x="9052" y="63511"/>
                    <a:pt x="6929" y="63449"/>
                    <a:pt x="5581" y="64721"/>
                  </a:cubicBezTo>
                  <a:cubicBezTo>
                    <a:pt x="4234" y="65992"/>
                    <a:pt x="4172" y="68115"/>
                    <a:pt x="5443" y="69463"/>
                  </a:cubicBezTo>
                  <a:cubicBezTo>
                    <a:pt x="5544" y="69570"/>
                    <a:pt x="5651" y="69669"/>
                    <a:pt x="5765" y="69762"/>
                  </a:cubicBezTo>
                  <a:lnTo>
                    <a:pt x="10668" y="74321"/>
                  </a:lnTo>
                  <a:lnTo>
                    <a:pt x="3356" y="74321"/>
                  </a:lnTo>
                  <a:cubicBezTo>
                    <a:pt x="1503" y="74321"/>
                    <a:pt x="1" y="75823"/>
                    <a:pt x="1" y="77675"/>
                  </a:cubicBezTo>
                  <a:cubicBezTo>
                    <a:pt x="-47" y="79480"/>
                    <a:pt x="1377" y="80982"/>
                    <a:pt x="3181" y="81030"/>
                  </a:cubicBezTo>
                  <a:cubicBezTo>
                    <a:pt x="3239" y="81032"/>
                    <a:pt x="3298" y="81032"/>
                    <a:pt x="3356" y="81030"/>
                  </a:cubicBezTo>
                  <a:lnTo>
                    <a:pt x="9291" y="81030"/>
                  </a:lnTo>
                  <a:lnTo>
                    <a:pt x="6023" y="83525"/>
                  </a:lnTo>
                  <a:cubicBezTo>
                    <a:pt x="4584" y="84684"/>
                    <a:pt x="4318" y="86773"/>
                    <a:pt x="5420" y="88256"/>
                  </a:cubicBezTo>
                  <a:cubicBezTo>
                    <a:pt x="6034" y="89119"/>
                    <a:pt x="7028" y="89632"/>
                    <a:pt x="8087" y="89632"/>
                  </a:cubicBezTo>
                  <a:cubicBezTo>
                    <a:pt x="8802" y="89614"/>
                    <a:pt x="9493" y="89373"/>
                    <a:pt x="10065" y="88944"/>
                  </a:cubicBezTo>
                  <a:lnTo>
                    <a:pt x="20474" y="81030"/>
                  </a:lnTo>
                  <a:lnTo>
                    <a:pt x="30710" y="81030"/>
                  </a:lnTo>
                  <a:lnTo>
                    <a:pt x="17377" y="95223"/>
                  </a:lnTo>
                  <a:cubicBezTo>
                    <a:pt x="16138" y="96664"/>
                    <a:pt x="16303" y="98837"/>
                    <a:pt x="17744" y="100075"/>
                  </a:cubicBezTo>
                  <a:cubicBezTo>
                    <a:pt x="18316" y="100566"/>
                    <a:pt x="19033" y="100856"/>
                    <a:pt x="19785" y="100900"/>
                  </a:cubicBezTo>
                  <a:cubicBezTo>
                    <a:pt x="20733" y="100878"/>
                    <a:pt x="21633" y="100475"/>
                    <a:pt x="22280" y="99782"/>
                  </a:cubicBezTo>
                  <a:lnTo>
                    <a:pt x="39914" y="81030"/>
                  </a:lnTo>
                  <a:lnTo>
                    <a:pt x="70020" y="81030"/>
                  </a:lnTo>
                  <a:lnTo>
                    <a:pt x="47225" y="103739"/>
                  </a:lnTo>
                  <a:lnTo>
                    <a:pt x="25377" y="104513"/>
                  </a:lnTo>
                  <a:cubicBezTo>
                    <a:pt x="23524" y="104560"/>
                    <a:pt x="22061" y="106099"/>
                    <a:pt x="22108" y="107952"/>
                  </a:cubicBezTo>
                  <a:cubicBezTo>
                    <a:pt x="22108" y="107952"/>
                    <a:pt x="22108" y="107953"/>
                    <a:pt x="22108" y="107954"/>
                  </a:cubicBezTo>
                  <a:cubicBezTo>
                    <a:pt x="22102" y="109759"/>
                    <a:pt x="23561" y="111227"/>
                    <a:pt x="25366" y="111233"/>
                  </a:cubicBezTo>
                  <a:cubicBezTo>
                    <a:pt x="25456" y="111233"/>
                    <a:pt x="25545" y="111229"/>
                    <a:pt x="25635" y="111222"/>
                  </a:cubicBezTo>
                  <a:lnTo>
                    <a:pt x="40258" y="110706"/>
                  </a:lnTo>
                  <a:lnTo>
                    <a:pt x="34925" y="116125"/>
                  </a:lnTo>
                  <a:lnTo>
                    <a:pt x="20990" y="116642"/>
                  </a:lnTo>
                  <a:cubicBezTo>
                    <a:pt x="19113" y="116941"/>
                    <a:pt x="17835" y="118705"/>
                    <a:pt x="18135" y="120582"/>
                  </a:cubicBezTo>
                  <a:cubicBezTo>
                    <a:pt x="18369" y="122051"/>
                    <a:pt x="19521" y="123203"/>
                    <a:pt x="20990" y="123437"/>
                  </a:cubicBezTo>
                  <a:lnTo>
                    <a:pt x="27613" y="123437"/>
                  </a:lnTo>
                  <a:lnTo>
                    <a:pt x="22452" y="128684"/>
                  </a:lnTo>
                  <a:cubicBezTo>
                    <a:pt x="21168" y="130085"/>
                    <a:pt x="21263" y="132261"/>
                    <a:pt x="22664" y="133545"/>
                  </a:cubicBezTo>
                  <a:cubicBezTo>
                    <a:pt x="23266" y="134097"/>
                    <a:pt x="24044" y="134417"/>
                    <a:pt x="24861" y="134447"/>
                  </a:cubicBezTo>
                  <a:cubicBezTo>
                    <a:pt x="25747" y="134451"/>
                    <a:pt x="26592" y="134076"/>
                    <a:pt x="27183" y="133415"/>
                  </a:cubicBezTo>
                  <a:lnTo>
                    <a:pt x="31484" y="129200"/>
                  </a:lnTo>
                  <a:lnTo>
                    <a:pt x="30882" y="133329"/>
                  </a:lnTo>
                  <a:cubicBezTo>
                    <a:pt x="30631" y="135165"/>
                    <a:pt x="31916" y="136856"/>
                    <a:pt x="33752" y="137107"/>
                  </a:cubicBezTo>
                  <a:cubicBezTo>
                    <a:pt x="33770" y="137109"/>
                    <a:pt x="33788" y="137112"/>
                    <a:pt x="33806" y="137114"/>
                  </a:cubicBezTo>
                  <a:lnTo>
                    <a:pt x="34236" y="137114"/>
                  </a:lnTo>
                  <a:cubicBezTo>
                    <a:pt x="35920" y="137091"/>
                    <a:pt x="37339" y="135853"/>
                    <a:pt x="37591" y="134189"/>
                  </a:cubicBezTo>
                  <a:lnTo>
                    <a:pt x="39311" y="121373"/>
                  </a:lnTo>
                  <a:lnTo>
                    <a:pt x="44903" y="115695"/>
                  </a:lnTo>
                  <a:lnTo>
                    <a:pt x="42064" y="132899"/>
                  </a:lnTo>
                  <a:cubicBezTo>
                    <a:pt x="41806" y="134745"/>
                    <a:pt x="43064" y="136462"/>
                    <a:pt x="44903" y="136770"/>
                  </a:cubicBezTo>
                  <a:lnTo>
                    <a:pt x="45419" y="136770"/>
                  </a:lnTo>
                  <a:cubicBezTo>
                    <a:pt x="47075" y="136754"/>
                    <a:pt x="48484" y="135561"/>
                    <a:pt x="48774" y="133931"/>
                  </a:cubicBezTo>
                  <a:lnTo>
                    <a:pt x="52989" y="107610"/>
                  </a:lnTo>
                  <a:cubicBezTo>
                    <a:pt x="52989" y="107610"/>
                    <a:pt x="52989" y="107610"/>
                    <a:pt x="52989" y="107610"/>
                  </a:cubicBezTo>
                  <a:lnTo>
                    <a:pt x="74321" y="86277"/>
                  </a:lnTo>
                  <a:lnTo>
                    <a:pt x="74321" y="118362"/>
                  </a:lnTo>
                  <a:lnTo>
                    <a:pt x="57117" y="137802"/>
                  </a:lnTo>
                  <a:cubicBezTo>
                    <a:pt x="55811" y="139048"/>
                    <a:pt x="55762" y="141117"/>
                    <a:pt x="57008" y="142423"/>
                  </a:cubicBezTo>
                  <a:cubicBezTo>
                    <a:pt x="57043" y="142461"/>
                    <a:pt x="57080" y="142497"/>
                    <a:pt x="57117" y="142533"/>
                  </a:cubicBezTo>
                  <a:cubicBezTo>
                    <a:pt x="58426" y="143834"/>
                    <a:pt x="60540" y="143834"/>
                    <a:pt x="61848" y="142533"/>
                  </a:cubicBezTo>
                  <a:lnTo>
                    <a:pt x="74063" y="128770"/>
                  </a:lnTo>
                  <a:lnTo>
                    <a:pt x="74063" y="135566"/>
                  </a:lnTo>
                  <a:lnTo>
                    <a:pt x="64601" y="145802"/>
                  </a:lnTo>
                  <a:cubicBezTo>
                    <a:pt x="63289" y="147140"/>
                    <a:pt x="63289" y="149281"/>
                    <a:pt x="64601" y="150619"/>
                  </a:cubicBezTo>
                  <a:cubicBezTo>
                    <a:pt x="65928" y="151875"/>
                    <a:pt x="68005" y="151875"/>
                    <a:pt x="69332" y="150619"/>
                  </a:cubicBezTo>
                  <a:lnTo>
                    <a:pt x="73891" y="145630"/>
                  </a:lnTo>
                  <a:lnTo>
                    <a:pt x="73891" y="152769"/>
                  </a:lnTo>
                  <a:cubicBezTo>
                    <a:pt x="73936" y="154603"/>
                    <a:pt x="75412" y="156079"/>
                    <a:pt x="77246" y="156124"/>
                  </a:cubicBezTo>
                  <a:cubicBezTo>
                    <a:pt x="79098" y="156124"/>
                    <a:pt x="80601" y="154622"/>
                    <a:pt x="80601" y="152769"/>
                  </a:cubicBezTo>
                  <a:lnTo>
                    <a:pt x="80600" y="146748"/>
                  </a:lnTo>
                  <a:lnTo>
                    <a:pt x="83181" y="150103"/>
                  </a:lnTo>
                  <a:cubicBezTo>
                    <a:pt x="83803" y="150945"/>
                    <a:pt x="84800" y="151428"/>
                    <a:pt x="85847" y="151393"/>
                  </a:cubicBezTo>
                  <a:cubicBezTo>
                    <a:pt x="86562" y="151375"/>
                    <a:pt x="87254" y="151134"/>
                    <a:pt x="87826" y="150705"/>
                  </a:cubicBezTo>
                  <a:cubicBezTo>
                    <a:pt x="89319" y="149608"/>
                    <a:pt x="89641" y="147509"/>
                    <a:pt x="88545" y="146015"/>
                  </a:cubicBezTo>
                  <a:cubicBezTo>
                    <a:pt x="88535" y="146001"/>
                    <a:pt x="88525" y="145987"/>
                    <a:pt x="88514" y="145974"/>
                  </a:cubicBezTo>
                  <a:lnTo>
                    <a:pt x="80600" y="135651"/>
                  </a:lnTo>
                  <a:lnTo>
                    <a:pt x="80600" y="127652"/>
                  </a:lnTo>
                  <a:lnTo>
                    <a:pt x="90750" y="141759"/>
                  </a:lnTo>
                  <a:cubicBezTo>
                    <a:pt x="91417" y="142605"/>
                    <a:pt x="92426" y="143110"/>
                    <a:pt x="93503" y="143135"/>
                  </a:cubicBezTo>
                  <a:cubicBezTo>
                    <a:pt x="94218" y="143117"/>
                    <a:pt x="94909" y="142876"/>
                    <a:pt x="95481" y="142447"/>
                  </a:cubicBezTo>
                  <a:cubicBezTo>
                    <a:pt x="96970" y="141426"/>
                    <a:pt x="97349" y="139391"/>
                    <a:pt x="96327" y="137902"/>
                  </a:cubicBezTo>
                  <a:cubicBezTo>
                    <a:pt x="96304" y="137869"/>
                    <a:pt x="96280" y="137835"/>
                    <a:pt x="96256" y="137802"/>
                  </a:cubicBezTo>
                  <a:lnTo>
                    <a:pt x="80858" y="116469"/>
                  </a:lnTo>
                  <a:lnTo>
                    <a:pt x="80858" y="116469"/>
                  </a:lnTo>
                  <a:lnTo>
                    <a:pt x="80858" y="85503"/>
                  </a:lnTo>
                  <a:lnTo>
                    <a:pt x="103223" y="107868"/>
                  </a:lnTo>
                  <a:lnTo>
                    <a:pt x="103223" y="131351"/>
                  </a:lnTo>
                  <a:cubicBezTo>
                    <a:pt x="103223" y="133218"/>
                    <a:pt x="104711" y="134745"/>
                    <a:pt x="106578" y="134791"/>
                  </a:cubicBezTo>
                  <a:lnTo>
                    <a:pt x="106578" y="134791"/>
                  </a:lnTo>
                  <a:cubicBezTo>
                    <a:pt x="108445" y="134792"/>
                    <a:pt x="109972" y="133303"/>
                    <a:pt x="110018" y="131437"/>
                  </a:cubicBezTo>
                  <a:lnTo>
                    <a:pt x="110018" y="114233"/>
                  </a:lnTo>
                  <a:lnTo>
                    <a:pt x="113631" y="117932"/>
                  </a:lnTo>
                  <a:lnTo>
                    <a:pt x="116212" y="131781"/>
                  </a:lnTo>
                  <a:cubicBezTo>
                    <a:pt x="116500" y="133363"/>
                    <a:pt x="117872" y="134518"/>
                    <a:pt x="119480" y="134533"/>
                  </a:cubicBezTo>
                  <a:lnTo>
                    <a:pt x="120169" y="134533"/>
                  </a:lnTo>
                  <a:cubicBezTo>
                    <a:pt x="121989" y="134190"/>
                    <a:pt x="123186" y="132435"/>
                    <a:pt x="122842" y="130614"/>
                  </a:cubicBezTo>
                  <a:cubicBezTo>
                    <a:pt x="122840" y="130602"/>
                    <a:pt x="122838" y="130589"/>
                    <a:pt x="122835" y="130576"/>
                  </a:cubicBezTo>
                  <a:lnTo>
                    <a:pt x="122061" y="126448"/>
                  </a:lnTo>
                  <a:lnTo>
                    <a:pt x="128598" y="132985"/>
                  </a:lnTo>
                  <a:cubicBezTo>
                    <a:pt x="129905" y="134315"/>
                    <a:pt x="132042" y="134334"/>
                    <a:pt x="133372" y="133028"/>
                  </a:cubicBezTo>
                  <a:cubicBezTo>
                    <a:pt x="134702" y="131722"/>
                    <a:pt x="134722" y="129584"/>
                    <a:pt x="133415" y="128254"/>
                  </a:cubicBezTo>
                  <a:lnTo>
                    <a:pt x="124813" y="119652"/>
                  </a:lnTo>
                  <a:lnTo>
                    <a:pt x="131265" y="119652"/>
                  </a:lnTo>
                  <a:cubicBezTo>
                    <a:pt x="133112" y="119562"/>
                    <a:pt x="134577" y="118061"/>
                    <a:pt x="134620" y="116211"/>
                  </a:cubicBezTo>
                  <a:cubicBezTo>
                    <a:pt x="134530" y="114364"/>
                    <a:pt x="133028" y="112900"/>
                    <a:pt x="131179" y="112857"/>
                  </a:cubicBezTo>
                  <a:lnTo>
                    <a:pt x="118190" y="112857"/>
                  </a:lnTo>
                  <a:lnTo>
                    <a:pt x="113975" y="108728"/>
                  </a:lnTo>
                  <a:lnTo>
                    <a:pt x="129975" y="106749"/>
                  </a:lnTo>
                  <a:cubicBezTo>
                    <a:pt x="131771" y="106576"/>
                    <a:pt x="133088" y="104979"/>
                    <a:pt x="132915" y="103182"/>
                  </a:cubicBezTo>
                  <a:cubicBezTo>
                    <a:pt x="132910" y="103138"/>
                    <a:pt x="132905" y="103094"/>
                    <a:pt x="132899" y="103051"/>
                  </a:cubicBezTo>
                  <a:cubicBezTo>
                    <a:pt x="132726" y="101254"/>
                    <a:pt x="131129" y="99938"/>
                    <a:pt x="129332" y="100111"/>
                  </a:cubicBezTo>
                  <a:cubicBezTo>
                    <a:pt x="129288" y="100115"/>
                    <a:pt x="129244" y="100120"/>
                    <a:pt x="129200" y="100126"/>
                  </a:cubicBezTo>
                  <a:lnTo>
                    <a:pt x="107954" y="102621"/>
                  </a:lnTo>
                  <a:lnTo>
                    <a:pt x="86105" y="80772"/>
                  </a:lnTo>
                  <a:lnTo>
                    <a:pt x="117330" y="80772"/>
                  </a:lnTo>
                  <a:lnTo>
                    <a:pt x="137544" y="95997"/>
                  </a:lnTo>
                  <a:cubicBezTo>
                    <a:pt x="138096" y="96463"/>
                    <a:pt x="138801" y="96708"/>
                    <a:pt x="139523" y="96685"/>
                  </a:cubicBezTo>
                  <a:cubicBezTo>
                    <a:pt x="140589" y="96717"/>
                    <a:pt x="141597" y="96197"/>
                    <a:pt x="142189" y="95309"/>
                  </a:cubicBezTo>
                  <a:cubicBezTo>
                    <a:pt x="143310" y="93894"/>
                    <a:pt x="143071" y="91838"/>
                    <a:pt x="141656" y="90717"/>
                  </a:cubicBezTo>
                  <a:cubicBezTo>
                    <a:pt x="141633" y="90699"/>
                    <a:pt x="141610" y="90681"/>
                    <a:pt x="141587" y="90664"/>
                  </a:cubicBezTo>
                  <a:lnTo>
                    <a:pt x="128942" y="81288"/>
                  </a:lnTo>
                  <a:lnTo>
                    <a:pt x="132039" y="81288"/>
                  </a:lnTo>
                  <a:lnTo>
                    <a:pt x="143566" y="89288"/>
                  </a:lnTo>
                  <a:cubicBezTo>
                    <a:pt x="144119" y="89680"/>
                    <a:pt x="144780" y="89890"/>
                    <a:pt x="145458" y="89890"/>
                  </a:cubicBezTo>
                  <a:cubicBezTo>
                    <a:pt x="146587" y="89898"/>
                    <a:pt x="147647" y="89351"/>
                    <a:pt x="148296" y="88428"/>
                  </a:cubicBezTo>
                  <a:cubicBezTo>
                    <a:pt x="149296" y="86869"/>
                    <a:pt x="148920" y="84804"/>
                    <a:pt x="147436" y="83697"/>
                  </a:cubicBezTo>
                  <a:lnTo>
                    <a:pt x="143909" y="81288"/>
                  </a:lnTo>
                  <a:lnTo>
                    <a:pt x="153199" y="81288"/>
                  </a:lnTo>
                  <a:cubicBezTo>
                    <a:pt x="155052" y="81288"/>
                    <a:pt x="156554" y="79786"/>
                    <a:pt x="156554" y="77933"/>
                  </a:cubicBezTo>
                  <a:cubicBezTo>
                    <a:pt x="156519" y="76193"/>
                    <a:pt x="155190" y="74753"/>
                    <a:pt x="153458" y="74579"/>
                  </a:cubicBezTo>
                  <a:close/>
                  <a:moveTo>
                    <a:pt x="113631" y="32430"/>
                  </a:moveTo>
                  <a:lnTo>
                    <a:pt x="113631" y="37935"/>
                  </a:lnTo>
                  <a:lnTo>
                    <a:pt x="112255" y="39311"/>
                  </a:lnTo>
                  <a:close/>
                </a:path>
              </a:pathLst>
            </a:custGeom>
            <a:solidFill>
              <a:srgbClr val="EBEBEB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248F1FB5-4152-2697-CE4E-0A8512A8329F}"/>
                </a:ext>
              </a:extLst>
            </p:cNvPr>
            <p:cNvSpPr/>
            <p:nvPr/>
          </p:nvSpPr>
          <p:spPr>
            <a:xfrm>
              <a:off x="10346646" y="3605529"/>
              <a:ext cx="113887" cy="114835"/>
            </a:xfrm>
            <a:custGeom>
              <a:avLst/>
              <a:gdLst>
                <a:gd name="connsiteX0" fmla="*/ 110963 w 113887"/>
                <a:gd name="connsiteY0" fmla="*/ 54247 h 114835"/>
                <a:gd name="connsiteX1" fmla="*/ 102361 w 113887"/>
                <a:gd name="connsiteY1" fmla="*/ 54247 h 114835"/>
                <a:gd name="connsiteX2" fmla="*/ 105630 w 113887"/>
                <a:gd name="connsiteY2" fmla="*/ 50806 h 114835"/>
                <a:gd name="connsiteX3" fmla="*/ 105544 w 113887"/>
                <a:gd name="connsiteY3" fmla="*/ 47365 h 114835"/>
                <a:gd name="connsiteX4" fmla="*/ 102103 w 113887"/>
                <a:gd name="connsiteY4" fmla="*/ 47451 h 114835"/>
                <a:gd name="connsiteX5" fmla="*/ 95566 w 113887"/>
                <a:gd name="connsiteY5" fmla="*/ 54247 h 114835"/>
                <a:gd name="connsiteX6" fmla="*/ 91265 w 113887"/>
                <a:gd name="connsiteY6" fmla="*/ 54247 h 114835"/>
                <a:gd name="connsiteX7" fmla="*/ 98491 w 113887"/>
                <a:gd name="connsiteY7" fmla="*/ 45043 h 114835"/>
                <a:gd name="connsiteX8" fmla="*/ 98562 w 113887"/>
                <a:gd name="connsiteY8" fmla="*/ 41759 h 114835"/>
                <a:gd name="connsiteX9" fmla="*/ 98491 w 113887"/>
                <a:gd name="connsiteY9" fmla="*/ 41688 h 114835"/>
                <a:gd name="connsiteX10" fmla="*/ 95050 w 113887"/>
                <a:gd name="connsiteY10" fmla="*/ 41688 h 114835"/>
                <a:gd name="connsiteX11" fmla="*/ 85502 w 113887"/>
                <a:gd name="connsiteY11" fmla="*/ 53903 h 114835"/>
                <a:gd name="connsiteX12" fmla="*/ 62621 w 113887"/>
                <a:gd name="connsiteY12" fmla="*/ 53903 h 114835"/>
                <a:gd name="connsiteX13" fmla="*/ 78620 w 113887"/>
                <a:gd name="connsiteY13" fmla="*/ 37903 h 114835"/>
                <a:gd name="connsiteX14" fmla="*/ 94620 w 113887"/>
                <a:gd name="connsiteY14" fmla="*/ 35581 h 114835"/>
                <a:gd name="connsiteX15" fmla="*/ 96684 w 113887"/>
                <a:gd name="connsiteY15" fmla="*/ 32828 h 114835"/>
                <a:gd name="connsiteX16" fmla="*/ 93932 w 113887"/>
                <a:gd name="connsiteY16" fmla="*/ 30764 h 114835"/>
                <a:gd name="connsiteX17" fmla="*/ 84384 w 113887"/>
                <a:gd name="connsiteY17" fmla="*/ 32140 h 114835"/>
                <a:gd name="connsiteX18" fmla="*/ 85932 w 113887"/>
                <a:gd name="connsiteY18" fmla="*/ 30592 h 114835"/>
                <a:gd name="connsiteX19" fmla="*/ 95910 w 113887"/>
                <a:gd name="connsiteY19" fmla="*/ 28785 h 114835"/>
                <a:gd name="connsiteX20" fmla="*/ 97889 w 113887"/>
                <a:gd name="connsiteY20" fmla="*/ 25947 h 114835"/>
                <a:gd name="connsiteX21" fmla="*/ 95050 w 113887"/>
                <a:gd name="connsiteY21" fmla="*/ 23968 h 114835"/>
                <a:gd name="connsiteX22" fmla="*/ 92039 w 113887"/>
                <a:gd name="connsiteY22" fmla="*/ 24570 h 114835"/>
                <a:gd name="connsiteX23" fmla="*/ 96770 w 113887"/>
                <a:gd name="connsiteY23" fmla="*/ 19753 h 114835"/>
                <a:gd name="connsiteX24" fmla="*/ 96770 w 113887"/>
                <a:gd name="connsiteY24" fmla="*/ 16313 h 114835"/>
                <a:gd name="connsiteX25" fmla="*/ 93330 w 113887"/>
                <a:gd name="connsiteY25" fmla="*/ 16313 h 114835"/>
                <a:gd name="connsiteX26" fmla="*/ 87050 w 113887"/>
                <a:gd name="connsiteY26" fmla="*/ 22592 h 114835"/>
                <a:gd name="connsiteX27" fmla="*/ 87050 w 113887"/>
                <a:gd name="connsiteY27" fmla="*/ 17861 h 114835"/>
                <a:gd name="connsiteX28" fmla="*/ 84556 w 113887"/>
                <a:gd name="connsiteY28" fmla="*/ 15453 h 114835"/>
                <a:gd name="connsiteX29" fmla="*/ 82146 w 113887"/>
                <a:gd name="connsiteY29" fmla="*/ 17859 h 114835"/>
                <a:gd name="connsiteX30" fmla="*/ 82147 w 113887"/>
                <a:gd name="connsiteY30" fmla="*/ 17947 h 114835"/>
                <a:gd name="connsiteX31" fmla="*/ 82147 w 113887"/>
                <a:gd name="connsiteY31" fmla="*/ 21044 h 114835"/>
                <a:gd name="connsiteX32" fmla="*/ 80427 w 113887"/>
                <a:gd name="connsiteY32" fmla="*/ 19667 h 114835"/>
                <a:gd name="connsiteX33" fmla="*/ 77589 w 113887"/>
                <a:gd name="connsiteY33" fmla="*/ 21552 h 114835"/>
                <a:gd name="connsiteX34" fmla="*/ 77588 w 113887"/>
                <a:gd name="connsiteY34" fmla="*/ 21560 h 114835"/>
                <a:gd name="connsiteX35" fmla="*/ 75180 w 113887"/>
                <a:gd name="connsiteY35" fmla="*/ 34463 h 114835"/>
                <a:gd name="connsiteX36" fmla="*/ 59094 w 113887"/>
                <a:gd name="connsiteY36" fmla="*/ 50548 h 114835"/>
                <a:gd name="connsiteX37" fmla="*/ 59094 w 113887"/>
                <a:gd name="connsiteY37" fmla="*/ 28441 h 114835"/>
                <a:gd name="connsiteX38" fmla="*/ 72427 w 113887"/>
                <a:gd name="connsiteY38" fmla="*/ 18893 h 114835"/>
                <a:gd name="connsiteX39" fmla="*/ 73006 w 113887"/>
                <a:gd name="connsiteY39" fmla="*/ 15537 h 114835"/>
                <a:gd name="connsiteX40" fmla="*/ 72943 w 113887"/>
                <a:gd name="connsiteY40" fmla="*/ 15453 h 114835"/>
                <a:gd name="connsiteX41" fmla="*/ 69716 w 113887"/>
                <a:gd name="connsiteY41" fmla="*/ 14843 h 114835"/>
                <a:gd name="connsiteX42" fmla="*/ 69589 w 113887"/>
                <a:gd name="connsiteY42" fmla="*/ 14937 h 114835"/>
                <a:gd name="connsiteX43" fmla="*/ 59094 w 113887"/>
                <a:gd name="connsiteY43" fmla="*/ 22420 h 114835"/>
                <a:gd name="connsiteX44" fmla="*/ 59094 w 113887"/>
                <a:gd name="connsiteY44" fmla="*/ 17603 h 114835"/>
                <a:gd name="connsiteX45" fmla="*/ 64858 w 113887"/>
                <a:gd name="connsiteY45" fmla="*/ 9001 h 114835"/>
                <a:gd name="connsiteX46" fmla="*/ 64258 w 113887"/>
                <a:gd name="connsiteY46" fmla="*/ 5648 h 114835"/>
                <a:gd name="connsiteX47" fmla="*/ 64255 w 113887"/>
                <a:gd name="connsiteY47" fmla="*/ 5646 h 114835"/>
                <a:gd name="connsiteX48" fmla="*/ 60815 w 113887"/>
                <a:gd name="connsiteY48" fmla="*/ 6249 h 114835"/>
                <a:gd name="connsiteX49" fmla="*/ 59094 w 113887"/>
                <a:gd name="connsiteY49" fmla="*/ 8829 h 114835"/>
                <a:gd name="connsiteX50" fmla="*/ 59094 w 113887"/>
                <a:gd name="connsiteY50" fmla="*/ 2034 h 114835"/>
                <a:gd name="connsiteX51" fmla="*/ 56182 w 113887"/>
                <a:gd name="connsiteY51" fmla="*/ 43 h 114835"/>
                <a:gd name="connsiteX52" fmla="*/ 54191 w 113887"/>
                <a:gd name="connsiteY52" fmla="*/ 2034 h 114835"/>
                <a:gd name="connsiteX53" fmla="*/ 54191 w 113887"/>
                <a:gd name="connsiteY53" fmla="*/ 10636 h 114835"/>
                <a:gd name="connsiteX54" fmla="*/ 50837 w 113887"/>
                <a:gd name="connsiteY54" fmla="*/ 7367 h 114835"/>
                <a:gd name="connsiteX55" fmla="*/ 47431 w 113887"/>
                <a:gd name="connsiteY55" fmla="*/ 7332 h 114835"/>
                <a:gd name="connsiteX56" fmla="*/ 47396 w 113887"/>
                <a:gd name="connsiteY56" fmla="*/ 7367 h 114835"/>
                <a:gd name="connsiteX57" fmla="*/ 47361 w 113887"/>
                <a:gd name="connsiteY57" fmla="*/ 10773 h 114835"/>
                <a:gd name="connsiteX58" fmla="*/ 47396 w 113887"/>
                <a:gd name="connsiteY58" fmla="*/ 10808 h 114835"/>
                <a:gd name="connsiteX59" fmla="*/ 54105 w 113887"/>
                <a:gd name="connsiteY59" fmla="*/ 17431 h 114835"/>
                <a:gd name="connsiteX60" fmla="*/ 54105 w 113887"/>
                <a:gd name="connsiteY60" fmla="*/ 21646 h 114835"/>
                <a:gd name="connsiteX61" fmla="*/ 45417 w 113887"/>
                <a:gd name="connsiteY61" fmla="*/ 15625 h 114835"/>
                <a:gd name="connsiteX62" fmla="*/ 42057 w 113887"/>
                <a:gd name="connsiteY62" fmla="*/ 16699 h 114835"/>
                <a:gd name="connsiteX63" fmla="*/ 42407 w 113887"/>
                <a:gd name="connsiteY63" fmla="*/ 19495 h 114835"/>
                <a:gd name="connsiteX64" fmla="*/ 54535 w 113887"/>
                <a:gd name="connsiteY64" fmla="*/ 29043 h 114835"/>
                <a:gd name="connsiteX65" fmla="*/ 54535 w 113887"/>
                <a:gd name="connsiteY65" fmla="*/ 50806 h 114835"/>
                <a:gd name="connsiteX66" fmla="*/ 38364 w 113887"/>
                <a:gd name="connsiteY66" fmla="*/ 34721 h 114835"/>
                <a:gd name="connsiteX67" fmla="*/ 36902 w 113887"/>
                <a:gd name="connsiteY67" fmla="*/ 17517 h 114835"/>
                <a:gd name="connsiteX68" fmla="*/ 34235 w 113887"/>
                <a:gd name="connsiteY68" fmla="*/ 15281 h 114835"/>
                <a:gd name="connsiteX69" fmla="*/ 32085 w 113887"/>
                <a:gd name="connsiteY69" fmla="*/ 17947 h 114835"/>
                <a:gd name="connsiteX70" fmla="*/ 33031 w 113887"/>
                <a:gd name="connsiteY70" fmla="*/ 29474 h 114835"/>
                <a:gd name="connsiteX71" fmla="*/ 29590 w 113887"/>
                <a:gd name="connsiteY71" fmla="*/ 26033 h 114835"/>
                <a:gd name="connsiteX72" fmla="*/ 29160 w 113887"/>
                <a:gd name="connsiteY72" fmla="*/ 15883 h 114835"/>
                <a:gd name="connsiteX73" fmla="*/ 26665 w 113887"/>
                <a:gd name="connsiteY73" fmla="*/ 13560 h 114835"/>
                <a:gd name="connsiteX74" fmla="*/ 24257 w 113887"/>
                <a:gd name="connsiteY74" fmla="*/ 16141 h 114835"/>
                <a:gd name="connsiteX75" fmla="*/ 24257 w 113887"/>
                <a:gd name="connsiteY75" fmla="*/ 20958 h 114835"/>
                <a:gd name="connsiteX76" fmla="*/ 20472 w 113887"/>
                <a:gd name="connsiteY76" fmla="*/ 17173 h 114835"/>
                <a:gd name="connsiteX77" fmla="*/ 17032 w 113887"/>
                <a:gd name="connsiteY77" fmla="*/ 17173 h 114835"/>
                <a:gd name="connsiteX78" fmla="*/ 17032 w 113887"/>
                <a:gd name="connsiteY78" fmla="*/ 20614 h 114835"/>
                <a:gd name="connsiteX79" fmla="*/ 20128 w 113887"/>
                <a:gd name="connsiteY79" fmla="*/ 23710 h 114835"/>
                <a:gd name="connsiteX80" fmla="*/ 17117 w 113887"/>
                <a:gd name="connsiteY80" fmla="*/ 23710 h 114835"/>
                <a:gd name="connsiteX81" fmla="*/ 14365 w 113887"/>
                <a:gd name="connsiteY81" fmla="*/ 25775 h 114835"/>
                <a:gd name="connsiteX82" fmla="*/ 16429 w 113887"/>
                <a:gd name="connsiteY82" fmla="*/ 28527 h 114835"/>
                <a:gd name="connsiteX83" fmla="*/ 25805 w 113887"/>
                <a:gd name="connsiteY83" fmla="*/ 29818 h 114835"/>
                <a:gd name="connsiteX84" fmla="*/ 29848 w 113887"/>
                <a:gd name="connsiteY84" fmla="*/ 33860 h 114835"/>
                <a:gd name="connsiteX85" fmla="*/ 18838 w 113887"/>
                <a:gd name="connsiteY85" fmla="*/ 32054 h 114835"/>
                <a:gd name="connsiteX86" fmla="*/ 16110 w 113887"/>
                <a:gd name="connsiteY86" fmla="*/ 33883 h 114835"/>
                <a:gd name="connsiteX87" fmla="*/ 16085 w 113887"/>
                <a:gd name="connsiteY87" fmla="*/ 34032 h 114835"/>
                <a:gd name="connsiteX88" fmla="*/ 17988 w 113887"/>
                <a:gd name="connsiteY88" fmla="*/ 36858 h 114835"/>
                <a:gd name="connsiteX89" fmla="*/ 18064 w 113887"/>
                <a:gd name="connsiteY89" fmla="*/ 36871 h 114835"/>
                <a:gd name="connsiteX90" fmla="*/ 35267 w 113887"/>
                <a:gd name="connsiteY90" fmla="*/ 39710 h 114835"/>
                <a:gd name="connsiteX91" fmla="*/ 35267 w 113887"/>
                <a:gd name="connsiteY91" fmla="*/ 39710 h 114835"/>
                <a:gd name="connsiteX92" fmla="*/ 50751 w 113887"/>
                <a:gd name="connsiteY92" fmla="*/ 55107 h 114835"/>
                <a:gd name="connsiteX93" fmla="*/ 28214 w 113887"/>
                <a:gd name="connsiteY93" fmla="*/ 55107 h 114835"/>
                <a:gd name="connsiteX94" fmla="*/ 16171 w 113887"/>
                <a:gd name="connsiteY94" fmla="*/ 42720 h 114835"/>
                <a:gd name="connsiteX95" fmla="*/ 12731 w 113887"/>
                <a:gd name="connsiteY95" fmla="*/ 42720 h 114835"/>
                <a:gd name="connsiteX96" fmla="*/ 12731 w 113887"/>
                <a:gd name="connsiteY96" fmla="*/ 46161 h 114835"/>
                <a:gd name="connsiteX97" fmla="*/ 21333 w 113887"/>
                <a:gd name="connsiteY97" fmla="*/ 54763 h 114835"/>
                <a:gd name="connsiteX98" fmla="*/ 15311 w 113887"/>
                <a:gd name="connsiteY98" fmla="*/ 54763 h 114835"/>
                <a:gd name="connsiteX99" fmla="*/ 7914 w 113887"/>
                <a:gd name="connsiteY99" fmla="*/ 47881 h 114835"/>
                <a:gd name="connsiteX100" fmla="*/ 4508 w 113887"/>
                <a:gd name="connsiteY100" fmla="*/ 47847 h 114835"/>
                <a:gd name="connsiteX101" fmla="*/ 4473 w 113887"/>
                <a:gd name="connsiteY101" fmla="*/ 47881 h 114835"/>
                <a:gd name="connsiteX102" fmla="*/ 4473 w 113887"/>
                <a:gd name="connsiteY102" fmla="*/ 51408 h 114835"/>
                <a:gd name="connsiteX103" fmla="*/ 8086 w 113887"/>
                <a:gd name="connsiteY103" fmla="*/ 54677 h 114835"/>
                <a:gd name="connsiteX104" fmla="*/ 2408 w 113887"/>
                <a:gd name="connsiteY104" fmla="*/ 54677 h 114835"/>
                <a:gd name="connsiteX105" fmla="*/ 0 w 113887"/>
                <a:gd name="connsiteY105" fmla="*/ 57085 h 114835"/>
                <a:gd name="connsiteX106" fmla="*/ 2408 w 113887"/>
                <a:gd name="connsiteY106" fmla="*/ 59494 h 114835"/>
                <a:gd name="connsiteX107" fmla="*/ 6709 w 113887"/>
                <a:gd name="connsiteY107" fmla="*/ 59494 h 114835"/>
                <a:gd name="connsiteX108" fmla="*/ 4301 w 113887"/>
                <a:gd name="connsiteY108" fmla="*/ 61386 h 114835"/>
                <a:gd name="connsiteX109" fmla="*/ 3785 w 113887"/>
                <a:gd name="connsiteY109" fmla="*/ 64630 h 114835"/>
                <a:gd name="connsiteX110" fmla="*/ 3871 w 113887"/>
                <a:gd name="connsiteY110" fmla="*/ 64741 h 114835"/>
                <a:gd name="connsiteX111" fmla="*/ 5763 w 113887"/>
                <a:gd name="connsiteY111" fmla="*/ 65687 h 114835"/>
                <a:gd name="connsiteX112" fmla="*/ 7312 w 113887"/>
                <a:gd name="connsiteY112" fmla="*/ 65257 h 114835"/>
                <a:gd name="connsiteX113" fmla="*/ 14795 w 113887"/>
                <a:gd name="connsiteY113" fmla="*/ 59494 h 114835"/>
                <a:gd name="connsiteX114" fmla="*/ 22193 w 113887"/>
                <a:gd name="connsiteY114" fmla="*/ 59494 h 114835"/>
                <a:gd name="connsiteX115" fmla="*/ 12559 w 113887"/>
                <a:gd name="connsiteY115" fmla="*/ 69730 h 114835"/>
                <a:gd name="connsiteX116" fmla="*/ 12524 w 113887"/>
                <a:gd name="connsiteY116" fmla="*/ 73136 h 114835"/>
                <a:gd name="connsiteX117" fmla="*/ 12559 w 113887"/>
                <a:gd name="connsiteY117" fmla="*/ 73171 h 114835"/>
                <a:gd name="connsiteX118" fmla="*/ 14193 w 113887"/>
                <a:gd name="connsiteY118" fmla="*/ 73859 h 114835"/>
                <a:gd name="connsiteX119" fmla="*/ 15999 w 113887"/>
                <a:gd name="connsiteY119" fmla="*/ 73085 h 114835"/>
                <a:gd name="connsiteX120" fmla="*/ 28816 w 113887"/>
                <a:gd name="connsiteY120" fmla="*/ 59494 h 114835"/>
                <a:gd name="connsiteX121" fmla="*/ 50579 w 113887"/>
                <a:gd name="connsiteY121" fmla="*/ 59494 h 114835"/>
                <a:gd name="connsiteX122" fmla="*/ 34321 w 113887"/>
                <a:gd name="connsiteY122" fmla="*/ 75837 h 114835"/>
                <a:gd name="connsiteX123" fmla="*/ 18494 w 113887"/>
                <a:gd name="connsiteY123" fmla="*/ 76353 h 114835"/>
                <a:gd name="connsiteX124" fmla="*/ 16165 w 113887"/>
                <a:gd name="connsiteY124" fmla="*/ 78669 h 114835"/>
                <a:gd name="connsiteX125" fmla="*/ 16171 w 113887"/>
                <a:gd name="connsiteY125" fmla="*/ 78848 h 114835"/>
                <a:gd name="connsiteX126" fmla="*/ 18304 w 113887"/>
                <a:gd name="connsiteY126" fmla="*/ 81183 h 114835"/>
                <a:gd name="connsiteX127" fmla="*/ 18665 w 113887"/>
                <a:gd name="connsiteY127" fmla="*/ 81170 h 114835"/>
                <a:gd name="connsiteX128" fmla="*/ 29332 w 113887"/>
                <a:gd name="connsiteY128" fmla="*/ 81170 h 114835"/>
                <a:gd name="connsiteX129" fmla="*/ 25461 w 113887"/>
                <a:gd name="connsiteY129" fmla="*/ 85127 h 114835"/>
                <a:gd name="connsiteX130" fmla="*/ 15311 w 113887"/>
                <a:gd name="connsiteY130" fmla="*/ 85127 h 114835"/>
                <a:gd name="connsiteX131" fmla="*/ 13321 w 113887"/>
                <a:gd name="connsiteY131" fmla="*/ 88040 h 114835"/>
                <a:gd name="connsiteX132" fmla="*/ 15311 w 113887"/>
                <a:gd name="connsiteY132" fmla="*/ 90030 h 114835"/>
                <a:gd name="connsiteX133" fmla="*/ 20128 w 113887"/>
                <a:gd name="connsiteY133" fmla="*/ 90030 h 114835"/>
                <a:gd name="connsiteX134" fmla="*/ 16429 w 113887"/>
                <a:gd name="connsiteY134" fmla="*/ 93729 h 114835"/>
                <a:gd name="connsiteX135" fmla="*/ 16395 w 113887"/>
                <a:gd name="connsiteY135" fmla="*/ 97135 h 114835"/>
                <a:gd name="connsiteX136" fmla="*/ 16429 w 113887"/>
                <a:gd name="connsiteY136" fmla="*/ 97170 h 114835"/>
                <a:gd name="connsiteX137" fmla="*/ 18150 w 113887"/>
                <a:gd name="connsiteY137" fmla="*/ 97944 h 114835"/>
                <a:gd name="connsiteX138" fmla="*/ 19870 w 113887"/>
                <a:gd name="connsiteY138" fmla="*/ 97170 h 114835"/>
                <a:gd name="connsiteX139" fmla="*/ 22881 w 113887"/>
                <a:gd name="connsiteY139" fmla="*/ 94159 h 114835"/>
                <a:gd name="connsiteX140" fmla="*/ 22881 w 113887"/>
                <a:gd name="connsiteY140" fmla="*/ 97084 h 114835"/>
                <a:gd name="connsiteX141" fmla="*/ 24897 w 113887"/>
                <a:gd name="connsiteY141" fmla="*/ 99829 h 114835"/>
                <a:gd name="connsiteX142" fmla="*/ 24945 w 113887"/>
                <a:gd name="connsiteY142" fmla="*/ 99836 h 114835"/>
                <a:gd name="connsiteX143" fmla="*/ 24945 w 113887"/>
                <a:gd name="connsiteY143" fmla="*/ 99836 h 114835"/>
                <a:gd name="connsiteX144" fmla="*/ 27354 w 113887"/>
                <a:gd name="connsiteY144" fmla="*/ 97686 h 114835"/>
                <a:gd name="connsiteX145" fmla="*/ 28644 w 113887"/>
                <a:gd name="connsiteY145" fmla="*/ 88396 h 114835"/>
                <a:gd name="connsiteX146" fmla="*/ 32687 w 113887"/>
                <a:gd name="connsiteY146" fmla="*/ 84267 h 114835"/>
                <a:gd name="connsiteX147" fmla="*/ 30622 w 113887"/>
                <a:gd name="connsiteY147" fmla="*/ 96998 h 114835"/>
                <a:gd name="connsiteX148" fmla="*/ 32451 w 113887"/>
                <a:gd name="connsiteY148" fmla="*/ 99726 h 114835"/>
                <a:gd name="connsiteX149" fmla="*/ 32601 w 113887"/>
                <a:gd name="connsiteY149" fmla="*/ 99750 h 114835"/>
                <a:gd name="connsiteX150" fmla="*/ 33031 w 113887"/>
                <a:gd name="connsiteY150" fmla="*/ 99750 h 114835"/>
                <a:gd name="connsiteX151" fmla="*/ 35439 w 113887"/>
                <a:gd name="connsiteY151" fmla="*/ 97686 h 114835"/>
                <a:gd name="connsiteX152" fmla="*/ 38536 w 113887"/>
                <a:gd name="connsiteY152" fmla="*/ 78590 h 114835"/>
                <a:gd name="connsiteX153" fmla="*/ 38536 w 113887"/>
                <a:gd name="connsiteY153" fmla="*/ 78590 h 114835"/>
                <a:gd name="connsiteX154" fmla="*/ 53933 w 113887"/>
                <a:gd name="connsiteY154" fmla="*/ 63193 h 114835"/>
                <a:gd name="connsiteX155" fmla="*/ 53933 w 113887"/>
                <a:gd name="connsiteY155" fmla="*/ 86503 h 114835"/>
                <a:gd name="connsiteX156" fmla="*/ 41461 w 113887"/>
                <a:gd name="connsiteY156" fmla="*/ 100524 h 114835"/>
                <a:gd name="connsiteX157" fmla="*/ 41426 w 113887"/>
                <a:gd name="connsiteY157" fmla="*/ 103930 h 114835"/>
                <a:gd name="connsiteX158" fmla="*/ 41461 w 113887"/>
                <a:gd name="connsiteY158" fmla="*/ 103965 h 114835"/>
                <a:gd name="connsiteX159" fmla="*/ 44867 w 113887"/>
                <a:gd name="connsiteY159" fmla="*/ 104000 h 114835"/>
                <a:gd name="connsiteX160" fmla="*/ 44901 w 113887"/>
                <a:gd name="connsiteY160" fmla="*/ 103965 h 114835"/>
                <a:gd name="connsiteX161" fmla="*/ 53503 w 113887"/>
                <a:gd name="connsiteY161" fmla="*/ 94073 h 114835"/>
                <a:gd name="connsiteX162" fmla="*/ 53503 w 113887"/>
                <a:gd name="connsiteY162" fmla="*/ 99234 h 114835"/>
                <a:gd name="connsiteX163" fmla="*/ 46622 w 113887"/>
                <a:gd name="connsiteY163" fmla="*/ 106718 h 114835"/>
                <a:gd name="connsiteX164" fmla="*/ 46622 w 113887"/>
                <a:gd name="connsiteY164" fmla="*/ 110158 h 114835"/>
                <a:gd name="connsiteX165" fmla="*/ 50028 w 113887"/>
                <a:gd name="connsiteY165" fmla="*/ 110193 h 114835"/>
                <a:gd name="connsiteX166" fmla="*/ 50063 w 113887"/>
                <a:gd name="connsiteY166" fmla="*/ 110158 h 114835"/>
                <a:gd name="connsiteX167" fmla="*/ 53331 w 113887"/>
                <a:gd name="connsiteY167" fmla="*/ 106632 h 114835"/>
                <a:gd name="connsiteX168" fmla="*/ 53331 w 113887"/>
                <a:gd name="connsiteY168" fmla="*/ 111879 h 114835"/>
                <a:gd name="connsiteX169" fmla="*/ 55322 w 113887"/>
                <a:gd name="connsiteY169" fmla="*/ 114792 h 114835"/>
                <a:gd name="connsiteX170" fmla="*/ 58234 w 113887"/>
                <a:gd name="connsiteY170" fmla="*/ 112801 h 114835"/>
                <a:gd name="connsiteX171" fmla="*/ 58234 w 113887"/>
                <a:gd name="connsiteY171" fmla="*/ 111879 h 114835"/>
                <a:gd name="connsiteX172" fmla="*/ 58234 w 113887"/>
                <a:gd name="connsiteY172" fmla="*/ 107578 h 114835"/>
                <a:gd name="connsiteX173" fmla="*/ 60041 w 113887"/>
                <a:gd name="connsiteY173" fmla="*/ 109986 h 114835"/>
                <a:gd name="connsiteX174" fmla="*/ 62019 w 113887"/>
                <a:gd name="connsiteY174" fmla="*/ 110933 h 114835"/>
                <a:gd name="connsiteX175" fmla="*/ 64406 w 113887"/>
                <a:gd name="connsiteY175" fmla="*/ 108503 h 114835"/>
                <a:gd name="connsiteX176" fmla="*/ 63911 w 113887"/>
                <a:gd name="connsiteY176" fmla="*/ 107062 h 114835"/>
                <a:gd name="connsiteX177" fmla="*/ 58234 w 113887"/>
                <a:gd name="connsiteY177" fmla="*/ 99578 h 114835"/>
                <a:gd name="connsiteX178" fmla="*/ 58234 w 113887"/>
                <a:gd name="connsiteY178" fmla="*/ 93041 h 114835"/>
                <a:gd name="connsiteX179" fmla="*/ 65632 w 113887"/>
                <a:gd name="connsiteY179" fmla="*/ 103277 h 114835"/>
                <a:gd name="connsiteX180" fmla="*/ 67524 w 113887"/>
                <a:gd name="connsiteY180" fmla="*/ 104223 h 114835"/>
                <a:gd name="connsiteX181" fmla="*/ 68987 w 113887"/>
                <a:gd name="connsiteY181" fmla="*/ 103793 h 114835"/>
                <a:gd name="connsiteX182" fmla="*/ 69596 w 113887"/>
                <a:gd name="connsiteY182" fmla="*/ 100566 h 114835"/>
                <a:gd name="connsiteX183" fmla="*/ 69503 w 113887"/>
                <a:gd name="connsiteY183" fmla="*/ 100438 h 114835"/>
                <a:gd name="connsiteX184" fmla="*/ 59180 w 113887"/>
                <a:gd name="connsiteY184" fmla="*/ 84439 h 114835"/>
                <a:gd name="connsiteX185" fmla="*/ 59180 w 113887"/>
                <a:gd name="connsiteY185" fmla="*/ 84439 h 114835"/>
                <a:gd name="connsiteX186" fmla="*/ 59180 w 113887"/>
                <a:gd name="connsiteY186" fmla="*/ 61988 h 114835"/>
                <a:gd name="connsiteX187" fmla="*/ 75352 w 113887"/>
                <a:gd name="connsiteY187" fmla="*/ 78246 h 114835"/>
                <a:gd name="connsiteX188" fmla="*/ 75352 w 113887"/>
                <a:gd name="connsiteY188" fmla="*/ 95449 h 114835"/>
                <a:gd name="connsiteX189" fmla="*/ 77673 w 113887"/>
                <a:gd name="connsiteY189" fmla="*/ 97942 h 114835"/>
                <a:gd name="connsiteX190" fmla="*/ 77761 w 113887"/>
                <a:gd name="connsiteY190" fmla="*/ 97944 h 114835"/>
                <a:gd name="connsiteX191" fmla="*/ 77760 w 113887"/>
                <a:gd name="connsiteY191" fmla="*/ 97944 h 114835"/>
                <a:gd name="connsiteX192" fmla="*/ 80169 w 113887"/>
                <a:gd name="connsiteY192" fmla="*/ 95535 h 114835"/>
                <a:gd name="connsiteX193" fmla="*/ 80169 w 113887"/>
                <a:gd name="connsiteY193" fmla="*/ 83235 h 114835"/>
                <a:gd name="connsiteX194" fmla="*/ 82835 w 113887"/>
                <a:gd name="connsiteY194" fmla="*/ 85901 h 114835"/>
                <a:gd name="connsiteX195" fmla="*/ 84728 w 113887"/>
                <a:gd name="connsiteY195" fmla="*/ 95965 h 114835"/>
                <a:gd name="connsiteX196" fmla="*/ 87050 w 113887"/>
                <a:gd name="connsiteY196" fmla="*/ 97944 h 114835"/>
                <a:gd name="connsiteX197" fmla="*/ 87566 w 113887"/>
                <a:gd name="connsiteY197" fmla="*/ 97944 h 114835"/>
                <a:gd name="connsiteX198" fmla="*/ 89495 w 113887"/>
                <a:gd name="connsiteY198" fmla="*/ 95285 h 114835"/>
                <a:gd name="connsiteX199" fmla="*/ 89459 w 113887"/>
                <a:gd name="connsiteY199" fmla="*/ 95105 h 114835"/>
                <a:gd name="connsiteX200" fmla="*/ 88943 w 113887"/>
                <a:gd name="connsiteY200" fmla="*/ 92095 h 114835"/>
                <a:gd name="connsiteX201" fmla="*/ 93673 w 113887"/>
                <a:gd name="connsiteY201" fmla="*/ 96826 h 114835"/>
                <a:gd name="connsiteX202" fmla="*/ 95394 w 113887"/>
                <a:gd name="connsiteY202" fmla="*/ 97600 h 114835"/>
                <a:gd name="connsiteX203" fmla="*/ 97114 w 113887"/>
                <a:gd name="connsiteY203" fmla="*/ 96826 h 114835"/>
                <a:gd name="connsiteX204" fmla="*/ 97149 w 113887"/>
                <a:gd name="connsiteY204" fmla="*/ 93420 h 114835"/>
                <a:gd name="connsiteX205" fmla="*/ 97114 w 113887"/>
                <a:gd name="connsiteY205" fmla="*/ 93385 h 114835"/>
                <a:gd name="connsiteX206" fmla="*/ 90921 w 113887"/>
                <a:gd name="connsiteY206" fmla="*/ 87192 h 114835"/>
                <a:gd name="connsiteX207" fmla="*/ 95652 w 113887"/>
                <a:gd name="connsiteY207" fmla="*/ 87192 h 114835"/>
                <a:gd name="connsiteX208" fmla="*/ 97981 w 113887"/>
                <a:gd name="connsiteY208" fmla="*/ 84876 h 114835"/>
                <a:gd name="connsiteX209" fmla="*/ 97975 w 113887"/>
                <a:gd name="connsiteY209" fmla="*/ 84697 h 114835"/>
                <a:gd name="connsiteX210" fmla="*/ 95566 w 113887"/>
                <a:gd name="connsiteY210" fmla="*/ 82289 h 114835"/>
                <a:gd name="connsiteX211" fmla="*/ 86104 w 113887"/>
                <a:gd name="connsiteY211" fmla="*/ 82289 h 114835"/>
                <a:gd name="connsiteX212" fmla="*/ 83093 w 113887"/>
                <a:gd name="connsiteY212" fmla="*/ 79278 h 114835"/>
                <a:gd name="connsiteX213" fmla="*/ 94620 w 113887"/>
                <a:gd name="connsiteY213" fmla="*/ 77902 h 114835"/>
                <a:gd name="connsiteX214" fmla="*/ 96770 w 113887"/>
                <a:gd name="connsiteY214" fmla="*/ 75235 h 114835"/>
                <a:gd name="connsiteX215" fmla="*/ 94104 w 113887"/>
                <a:gd name="connsiteY215" fmla="*/ 73085 h 114835"/>
                <a:gd name="connsiteX216" fmla="*/ 78706 w 113887"/>
                <a:gd name="connsiteY216" fmla="*/ 74891 h 114835"/>
                <a:gd name="connsiteX217" fmla="*/ 62621 w 113887"/>
                <a:gd name="connsiteY217" fmla="*/ 59064 h 114835"/>
                <a:gd name="connsiteX218" fmla="*/ 85244 w 113887"/>
                <a:gd name="connsiteY218" fmla="*/ 59064 h 114835"/>
                <a:gd name="connsiteX219" fmla="*/ 99351 w 113887"/>
                <a:gd name="connsiteY219" fmla="*/ 69730 h 114835"/>
                <a:gd name="connsiteX220" fmla="*/ 100813 w 113887"/>
                <a:gd name="connsiteY220" fmla="*/ 70246 h 114835"/>
                <a:gd name="connsiteX221" fmla="*/ 102792 w 113887"/>
                <a:gd name="connsiteY221" fmla="*/ 69300 h 114835"/>
                <a:gd name="connsiteX222" fmla="*/ 102276 w 113887"/>
                <a:gd name="connsiteY222" fmla="*/ 65859 h 114835"/>
                <a:gd name="connsiteX223" fmla="*/ 93673 w 113887"/>
                <a:gd name="connsiteY223" fmla="*/ 59064 h 114835"/>
                <a:gd name="connsiteX224" fmla="*/ 95910 w 113887"/>
                <a:gd name="connsiteY224" fmla="*/ 59064 h 114835"/>
                <a:gd name="connsiteX225" fmla="*/ 104512 w 113887"/>
                <a:gd name="connsiteY225" fmla="*/ 64827 h 114835"/>
                <a:gd name="connsiteX226" fmla="*/ 105888 w 113887"/>
                <a:gd name="connsiteY226" fmla="*/ 65257 h 114835"/>
                <a:gd name="connsiteX227" fmla="*/ 107952 w 113887"/>
                <a:gd name="connsiteY227" fmla="*/ 64225 h 114835"/>
                <a:gd name="connsiteX228" fmla="*/ 107286 w 113887"/>
                <a:gd name="connsiteY228" fmla="*/ 60885 h 114835"/>
                <a:gd name="connsiteX229" fmla="*/ 107264 w 113887"/>
                <a:gd name="connsiteY229" fmla="*/ 60870 h 114835"/>
                <a:gd name="connsiteX230" fmla="*/ 104770 w 113887"/>
                <a:gd name="connsiteY230" fmla="*/ 59064 h 114835"/>
                <a:gd name="connsiteX231" fmla="*/ 111479 w 113887"/>
                <a:gd name="connsiteY231" fmla="*/ 59064 h 114835"/>
                <a:gd name="connsiteX232" fmla="*/ 113888 w 113887"/>
                <a:gd name="connsiteY232" fmla="*/ 56655 h 114835"/>
                <a:gd name="connsiteX233" fmla="*/ 111479 w 113887"/>
                <a:gd name="connsiteY233" fmla="*/ 54247 h 114835"/>
                <a:gd name="connsiteX234" fmla="*/ 82147 w 113887"/>
                <a:gd name="connsiteY234" fmla="*/ 23710 h 114835"/>
                <a:gd name="connsiteX235" fmla="*/ 82147 w 113887"/>
                <a:gd name="connsiteY235" fmla="*/ 27667 h 114835"/>
                <a:gd name="connsiteX236" fmla="*/ 81115 w 113887"/>
                <a:gd name="connsiteY236" fmla="*/ 28699 h 11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</a:cxnLst>
              <a:rect l="l" t="t" r="r" b="b"/>
              <a:pathLst>
                <a:path w="113887" h="114835">
                  <a:moveTo>
                    <a:pt x="110963" y="54247"/>
                  </a:moveTo>
                  <a:lnTo>
                    <a:pt x="102361" y="54247"/>
                  </a:lnTo>
                  <a:lnTo>
                    <a:pt x="105630" y="50806"/>
                  </a:lnTo>
                  <a:cubicBezTo>
                    <a:pt x="106556" y="49832"/>
                    <a:pt x="106518" y="48292"/>
                    <a:pt x="105544" y="47365"/>
                  </a:cubicBezTo>
                  <a:cubicBezTo>
                    <a:pt x="104570" y="46439"/>
                    <a:pt x="103030" y="46477"/>
                    <a:pt x="102103" y="47451"/>
                  </a:cubicBezTo>
                  <a:lnTo>
                    <a:pt x="95566" y="54247"/>
                  </a:lnTo>
                  <a:lnTo>
                    <a:pt x="91265" y="54247"/>
                  </a:lnTo>
                  <a:lnTo>
                    <a:pt x="98491" y="45043"/>
                  </a:lnTo>
                  <a:cubicBezTo>
                    <a:pt x="99417" y="44156"/>
                    <a:pt x="99449" y="42685"/>
                    <a:pt x="98562" y="41759"/>
                  </a:cubicBezTo>
                  <a:cubicBezTo>
                    <a:pt x="98538" y="41735"/>
                    <a:pt x="98515" y="41711"/>
                    <a:pt x="98491" y="41688"/>
                  </a:cubicBezTo>
                  <a:cubicBezTo>
                    <a:pt x="97527" y="40770"/>
                    <a:pt x="96013" y="40770"/>
                    <a:pt x="95050" y="41688"/>
                  </a:cubicBezTo>
                  <a:lnTo>
                    <a:pt x="85502" y="53903"/>
                  </a:lnTo>
                  <a:lnTo>
                    <a:pt x="62621" y="53903"/>
                  </a:lnTo>
                  <a:lnTo>
                    <a:pt x="78620" y="37903"/>
                  </a:lnTo>
                  <a:lnTo>
                    <a:pt x="94620" y="35581"/>
                  </a:lnTo>
                  <a:cubicBezTo>
                    <a:pt x="95950" y="35391"/>
                    <a:pt x="96874" y="34158"/>
                    <a:pt x="96684" y="32828"/>
                  </a:cubicBezTo>
                  <a:cubicBezTo>
                    <a:pt x="96494" y="31498"/>
                    <a:pt x="95262" y="30574"/>
                    <a:pt x="93932" y="30764"/>
                  </a:cubicBezTo>
                  <a:lnTo>
                    <a:pt x="84384" y="32140"/>
                  </a:lnTo>
                  <a:lnTo>
                    <a:pt x="85932" y="30592"/>
                  </a:lnTo>
                  <a:lnTo>
                    <a:pt x="95910" y="28785"/>
                  </a:lnTo>
                  <a:cubicBezTo>
                    <a:pt x="97240" y="28548"/>
                    <a:pt x="98126" y="27277"/>
                    <a:pt x="97889" y="25947"/>
                  </a:cubicBezTo>
                  <a:cubicBezTo>
                    <a:pt x="97651" y="24617"/>
                    <a:pt x="96380" y="23731"/>
                    <a:pt x="95050" y="23968"/>
                  </a:cubicBezTo>
                  <a:lnTo>
                    <a:pt x="92039" y="24570"/>
                  </a:lnTo>
                  <a:lnTo>
                    <a:pt x="96770" y="19753"/>
                  </a:lnTo>
                  <a:cubicBezTo>
                    <a:pt x="97720" y="18803"/>
                    <a:pt x="97720" y="17263"/>
                    <a:pt x="96770" y="16313"/>
                  </a:cubicBezTo>
                  <a:cubicBezTo>
                    <a:pt x="95820" y="15363"/>
                    <a:pt x="94280" y="15363"/>
                    <a:pt x="93330" y="16313"/>
                  </a:cubicBezTo>
                  <a:lnTo>
                    <a:pt x="87050" y="22592"/>
                  </a:lnTo>
                  <a:lnTo>
                    <a:pt x="87050" y="17861"/>
                  </a:lnTo>
                  <a:cubicBezTo>
                    <a:pt x="87004" y="16517"/>
                    <a:pt x="85900" y="15452"/>
                    <a:pt x="84556" y="15453"/>
                  </a:cubicBezTo>
                  <a:cubicBezTo>
                    <a:pt x="83225" y="15452"/>
                    <a:pt x="82146" y="16529"/>
                    <a:pt x="82146" y="17859"/>
                  </a:cubicBezTo>
                  <a:cubicBezTo>
                    <a:pt x="82146" y="17889"/>
                    <a:pt x="82146" y="17918"/>
                    <a:pt x="82147" y="17947"/>
                  </a:cubicBezTo>
                  <a:lnTo>
                    <a:pt x="82147" y="21044"/>
                  </a:lnTo>
                  <a:cubicBezTo>
                    <a:pt x="81887" y="20292"/>
                    <a:pt x="81218" y="19756"/>
                    <a:pt x="80427" y="19667"/>
                  </a:cubicBezTo>
                  <a:cubicBezTo>
                    <a:pt x="79123" y="19405"/>
                    <a:pt x="77852" y="20248"/>
                    <a:pt x="77589" y="21552"/>
                  </a:cubicBezTo>
                  <a:cubicBezTo>
                    <a:pt x="77589" y="21555"/>
                    <a:pt x="77588" y="21557"/>
                    <a:pt x="77588" y="21560"/>
                  </a:cubicBezTo>
                  <a:lnTo>
                    <a:pt x="75180" y="34463"/>
                  </a:lnTo>
                  <a:lnTo>
                    <a:pt x="59094" y="50548"/>
                  </a:lnTo>
                  <a:lnTo>
                    <a:pt x="59094" y="28441"/>
                  </a:lnTo>
                  <a:lnTo>
                    <a:pt x="72427" y="18893"/>
                  </a:lnTo>
                  <a:cubicBezTo>
                    <a:pt x="73514" y="18126"/>
                    <a:pt x="73773" y="16623"/>
                    <a:pt x="73006" y="15537"/>
                  </a:cubicBezTo>
                  <a:cubicBezTo>
                    <a:pt x="72985" y="15508"/>
                    <a:pt x="72965" y="15480"/>
                    <a:pt x="72943" y="15453"/>
                  </a:cubicBezTo>
                  <a:cubicBezTo>
                    <a:pt x="72220" y="14393"/>
                    <a:pt x="70775" y="14120"/>
                    <a:pt x="69716" y="14843"/>
                  </a:cubicBezTo>
                  <a:cubicBezTo>
                    <a:pt x="69672" y="14873"/>
                    <a:pt x="69630" y="14904"/>
                    <a:pt x="69589" y="14937"/>
                  </a:cubicBezTo>
                  <a:lnTo>
                    <a:pt x="59094" y="22420"/>
                  </a:lnTo>
                  <a:lnTo>
                    <a:pt x="59094" y="17603"/>
                  </a:lnTo>
                  <a:lnTo>
                    <a:pt x="64858" y="9001"/>
                  </a:lnTo>
                  <a:cubicBezTo>
                    <a:pt x="65618" y="7910"/>
                    <a:pt x="65350" y="6409"/>
                    <a:pt x="64258" y="5648"/>
                  </a:cubicBezTo>
                  <a:cubicBezTo>
                    <a:pt x="64257" y="5648"/>
                    <a:pt x="64257" y="5647"/>
                    <a:pt x="64255" y="5646"/>
                  </a:cubicBezTo>
                  <a:cubicBezTo>
                    <a:pt x="63136" y="4877"/>
                    <a:pt x="61606" y="5144"/>
                    <a:pt x="60815" y="6249"/>
                  </a:cubicBezTo>
                  <a:lnTo>
                    <a:pt x="59094" y="8829"/>
                  </a:lnTo>
                  <a:lnTo>
                    <a:pt x="59094" y="2034"/>
                  </a:lnTo>
                  <a:cubicBezTo>
                    <a:pt x="58840" y="680"/>
                    <a:pt x="57536" y="-211"/>
                    <a:pt x="56182" y="43"/>
                  </a:cubicBezTo>
                  <a:cubicBezTo>
                    <a:pt x="55171" y="233"/>
                    <a:pt x="54381" y="1024"/>
                    <a:pt x="54191" y="2034"/>
                  </a:cubicBezTo>
                  <a:lnTo>
                    <a:pt x="54191" y="10636"/>
                  </a:lnTo>
                  <a:lnTo>
                    <a:pt x="50837" y="7367"/>
                  </a:lnTo>
                  <a:cubicBezTo>
                    <a:pt x="49906" y="6417"/>
                    <a:pt x="48381" y="6401"/>
                    <a:pt x="47431" y="7332"/>
                  </a:cubicBezTo>
                  <a:cubicBezTo>
                    <a:pt x="47419" y="7343"/>
                    <a:pt x="47407" y="7355"/>
                    <a:pt x="47396" y="7367"/>
                  </a:cubicBezTo>
                  <a:cubicBezTo>
                    <a:pt x="46446" y="8298"/>
                    <a:pt x="46430" y="9823"/>
                    <a:pt x="47361" y="10773"/>
                  </a:cubicBezTo>
                  <a:cubicBezTo>
                    <a:pt x="47373" y="10785"/>
                    <a:pt x="47384" y="10796"/>
                    <a:pt x="47396" y="10808"/>
                  </a:cubicBezTo>
                  <a:lnTo>
                    <a:pt x="54105" y="17431"/>
                  </a:lnTo>
                  <a:lnTo>
                    <a:pt x="54105" y="21646"/>
                  </a:lnTo>
                  <a:lnTo>
                    <a:pt x="45417" y="15625"/>
                  </a:lnTo>
                  <a:cubicBezTo>
                    <a:pt x="44193" y="14993"/>
                    <a:pt x="42688" y="15474"/>
                    <a:pt x="42057" y="16699"/>
                  </a:cubicBezTo>
                  <a:cubicBezTo>
                    <a:pt x="41586" y="17614"/>
                    <a:pt x="41725" y="18725"/>
                    <a:pt x="42407" y="19495"/>
                  </a:cubicBezTo>
                  <a:lnTo>
                    <a:pt x="54535" y="29043"/>
                  </a:lnTo>
                  <a:lnTo>
                    <a:pt x="54535" y="50806"/>
                  </a:lnTo>
                  <a:lnTo>
                    <a:pt x="38364" y="34721"/>
                  </a:lnTo>
                  <a:lnTo>
                    <a:pt x="36902" y="17517"/>
                  </a:lnTo>
                  <a:cubicBezTo>
                    <a:pt x="36766" y="16172"/>
                    <a:pt x="35583" y="15180"/>
                    <a:pt x="34235" y="15281"/>
                  </a:cubicBezTo>
                  <a:cubicBezTo>
                    <a:pt x="32925" y="15459"/>
                    <a:pt x="31982" y="16629"/>
                    <a:pt x="32085" y="17947"/>
                  </a:cubicBezTo>
                  <a:lnTo>
                    <a:pt x="33031" y="29474"/>
                  </a:lnTo>
                  <a:lnTo>
                    <a:pt x="29590" y="26033"/>
                  </a:lnTo>
                  <a:lnTo>
                    <a:pt x="29160" y="15883"/>
                  </a:lnTo>
                  <a:cubicBezTo>
                    <a:pt x="29069" y="14573"/>
                    <a:pt x="27979" y="13557"/>
                    <a:pt x="26665" y="13560"/>
                  </a:cubicBezTo>
                  <a:cubicBezTo>
                    <a:pt x="25308" y="13651"/>
                    <a:pt x="24254" y="14780"/>
                    <a:pt x="24257" y="16141"/>
                  </a:cubicBezTo>
                  <a:lnTo>
                    <a:pt x="24257" y="20958"/>
                  </a:lnTo>
                  <a:lnTo>
                    <a:pt x="20472" y="17173"/>
                  </a:lnTo>
                  <a:cubicBezTo>
                    <a:pt x="19522" y="16223"/>
                    <a:pt x="17982" y="16223"/>
                    <a:pt x="17032" y="17173"/>
                  </a:cubicBezTo>
                  <a:cubicBezTo>
                    <a:pt x="16082" y="18123"/>
                    <a:pt x="16082" y="19663"/>
                    <a:pt x="17032" y="20614"/>
                  </a:cubicBezTo>
                  <a:lnTo>
                    <a:pt x="20128" y="23710"/>
                  </a:lnTo>
                  <a:lnTo>
                    <a:pt x="17117" y="23710"/>
                  </a:lnTo>
                  <a:cubicBezTo>
                    <a:pt x="15787" y="23520"/>
                    <a:pt x="14555" y="24445"/>
                    <a:pt x="14365" y="25775"/>
                  </a:cubicBezTo>
                  <a:cubicBezTo>
                    <a:pt x="14175" y="27105"/>
                    <a:pt x="15099" y="28337"/>
                    <a:pt x="16429" y="28527"/>
                  </a:cubicBezTo>
                  <a:lnTo>
                    <a:pt x="25805" y="29818"/>
                  </a:lnTo>
                  <a:lnTo>
                    <a:pt x="29848" y="33860"/>
                  </a:lnTo>
                  <a:lnTo>
                    <a:pt x="18838" y="32054"/>
                  </a:lnTo>
                  <a:cubicBezTo>
                    <a:pt x="17580" y="31806"/>
                    <a:pt x="16358" y="32625"/>
                    <a:pt x="16110" y="33883"/>
                  </a:cubicBezTo>
                  <a:cubicBezTo>
                    <a:pt x="16100" y="33933"/>
                    <a:pt x="16092" y="33982"/>
                    <a:pt x="16085" y="34032"/>
                  </a:cubicBezTo>
                  <a:cubicBezTo>
                    <a:pt x="15831" y="35338"/>
                    <a:pt x="16683" y="36603"/>
                    <a:pt x="17988" y="36858"/>
                  </a:cubicBezTo>
                  <a:cubicBezTo>
                    <a:pt x="18013" y="36862"/>
                    <a:pt x="18039" y="36867"/>
                    <a:pt x="18064" y="36871"/>
                  </a:cubicBezTo>
                  <a:lnTo>
                    <a:pt x="35267" y="39710"/>
                  </a:lnTo>
                  <a:lnTo>
                    <a:pt x="35267" y="39710"/>
                  </a:lnTo>
                  <a:lnTo>
                    <a:pt x="50751" y="55107"/>
                  </a:lnTo>
                  <a:lnTo>
                    <a:pt x="28214" y="55107"/>
                  </a:lnTo>
                  <a:lnTo>
                    <a:pt x="16171" y="42720"/>
                  </a:lnTo>
                  <a:cubicBezTo>
                    <a:pt x="15221" y="41770"/>
                    <a:pt x="13681" y="41770"/>
                    <a:pt x="12731" y="42720"/>
                  </a:cubicBezTo>
                  <a:cubicBezTo>
                    <a:pt x="11781" y="43670"/>
                    <a:pt x="11781" y="45211"/>
                    <a:pt x="12731" y="46161"/>
                  </a:cubicBezTo>
                  <a:lnTo>
                    <a:pt x="21333" y="54763"/>
                  </a:lnTo>
                  <a:lnTo>
                    <a:pt x="15311" y="54763"/>
                  </a:lnTo>
                  <a:lnTo>
                    <a:pt x="7914" y="47881"/>
                  </a:lnTo>
                  <a:cubicBezTo>
                    <a:pt x="6983" y="46931"/>
                    <a:pt x="5458" y="46916"/>
                    <a:pt x="4508" y="47847"/>
                  </a:cubicBezTo>
                  <a:cubicBezTo>
                    <a:pt x="4496" y="47858"/>
                    <a:pt x="4484" y="47870"/>
                    <a:pt x="4473" y="47881"/>
                  </a:cubicBezTo>
                  <a:cubicBezTo>
                    <a:pt x="3544" y="48874"/>
                    <a:pt x="3544" y="50416"/>
                    <a:pt x="4473" y="51408"/>
                  </a:cubicBezTo>
                  <a:lnTo>
                    <a:pt x="8086" y="54677"/>
                  </a:lnTo>
                  <a:lnTo>
                    <a:pt x="2408" y="54677"/>
                  </a:lnTo>
                  <a:cubicBezTo>
                    <a:pt x="1078" y="54677"/>
                    <a:pt x="0" y="55755"/>
                    <a:pt x="0" y="57085"/>
                  </a:cubicBezTo>
                  <a:cubicBezTo>
                    <a:pt x="0" y="58415"/>
                    <a:pt x="1078" y="59494"/>
                    <a:pt x="2408" y="59494"/>
                  </a:cubicBezTo>
                  <a:lnTo>
                    <a:pt x="6709" y="59494"/>
                  </a:lnTo>
                  <a:lnTo>
                    <a:pt x="4301" y="61386"/>
                  </a:lnTo>
                  <a:cubicBezTo>
                    <a:pt x="3263" y="62140"/>
                    <a:pt x="3032" y="63592"/>
                    <a:pt x="3785" y="64630"/>
                  </a:cubicBezTo>
                  <a:cubicBezTo>
                    <a:pt x="3813" y="64668"/>
                    <a:pt x="3841" y="64705"/>
                    <a:pt x="3871" y="64741"/>
                  </a:cubicBezTo>
                  <a:cubicBezTo>
                    <a:pt x="4292" y="65366"/>
                    <a:pt x="5010" y="65725"/>
                    <a:pt x="5763" y="65687"/>
                  </a:cubicBezTo>
                  <a:cubicBezTo>
                    <a:pt x="6311" y="65706"/>
                    <a:pt x="6852" y="65556"/>
                    <a:pt x="7312" y="65257"/>
                  </a:cubicBezTo>
                  <a:lnTo>
                    <a:pt x="14795" y="59494"/>
                  </a:lnTo>
                  <a:lnTo>
                    <a:pt x="22193" y="59494"/>
                  </a:lnTo>
                  <a:lnTo>
                    <a:pt x="12559" y="69730"/>
                  </a:lnTo>
                  <a:cubicBezTo>
                    <a:pt x="11609" y="70661"/>
                    <a:pt x="11593" y="72186"/>
                    <a:pt x="12524" y="73136"/>
                  </a:cubicBezTo>
                  <a:cubicBezTo>
                    <a:pt x="12535" y="73148"/>
                    <a:pt x="12547" y="73159"/>
                    <a:pt x="12559" y="73171"/>
                  </a:cubicBezTo>
                  <a:cubicBezTo>
                    <a:pt x="12972" y="73634"/>
                    <a:pt x="13572" y="73887"/>
                    <a:pt x="14193" y="73859"/>
                  </a:cubicBezTo>
                  <a:cubicBezTo>
                    <a:pt x="14876" y="73859"/>
                    <a:pt x="15529" y="73579"/>
                    <a:pt x="15999" y="73085"/>
                  </a:cubicBezTo>
                  <a:lnTo>
                    <a:pt x="28816" y="59494"/>
                  </a:lnTo>
                  <a:lnTo>
                    <a:pt x="50579" y="59494"/>
                  </a:lnTo>
                  <a:lnTo>
                    <a:pt x="34321" y="75837"/>
                  </a:lnTo>
                  <a:lnTo>
                    <a:pt x="18494" y="76353"/>
                  </a:lnTo>
                  <a:cubicBezTo>
                    <a:pt x="17211" y="76350"/>
                    <a:pt x="16169" y="77387"/>
                    <a:pt x="16165" y="78669"/>
                  </a:cubicBezTo>
                  <a:cubicBezTo>
                    <a:pt x="16165" y="78729"/>
                    <a:pt x="16167" y="78788"/>
                    <a:pt x="16171" y="78848"/>
                  </a:cubicBezTo>
                  <a:cubicBezTo>
                    <a:pt x="16115" y="80082"/>
                    <a:pt x="17070" y="81127"/>
                    <a:pt x="18304" y="81183"/>
                  </a:cubicBezTo>
                  <a:cubicBezTo>
                    <a:pt x="18425" y="81189"/>
                    <a:pt x="18546" y="81184"/>
                    <a:pt x="18665" y="81170"/>
                  </a:cubicBezTo>
                  <a:lnTo>
                    <a:pt x="29332" y="81170"/>
                  </a:lnTo>
                  <a:lnTo>
                    <a:pt x="25461" y="85127"/>
                  </a:lnTo>
                  <a:lnTo>
                    <a:pt x="15311" y="85127"/>
                  </a:lnTo>
                  <a:cubicBezTo>
                    <a:pt x="13957" y="85382"/>
                    <a:pt x="13066" y="86686"/>
                    <a:pt x="13321" y="88040"/>
                  </a:cubicBezTo>
                  <a:cubicBezTo>
                    <a:pt x="13511" y="89050"/>
                    <a:pt x="14301" y="89840"/>
                    <a:pt x="15311" y="90030"/>
                  </a:cubicBezTo>
                  <a:lnTo>
                    <a:pt x="20128" y="90030"/>
                  </a:lnTo>
                  <a:lnTo>
                    <a:pt x="16429" y="93729"/>
                  </a:lnTo>
                  <a:cubicBezTo>
                    <a:pt x="15479" y="94660"/>
                    <a:pt x="15464" y="96185"/>
                    <a:pt x="16395" y="97135"/>
                  </a:cubicBezTo>
                  <a:cubicBezTo>
                    <a:pt x="16406" y="97147"/>
                    <a:pt x="16418" y="97158"/>
                    <a:pt x="16429" y="97170"/>
                  </a:cubicBezTo>
                  <a:cubicBezTo>
                    <a:pt x="16868" y="97660"/>
                    <a:pt x="17493" y="97941"/>
                    <a:pt x="18150" y="97944"/>
                  </a:cubicBezTo>
                  <a:cubicBezTo>
                    <a:pt x="18805" y="97931"/>
                    <a:pt x="19426" y="97651"/>
                    <a:pt x="19870" y="97170"/>
                  </a:cubicBezTo>
                  <a:lnTo>
                    <a:pt x="22881" y="94159"/>
                  </a:lnTo>
                  <a:lnTo>
                    <a:pt x="22881" y="97084"/>
                  </a:lnTo>
                  <a:cubicBezTo>
                    <a:pt x="22679" y="98398"/>
                    <a:pt x="23582" y="99628"/>
                    <a:pt x="24897" y="99829"/>
                  </a:cubicBezTo>
                  <a:cubicBezTo>
                    <a:pt x="24913" y="99832"/>
                    <a:pt x="24929" y="99834"/>
                    <a:pt x="24945" y="99836"/>
                  </a:cubicBezTo>
                  <a:lnTo>
                    <a:pt x="24945" y="99836"/>
                  </a:lnTo>
                  <a:cubicBezTo>
                    <a:pt x="26166" y="99806"/>
                    <a:pt x="27186" y="98895"/>
                    <a:pt x="27354" y="97686"/>
                  </a:cubicBezTo>
                  <a:lnTo>
                    <a:pt x="28644" y="88396"/>
                  </a:lnTo>
                  <a:lnTo>
                    <a:pt x="32687" y="84267"/>
                  </a:lnTo>
                  <a:lnTo>
                    <a:pt x="30622" y="96998"/>
                  </a:lnTo>
                  <a:cubicBezTo>
                    <a:pt x="30374" y="98256"/>
                    <a:pt x="31193" y="99478"/>
                    <a:pt x="32451" y="99726"/>
                  </a:cubicBezTo>
                  <a:cubicBezTo>
                    <a:pt x="32501" y="99736"/>
                    <a:pt x="32551" y="99744"/>
                    <a:pt x="32601" y="99750"/>
                  </a:cubicBezTo>
                  <a:lnTo>
                    <a:pt x="33031" y="99750"/>
                  </a:lnTo>
                  <a:cubicBezTo>
                    <a:pt x="34238" y="99763"/>
                    <a:pt x="35267" y="98880"/>
                    <a:pt x="35439" y="97686"/>
                  </a:cubicBezTo>
                  <a:lnTo>
                    <a:pt x="38536" y="78590"/>
                  </a:lnTo>
                  <a:lnTo>
                    <a:pt x="38536" y="78590"/>
                  </a:lnTo>
                  <a:lnTo>
                    <a:pt x="53933" y="63193"/>
                  </a:lnTo>
                  <a:lnTo>
                    <a:pt x="53933" y="86503"/>
                  </a:lnTo>
                  <a:lnTo>
                    <a:pt x="41461" y="100524"/>
                  </a:lnTo>
                  <a:cubicBezTo>
                    <a:pt x="40511" y="101455"/>
                    <a:pt x="40495" y="102980"/>
                    <a:pt x="41426" y="103930"/>
                  </a:cubicBezTo>
                  <a:cubicBezTo>
                    <a:pt x="41438" y="103942"/>
                    <a:pt x="41449" y="103954"/>
                    <a:pt x="41461" y="103965"/>
                  </a:cubicBezTo>
                  <a:cubicBezTo>
                    <a:pt x="42392" y="104915"/>
                    <a:pt x="43916" y="104931"/>
                    <a:pt x="44867" y="104000"/>
                  </a:cubicBezTo>
                  <a:cubicBezTo>
                    <a:pt x="44879" y="103989"/>
                    <a:pt x="44890" y="103977"/>
                    <a:pt x="44901" y="103965"/>
                  </a:cubicBezTo>
                  <a:lnTo>
                    <a:pt x="53503" y="94073"/>
                  </a:lnTo>
                  <a:lnTo>
                    <a:pt x="53503" y="99234"/>
                  </a:lnTo>
                  <a:lnTo>
                    <a:pt x="46622" y="106718"/>
                  </a:lnTo>
                  <a:cubicBezTo>
                    <a:pt x="45704" y="107681"/>
                    <a:pt x="45704" y="109195"/>
                    <a:pt x="46622" y="110158"/>
                  </a:cubicBezTo>
                  <a:cubicBezTo>
                    <a:pt x="47553" y="111108"/>
                    <a:pt x="49078" y="111124"/>
                    <a:pt x="50028" y="110193"/>
                  </a:cubicBezTo>
                  <a:cubicBezTo>
                    <a:pt x="50040" y="110182"/>
                    <a:pt x="50051" y="110170"/>
                    <a:pt x="50063" y="110158"/>
                  </a:cubicBezTo>
                  <a:lnTo>
                    <a:pt x="53331" y="106632"/>
                  </a:lnTo>
                  <a:lnTo>
                    <a:pt x="53331" y="111879"/>
                  </a:lnTo>
                  <a:cubicBezTo>
                    <a:pt x="53077" y="113233"/>
                    <a:pt x="53968" y="114537"/>
                    <a:pt x="55322" y="114792"/>
                  </a:cubicBezTo>
                  <a:cubicBezTo>
                    <a:pt x="56676" y="115046"/>
                    <a:pt x="57980" y="114155"/>
                    <a:pt x="58234" y="112801"/>
                  </a:cubicBezTo>
                  <a:cubicBezTo>
                    <a:pt x="58292" y="112496"/>
                    <a:pt x="58292" y="112184"/>
                    <a:pt x="58234" y="111879"/>
                  </a:cubicBezTo>
                  <a:lnTo>
                    <a:pt x="58234" y="107578"/>
                  </a:lnTo>
                  <a:lnTo>
                    <a:pt x="60041" y="109986"/>
                  </a:lnTo>
                  <a:cubicBezTo>
                    <a:pt x="60527" y="110580"/>
                    <a:pt x="61252" y="110927"/>
                    <a:pt x="62019" y="110933"/>
                  </a:cubicBezTo>
                  <a:cubicBezTo>
                    <a:pt x="63349" y="110921"/>
                    <a:pt x="64418" y="109833"/>
                    <a:pt x="64406" y="108503"/>
                  </a:cubicBezTo>
                  <a:cubicBezTo>
                    <a:pt x="64401" y="107982"/>
                    <a:pt x="64228" y="107476"/>
                    <a:pt x="63911" y="107062"/>
                  </a:cubicBezTo>
                  <a:lnTo>
                    <a:pt x="58234" y="99578"/>
                  </a:lnTo>
                  <a:lnTo>
                    <a:pt x="58234" y="93041"/>
                  </a:lnTo>
                  <a:lnTo>
                    <a:pt x="65632" y="103277"/>
                  </a:lnTo>
                  <a:cubicBezTo>
                    <a:pt x="66083" y="103867"/>
                    <a:pt x="66781" y="104217"/>
                    <a:pt x="67524" y="104223"/>
                  </a:cubicBezTo>
                  <a:cubicBezTo>
                    <a:pt x="68047" y="104255"/>
                    <a:pt x="68564" y="104103"/>
                    <a:pt x="68987" y="103793"/>
                  </a:cubicBezTo>
                  <a:cubicBezTo>
                    <a:pt x="70046" y="103070"/>
                    <a:pt x="70319" y="101625"/>
                    <a:pt x="69596" y="100566"/>
                  </a:cubicBezTo>
                  <a:cubicBezTo>
                    <a:pt x="69566" y="100522"/>
                    <a:pt x="69535" y="100480"/>
                    <a:pt x="69503" y="100438"/>
                  </a:cubicBezTo>
                  <a:lnTo>
                    <a:pt x="59180" y="84439"/>
                  </a:lnTo>
                  <a:lnTo>
                    <a:pt x="59180" y="84439"/>
                  </a:lnTo>
                  <a:lnTo>
                    <a:pt x="59180" y="61988"/>
                  </a:lnTo>
                  <a:lnTo>
                    <a:pt x="75352" y="78246"/>
                  </a:lnTo>
                  <a:lnTo>
                    <a:pt x="75352" y="95449"/>
                  </a:lnTo>
                  <a:cubicBezTo>
                    <a:pt x="75304" y="96779"/>
                    <a:pt x="76344" y="97895"/>
                    <a:pt x="77673" y="97942"/>
                  </a:cubicBezTo>
                  <a:cubicBezTo>
                    <a:pt x="77702" y="97943"/>
                    <a:pt x="77731" y="97944"/>
                    <a:pt x="77761" y="97944"/>
                  </a:cubicBezTo>
                  <a:lnTo>
                    <a:pt x="77760" y="97944"/>
                  </a:lnTo>
                  <a:cubicBezTo>
                    <a:pt x="79072" y="97899"/>
                    <a:pt x="80124" y="96847"/>
                    <a:pt x="80169" y="95535"/>
                  </a:cubicBezTo>
                  <a:lnTo>
                    <a:pt x="80169" y="83235"/>
                  </a:lnTo>
                  <a:lnTo>
                    <a:pt x="82835" y="85901"/>
                  </a:lnTo>
                  <a:lnTo>
                    <a:pt x="84728" y="95965"/>
                  </a:lnTo>
                  <a:cubicBezTo>
                    <a:pt x="84932" y="97094"/>
                    <a:pt x="85904" y="97921"/>
                    <a:pt x="87050" y="97944"/>
                  </a:cubicBezTo>
                  <a:lnTo>
                    <a:pt x="87566" y="97944"/>
                  </a:lnTo>
                  <a:cubicBezTo>
                    <a:pt x="88833" y="97742"/>
                    <a:pt x="89696" y="96552"/>
                    <a:pt x="89495" y="95285"/>
                  </a:cubicBezTo>
                  <a:cubicBezTo>
                    <a:pt x="89485" y="95225"/>
                    <a:pt x="89473" y="95165"/>
                    <a:pt x="89459" y="95105"/>
                  </a:cubicBezTo>
                  <a:lnTo>
                    <a:pt x="88943" y="92095"/>
                  </a:lnTo>
                  <a:lnTo>
                    <a:pt x="93673" y="96826"/>
                  </a:lnTo>
                  <a:cubicBezTo>
                    <a:pt x="94118" y="97307"/>
                    <a:pt x="94739" y="97586"/>
                    <a:pt x="95394" y="97600"/>
                  </a:cubicBezTo>
                  <a:cubicBezTo>
                    <a:pt x="96051" y="97597"/>
                    <a:pt x="96676" y="97315"/>
                    <a:pt x="97114" y="96826"/>
                  </a:cubicBezTo>
                  <a:cubicBezTo>
                    <a:pt x="98064" y="95895"/>
                    <a:pt x="98080" y="94370"/>
                    <a:pt x="97149" y="93420"/>
                  </a:cubicBezTo>
                  <a:cubicBezTo>
                    <a:pt x="97137" y="93408"/>
                    <a:pt x="97126" y="93396"/>
                    <a:pt x="97114" y="93385"/>
                  </a:cubicBezTo>
                  <a:lnTo>
                    <a:pt x="90921" y="87192"/>
                  </a:lnTo>
                  <a:lnTo>
                    <a:pt x="95652" y="87192"/>
                  </a:lnTo>
                  <a:cubicBezTo>
                    <a:pt x="96935" y="87195"/>
                    <a:pt x="97977" y="86158"/>
                    <a:pt x="97981" y="84876"/>
                  </a:cubicBezTo>
                  <a:cubicBezTo>
                    <a:pt x="97981" y="84816"/>
                    <a:pt x="97979" y="84757"/>
                    <a:pt x="97975" y="84697"/>
                  </a:cubicBezTo>
                  <a:cubicBezTo>
                    <a:pt x="97930" y="83386"/>
                    <a:pt x="96877" y="82333"/>
                    <a:pt x="95566" y="82289"/>
                  </a:cubicBezTo>
                  <a:lnTo>
                    <a:pt x="86104" y="82289"/>
                  </a:lnTo>
                  <a:lnTo>
                    <a:pt x="83093" y="79278"/>
                  </a:lnTo>
                  <a:lnTo>
                    <a:pt x="94620" y="77902"/>
                  </a:lnTo>
                  <a:cubicBezTo>
                    <a:pt x="95950" y="77759"/>
                    <a:pt x="96913" y="76565"/>
                    <a:pt x="96770" y="75235"/>
                  </a:cubicBezTo>
                  <a:cubicBezTo>
                    <a:pt x="96628" y="73905"/>
                    <a:pt x="95434" y="72942"/>
                    <a:pt x="94104" y="73085"/>
                  </a:cubicBezTo>
                  <a:lnTo>
                    <a:pt x="78706" y="74891"/>
                  </a:lnTo>
                  <a:lnTo>
                    <a:pt x="62621" y="59064"/>
                  </a:lnTo>
                  <a:lnTo>
                    <a:pt x="85244" y="59064"/>
                  </a:lnTo>
                  <a:lnTo>
                    <a:pt x="99351" y="69730"/>
                  </a:lnTo>
                  <a:cubicBezTo>
                    <a:pt x="99765" y="70064"/>
                    <a:pt x="100281" y="70247"/>
                    <a:pt x="100813" y="70246"/>
                  </a:cubicBezTo>
                  <a:cubicBezTo>
                    <a:pt x="101580" y="70240"/>
                    <a:pt x="102305" y="69894"/>
                    <a:pt x="102792" y="69300"/>
                  </a:cubicBezTo>
                  <a:cubicBezTo>
                    <a:pt x="103580" y="68202"/>
                    <a:pt x="103351" y="66677"/>
                    <a:pt x="102276" y="65859"/>
                  </a:cubicBezTo>
                  <a:lnTo>
                    <a:pt x="93673" y="59064"/>
                  </a:lnTo>
                  <a:lnTo>
                    <a:pt x="95910" y="59064"/>
                  </a:lnTo>
                  <a:lnTo>
                    <a:pt x="104512" y="64827"/>
                  </a:lnTo>
                  <a:cubicBezTo>
                    <a:pt x="104907" y="65124"/>
                    <a:pt x="105394" y="65276"/>
                    <a:pt x="105888" y="65257"/>
                  </a:cubicBezTo>
                  <a:cubicBezTo>
                    <a:pt x="106700" y="65257"/>
                    <a:pt x="107465" y="64875"/>
                    <a:pt x="107952" y="64225"/>
                  </a:cubicBezTo>
                  <a:cubicBezTo>
                    <a:pt x="108691" y="63118"/>
                    <a:pt x="108392" y="61623"/>
                    <a:pt x="107286" y="60885"/>
                  </a:cubicBezTo>
                  <a:cubicBezTo>
                    <a:pt x="107279" y="60880"/>
                    <a:pt x="107272" y="60875"/>
                    <a:pt x="107264" y="60870"/>
                  </a:cubicBezTo>
                  <a:lnTo>
                    <a:pt x="104770" y="59064"/>
                  </a:lnTo>
                  <a:lnTo>
                    <a:pt x="111479" y="59064"/>
                  </a:lnTo>
                  <a:cubicBezTo>
                    <a:pt x="112809" y="59064"/>
                    <a:pt x="113888" y="57985"/>
                    <a:pt x="113888" y="56655"/>
                  </a:cubicBezTo>
                  <a:cubicBezTo>
                    <a:pt x="113888" y="55325"/>
                    <a:pt x="112809" y="54247"/>
                    <a:pt x="111479" y="54247"/>
                  </a:cubicBezTo>
                  <a:close/>
                  <a:moveTo>
                    <a:pt x="82147" y="23710"/>
                  </a:moveTo>
                  <a:lnTo>
                    <a:pt x="82147" y="27667"/>
                  </a:lnTo>
                  <a:lnTo>
                    <a:pt x="81115" y="28699"/>
                  </a:lnTo>
                  <a:close/>
                </a:path>
              </a:pathLst>
            </a:custGeom>
            <a:solidFill>
              <a:srgbClr val="EBEBEB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FC756A8-6CA2-2AE4-FB02-AAC2FA23FD68}"/>
                </a:ext>
              </a:extLst>
            </p:cNvPr>
            <p:cNvSpPr/>
            <p:nvPr/>
          </p:nvSpPr>
          <p:spPr>
            <a:xfrm>
              <a:off x="10658030" y="4066727"/>
              <a:ext cx="157328" cy="156897"/>
            </a:xfrm>
            <a:custGeom>
              <a:avLst/>
              <a:gdLst>
                <a:gd name="connsiteX0" fmla="*/ 154059 w 157328"/>
                <a:gd name="connsiteY0" fmla="*/ 74148 h 156897"/>
                <a:gd name="connsiteX1" fmla="*/ 141845 w 157328"/>
                <a:gd name="connsiteY1" fmla="*/ 74148 h 156897"/>
                <a:gd name="connsiteX2" fmla="*/ 146404 w 157328"/>
                <a:gd name="connsiteY2" fmla="*/ 69503 h 156897"/>
                <a:gd name="connsiteX3" fmla="*/ 146361 w 157328"/>
                <a:gd name="connsiteY3" fmla="*/ 64729 h 156897"/>
                <a:gd name="connsiteX4" fmla="*/ 141587 w 157328"/>
                <a:gd name="connsiteY4" fmla="*/ 64772 h 156897"/>
                <a:gd name="connsiteX5" fmla="*/ 132469 w 157328"/>
                <a:gd name="connsiteY5" fmla="*/ 74148 h 156897"/>
                <a:gd name="connsiteX6" fmla="*/ 126620 w 157328"/>
                <a:gd name="connsiteY6" fmla="*/ 74148 h 156897"/>
                <a:gd name="connsiteX7" fmla="*/ 136598 w 157328"/>
                <a:gd name="connsiteY7" fmla="*/ 61933 h 156897"/>
                <a:gd name="connsiteX8" fmla="*/ 135996 w 157328"/>
                <a:gd name="connsiteY8" fmla="*/ 57202 h 156897"/>
                <a:gd name="connsiteX9" fmla="*/ 131265 w 157328"/>
                <a:gd name="connsiteY9" fmla="*/ 57804 h 156897"/>
                <a:gd name="connsiteX10" fmla="*/ 118104 w 157328"/>
                <a:gd name="connsiteY10" fmla="*/ 74578 h 156897"/>
                <a:gd name="connsiteX11" fmla="*/ 87224 w 157328"/>
                <a:gd name="connsiteY11" fmla="*/ 74578 h 156897"/>
                <a:gd name="connsiteX12" fmla="*/ 109244 w 157328"/>
                <a:gd name="connsiteY12" fmla="*/ 52557 h 156897"/>
                <a:gd name="connsiteX13" fmla="*/ 131351 w 157328"/>
                <a:gd name="connsiteY13" fmla="*/ 49288 h 156897"/>
                <a:gd name="connsiteX14" fmla="*/ 134473 w 157328"/>
                <a:gd name="connsiteY14" fmla="*/ 45716 h 156897"/>
                <a:gd name="connsiteX15" fmla="*/ 130901 w 157328"/>
                <a:gd name="connsiteY15" fmla="*/ 42594 h 156897"/>
                <a:gd name="connsiteX16" fmla="*/ 130405 w 157328"/>
                <a:gd name="connsiteY16" fmla="*/ 42665 h 156897"/>
                <a:gd name="connsiteX17" fmla="*/ 117158 w 157328"/>
                <a:gd name="connsiteY17" fmla="*/ 44558 h 156897"/>
                <a:gd name="connsiteX18" fmla="*/ 119308 w 157328"/>
                <a:gd name="connsiteY18" fmla="*/ 42493 h 156897"/>
                <a:gd name="connsiteX19" fmla="*/ 133157 w 157328"/>
                <a:gd name="connsiteY19" fmla="*/ 39912 h 156897"/>
                <a:gd name="connsiteX20" fmla="*/ 135831 w 157328"/>
                <a:gd name="connsiteY20" fmla="*/ 35994 h 156897"/>
                <a:gd name="connsiteX21" fmla="*/ 135824 w 157328"/>
                <a:gd name="connsiteY21" fmla="*/ 35956 h 156897"/>
                <a:gd name="connsiteX22" fmla="*/ 131953 w 157328"/>
                <a:gd name="connsiteY22" fmla="*/ 33289 h 156897"/>
                <a:gd name="connsiteX23" fmla="*/ 127738 w 157328"/>
                <a:gd name="connsiteY23" fmla="*/ 34063 h 156897"/>
                <a:gd name="connsiteX24" fmla="*/ 134275 w 157328"/>
                <a:gd name="connsiteY24" fmla="*/ 27440 h 156897"/>
                <a:gd name="connsiteX25" fmla="*/ 134385 w 157328"/>
                <a:gd name="connsiteY25" fmla="*/ 22818 h 156897"/>
                <a:gd name="connsiteX26" fmla="*/ 134275 w 157328"/>
                <a:gd name="connsiteY26" fmla="*/ 22709 h 156897"/>
                <a:gd name="connsiteX27" fmla="*/ 129545 w 157328"/>
                <a:gd name="connsiteY27" fmla="*/ 22709 h 156897"/>
                <a:gd name="connsiteX28" fmla="*/ 120943 w 157328"/>
                <a:gd name="connsiteY28" fmla="*/ 31311 h 156897"/>
                <a:gd name="connsiteX29" fmla="*/ 120943 w 157328"/>
                <a:gd name="connsiteY29" fmla="*/ 24859 h 156897"/>
                <a:gd name="connsiteX30" fmla="*/ 117502 w 157328"/>
                <a:gd name="connsiteY30" fmla="*/ 21505 h 156897"/>
                <a:gd name="connsiteX31" fmla="*/ 114146 w 157328"/>
                <a:gd name="connsiteY31" fmla="*/ 24858 h 156897"/>
                <a:gd name="connsiteX32" fmla="*/ 114147 w 157328"/>
                <a:gd name="connsiteY32" fmla="*/ 24945 h 156897"/>
                <a:gd name="connsiteX33" fmla="*/ 114147 w 157328"/>
                <a:gd name="connsiteY33" fmla="*/ 29246 h 156897"/>
                <a:gd name="connsiteX34" fmla="*/ 111739 w 157328"/>
                <a:gd name="connsiteY34" fmla="*/ 27268 h 156897"/>
                <a:gd name="connsiteX35" fmla="*/ 107782 w 157328"/>
                <a:gd name="connsiteY35" fmla="*/ 30020 h 156897"/>
                <a:gd name="connsiteX36" fmla="*/ 104513 w 157328"/>
                <a:gd name="connsiteY36" fmla="*/ 47740 h 156897"/>
                <a:gd name="connsiteX37" fmla="*/ 82235 w 157328"/>
                <a:gd name="connsiteY37" fmla="*/ 70019 h 156897"/>
                <a:gd name="connsiteX38" fmla="*/ 82235 w 157328"/>
                <a:gd name="connsiteY38" fmla="*/ 39396 h 156897"/>
                <a:gd name="connsiteX39" fmla="*/ 100642 w 157328"/>
                <a:gd name="connsiteY39" fmla="*/ 26236 h 156897"/>
                <a:gd name="connsiteX40" fmla="*/ 101458 w 157328"/>
                <a:gd name="connsiteY40" fmla="*/ 21562 h 156897"/>
                <a:gd name="connsiteX41" fmla="*/ 101416 w 157328"/>
                <a:gd name="connsiteY41" fmla="*/ 21505 h 156897"/>
                <a:gd name="connsiteX42" fmla="*/ 96771 w 157328"/>
                <a:gd name="connsiteY42" fmla="*/ 20731 h 156897"/>
                <a:gd name="connsiteX43" fmla="*/ 82235 w 157328"/>
                <a:gd name="connsiteY43" fmla="*/ 31139 h 156897"/>
                <a:gd name="connsiteX44" fmla="*/ 82235 w 157328"/>
                <a:gd name="connsiteY44" fmla="*/ 24515 h 156897"/>
                <a:gd name="connsiteX45" fmla="*/ 90234 w 157328"/>
                <a:gd name="connsiteY45" fmla="*/ 12989 h 156897"/>
                <a:gd name="connsiteX46" fmla="*/ 89374 w 157328"/>
                <a:gd name="connsiteY46" fmla="*/ 8258 h 156897"/>
                <a:gd name="connsiteX47" fmla="*/ 84643 w 157328"/>
                <a:gd name="connsiteY47" fmla="*/ 9118 h 156897"/>
                <a:gd name="connsiteX48" fmla="*/ 82235 w 157328"/>
                <a:gd name="connsiteY48" fmla="*/ 12645 h 156897"/>
                <a:gd name="connsiteX49" fmla="*/ 82235 w 157328"/>
                <a:gd name="connsiteY49" fmla="*/ 3355 h 156897"/>
                <a:gd name="connsiteX50" fmla="*/ 78880 w 157328"/>
                <a:gd name="connsiteY50" fmla="*/ 0 h 156897"/>
                <a:gd name="connsiteX51" fmla="*/ 75525 w 157328"/>
                <a:gd name="connsiteY51" fmla="*/ 3355 h 156897"/>
                <a:gd name="connsiteX52" fmla="*/ 75525 w 157328"/>
                <a:gd name="connsiteY52" fmla="*/ 15569 h 156897"/>
                <a:gd name="connsiteX53" fmla="*/ 70880 w 157328"/>
                <a:gd name="connsiteY53" fmla="*/ 11010 h 156897"/>
                <a:gd name="connsiteX54" fmla="*/ 66106 w 157328"/>
                <a:gd name="connsiteY54" fmla="*/ 11053 h 156897"/>
                <a:gd name="connsiteX55" fmla="*/ 66149 w 157328"/>
                <a:gd name="connsiteY55" fmla="*/ 15827 h 156897"/>
                <a:gd name="connsiteX56" fmla="*/ 75525 w 157328"/>
                <a:gd name="connsiteY56" fmla="*/ 24945 h 156897"/>
                <a:gd name="connsiteX57" fmla="*/ 75525 w 157328"/>
                <a:gd name="connsiteY57" fmla="*/ 30795 h 156897"/>
                <a:gd name="connsiteX58" fmla="*/ 62881 w 157328"/>
                <a:gd name="connsiteY58" fmla="*/ 20816 h 156897"/>
                <a:gd name="connsiteX59" fmla="*/ 58150 w 157328"/>
                <a:gd name="connsiteY59" fmla="*/ 21419 h 156897"/>
                <a:gd name="connsiteX60" fmla="*/ 58752 w 157328"/>
                <a:gd name="connsiteY60" fmla="*/ 26150 h 156897"/>
                <a:gd name="connsiteX61" fmla="*/ 75525 w 157328"/>
                <a:gd name="connsiteY61" fmla="*/ 39310 h 156897"/>
                <a:gd name="connsiteX62" fmla="*/ 75525 w 157328"/>
                <a:gd name="connsiteY62" fmla="*/ 69417 h 156897"/>
                <a:gd name="connsiteX63" fmla="*/ 53161 w 157328"/>
                <a:gd name="connsiteY63" fmla="*/ 47138 h 156897"/>
                <a:gd name="connsiteX64" fmla="*/ 51182 w 157328"/>
                <a:gd name="connsiteY64" fmla="*/ 23225 h 156897"/>
                <a:gd name="connsiteX65" fmla="*/ 47483 w 157328"/>
                <a:gd name="connsiteY65" fmla="*/ 20128 h 156897"/>
                <a:gd name="connsiteX66" fmla="*/ 44473 w 157328"/>
                <a:gd name="connsiteY66" fmla="*/ 23741 h 156897"/>
                <a:gd name="connsiteX67" fmla="*/ 45849 w 157328"/>
                <a:gd name="connsiteY67" fmla="*/ 39741 h 156897"/>
                <a:gd name="connsiteX68" fmla="*/ 41032 w 157328"/>
                <a:gd name="connsiteY68" fmla="*/ 34923 h 156897"/>
                <a:gd name="connsiteX69" fmla="*/ 40430 w 157328"/>
                <a:gd name="connsiteY69" fmla="*/ 20988 h 156897"/>
                <a:gd name="connsiteX70" fmla="*/ 36989 w 157328"/>
                <a:gd name="connsiteY70" fmla="*/ 17720 h 156897"/>
                <a:gd name="connsiteX71" fmla="*/ 33717 w 157328"/>
                <a:gd name="connsiteY71" fmla="*/ 21155 h 156897"/>
                <a:gd name="connsiteX72" fmla="*/ 33720 w 157328"/>
                <a:gd name="connsiteY72" fmla="*/ 21246 h 156897"/>
                <a:gd name="connsiteX73" fmla="*/ 33720 w 157328"/>
                <a:gd name="connsiteY73" fmla="*/ 27870 h 156897"/>
                <a:gd name="connsiteX74" fmla="*/ 28559 w 157328"/>
                <a:gd name="connsiteY74" fmla="*/ 22709 h 156897"/>
                <a:gd name="connsiteX75" fmla="*/ 23742 w 157328"/>
                <a:gd name="connsiteY75" fmla="*/ 22709 h 156897"/>
                <a:gd name="connsiteX76" fmla="*/ 23742 w 157328"/>
                <a:gd name="connsiteY76" fmla="*/ 27440 h 156897"/>
                <a:gd name="connsiteX77" fmla="*/ 28043 w 157328"/>
                <a:gd name="connsiteY77" fmla="*/ 31741 h 156897"/>
                <a:gd name="connsiteX78" fmla="*/ 23914 w 157328"/>
                <a:gd name="connsiteY78" fmla="*/ 31139 h 156897"/>
                <a:gd name="connsiteX79" fmla="*/ 20137 w 157328"/>
                <a:gd name="connsiteY79" fmla="*/ 34009 h 156897"/>
                <a:gd name="connsiteX80" fmla="*/ 20130 w 157328"/>
                <a:gd name="connsiteY80" fmla="*/ 34063 h 156897"/>
                <a:gd name="connsiteX81" fmla="*/ 22968 w 157328"/>
                <a:gd name="connsiteY81" fmla="*/ 37848 h 156897"/>
                <a:gd name="connsiteX82" fmla="*/ 35871 w 157328"/>
                <a:gd name="connsiteY82" fmla="*/ 39568 h 156897"/>
                <a:gd name="connsiteX83" fmla="*/ 41462 w 157328"/>
                <a:gd name="connsiteY83" fmla="*/ 45159 h 156897"/>
                <a:gd name="connsiteX84" fmla="*/ 26323 w 157328"/>
                <a:gd name="connsiteY84" fmla="*/ 42665 h 156897"/>
                <a:gd name="connsiteX85" fmla="*/ 22453 w 157328"/>
                <a:gd name="connsiteY85" fmla="*/ 45410 h 156897"/>
                <a:gd name="connsiteX86" fmla="*/ 22452 w 157328"/>
                <a:gd name="connsiteY86" fmla="*/ 45418 h 156897"/>
                <a:gd name="connsiteX87" fmla="*/ 25025 w 157328"/>
                <a:gd name="connsiteY87" fmla="*/ 49258 h 156897"/>
                <a:gd name="connsiteX88" fmla="*/ 25205 w 157328"/>
                <a:gd name="connsiteY88" fmla="*/ 49289 h 156897"/>
                <a:gd name="connsiteX89" fmla="*/ 49290 w 157328"/>
                <a:gd name="connsiteY89" fmla="*/ 53245 h 156897"/>
                <a:gd name="connsiteX90" fmla="*/ 49290 w 157328"/>
                <a:gd name="connsiteY90" fmla="*/ 53245 h 156897"/>
                <a:gd name="connsiteX91" fmla="*/ 70536 w 157328"/>
                <a:gd name="connsiteY91" fmla="*/ 74492 h 156897"/>
                <a:gd name="connsiteX92" fmla="*/ 38623 w 157328"/>
                <a:gd name="connsiteY92" fmla="*/ 74492 h 156897"/>
                <a:gd name="connsiteX93" fmla="*/ 22108 w 157328"/>
                <a:gd name="connsiteY93" fmla="*/ 57288 h 156897"/>
                <a:gd name="connsiteX94" fmla="*/ 17334 w 157328"/>
                <a:gd name="connsiteY94" fmla="*/ 57159 h 156897"/>
                <a:gd name="connsiteX95" fmla="*/ 17205 w 157328"/>
                <a:gd name="connsiteY95" fmla="*/ 61933 h 156897"/>
                <a:gd name="connsiteX96" fmla="*/ 29248 w 157328"/>
                <a:gd name="connsiteY96" fmla="*/ 74320 h 156897"/>
                <a:gd name="connsiteX97" fmla="*/ 20646 w 157328"/>
                <a:gd name="connsiteY97" fmla="*/ 74320 h 156897"/>
                <a:gd name="connsiteX98" fmla="*/ 10323 w 157328"/>
                <a:gd name="connsiteY98" fmla="*/ 64858 h 156897"/>
                <a:gd name="connsiteX99" fmla="*/ 5604 w 157328"/>
                <a:gd name="connsiteY99" fmla="*/ 65340 h 156897"/>
                <a:gd name="connsiteX100" fmla="*/ 5765 w 157328"/>
                <a:gd name="connsiteY100" fmla="*/ 69761 h 156897"/>
                <a:gd name="connsiteX101" fmla="*/ 10668 w 157328"/>
                <a:gd name="connsiteY101" fmla="*/ 74320 h 156897"/>
                <a:gd name="connsiteX102" fmla="*/ 3356 w 157328"/>
                <a:gd name="connsiteY102" fmla="*/ 74320 h 156897"/>
                <a:gd name="connsiteX103" fmla="*/ 1 w 157328"/>
                <a:gd name="connsiteY103" fmla="*/ 77675 h 156897"/>
                <a:gd name="connsiteX104" fmla="*/ 3181 w 157328"/>
                <a:gd name="connsiteY104" fmla="*/ 81029 h 156897"/>
                <a:gd name="connsiteX105" fmla="*/ 3356 w 157328"/>
                <a:gd name="connsiteY105" fmla="*/ 81029 h 156897"/>
                <a:gd name="connsiteX106" fmla="*/ 9291 w 157328"/>
                <a:gd name="connsiteY106" fmla="*/ 81029 h 156897"/>
                <a:gd name="connsiteX107" fmla="*/ 6023 w 157328"/>
                <a:gd name="connsiteY107" fmla="*/ 83610 h 156897"/>
                <a:gd name="connsiteX108" fmla="*/ 5399 w 157328"/>
                <a:gd name="connsiteY108" fmla="*/ 88313 h 156897"/>
                <a:gd name="connsiteX109" fmla="*/ 5420 w 157328"/>
                <a:gd name="connsiteY109" fmla="*/ 88340 h 156897"/>
                <a:gd name="connsiteX110" fmla="*/ 8087 w 157328"/>
                <a:gd name="connsiteY110" fmla="*/ 89631 h 156897"/>
                <a:gd name="connsiteX111" fmla="*/ 10065 w 157328"/>
                <a:gd name="connsiteY111" fmla="*/ 88943 h 156897"/>
                <a:gd name="connsiteX112" fmla="*/ 20474 w 157328"/>
                <a:gd name="connsiteY112" fmla="*/ 81029 h 156897"/>
                <a:gd name="connsiteX113" fmla="*/ 30710 w 157328"/>
                <a:gd name="connsiteY113" fmla="*/ 81029 h 156897"/>
                <a:gd name="connsiteX114" fmla="*/ 17377 w 157328"/>
                <a:gd name="connsiteY114" fmla="*/ 95222 h 156897"/>
                <a:gd name="connsiteX115" fmla="*/ 17744 w 157328"/>
                <a:gd name="connsiteY115" fmla="*/ 100074 h 156897"/>
                <a:gd name="connsiteX116" fmla="*/ 19785 w 157328"/>
                <a:gd name="connsiteY116" fmla="*/ 100899 h 156897"/>
                <a:gd name="connsiteX117" fmla="*/ 22280 w 157328"/>
                <a:gd name="connsiteY117" fmla="*/ 99781 h 156897"/>
                <a:gd name="connsiteX118" fmla="*/ 39914 w 157328"/>
                <a:gd name="connsiteY118" fmla="*/ 81029 h 156897"/>
                <a:gd name="connsiteX119" fmla="*/ 70020 w 157328"/>
                <a:gd name="connsiteY119" fmla="*/ 81029 h 156897"/>
                <a:gd name="connsiteX120" fmla="*/ 47225 w 157328"/>
                <a:gd name="connsiteY120" fmla="*/ 103824 h 156897"/>
                <a:gd name="connsiteX121" fmla="*/ 25377 w 157328"/>
                <a:gd name="connsiteY121" fmla="*/ 104512 h 156897"/>
                <a:gd name="connsiteX122" fmla="*/ 22104 w 157328"/>
                <a:gd name="connsiteY122" fmla="*/ 107947 h 156897"/>
                <a:gd name="connsiteX123" fmla="*/ 22108 w 157328"/>
                <a:gd name="connsiteY123" fmla="*/ 108039 h 156897"/>
                <a:gd name="connsiteX124" fmla="*/ 25457 w 157328"/>
                <a:gd name="connsiteY124" fmla="*/ 111225 h 156897"/>
                <a:gd name="connsiteX125" fmla="*/ 25549 w 157328"/>
                <a:gd name="connsiteY125" fmla="*/ 111221 h 156897"/>
                <a:gd name="connsiteX126" fmla="*/ 40258 w 157328"/>
                <a:gd name="connsiteY126" fmla="*/ 111221 h 156897"/>
                <a:gd name="connsiteX127" fmla="*/ 34925 w 157328"/>
                <a:gd name="connsiteY127" fmla="*/ 116555 h 156897"/>
                <a:gd name="connsiteX128" fmla="*/ 20904 w 157328"/>
                <a:gd name="connsiteY128" fmla="*/ 117157 h 156897"/>
                <a:gd name="connsiteX129" fmla="*/ 17717 w 157328"/>
                <a:gd name="connsiteY129" fmla="*/ 120506 h 156897"/>
                <a:gd name="connsiteX130" fmla="*/ 17721 w 157328"/>
                <a:gd name="connsiteY130" fmla="*/ 120597 h 156897"/>
                <a:gd name="connsiteX131" fmla="*/ 21156 w 157328"/>
                <a:gd name="connsiteY131" fmla="*/ 123870 h 156897"/>
                <a:gd name="connsiteX132" fmla="*/ 21248 w 157328"/>
                <a:gd name="connsiteY132" fmla="*/ 123866 h 156897"/>
                <a:gd name="connsiteX133" fmla="*/ 27871 w 157328"/>
                <a:gd name="connsiteY133" fmla="*/ 123866 h 156897"/>
                <a:gd name="connsiteX134" fmla="*/ 22710 w 157328"/>
                <a:gd name="connsiteY134" fmla="*/ 129027 h 156897"/>
                <a:gd name="connsiteX135" fmla="*/ 22922 w 157328"/>
                <a:gd name="connsiteY135" fmla="*/ 133888 h 156897"/>
                <a:gd name="connsiteX136" fmla="*/ 25119 w 157328"/>
                <a:gd name="connsiteY136" fmla="*/ 134790 h 156897"/>
                <a:gd name="connsiteX137" fmla="*/ 27441 w 157328"/>
                <a:gd name="connsiteY137" fmla="*/ 133758 h 156897"/>
                <a:gd name="connsiteX138" fmla="*/ 31656 w 157328"/>
                <a:gd name="connsiteY138" fmla="*/ 129543 h 156897"/>
                <a:gd name="connsiteX139" fmla="*/ 31140 w 157328"/>
                <a:gd name="connsiteY139" fmla="*/ 133672 h 156897"/>
                <a:gd name="connsiteX140" fmla="*/ 33978 w 157328"/>
                <a:gd name="connsiteY140" fmla="*/ 137457 h 156897"/>
                <a:gd name="connsiteX141" fmla="*/ 35097 w 157328"/>
                <a:gd name="connsiteY141" fmla="*/ 137457 h 156897"/>
                <a:gd name="connsiteX142" fmla="*/ 38365 w 157328"/>
                <a:gd name="connsiteY142" fmla="*/ 134532 h 156897"/>
                <a:gd name="connsiteX143" fmla="*/ 40172 w 157328"/>
                <a:gd name="connsiteY143" fmla="*/ 121630 h 156897"/>
                <a:gd name="connsiteX144" fmla="*/ 45763 w 157328"/>
                <a:gd name="connsiteY144" fmla="*/ 115952 h 156897"/>
                <a:gd name="connsiteX145" fmla="*/ 42924 w 157328"/>
                <a:gd name="connsiteY145" fmla="*/ 133156 h 156897"/>
                <a:gd name="connsiteX146" fmla="*/ 45684 w 157328"/>
                <a:gd name="connsiteY146" fmla="*/ 137015 h 156897"/>
                <a:gd name="connsiteX147" fmla="*/ 45763 w 157328"/>
                <a:gd name="connsiteY147" fmla="*/ 137027 h 156897"/>
                <a:gd name="connsiteX148" fmla="*/ 46279 w 157328"/>
                <a:gd name="connsiteY148" fmla="*/ 137027 h 156897"/>
                <a:gd name="connsiteX149" fmla="*/ 49548 w 157328"/>
                <a:gd name="connsiteY149" fmla="*/ 134188 h 156897"/>
                <a:gd name="connsiteX150" fmla="*/ 53849 w 157328"/>
                <a:gd name="connsiteY150" fmla="*/ 107781 h 156897"/>
                <a:gd name="connsiteX151" fmla="*/ 53849 w 157328"/>
                <a:gd name="connsiteY151" fmla="*/ 107781 h 156897"/>
                <a:gd name="connsiteX152" fmla="*/ 75181 w 157328"/>
                <a:gd name="connsiteY152" fmla="*/ 86448 h 156897"/>
                <a:gd name="connsiteX153" fmla="*/ 75181 w 157328"/>
                <a:gd name="connsiteY153" fmla="*/ 118705 h 156897"/>
                <a:gd name="connsiteX154" fmla="*/ 57977 w 157328"/>
                <a:gd name="connsiteY154" fmla="*/ 138059 h 156897"/>
                <a:gd name="connsiteX155" fmla="*/ 57868 w 157328"/>
                <a:gd name="connsiteY155" fmla="*/ 142680 h 156897"/>
                <a:gd name="connsiteX156" fmla="*/ 57977 w 157328"/>
                <a:gd name="connsiteY156" fmla="*/ 142790 h 156897"/>
                <a:gd name="connsiteX157" fmla="*/ 62708 w 157328"/>
                <a:gd name="connsiteY157" fmla="*/ 142790 h 156897"/>
                <a:gd name="connsiteX158" fmla="*/ 74923 w 157328"/>
                <a:gd name="connsiteY158" fmla="*/ 129027 h 156897"/>
                <a:gd name="connsiteX159" fmla="*/ 74923 w 157328"/>
                <a:gd name="connsiteY159" fmla="*/ 136253 h 156897"/>
                <a:gd name="connsiteX160" fmla="*/ 65461 w 157328"/>
                <a:gd name="connsiteY160" fmla="*/ 146575 h 156897"/>
                <a:gd name="connsiteX161" fmla="*/ 65943 w 157328"/>
                <a:gd name="connsiteY161" fmla="*/ 151294 h 156897"/>
                <a:gd name="connsiteX162" fmla="*/ 70364 w 157328"/>
                <a:gd name="connsiteY162" fmla="*/ 151134 h 156897"/>
                <a:gd name="connsiteX163" fmla="*/ 74923 w 157328"/>
                <a:gd name="connsiteY163" fmla="*/ 146231 h 156897"/>
                <a:gd name="connsiteX164" fmla="*/ 74923 w 157328"/>
                <a:gd name="connsiteY164" fmla="*/ 153542 h 156897"/>
                <a:gd name="connsiteX165" fmla="*/ 78278 w 157328"/>
                <a:gd name="connsiteY165" fmla="*/ 156897 h 156897"/>
                <a:gd name="connsiteX166" fmla="*/ 81633 w 157328"/>
                <a:gd name="connsiteY166" fmla="*/ 153542 h 156897"/>
                <a:gd name="connsiteX167" fmla="*/ 81632 w 157328"/>
                <a:gd name="connsiteY167" fmla="*/ 147521 h 156897"/>
                <a:gd name="connsiteX168" fmla="*/ 84213 w 157328"/>
                <a:gd name="connsiteY168" fmla="*/ 150876 h 156897"/>
                <a:gd name="connsiteX169" fmla="*/ 86879 w 157328"/>
                <a:gd name="connsiteY169" fmla="*/ 152166 h 156897"/>
                <a:gd name="connsiteX170" fmla="*/ 88858 w 157328"/>
                <a:gd name="connsiteY170" fmla="*/ 151478 h 156897"/>
                <a:gd name="connsiteX171" fmla="*/ 89577 w 157328"/>
                <a:gd name="connsiteY171" fmla="*/ 146788 h 156897"/>
                <a:gd name="connsiteX172" fmla="*/ 89546 w 157328"/>
                <a:gd name="connsiteY172" fmla="*/ 146747 h 156897"/>
                <a:gd name="connsiteX173" fmla="*/ 81632 w 157328"/>
                <a:gd name="connsiteY173" fmla="*/ 136425 h 156897"/>
                <a:gd name="connsiteX174" fmla="*/ 81632 w 157328"/>
                <a:gd name="connsiteY174" fmla="*/ 128425 h 156897"/>
                <a:gd name="connsiteX175" fmla="*/ 91783 w 157328"/>
                <a:gd name="connsiteY175" fmla="*/ 142532 h 156897"/>
                <a:gd name="connsiteX176" fmla="*/ 94535 w 157328"/>
                <a:gd name="connsiteY176" fmla="*/ 143908 h 156897"/>
                <a:gd name="connsiteX177" fmla="*/ 97933 w 157328"/>
                <a:gd name="connsiteY177" fmla="*/ 140597 h 156897"/>
                <a:gd name="connsiteX178" fmla="*/ 97288 w 157328"/>
                <a:gd name="connsiteY178" fmla="*/ 138575 h 156897"/>
                <a:gd name="connsiteX179" fmla="*/ 81890 w 157328"/>
                <a:gd name="connsiteY179" fmla="*/ 117243 h 156897"/>
                <a:gd name="connsiteX180" fmla="*/ 81890 w 157328"/>
                <a:gd name="connsiteY180" fmla="*/ 117243 h 156897"/>
                <a:gd name="connsiteX181" fmla="*/ 81890 w 157328"/>
                <a:gd name="connsiteY181" fmla="*/ 86276 h 156897"/>
                <a:gd name="connsiteX182" fmla="*/ 104255 w 157328"/>
                <a:gd name="connsiteY182" fmla="*/ 108641 h 156897"/>
                <a:gd name="connsiteX183" fmla="*/ 104255 w 157328"/>
                <a:gd name="connsiteY183" fmla="*/ 132124 h 156897"/>
                <a:gd name="connsiteX184" fmla="*/ 107523 w 157328"/>
                <a:gd name="connsiteY184" fmla="*/ 135563 h 156897"/>
                <a:gd name="connsiteX185" fmla="*/ 107610 w 157328"/>
                <a:gd name="connsiteY185" fmla="*/ 135564 h 156897"/>
                <a:gd name="connsiteX186" fmla="*/ 107610 w 157328"/>
                <a:gd name="connsiteY186" fmla="*/ 135564 h 156897"/>
                <a:gd name="connsiteX187" fmla="*/ 110965 w 157328"/>
                <a:gd name="connsiteY187" fmla="*/ 132384 h 156897"/>
                <a:gd name="connsiteX188" fmla="*/ 110965 w 157328"/>
                <a:gd name="connsiteY188" fmla="*/ 132210 h 156897"/>
                <a:gd name="connsiteX189" fmla="*/ 110965 w 157328"/>
                <a:gd name="connsiteY189" fmla="*/ 115006 h 156897"/>
                <a:gd name="connsiteX190" fmla="*/ 114663 w 157328"/>
                <a:gd name="connsiteY190" fmla="*/ 118619 h 156897"/>
                <a:gd name="connsiteX191" fmla="*/ 117244 w 157328"/>
                <a:gd name="connsiteY191" fmla="*/ 132468 h 156897"/>
                <a:gd name="connsiteX192" fmla="*/ 120512 w 157328"/>
                <a:gd name="connsiteY192" fmla="*/ 135221 h 156897"/>
                <a:gd name="connsiteX193" fmla="*/ 121115 w 157328"/>
                <a:gd name="connsiteY193" fmla="*/ 135220 h 156897"/>
                <a:gd name="connsiteX194" fmla="*/ 123869 w 157328"/>
                <a:gd name="connsiteY194" fmla="*/ 131357 h 156897"/>
                <a:gd name="connsiteX195" fmla="*/ 123867 w 157328"/>
                <a:gd name="connsiteY195" fmla="*/ 131349 h 156897"/>
                <a:gd name="connsiteX196" fmla="*/ 123093 w 157328"/>
                <a:gd name="connsiteY196" fmla="*/ 127135 h 156897"/>
                <a:gd name="connsiteX197" fmla="*/ 129630 w 157328"/>
                <a:gd name="connsiteY197" fmla="*/ 133672 h 156897"/>
                <a:gd name="connsiteX198" fmla="*/ 134404 w 157328"/>
                <a:gd name="connsiteY198" fmla="*/ 133715 h 156897"/>
                <a:gd name="connsiteX199" fmla="*/ 134447 w 157328"/>
                <a:gd name="connsiteY199" fmla="*/ 128941 h 156897"/>
                <a:gd name="connsiteX200" fmla="*/ 125846 w 157328"/>
                <a:gd name="connsiteY200" fmla="*/ 120339 h 156897"/>
                <a:gd name="connsiteX201" fmla="*/ 132297 w 157328"/>
                <a:gd name="connsiteY201" fmla="*/ 120339 h 156897"/>
                <a:gd name="connsiteX202" fmla="*/ 135652 w 157328"/>
                <a:gd name="connsiteY202" fmla="*/ 116899 h 156897"/>
                <a:gd name="connsiteX203" fmla="*/ 132211 w 157328"/>
                <a:gd name="connsiteY203" fmla="*/ 113630 h 156897"/>
                <a:gd name="connsiteX204" fmla="*/ 119222 w 157328"/>
                <a:gd name="connsiteY204" fmla="*/ 113630 h 156897"/>
                <a:gd name="connsiteX205" fmla="*/ 115007 w 157328"/>
                <a:gd name="connsiteY205" fmla="*/ 109501 h 156897"/>
                <a:gd name="connsiteX206" fmla="*/ 131007 w 157328"/>
                <a:gd name="connsiteY206" fmla="*/ 107609 h 156897"/>
                <a:gd name="connsiteX207" fmla="*/ 133931 w 157328"/>
                <a:gd name="connsiteY207" fmla="*/ 103824 h 156897"/>
                <a:gd name="connsiteX208" fmla="*/ 130364 w 157328"/>
                <a:gd name="connsiteY208" fmla="*/ 100884 h 156897"/>
                <a:gd name="connsiteX209" fmla="*/ 130233 w 157328"/>
                <a:gd name="connsiteY209" fmla="*/ 100899 h 156897"/>
                <a:gd name="connsiteX210" fmla="*/ 108986 w 157328"/>
                <a:gd name="connsiteY210" fmla="*/ 103394 h 156897"/>
                <a:gd name="connsiteX211" fmla="*/ 87137 w 157328"/>
                <a:gd name="connsiteY211" fmla="*/ 81545 h 156897"/>
                <a:gd name="connsiteX212" fmla="*/ 118276 w 157328"/>
                <a:gd name="connsiteY212" fmla="*/ 81545 h 156897"/>
                <a:gd name="connsiteX213" fmla="*/ 137802 w 157328"/>
                <a:gd name="connsiteY213" fmla="*/ 96254 h 156897"/>
                <a:gd name="connsiteX214" fmla="*/ 139867 w 157328"/>
                <a:gd name="connsiteY214" fmla="*/ 96942 h 156897"/>
                <a:gd name="connsiteX215" fmla="*/ 142533 w 157328"/>
                <a:gd name="connsiteY215" fmla="*/ 95652 h 156897"/>
                <a:gd name="connsiteX216" fmla="*/ 141959 w 157328"/>
                <a:gd name="connsiteY216" fmla="*/ 90943 h 156897"/>
                <a:gd name="connsiteX217" fmla="*/ 141931 w 157328"/>
                <a:gd name="connsiteY217" fmla="*/ 90921 h 156897"/>
                <a:gd name="connsiteX218" fmla="*/ 129716 w 157328"/>
                <a:gd name="connsiteY218" fmla="*/ 80857 h 156897"/>
                <a:gd name="connsiteX219" fmla="*/ 132813 w 157328"/>
                <a:gd name="connsiteY219" fmla="*/ 80857 h 156897"/>
                <a:gd name="connsiteX220" fmla="*/ 144340 w 157328"/>
                <a:gd name="connsiteY220" fmla="*/ 88857 h 156897"/>
                <a:gd name="connsiteX221" fmla="*/ 146232 w 157328"/>
                <a:gd name="connsiteY221" fmla="*/ 89459 h 156897"/>
                <a:gd name="connsiteX222" fmla="*/ 149071 w 157328"/>
                <a:gd name="connsiteY222" fmla="*/ 87997 h 156897"/>
                <a:gd name="connsiteX223" fmla="*/ 148124 w 157328"/>
                <a:gd name="connsiteY223" fmla="*/ 83351 h 156897"/>
                <a:gd name="connsiteX224" fmla="*/ 144684 w 157328"/>
                <a:gd name="connsiteY224" fmla="*/ 80857 h 156897"/>
                <a:gd name="connsiteX225" fmla="*/ 153974 w 157328"/>
                <a:gd name="connsiteY225" fmla="*/ 80857 h 156897"/>
                <a:gd name="connsiteX226" fmla="*/ 157328 w 157328"/>
                <a:gd name="connsiteY226" fmla="*/ 77502 h 156897"/>
                <a:gd name="connsiteX227" fmla="*/ 154060 w 157328"/>
                <a:gd name="connsiteY227" fmla="*/ 74147 h 156897"/>
                <a:gd name="connsiteX228" fmla="*/ 114233 w 157328"/>
                <a:gd name="connsiteY228" fmla="*/ 32085 h 156897"/>
                <a:gd name="connsiteX229" fmla="*/ 114233 w 157328"/>
                <a:gd name="connsiteY229" fmla="*/ 37504 h 156897"/>
                <a:gd name="connsiteX230" fmla="*/ 112857 w 157328"/>
                <a:gd name="connsiteY230" fmla="*/ 38880 h 156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</a:cxnLst>
              <a:rect l="l" t="t" r="r" b="b"/>
              <a:pathLst>
                <a:path w="157328" h="156897">
                  <a:moveTo>
                    <a:pt x="154059" y="74148"/>
                  </a:moveTo>
                  <a:lnTo>
                    <a:pt x="141845" y="74148"/>
                  </a:lnTo>
                  <a:lnTo>
                    <a:pt x="146404" y="69503"/>
                  </a:lnTo>
                  <a:cubicBezTo>
                    <a:pt x="147710" y="68173"/>
                    <a:pt x="147691" y="66035"/>
                    <a:pt x="146361" y="64729"/>
                  </a:cubicBezTo>
                  <a:cubicBezTo>
                    <a:pt x="145031" y="63422"/>
                    <a:pt x="142893" y="63442"/>
                    <a:pt x="141587" y="64772"/>
                  </a:cubicBezTo>
                  <a:lnTo>
                    <a:pt x="132469" y="74148"/>
                  </a:lnTo>
                  <a:lnTo>
                    <a:pt x="126620" y="74148"/>
                  </a:lnTo>
                  <a:lnTo>
                    <a:pt x="136598" y="61933"/>
                  </a:lnTo>
                  <a:cubicBezTo>
                    <a:pt x="137738" y="60460"/>
                    <a:pt x="137468" y="58342"/>
                    <a:pt x="135996" y="57202"/>
                  </a:cubicBezTo>
                  <a:cubicBezTo>
                    <a:pt x="134523" y="56062"/>
                    <a:pt x="132405" y="56332"/>
                    <a:pt x="131265" y="57804"/>
                  </a:cubicBezTo>
                  <a:lnTo>
                    <a:pt x="118104" y="74578"/>
                  </a:lnTo>
                  <a:lnTo>
                    <a:pt x="87224" y="74578"/>
                  </a:lnTo>
                  <a:lnTo>
                    <a:pt x="109244" y="52557"/>
                  </a:lnTo>
                  <a:lnTo>
                    <a:pt x="131351" y="49288"/>
                  </a:lnTo>
                  <a:cubicBezTo>
                    <a:pt x="133199" y="49164"/>
                    <a:pt x="134597" y="47565"/>
                    <a:pt x="134473" y="45716"/>
                  </a:cubicBezTo>
                  <a:cubicBezTo>
                    <a:pt x="134349" y="43868"/>
                    <a:pt x="132750" y="42470"/>
                    <a:pt x="130901" y="42594"/>
                  </a:cubicBezTo>
                  <a:cubicBezTo>
                    <a:pt x="130734" y="42606"/>
                    <a:pt x="130568" y="42629"/>
                    <a:pt x="130405" y="42665"/>
                  </a:cubicBezTo>
                  <a:lnTo>
                    <a:pt x="117158" y="44558"/>
                  </a:lnTo>
                  <a:lnTo>
                    <a:pt x="119308" y="42493"/>
                  </a:lnTo>
                  <a:lnTo>
                    <a:pt x="133157" y="39912"/>
                  </a:lnTo>
                  <a:cubicBezTo>
                    <a:pt x="134978" y="39569"/>
                    <a:pt x="136175" y="37814"/>
                    <a:pt x="135831" y="35994"/>
                  </a:cubicBezTo>
                  <a:cubicBezTo>
                    <a:pt x="135829" y="35981"/>
                    <a:pt x="135826" y="35968"/>
                    <a:pt x="135824" y="35956"/>
                  </a:cubicBezTo>
                  <a:cubicBezTo>
                    <a:pt x="135476" y="34160"/>
                    <a:pt x="133754" y="32974"/>
                    <a:pt x="131953" y="33289"/>
                  </a:cubicBezTo>
                  <a:lnTo>
                    <a:pt x="127738" y="34063"/>
                  </a:lnTo>
                  <a:lnTo>
                    <a:pt x="134275" y="27440"/>
                  </a:lnTo>
                  <a:cubicBezTo>
                    <a:pt x="135582" y="26194"/>
                    <a:pt x="135631" y="24125"/>
                    <a:pt x="134385" y="22818"/>
                  </a:cubicBezTo>
                  <a:cubicBezTo>
                    <a:pt x="134349" y="22781"/>
                    <a:pt x="134313" y="22744"/>
                    <a:pt x="134275" y="22709"/>
                  </a:cubicBezTo>
                  <a:cubicBezTo>
                    <a:pt x="132967" y="21407"/>
                    <a:pt x="130853" y="21407"/>
                    <a:pt x="129545" y="22709"/>
                  </a:cubicBezTo>
                  <a:lnTo>
                    <a:pt x="120943" y="31311"/>
                  </a:lnTo>
                  <a:lnTo>
                    <a:pt x="120943" y="24859"/>
                  </a:lnTo>
                  <a:cubicBezTo>
                    <a:pt x="120853" y="23012"/>
                    <a:pt x="119351" y="21548"/>
                    <a:pt x="117502" y="21505"/>
                  </a:cubicBezTo>
                  <a:cubicBezTo>
                    <a:pt x="115649" y="21504"/>
                    <a:pt x="114147" y="23005"/>
                    <a:pt x="114146" y="24858"/>
                  </a:cubicBezTo>
                  <a:cubicBezTo>
                    <a:pt x="114146" y="24887"/>
                    <a:pt x="114146" y="24916"/>
                    <a:pt x="114147" y="24945"/>
                  </a:cubicBezTo>
                  <a:lnTo>
                    <a:pt x="114147" y="29246"/>
                  </a:lnTo>
                  <a:cubicBezTo>
                    <a:pt x="113695" y="28249"/>
                    <a:pt x="112805" y="27517"/>
                    <a:pt x="111739" y="27268"/>
                  </a:cubicBezTo>
                  <a:cubicBezTo>
                    <a:pt x="109890" y="26954"/>
                    <a:pt x="108131" y="28178"/>
                    <a:pt x="107782" y="30020"/>
                  </a:cubicBezTo>
                  <a:lnTo>
                    <a:pt x="104513" y="47740"/>
                  </a:lnTo>
                  <a:lnTo>
                    <a:pt x="82235" y="70019"/>
                  </a:lnTo>
                  <a:lnTo>
                    <a:pt x="82235" y="39396"/>
                  </a:lnTo>
                  <a:lnTo>
                    <a:pt x="100642" y="26236"/>
                  </a:lnTo>
                  <a:cubicBezTo>
                    <a:pt x="102158" y="25170"/>
                    <a:pt x="102523" y="23078"/>
                    <a:pt x="101458" y="21562"/>
                  </a:cubicBezTo>
                  <a:cubicBezTo>
                    <a:pt x="101444" y="21543"/>
                    <a:pt x="101430" y="21524"/>
                    <a:pt x="101416" y="21505"/>
                  </a:cubicBezTo>
                  <a:cubicBezTo>
                    <a:pt x="100340" y="20021"/>
                    <a:pt x="98271" y="19676"/>
                    <a:pt x="96771" y="20731"/>
                  </a:cubicBezTo>
                  <a:lnTo>
                    <a:pt x="82235" y="31139"/>
                  </a:lnTo>
                  <a:lnTo>
                    <a:pt x="82235" y="24515"/>
                  </a:lnTo>
                  <a:lnTo>
                    <a:pt x="90234" y="12989"/>
                  </a:lnTo>
                  <a:cubicBezTo>
                    <a:pt x="91280" y="11440"/>
                    <a:pt x="90898" y="9339"/>
                    <a:pt x="89374" y="8258"/>
                  </a:cubicBezTo>
                  <a:cubicBezTo>
                    <a:pt x="87816" y="7259"/>
                    <a:pt x="85750" y="7634"/>
                    <a:pt x="84643" y="9118"/>
                  </a:cubicBezTo>
                  <a:lnTo>
                    <a:pt x="82235" y="12645"/>
                  </a:lnTo>
                  <a:lnTo>
                    <a:pt x="82235" y="3355"/>
                  </a:lnTo>
                  <a:cubicBezTo>
                    <a:pt x="82235" y="1502"/>
                    <a:pt x="80733" y="0"/>
                    <a:pt x="78880" y="0"/>
                  </a:cubicBezTo>
                  <a:cubicBezTo>
                    <a:pt x="77046" y="45"/>
                    <a:pt x="75570" y="1521"/>
                    <a:pt x="75525" y="3355"/>
                  </a:cubicBezTo>
                  <a:lnTo>
                    <a:pt x="75525" y="15569"/>
                  </a:lnTo>
                  <a:lnTo>
                    <a:pt x="70880" y="11010"/>
                  </a:lnTo>
                  <a:cubicBezTo>
                    <a:pt x="69550" y="9704"/>
                    <a:pt x="67413" y="9723"/>
                    <a:pt x="66106" y="11053"/>
                  </a:cubicBezTo>
                  <a:cubicBezTo>
                    <a:pt x="64800" y="12383"/>
                    <a:pt x="64819" y="14521"/>
                    <a:pt x="66149" y="15827"/>
                  </a:cubicBezTo>
                  <a:lnTo>
                    <a:pt x="75525" y="24945"/>
                  </a:lnTo>
                  <a:lnTo>
                    <a:pt x="75525" y="30795"/>
                  </a:lnTo>
                  <a:lnTo>
                    <a:pt x="62881" y="20816"/>
                  </a:lnTo>
                  <a:cubicBezTo>
                    <a:pt x="61408" y="19676"/>
                    <a:pt x="59290" y="19946"/>
                    <a:pt x="58150" y="21419"/>
                  </a:cubicBezTo>
                  <a:cubicBezTo>
                    <a:pt x="57010" y="22891"/>
                    <a:pt x="57279" y="25009"/>
                    <a:pt x="58752" y="26150"/>
                  </a:cubicBezTo>
                  <a:lnTo>
                    <a:pt x="75525" y="39310"/>
                  </a:lnTo>
                  <a:lnTo>
                    <a:pt x="75525" y="69417"/>
                  </a:lnTo>
                  <a:lnTo>
                    <a:pt x="53161" y="47138"/>
                  </a:lnTo>
                  <a:lnTo>
                    <a:pt x="51182" y="23225"/>
                  </a:lnTo>
                  <a:cubicBezTo>
                    <a:pt x="51000" y="21357"/>
                    <a:pt x="49354" y="19979"/>
                    <a:pt x="47483" y="20128"/>
                  </a:cubicBezTo>
                  <a:cubicBezTo>
                    <a:pt x="45662" y="20310"/>
                    <a:pt x="44323" y="21917"/>
                    <a:pt x="44473" y="23741"/>
                  </a:cubicBezTo>
                  <a:lnTo>
                    <a:pt x="45849" y="39741"/>
                  </a:lnTo>
                  <a:lnTo>
                    <a:pt x="41032" y="34923"/>
                  </a:lnTo>
                  <a:lnTo>
                    <a:pt x="40430" y="20988"/>
                  </a:lnTo>
                  <a:cubicBezTo>
                    <a:pt x="40338" y="19156"/>
                    <a:pt x="38824" y="17717"/>
                    <a:pt x="36989" y="17720"/>
                  </a:cubicBezTo>
                  <a:cubicBezTo>
                    <a:pt x="35137" y="17765"/>
                    <a:pt x="33672" y="19303"/>
                    <a:pt x="33717" y="21155"/>
                  </a:cubicBezTo>
                  <a:cubicBezTo>
                    <a:pt x="33718" y="21185"/>
                    <a:pt x="33719" y="21216"/>
                    <a:pt x="33720" y="21246"/>
                  </a:cubicBezTo>
                  <a:lnTo>
                    <a:pt x="33720" y="27870"/>
                  </a:lnTo>
                  <a:lnTo>
                    <a:pt x="28559" y="22709"/>
                  </a:lnTo>
                  <a:cubicBezTo>
                    <a:pt x="27221" y="21397"/>
                    <a:pt x="25080" y="21397"/>
                    <a:pt x="23742" y="22709"/>
                  </a:cubicBezTo>
                  <a:cubicBezTo>
                    <a:pt x="22441" y="24017"/>
                    <a:pt x="22441" y="26131"/>
                    <a:pt x="23742" y="27440"/>
                  </a:cubicBezTo>
                  <a:lnTo>
                    <a:pt x="28043" y="31741"/>
                  </a:lnTo>
                  <a:lnTo>
                    <a:pt x="23914" y="31139"/>
                  </a:lnTo>
                  <a:cubicBezTo>
                    <a:pt x="22079" y="30888"/>
                    <a:pt x="20387" y="32173"/>
                    <a:pt x="20137" y="34009"/>
                  </a:cubicBezTo>
                  <a:cubicBezTo>
                    <a:pt x="20134" y="34027"/>
                    <a:pt x="20132" y="34045"/>
                    <a:pt x="20130" y="34063"/>
                  </a:cubicBezTo>
                  <a:cubicBezTo>
                    <a:pt x="19874" y="35891"/>
                    <a:pt x="21142" y="37582"/>
                    <a:pt x="22968" y="37848"/>
                  </a:cubicBezTo>
                  <a:lnTo>
                    <a:pt x="35871" y="39568"/>
                  </a:lnTo>
                  <a:lnTo>
                    <a:pt x="41462" y="45159"/>
                  </a:lnTo>
                  <a:lnTo>
                    <a:pt x="26323" y="42665"/>
                  </a:lnTo>
                  <a:cubicBezTo>
                    <a:pt x="24496" y="42355"/>
                    <a:pt x="22764" y="43584"/>
                    <a:pt x="22453" y="45410"/>
                  </a:cubicBezTo>
                  <a:cubicBezTo>
                    <a:pt x="22453" y="45413"/>
                    <a:pt x="22453" y="45415"/>
                    <a:pt x="22452" y="45418"/>
                  </a:cubicBezTo>
                  <a:cubicBezTo>
                    <a:pt x="22102" y="47189"/>
                    <a:pt x="23254" y="48908"/>
                    <a:pt x="25025" y="49258"/>
                  </a:cubicBezTo>
                  <a:cubicBezTo>
                    <a:pt x="25084" y="49270"/>
                    <a:pt x="25144" y="49280"/>
                    <a:pt x="25205" y="49289"/>
                  </a:cubicBezTo>
                  <a:lnTo>
                    <a:pt x="49290" y="53245"/>
                  </a:lnTo>
                  <a:lnTo>
                    <a:pt x="49290" y="53245"/>
                  </a:lnTo>
                  <a:lnTo>
                    <a:pt x="70536" y="74492"/>
                  </a:lnTo>
                  <a:lnTo>
                    <a:pt x="38623" y="74492"/>
                  </a:lnTo>
                  <a:lnTo>
                    <a:pt x="22108" y="57288"/>
                  </a:lnTo>
                  <a:cubicBezTo>
                    <a:pt x="20825" y="55934"/>
                    <a:pt x="18688" y="55876"/>
                    <a:pt x="17334" y="57159"/>
                  </a:cubicBezTo>
                  <a:cubicBezTo>
                    <a:pt x="15980" y="58441"/>
                    <a:pt x="15922" y="60579"/>
                    <a:pt x="17205" y="61933"/>
                  </a:cubicBezTo>
                  <a:lnTo>
                    <a:pt x="29248" y="74320"/>
                  </a:lnTo>
                  <a:lnTo>
                    <a:pt x="20646" y="74320"/>
                  </a:lnTo>
                  <a:lnTo>
                    <a:pt x="10323" y="64858"/>
                  </a:lnTo>
                  <a:cubicBezTo>
                    <a:pt x="8887" y="63687"/>
                    <a:pt x="6774" y="63903"/>
                    <a:pt x="5604" y="65340"/>
                  </a:cubicBezTo>
                  <a:cubicBezTo>
                    <a:pt x="4540" y="66645"/>
                    <a:pt x="4609" y="68536"/>
                    <a:pt x="5765" y="69761"/>
                  </a:cubicBezTo>
                  <a:lnTo>
                    <a:pt x="10668" y="74320"/>
                  </a:lnTo>
                  <a:lnTo>
                    <a:pt x="3356" y="74320"/>
                  </a:lnTo>
                  <a:cubicBezTo>
                    <a:pt x="1503" y="74320"/>
                    <a:pt x="1" y="75822"/>
                    <a:pt x="1" y="77675"/>
                  </a:cubicBezTo>
                  <a:cubicBezTo>
                    <a:pt x="-47" y="79479"/>
                    <a:pt x="1377" y="80981"/>
                    <a:pt x="3181" y="81029"/>
                  </a:cubicBezTo>
                  <a:cubicBezTo>
                    <a:pt x="3239" y="81031"/>
                    <a:pt x="3298" y="81031"/>
                    <a:pt x="3356" y="81029"/>
                  </a:cubicBezTo>
                  <a:lnTo>
                    <a:pt x="9291" y="81029"/>
                  </a:lnTo>
                  <a:lnTo>
                    <a:pt x="6023" y="83610"/>
                  </a:lnTo>
                  <a:cubicBezTo>
                    <a:pt x="4551" y="84736"/>
                    <a:pt x="4272" y="86842"/>
                    <a:pt x="5399" y="88313"/>
                  </a:cubicBezTo>
                  <a:cubicBezTo>
                    <a:pt x="5406" y="88322"/>
                    <a:pt x="5413" y="88331"/>
                    <a:pt x="5420" y="88340"/>
                  </a:cubicBezTo>
                  <a:cubicBezTo>
                    <a:pt x="6043" y="89183"/>
                    <a:pt x="7040" y="89666"/>
                    <a:pt x="8087" y="89631"/>
                  </a:cubicBezTo>
                  <a:cubicBezTo>
                    <a:pt x="8802" y="89612"/>
                    <a:pt x="9493" y="89372"/>
                    <a:pt x="10065" y="88943"/>
                  </a:cubicBezTo>
                  <a:lnTo>
                    <a:pt x="20474" y="81029"/>
                  </a:lnTo>
                  <a:lnTo>
                    <a:pt x="30710" y="81029"/>
                  </a:lnTo>
                  <a:lnTo>
                    <a:pt x="17377" y="95222"/>
                  </a:lnTo>
                  <a:cubicBezTo>
                    <a:pt x="16138" y="96663"/>
                    <a:pt x="16303" y="98836"/>
                    <a:pt x="17744" y="100074"/>
                  </a:cubicBezTo>
                  <a:cubicBezTo>
                    <a:pt x="18316" y="100565"/>
                    <a:pt x="19033" y="100855"/>
                    <a:pt x="19785" y="100899"/>
                  </a:cubicBezTo>
                  <a:cubicBezTo>
                    <a:pt x="20743" y="100920"/>
                    <a:pt x="21659" y="100510"/>
                    <a:pt x="22280" y="99781"/>
                  </a:cubicBezTo>
                  <a:lnTo>
                    <a:pt x="39914" y="81029"/>
                  </a:lnTo>
                  <a:lnTo>
                    <a:pt x="70020" y="81029"/>
                  </a:lnTo>
                  <a:lnTo>
                    <a:pt x="47225" y="103824"/>
                  </a:lnTo>
                  <a:lnTo>
                    <a:pt x="25377" y="104512"/>
                  </a:lnTo>
                  <a:cubicBezTo>
                    <a:pt x="23524" y="104557"/>
                    <a:pt x="22059" y="106095"/>
                    <a:pt x="22104" y="107947"/>
                  </a:cubicBezTo>
                  <a:cubicBezTo>
                    <a:pt x="22105" y="107978"/>
                    <a:pt x="22106" y="108008"/>
                    <a:pt x="22108" y="108039"/>
                  </a:cubicBezTo>
                  <a:cubicBezTo>
                    <a:pt x="22153" y="109843"/>
                    <a:pt x="23652" y="111270"/>
                    <a:pt x="25457" y="111225"/>
                  </a:cubicBezTo>
                  <a:cubicBezTo>
                    <a:pt x="25487" y="111224"/>
                    <a:pt x="25518" y="111223"/>
                    <a:pt x="25549" y="111221"/>
                  </a:cubicBezTo>
                  <a:lnTo>
                    <a:pt x="40258" y="111221"/>
                  </a:lnTo>
                  <a:lnTo>
                    <a:pt x="34925" y="116555"/>
                  </a:lnTo>
                  <a:lnTo>
                    <a:pt x="20904" y="117157"/>
                  </a:lnTo>
                  <a:cubicBezTo>
                    <a:pt x="19099" y="117202"/>
                    <a:pt x="17673" y="118701"/>
                    <a:pt x="17717" y="120506"/>
                  </a:cubicBezTo>
                  <a:cubicBezTo>
                    <a:pt x="17718" y="120536"/>
                    <a:pt x="17719" y="120567"/>
                    <a:pt x="17721" y="120597"/>
                  </a:cubicBezTo>
                  <a:cubicBezTo>
                    <a:pt x="17766" y="122450"/>
                    <a:pt x="19304" y="123915"/>
                    <a:pt x="21156" y="123870"/>
                  </a:cubicBezTo>
                  <a:cubicBezTo>
                    <a:pt x="21187" y="123869"/>
                    <a:pt x="21217" y="123868"/>
                    <a:pt x="21248" y="123866"/>
                  </a:cubicBezTo>
                  <a:lnTo>
                    <a:pt x="27871" y="123866"/>
                  </a:lnTo>
                  <a:lnTo>
                    <a:pt x="22710" y="129027"/>
                  </a:lnTo>
                  <a:cubicBezTo>
                    <a:pt x="21426" y="130428"/>
                    <a:pt x="21521" y="132604"/>
                    <a:pt x="22922" y="133888"/>
                  </a:cubicBezTo>
                  <a:cubicBezTo>
                    <a:pt x="23524" y="134440"/>
                    <a:pt x="24302" y="134760"/>
                    <a:pt x="25119" y="134790"/>
                  </a:cubicBezTo>
                  <a:cubicBezTo>
                    <a:pt x="26005" y="134795"/>
                    <a:pt x="26850" y="134419"/>
                    <a:pt x="27441" y="133758"/>
                  </a:cubicBezTo>
                  <a:lnTo>
                    <a:pt x="31656" y="129543"/>
                  </a:lnTo>
                  <a:lnTo>
                    <a:pt x="31140" y="133672"/>
                  </a:lnTo>
                  <a:cubicBezTo>
                    <a:pt x="30884" y="135500"/>
                    <a:pt x="32152" y="137191"/>
                    <a:pt x="33978" y="137457"/>
                  </a:cubicBezTo>
                  <a:lnTo>
                    <a:pt x="35097" y="137457"/>
                  </a:lnTo>
                  <a:cubicBezTo>
                    <a:pt x="36761" y="137428"/>
                    <a:pt x="38152" y="136183"/>
                    <a:pt x="38365" y="134532"/>
                  </a:cubicBezTo>
                  <a:lnTo>
                    <a:pt x="40172" y="121630"/>
                  </a:lnTo>
                  <a:lnTo>
                    <a:pt x="45763" y="115952"/>
                  </a:lnTo>
                  <a:lnTo>
                    <a:pt x="42924" y="133156"/>
                  </a:lnTo>
                  <a:cubicBezTo>
                    <a:pt x="42621" y="134984"/>
                    <a:pt x="43857" y="136711"/>
                    <a:pt x="45684" y="137015"/>
                  </a:cubicBezTo>
                  <a:cubicBezTo>
                    <a:pt x="45710" y="137019"/>
                    <a:pt x="45737" y="137023"/>
                    <a:pt x="45763" y="137027"/>
                  </a:cubicBezTo>
                  <a:lnTo>
                    <a:pt x="46279" y="137027"/>
                  </a:lnTo>
                  <a:cubicBezTo>
                    <a:pt x="47915" y="137004"/>
                    <a:pt x="49296" y="135805"/>
                    <a:pt x="49548" y="134188"/>
                  </a:cubicBezTo>
                  <a:lnTo>
                    <a:pt x="53849" y="107781"/>
                  </a:lnTo>
                  <a:cubicBezTo>
                    <a:pt x="53849" y="107781"/>
                    <a:pt x="53849" y="107781"/>
                    <a:pt x="53849" y="107781"/>
                  </a:cubicBezTo>
                  <a:lnTo>
                    <a:pt x="75181" y="86448"/>
                  </a:lnTo>
                  <a:lnTo>
                    <a:pt x="75181" y="118705"/>
                  </a:lnTo>
                  <a:lnTo>
                    <a:pt x="57977" y="138059"/>
                  </a:lnTo>
                  <a:cubicBezTo>
                    <a:pt x="56671" y="139305"/>
                    <a:pt x="56622" y="141374"/>
                    <a:pt x="57868" y="142680"/>
                  </a:cubicBezTo>
                  <a:cubicBezTo>
                    <a:pt x="57903" y="142718"/>
                    <a:pt x="57940" y="142755"/>
                    <a:pt x="57977" y="142790"/>
                  </a:cubicBezTo>
                  <a:cubicBezTo>
                    <a:pt x="59286" y="144091"/>
                    <a:pt x="61400" y="144091"/>
                    <a:pt x="62708" y="142790"/>
                  </a:cubicBezTo>
                  <a:lnTo>
                    <a:pt x="74923" y="129027"/>
                  </a:lnTo>
                  <a:lnTo>
                    <a:pt x="74923" y="136253"/>
                  </a:lnTo>
                  <a:lnTo>
                    <a:pt x="65461" y="146575"/>
                  </a:lnTo>
                  <a:cubicBezTo>
                    <a:pt x="64291" y="148011"/>
                    <a:pt x="64507" y="150124"/>
                    <a:pt x="65943" y="151294"/>
                  </a:cubicBezTo>
                  <a:cubicBezTo>
                    <a:pt x="67248" y="152358"/>
                    <a:pt x="69140" y="152289"/>
                    <a:pt x="70364" y="151134"/>
                  </a:cubicBezTo>
                  <a:lnTo>
                    <a:pt x="74923" y="146231"/>
                  </a:lnTo>
                  <a:lnTo>
                    <a:pt x="74923" y="153542"/>
                  </a:lnTo>
                  <a:cubicBezTo>
                    <a:pt x="74968" y="155376"/>
                    <a:pt x="76444" y="156852"/>
                    <a:pt x="78278" y="156897"/>
                  </a:cubicBezTo>
                  <a:cubicBezTo>
                    <a:pt x="80131" y="156897"/>
                    <a:pt x="81633" y="155395"/>
                    <a:pt x="81633" y="153542"/>
                  </a:cubicBezTo>
                  <a:lnTo>
                    <a:pt x="81632" y="147521"/>
                  </a:lnTo>
                  <a:lnTo>
                    <a:pt x="84213" y="150876"/>
                  </a:lnTo>
                  <a:cubicBezTo>
                    <a:pt x="84835" y="151718"/>
                    <a:pt x="85832" y="152201"/>
                    <a:pt x="86879" y="152166"/>
                  </a:cubicBezTo>
                  <a:cubicBezTo>
                    <a:pt x="87601" y="152189"/>
                    <a:pt x="88306" y="151944"/>
                    <a:pt x="88858" y="151478"/>
                  </a:cubicBezTo>
                  <a:cubicBezTo>
                    <a:pt x="90352" y="150381"/>
                    <a:pt x="90673" y="148282"/>
                    <a:pt x="89577" y="146788"/>
                  </a:cubicBezTo>
                  <a:cubicBezTo>
                    <a:pt x="89567" y="146775"/>
                    <a:pt x="89557" y="146761"/>
                    <a:pt x="89546" y="146747"/>
                  </a:cubicBezTo>
                  <a:lnTo>
                    <a:pt x="81632" y="136425"/>
                  </a:lnTo>
                  <a:lnTo>
                    <a:pt x="81632" y="128425"/>
                  </a:lnTo>
                  <a:lnTo>
                    <a:pt x="91783" y="142532"/>
                  </a:lnTo>
                  <a:cubicBezTo>
                    <a:pt x="92449" y="143378"/>
                    <a:pt x="93458" y="143883"/>
                    <a:pt x="94535" y="143908"/>
                  </a:cubicBezTo>
                  <a:cubicBezTo>
                    <a:pt x="96388" y="143932"/>
                    <a:pt x="97909" y="142450"/>
                    <a:pt x="97933" y="140597"/>
                  </a:cubicBezTo>
                  <a:cubicBezTo>
                    <a:pt x="97942" y="139871"/>
                    <a:pt x="97716" y="139161"/>
                    <a:pt x="97288" y="138575"/>
                  </a:cubicBezTo>
                  <a:lnTo>
                    <a:pt x="81890" y="117243"/>
                  </a:lnTo>
                  <a:lnTo>
                    <a:pt x="81890" y="117243"/>
                  </a:lnTo>
                  <a:lnTo>
                    <a:pt x="81890" y="86276"/>
                  </a:lnTo>
                  <a:lnTo>
                    <a:pt x="104255" y="108641"/>
                  </a:lnTo>
                  <a:lnTo>
                    <a:pt x="104255" y="132124"/>
                  </a:lnTo>
                  <a:cubicBezTo>
                    <a:pt x="104208" y="133976"/>
                    <a:pt x="105671" y="135516"/>
                    <a:pt x="107523" y="135563"/>
                  </a:cubicBezTo>
                  <a:cubicBezTo>
                    <a:pt x="107552" y="135564"/>
                    <a:pt x="107581" y="135564"/>
                    <a:pt x="107610" y="135564"/>
                  </a:cubicBezTo>
                  <a:lnTo>
                    <a:pt x="107610" y="135564"/>
                  </a:lnTo>
                  <a:cubicBezTo>
                    <a:pt x="109415" y="135612"/>
                    <a:pt x="110916" y="134189"/>
                    <a:pt x="110965" y="132384"/>
                  </a:cubicBezTo>
                  <a:cubicBezTo>
                    <a:pt x="110966" y="132326"/>
                    <a:pt x="110966" y="132268"/>
                    <a:pt x="110965" y="132210"/>
                  </a:cubicBezTo>
                  <a:lnTo>
                    <a:pt x="110965" y="115006"/>
                  </a:lnTo>
                  <a:lnTo>
                    <a:pt x="114663" y="118619"/>
                  </a:lnTo>
                  <a:lnTo>
                    <a:pt x="117244" y="132468"/>
                  </a:lnTo>
                  <a:cubicBezTo>
                    <a:pt x="117533" y="134051"/>
                    <a:pt x="118904" y="135205"/>
                    <a:pt x="120512" y="135221"/>
                  </a:cubicBezTo>
                  <a:lnTo>
                    <a:pt x="121115" y="135220"/>
                  </a:lnTo>
                  <a:cubicBezTo>
                    <a:pt x="122942" y="134914"/>
                    <a:pt x="124175" y="133184"/>
                    <a:pt x="123869" y="131357"/>
                  </a:cubicBezTo>
                  <a:cubicBezTo>
                    <a:pt x="123868" y="131354"/>
                    <a:pt x="123868" y="131352"/>
                    <a:pt x="123867" y="131349"/>
                  </a:cubicBezTo>
                  <a:lnTo>
                    <a:pt x="123093" y="127135"/>
                  </a:lnTo>
                  <a:lnTo>
                    <a:pt x="129630" y="133672"/>
                  </a:lnTo>
                  <a:cubicBezTo>
                    <a:pt x="130937" y="135002"/>
                    <a:pt x="133074" y="135022"/>
                    <a:pt x="134404" y="133715"/>
                  </a:cubicBezTo>
                  <a:cubicBezTo>
                    <a:pt x="135734" y="132409"/>
                    <a:pt x="135754" y="130271"/>
                    <a:pt x="134447" y="128941"/>
                  </a:cubicBezTo>
                  <a:lnTo>
                    <a:pt x="125846" y="120339"/>
                  </a:lnTo>
                  <a:lnTo>
                    <a:pt x="132297" y="120339"/>
                  </a:lnTo>
                  <a:cubicBezTo>
                    <a:pt x="134164" y="120293"/>
                    <a:pt x="135652" y="118766"/>
                    <a:pt x="135652" y="116899"/>
                  </a:cubicBezTo>
                  <a:cubicBezTo>
                    <a:pt x="135560" y="115066"/>
                    <a:pt x="134046" y="113628"/>
                    <a:pt x="132211" y="113630"/>
                  </a:cubicBezTo>
                  <a:lnTo>
                    <a:pt x="119222" y="113630"/>
                  </a:lnTo>
                  <a:lnTo>
                    <a:pt x="115007" y="109501"/>
                  </a:lnTo>
                  <a:lnTo>
                    <a:pt x="131007" y="107609"/>
                  </a:lnTo>
                  <a:cubicBezTo>
                    <a:pt x="132842" y="107342"/>
                    <a:pt x="134136" y="105668"/>
                    <a:pt x="133931" y="103824"/>
                  </a:cubicBezTo>
                  <a:cubicBezTo>
                    <a:pt x="133758" y="102027"/>
                    <a:pt x="132161" y="100710"/>
                    <a:pt x="130364" y="100884"/>
                  </a:cubicBezTo>
                  <a:cubicBezTo>
                    <a:pt x="130320" y="100888"/>
                    <a:pt x="130276" y="100893"/>
                    <a:pt x="130233" y="100899"/>
                  </a:cubicBezTo>
                  <a:lnTo>
                    <a:pt x="108986" y="103394"/>
                  </a:lnTo>
                  <a:lnTo>
                    <a:pt x="87137" y="81545"/>
                  </a:lnTo>
                  <a:lnTo>
                    <a:pt x="118276" y="81545"/>
                  </a:lnTo>
                  <a:lnTo>
                    <a:pt x="137802" y="96254"/>
                  </a:lnTo>
                  <a:cubicBezTo>
                    <a:pt x="138392" y="96713"/>
                    <a:pt x="139120" y="96955"/>
                    <a:pt x="139867" y="96942"/>
                  </a:cubicBezTo>
                  <a:cubicBezTo>
                    <a:pt x="140914" y="96977"/>
                    <a:pt x="141911" y="96495"/>
                    <a:pt x="142533" y="95652"/>
                  </a:cubicBezTo>
                  <a:cubicBezTo>
                    <a:pt x="143675" y="94193"/>
                    <a:pt x="143418" y="92085"/>
                    <a:pt x="141959" y="90943"/>
                  </a:cubicBezTo>
                  <a:cubicBezTo>
                    <a:pt x="141950" y="90935"/>
                    <a:pt x="141940" y="90928"/>
                    <a:pt x="141931" y="90921"/>
                  </a:cubicBezTo>
                  <a:lnTo>
                    <a:pt x="129716" y="80857"/>
                  </a:lnTo>
                  <a:lnTo>
                    <a:pt x="132813" y="80857"/>
                  </a:lnTo>
                  <a:lnTo>
                    <a:pt x="144340" y="88857"/>
                  </a:lnTo>
                  <a:cubicBezTo>
                    <a:pt x="144893" y="89249"/>
                    <a:pt x="145554" y="89459"/>
                    <a:pt x="146232" y="89459"/>
                  </a:cubicBezTo>
                  <a:cubicBezTo>
                    <a:pt x="147361" y="89467"/>
                    <a:pt x="148422" y="88920"/>
                    <a:pt x="149071" y="87997"/>
                  </a:cubicBezTo>
                  <a:cubicBezTo>
                    <a:pt x="150090" y="86452"/>
                    <a:pt x="149667" y="84374"/>
                    <a:pt x="148124" y="83351"/>
                  </a:cubicBezTo>
                  <a:lnTo>
                    <a:pt x="144684" y="80857"/>
                  </a:lnTo>
                  <a:lnTo>
                    <a:pt x="153974" y="80857"/>
                  </a:lnTo>
                  <a:cubicBezTo>
                    <a:pt x="155826" y="80857"/>
                    <a:pt x="157328" y="79355"/>
                    <a:pt x="157328" y="77502"/>
                  </a:cubicBezTo>
                  <a:cubicBezTo>
                    <a:pt x="157286" y="75700"/>
                    <a:pt x="155860" y="74237"/>
                    <a:pt x="154060" y="74147"/>
                  </a:cubicBezTo>
                  <a:close/>
                  <a:moveTo>
                    <a:pt x="114233" y="32085"/>
                  </a:moveTo>
                  <a:lnTo>
                    <a:pt x="114233" y="37504"/>
                  </a:lnTo>
                  <a:lnTo>
                    <a:pt x="112857" y="38880"/>
                  </a:lnTo>
                  <a:close/>
                </a:path>
              </a:pathLst>
            </a:custGeom>
            <a:solidFill>
              <a:srgbClr val="EBEBEB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19F55D6-A291-99D9-A33F-AD8EB238DC10}"/>
                </a:ext>
              </a:extLst>
            </p:cNvPr>
            <p:cNvSpPr/>
            <p:nvPr/>
          </p:nvSpPr>
          <p:spPr>
            <a:xfrm>
              <a:off x="7700646" y="5091373"/>
              <a:ext cx="3335606" cy="194744"/>
            </a:xfrm>
            <a:custGeom>
              <a:avLst/>
              <a:gdLst>
                <a:gd name="connsiteX0" fmla="*/ 3335606 w 3335606"/>
                <a:gd name="connsiteY0" fmla="*/ 97372 h 194744"/>
                <a:gd name="connsiteX1" fmla="*/ 1667803 w 3335606"/>
                <a:gd name="connsiteY1" fmla="*/ 194745 h 194744"/>
                <a:gd name="connsiteX2" fmla="*/ 0 w 3335606"/>
                <a:gd name="connsiteY2" fmla="*/ 97372 h 194744"/>
                <a:gd name="connsiteX3" fmla="*/ 1667803 w 3335606"/>
                <a:gd name="connsiteY3" fmla="*/ 0 h 194744"/>
                <a:gd name="connsiteX4" fmla="*/ 3335606 w 3335606"/>
                <a:gd name="connsiteY4" fmla="*/ 97372 h 194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5606" h="194744">
                  <a:moveTo>
                    <a:pt x="3335606" y="97372"/>
                  </a:moveTo>
                  <a:cubicBezTo>
                    <a:pt x="3335606" y="151150"/>
                    <a:pt x="2588906" y="194745"/>
                    <a:pt x="1667803" y="194745"/>
                  </a:cubicBezTo>
                  <a:cubicBezTo>
                    <a:pt x="746701" y="194745"/>
                    <a:pt x="0" y="151150"/>
                    <a:pt x="0" y="97372"/>
                  </a:cubicBezTo>
                  <a:cubicBezTo>
                    <a:pt x="0" y="43595"/>
                    <a:pt x="746701" y="0"/>
                    <a:pt x="1667803" y="0"/>
                  </a:cubicBezTo>
                  <a:cubicBezTo>
                    <a:pt x="2588906" y="0"/>
                    <a:pt x="3335606" y="43595"/>
                    <a:pt x="3335606" y="97372"/>
                  </a:cubicBezTo>
                  <a:close/>
                </a:path>
              </a:pathLst>
            </a:custGeom>
            <a:solidFill>
              <a:srgbClr val="F5F5F5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B1BCA79-43BE-D046-D98E-E9C37E6D70BF}"/>
                </a:ext>
              </a:extLst>
            </p:cNvPr>
            <p:cNvSpPr/>
            <p:nvPr/>
          </p:nvSpPr>
          <p:spPr>
            <a:xfrm>
              <a:off x="9639637" y="2671132"/>
              <a:ext cx="573987" cy="747508"/>
            </a:xfrm>
            <a:custGeom>
              <a:avLst/>
              <a:gdLst>
                <a:gd name="connsiteX0" fmla="*/ 530844 w 573987"/>
                <a:gd name="connsiteY0" fmla="*/ 706935 h 747508"/>
                <a:gd name="connsiteX1" fmla="*/ 389087 w 573987"/>
                <a:gd name="connsiteY1" fmla="*/ 743579 h 747508"/>
                <a:gd name="connsiteX2" fmla="*/ 375754 w 573987"/>
                <a:gd name="connsiteY2" fmla="*/ 735493 h 747508"/>
                <a:gd name="connsiteX3" fmla="*/ 246727 w 573987"/>
                <a:gd name="connsiteY3" fmla="*/ 732654 h 747508"/>
                <a:gd name="connsiteX4" fmla="*/ 198643 w 573987"/>
                <a:gd name="connsiteY4" fmla="*/ 742718 h 747508"/>
                <a:gd name="connsiteX5" fmla="*/ 180837 w 573987"/>
                <a:gd name="connsiteY5" fmla="*/ 743579 h 747508"/>
                <a:gd name="connsiteX6" fmla="*/ 172837 w 573987"/>
                <a:gd name="connsiteY6" fmla="*/ 743579 h 747508"/>
                <a:gd name="connsiteX7" fmla="*/ 168106 w 573987"/>
                <a:gd name="connsiteY7" fmla="*/ 743579 h 747508"/>
                <a:gd name="connsiteX8" fmla="*/ 162085 w 573987"/>
                <a:gd name="connsiteY8" fmla="*/ 743063 h 747508"/>
                <a:gd name="connsiteX9" fmla="*/ 139204 w 573987"/>
                <a:gd name="connsiteY9" fmla="*/ 739450 h 747508"/>
                <a:gd name="connsiteX10" fmla="*/ 134817 w 573987"/>
                <a:gd name="connsiteY10" fmla="*/ 738418 h 747508"/>
                <a:gd name="connsiteX11" fmla="*/ 123033 w 573987"/>
                <a:gd name="connsiteY11" fmla="*/ 735063 h 747508"/>
                <a:gd name="connsiteX12" fmla="*/ 113055 w 573987"/>
                <a:gd name="connsiteY12" fmla="*/ 731536 h 747508"/>
                <a:gd name="connsiteX13" fmla="*/ 86389 w 573987"/>
                <a:gd name="connsiteY13" fmla="*/ 718806 h 747508"/>
                <a:gd name="connsiteX14" fmla="*/ 69186 w 573987"/>
                <a:gd name="connsiteY14" fmla="*/ 707021 h 747508"/>
                <a:gd name="connsiteX15" fmla="*/ 72626 w 573987"/>
                <a:gd name="connsiteY15" fmla="*/ 585650 h 747508"/>
                <a:gd name="connsiteX16" fmla="*/ 31768 w 573987"/>
                <a:gd name="connsiteY16" fmla="*/ 412667 h 747508"/>
                <a:gd name="connsiteX17" fmla="*/ 103163 w 573987"/>
                <a:gd name="connsiteY17" fmla="*/ 279512 h 747508"/>
                <a:gd name="connsiteX18" fmla="*/ 149698 w 573987"/>
                <a:gd name="connsiteY18" fmla="*/ 175000 h 747508"/>
                <a:gd name="connsiteX19" fmla="*/ 161741 w 573987"/>
                <a:gd name="connsiteY19" fmla="*/ 170613 h 747508"/>
                <a:gd name="connsiteX20" fmla="*/ 166988 w 573987"/>
                <a:gd name="connsiteY20" fmla="*/ 168806 h 747508"/>
                <a:gd name="connsiteX21" fmla="*/ 186514 w 573987"/>
                <a:gd name="connsiteY21" fmla="*/ 162183 h 747508"/>
                <a:gd name="connsiteX22" fmla="*/ 186514 w 573987"/>
                <a:gd name="connsiteY22" fmla="*/ 162183 h 747508"/>
                <a:gd name="connsiteX23" fmla="*/ 193395 w 573987"/>
                <a:gd name="connsiteY23" fmla="*/ 159258 h 747508"/>
                <a:gd name="connsiteX24" fmla="*/ 195288 w 573987"/>
                <a:gd name="connsiteY24" fmla="*/ 158140 h 747508"/>
                <a:gd name="connsiteX25" fmla="*/ 195288 w 573987"/>
                <a:gd name="connsiteY25" fmla="*/ 158140 h 747508"/>
                <a:gd name="connsiteX26" fmla="*/ 197955 w 573987"/>
                <a:gd name="connsiteY26" fmla="*/ 156248 h 747508"/>
                <a:gd name="connsiteX27" fmla="*/ 199417 w 573987"/>
                <a:gd name="connsiteY27" fmla="*/ 155043 h 747508"/>
                <a:gd name="connsiteX28" fmla="*/ 205782 w 573987"/>
                <a:gd name="connsiteY28" fmla="*/ 146442 h 747508"/>
                <a:gd name="connsiteX29" fmla="*/ 209739 w 573987"/>
                <a:gd name="connsiteY29" fmla="*/ 139130 h 747508"/>
                <a:gd name="connsiteX30" fmla="*/ 212578 w 573987"/>
                <a:gd name="connsiteY30" fmla="*/ 133023 h 747508"/>
                <a:gd name="connsiteX31" fmla="*/ 215674 w 573987"/>
                <a:gd name="connsiteY31" fmla="*/ 126227 h 747508"/>
                <a:gd name="connsiteX32" fmla="*/ 219545 w 573987"/>
                <a:gd name="connsiteY32" fmla="*/ 117195 h 747508"/>
                <a:gd name="connsiteX33" fmla="*/ 338250 w 573987"/>
                <a:gd name="connsiteY33" fmla="*/ 125 h 747508"/>
                <a:gd name="connsiteX34" fmla="*/ 454890 w 573987"/>
                <a:gd name="connsiteY34" fmla="*/ 131991 h 747508"/>
                <a:gd name="connsiteX35" fmla="*/ 452482 w 573987"/>
                <a:gd name="connsiteY35" fmla="*/ 166828 h 747508"/>
                <a:gd name="connsiteX36" fmla="*/ 494717 w 573987"/>
                <a:gd name="connsiteY36" fmla="*/ 233148 h 747508"/>
                <a:gd name="connsiteX37" fmla="*/ 531704 w 573987"/>
                <a:gd name="connsiteY37" fmla="*/ 331294 h 747508"/>
                <a:gd name="connsiteX38" fmla="*/ 563531 w 573987"/>
                <a:gd name="connsiteY38" fmla="*/ 499201 h 747508"/>
                <a:gd name="connsiteX39" fmla="*/ 519232 w 573987"/>
                <a:gd name="connsiteY39" fmla="*/ 662636 h 747508"/>
                <a:gd name="connsiteX40" fmla="*/ 530844 w 573987"/>
                <a:gd name="connsiteY40" fmla="*/ 706935 h 747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73987" h="747508">
                  <a:moveTo>
                    <a:pt x="530844" y="706935"/>
                  </a:moveTo>
                  <a:cubicBezTo>
                    <a:pt x="530844" y="706935"/>
                    <a:pt x="425558" y="762503"/>
                    <a:pt x="389087" y="743579"/>
                  </a:cubicBezTo>
                  <a:cubicBezTo>
                    <a:pt x="384460" y="741197"/>
                    <a:pt x="380004" y="738495"/>
                    <a:pt x="375754" y="735493"/>
                  </a:cubicBezTo>
                  <a:cubicBezTo>
                    <a:pt x="350980" y="718289"/>
                    <a:pt x="339024" y="702376"/>
                    <a:pt x="246727" y="732654"/>
                  </a:cubicBezTo>
                  <a:cubicBezTo>
                    <a:pt x="231141" y="737855"/>
                    <a:pt x="215005" y="741232"/>
                    <a:pt x="198643" y="742718"/>
                  </a:cubicBezTo>
                  <a:cubicBezTo>
                    <a:pt x="192535" y="743321"/>
                    <a:pt x="186600" y="743579"/>
                    <a:pt x="180837" y="743579"/>
                  </a:cubicBezTo>
                  <a:lnTo>
                    <a:pt x="172837" y="743579"/>
                  </a:lnTo>
                  <a:lnTo>
                    <a:pt x="168106" y="743579"/>
                  </a:lnTo>
                  <a:cubicBezTo>
                    <a:pt x="166042" y="743579"/>
                    <a:pt x="164064" y="743579"/>
                    <a:pt x="162085" y="743063"/>
                  </a:cubicBezTo>
                  <a:cubicBezTo>
                    <a:pt x="154393" y="742317"/>
                    <a:pt x="146752" y="741111"/>
                    <a:pt x="139204" y="739450"/>
                  </a:cubicBezTo>
                  <a:lnTo>
                    <a:pt x="134817" y="738418"/>
                  </a:lnTo>
                  <a:lnTo>
                    <a:pt x="123033" y="735063"/>
                  </a:lnTo>
                  <a:cubicBezTo>
                    <a:pt x="119592" y="733945"/>
                    <a:pt x="116238" y="732740"/>
                    <a:pt x="113055" y="731536"/>
                  </a:cubicBezTo>
                  <a:cubicBezTo>
                    <a:pt x="103843" y="728006"/>
                    <a:pt x="94927" y="723749"/>
                    <a:pt x="86389" y="718806"/>
                  </a:cubicBezTo>
                  <a:cubicBezTo>
                    <a:pt x="80327" y="715379"/>
                    <a:pt x="74571" y="711436"/>
                    <a:pt x="69186" y="707021"/>
                  </a:cubicBezTo>
                  <a:cubicBezTo>
                    <a:pt x="69186" y="707021"/>
                    <a:pt x="131549" y="655926"/>
                    <a:pt x="72626" y="585650"/>
                  </a:cubicBezTo>
                  <a:cubicBezTo>
                    <a:pt x="13704" y="515373"/>
                    <a:pt x="-34036" y="467633"/>
                    <a:pt x="31768" y="412667"/>
                  </a:cubicBezTo>
                  <a:cubicBezTo>
                    <a:pt x="97572" y="357702"/>
                    <a:pt x="121399" y="339466"/>
                    <a:pt x="103163" y="279512"/>
                  </a:cubicBezTo>
                  <a:cubicBezTo>
                    <a:pt x="84927" y="219557"/>
                    <a:pt x="96453" y="195472"/>
                    <a:pt x="149698" y="175000"/>
                  </a:cubicBezTo>
                  <a:lnTo>
                    <a:pt x="161741" y="170613"/>
                  </a:lnTo>
                  <a:lnTo>
                    <a:pt x="166988" y="168806"/>
                  </a:lnTo>
                  <a:cubicBezTo>
                    <a:pt x="175590" y="165968"/>
                    <a:pt x="181525" y="163989"/>
                    <a:pt x="186514" y="162183"/>
                  </a:cubicBezTo>
                  <a:lnTo>
                    <a:pt x="186514" y="162183"/>
                  </a:lnTo>
                  <a:cubicBezTo>
                    <a:pt x="188867" y="161354"/>
                    <a:pt x="191166" y="160377"/>
                    <a:pt x="193395" y="159258"/>
                  </a:cubicBezTo>
                  <a:lnTo>
                    <a:pt x="195288" y="158140"/>
                  </a:lnTo>
                  <a:lnTo>
                    <a:pt x="195288" y="158140"/>
                  </a:lnTo>
                  <a:lnTo>
                    <a:pt x="197955" y="156248"/>
                  </a:lnTo>
                  <a:lnTo>
                    <a:pt x="199417" y="155043"/>
                  </a:lnTo>
                  <a:cubicBezTo>
                    <a:pt x="201999" y="152547"/>
                    <a:pt x="204150" y="149641"/>
                    <a:pt x="205782" y="146442"/>
                  </a:cubicBezTo>
                  <a:cubicBezTo>
                    <a:pt x="207230" y="144076"/>
                    <a:pt x="208550" y="141636"/>
                    <a:pt x="209739" y="139130"/>
                  </a:cubicBezTo>
                  <a:cubicBezTo>
                    <a:pt x="210685" y="137324"/>
                    <a:pt x="211631" y="135259"/>
                    <a:pt x="212578" y="133023"/>
                  </a:cubicBezTo>
                  <a:cubicBezTo>
                    <a:pt x="213524" y="130786"/>
                    <a:pt x="214556" y="128636"/>
                    <a:pt x="215674" y="126227"/>
                  </a:cubicBezTo>
                  <a:lnTo>
                    <a:pt x="219545" y="117195"/>
                  </a:lnTo>
                  <a:cubicBezTo>
                    <a:pt x="219545" y="117195"/>
                    <a:pt x="185740" y="-4434"/>
                    <a:pt x="338250" y="125"/>
                  </a:cubicBezTo>
                  <a:cubicBezTo>
                    <a:pt x="458675" y="3738"/>
                    <a:pt x="459277" y="79606"/>
                    <a:pt x="454890" y="131991"/>
                  </a:cubicBezTo>
                  <a:cubicBezTo>
                    <a:pt x="453686" y="145839"/>
                    <a:pt x="452224" y="157796"/>
                    <a:pt x="452482" y="166828"/>
                  </a:cubicBezTo>
                  <a:cubicBezTo>
                    <a:pt x="452998" y="184548"/>
                    <a:pt x="473728" y="208203"/>
                    <a:pt x="494717" y="233148"/>
                  </a:cubicBezTo>
                  <a:cubicBezTo>
                    <a:pt x="523447" y="267555"/>
                    <a:pt x="552693" y="303769"/>
                    <a:pt x="531704" y="331294"/>
                  </a:cubicBezTo>
                  <a:cubicBezTo>
                    <a:pt x="495405" y="378948"/>
                    <a:pt x="528350" y="451720"/>
                    <a:pt x="563531" y="499201"/>
                  </a:cubicBezTo>
                  <a:cubicBezTo>
                    <a:pt x="598713" y="546683"/>
                    <a:pt x="535145" y="628228"/>
                    <a:pt x="519232" y="662636"/>
                  </a:cubicBezTo>
                  <a:cubicBezTo>
                    <a:pt x="503319" y="697043"/>
                    <a:pt x="530844" y="706935"/>
                    <a:pt x="530844" y="706935"/>
                  </a:cubicBezTo>
                  <a:close/>
                </a:path>
              </a:pathLst>
            </a:custGeom>
            <a:solidFill>
              <a:srgbClr val="407BFF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D02DF96-F61C-24E4-FDB5-1AD4EA4E7B1A}"/>
                </a:ext>
              </a:extLst>
            </p:cNvPr>
            <p:cNvSpPr/>
            <p:nvPr/>
          </p:nvSpPr>
          <p:spPr>
            <a:xfrm>
              <a:off x="9639622" y="2671132"/>
              <a:ext cx="574002" cy="747508"/>
            </a:xfrm>
            <a:custGeom>
              <a:avLst/>
              <a:gdLst>
                <a:gd name="connsiteX0" fmla="*/ 530860 w 574002"/>
                <a:gd name="connsiteY0" fmla="*/ 706935 h 747508"/>
                <a:gd name="connsiteX1" fmla="*/ 389102 w 574002"/>
                <a:gd name="connsiteY1" fmla="*/ 743579 h 747508"/>
                <a:gd name="connsiteX2" fmla="*/ 375770 w 574002"/>
                <a:gd name="connsiteY2" fmla="*/ 735493 h 747508"/>
                <a:gd name="connsiteX3" fmla="*/ 246742 w 574002"/>
                <a:gd name="connsiteY3" fmla="*/ 732654 h 747508"/>
                <a:gd name="connsiteX4" fmla="*/ 198658 w 574002"/>
                <a:gd name="connsiteY4" fmla="*/ 742718 h 747508"/>
                <a:gd name="connsiteX5" fmla="*/ 180852 w 574002"/>
                <a:gd name="connsiteY5" fmla="*/ 743579 h 747508"/>
                <a:gd name="connsiteX6" fmla="*/ 172853 w 574002"/>
                <a:gd name="connsiteY6" fmla="*/ 743579 h 747508"/>
                <a:gd name="connsiteX7" fmla="*/ 168122 w 574002"/>
                <a:gd name="connsiteY7" fmla="*/ 743579 h 747508"/>
                <a:gd name="connsiteX8" fmla="*/ 162101 w 574002"/>
                <a:gd name="connsiteY8" fmla="*/ 743063 h 747508"/>
                <a:gd name="connsiteX9" fmla="*/ 139220 w 574002"/>
                <a:gd name="connsiteY9" fmla="*/ 739450 h 747508"/>
                <a:gd name="connsiteX10" fmla="*/ 134833 w 574002"/>
                <a:gd name="connsiteY10" fmla="*/ 738418 h 747508"/>
                <a:gd name="connsiteX11" fmla="*/ 123048 w 574002"/>
                <a:gd name="connsiteY11" fmla="*/ 735063 h 747508"/>
                <a:gd name="connsiteX12" fmla="*/ 113070 w 574002"/>
                <a:gd name="connsiteY12" fmla="*/ 731536 h 747508"/>
                <a:gd name="connsiteX13" fmla="*/ 86405 w 574002"/>
                <a:gd name="connsiteY13" fmla="*/ 718806 h 747508"/>
                <a:gd name="connsiteX14" fmla="*/ 69201 w 574002"/>
                <a:gd name="connsiteY14" fmla="*/ 707021 h 747508"/>
                <a:gd name="connsiteX15" fmla="*/ 72642 w 574002"/>
                <a:gd name="connsiteY15" fmla="*/ 585650 h 747508"/>
                <a:gd name="connsiteX16" fmla="*/ 41589 w 574002"/>
                <a:gd name="connsiteY16" fmla="*/ 548576 h 747508"/>
                <a:gd name="connsiteX17" fmla="*/ 31783 w 574002"/>
                <a:gd name="connsiteY17" fmla="*/ 412667 h 747508"/>
                <a:gd name="connsiteX18" fmla="*/ 103178 w 574002"/>
                <a:gd name="connsiteY18" fmla="*/ 279512 h 747508"/>
                <a:gd name="connsiteX19" fmla="*/ 149714 w 574002"/>
                <a:gd name="connsiteY19" fmla="*/ 175000 h 747508"/>
                <a:gd name="connsiteX20" fmla="*/ 161756 w 574002"/>
                <a:gd name="connsiteY20" fmla="*/ 170613 h 747508"/>
                <a:gd name="connsiteX21" fmla="*/ 167004 w 574002"/>
                <a:gd name="connsiteY21" fmla="*/ 168806 h 747508"/>
                <a:gd name="connsiteX22" fmla="*/ 186530 w 574002"/>
                <a:gd name="connsiteY22" fmla="*/ 162183 h 747508"/>
                <a:gd name="connsiteX23" fmla="*/ 186530 w 574002"/>
                <a:gd name="connsiteY23" fmla="*/ 162183 h 747508"/>
                <a:gd name="connsiteX24" fmla="*/ 193411 w 574002"/>
                <a:gd name="connsiteY24" fmla="*/ 159258 h 747508"/>
                <a:gd name="connsiteX25" fmla="*/ 195304 w 574002"/>
                <a:gd name="connsiteY25" fmla="*/ 158140 h 747508"/>
                <a:gd name="connsiteX26" fmla="*/ 195304 w 574002"/>
                <a:gd name="connsiteY26" fmla="*/ 158140 h 747508"/>
                <a:gd name="connsiteX27" fmla="*/ 197970 w 574002"/>
                <a:gd name="connsiteY27" fmla="*/ 156248 h 747508"/>
                <a:gd name="connsiteX28" fmla="*/ 199432 w 574002"/>
                <a:gd name="connsiteY28" fmla="*/ 155043 h 747508"/>
                <a:gd name="connsiteX29" fmla="*/ 205798 w 574002"/>
                <a:gd name="connsiteY29" fmla="*/ 146442 h 747508"/>
                <a:gd name="connsiteX30" fmla="*/ 209754 w 574002"/>
                <a:gd name="connsiteY30" fmla="*/ 139130 h 747508"/>
                <a:gd name="connsiteX31" fmla="*/ 212593 w 574002"/>
                <a:gd name="connsiteY31" fmla="*/ 133023 h 747508"/>
                <a:gd name="connsiteX32" fmla="*/ 215690 w 574002"/>
                <a:gd name="connsiteY32" fmla="*/ 126227 h 747508"/>
                <a:gd name="connsiteX33" fmla="*/ 219561 w 574002"/>
                <a:gd name="connsiteY33" fmla="*/ 117195 h 747508"/>
                <a:gd name="connsiteX34" fmla="*/ 338266 w 574002"/>
                <a:gd name="connsiteY34" fmla="*/ 125 h 747508"/>
                <a:gd name="connsiteX35" fmla="*/ 454906 w 574002"/>
                <a:gd name="connsiteY35" fmla="*/ 131991 h 747508"/>
                <a:gd name="connsiteX36" fmla="*/ 452497 w 574002"/>
                <a:gd name="connsiteY36" fmla="*/ 166828 h 747508"/>
                <a:gd name="connsiteX37" fmla="*/ 494732 w 574002"/>
                <a:gd name="connsiteY37" fmla="*/ 233148 h 747508"/>
                <a:gd name="connsiteX38" fmla="*/ 531720 w 574002"/>
                <a:gd name="connsiteY38" fmla="*/ 331294 h 747508"/>
                <a:gd name="connsiteX39" fmla="*/ 563547 w 574002"/>
                <a:gd name="connsiteY39" fmla="*/ 499201 h 747508"/>
                <a:gd name="connsiteX40" fmla="*/ 519248 w 574002"/>
                <a:gd name="connsiteY40" fmla="*/ 662636 h 747508"/>
                <a:gd name="connsiteX41" fmla="*/ 530860 w 574002"/>
                <a:gd name="connsiteY41" fmla="*/ 706935 h 747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74002" h="747508">
                  <a:moveTo>
                    <a:pt x="530860" y="706935"/>
                  </a:moveTo>
                  <a:cubicBezTo>
                    <a:pt x="530860" y="706935"/>
                    <a:pt x="425574" y="762503"/>
                    <a:pt x="389102" y="743579"/>
                  </a:cubicBezTo>
                  <a:cubicBezTo>
                    <a:pt x="384475" y="741197"/>
                    <a:pt x="380020" y="738495"/>
                    <a:pt x="375770" y="735493"/>
                  </a:cubicBezTo>
                  <a:cubicBezTo>
                    <a:pt x="350996" y="718289"/>
                    <a:pt x="339040" y="702376"/>
                    <a:pt x="246742" y="732654"/>
                  </a:cubicBezTo>
                  <a:cubicBezTo>
                    <a:pt x="231157" y="737855"/>
                    <a:pt x="215021" y="741232"/>
                    <a:pt x="198658" y="742718"/>
                  </a:cubicBezTo>
                  <a:cubicBezTo>
                    <a:pt x="192551" y="743321"/>
                    <a:pt x="186616" y="743579"/>
                    <a:pt x="180852" y="743579"/>
                  </a:cubicBezTo>
                  <a:lnTo>
                    <a:pt x="172853" y="743579"/>
                  </a:lnTo>
                  <a:lnTo>
                    <a:pt x="168122" y="743579"/>
                  </a:lnTo>
                  <a:cubicBezTo>
                    <a:pt x="166057" y="743579"/>
                    <a:pt x="164079" y="743579"/>
                    <a:pt x="162101" y="743063"/>
                  </a:cubicBezTo>
                  <a:cubicBezTo>
                    <a:pt x="154408" y="742317"/>
                    <a:pt x="146768" y="741111"/>
                    <a:pt x="139220" y="739450"/>
                  </a:cubicBezTo>
                  <a:lnTo>
                    <a:pt x="134833" y="738418"/>
                  </a:lnTo>
                  <a:lnTo>
                    <a:pt x="123048" y="735063"/>
                  </a:lnTo>
                  <a:cubicBezTo>
                    <a:pt x="119608" y="733945"/>
                    <a:pt x="116253" y="732740"/>
                    <a:pt x="113070" y="731536"/>
                  </a:cubicBezTo>
                  <a:cubicBezTo>
                    <a:pt x="103859" y="728006"/>
                    <a:pt x="94942" y="723749"/>
                    <a:pt x="86405" y="718806"/>
                  </a:cubicBezTo>
                  <a:cubicBezTo>
                    <a:pt x="80343" y="715379"/>
                    <a:pt x="74587" y="711436"/>
                    <a:pt x="69201" y="707021"/>
                  </a:cubicBezTo>
                  <a:cubicBezTo>
                    <a:pt x="69201" y="707021"/>
                    <a:pt x="131564" y="655926"/>
                    <a:pt x="72642" y="585650"/>
                  </a:cubicBezTo>
                  <a:cubicBezTo>
                    <a:pt x="61718" y="572575"/>
                    <a:pt x="51137" y="560274"/>
                    <a:pt x="41589" y="548576"/>
                  </a:cubicBezTo>
                  <a:cubicBezTo>
                    <a:pt x="-129" y="496965"/>
                    <a:pt x="-21806" y="457397"/>
                    <a:pt x="31783" y="412667"/>
                  </a:cubicBezTo>
                  <a:cubicBezTo>
                    <a:pt x="97587" y="357788"/>
                    <a:pt x="121414" y="339466"/>
                    <a:pt x="103178" y="279512"/>
                  </a:cubicBezTo>
                  <a:cubicBezTo>
                    <a:pt x="84942" y="219557"/>
                    <a:pt x="96469" y="195472"/>
                    <a:pt x="149714" y="175000"/>
                  </a:cubicBezTo>
                  <a:lnTo>
                    <a:pt x="161756" y="170613"/>
                  </a:lnTo>
                  <a:lnTo>
                    <a:pt x="167004" y="168806"/>
                  </a:lnTo>
                  <a:cubicBezTo>
                    <a:pt x="175605" y="165968"/>
                    <a:pt x="181541" y="163989"/>
                    <a:pt x="186530" y="162183"/>
                  </a:cubicBezTo>
                  <a:lnTo>
                    <a:pt x="186530" y="162183"/>
                  </a:lnTo>
                  <a:cubicBezTo>
                    <a:pt x="188883" y="161354"/>
                    <a:pt x="191181" y="160377"/>
                    <a:pt x="193411" y="159258"/>
                  </a:cubicBezTo>
                  <a:lnTo>
                    <a:pt x="195304" y="158140"/>
                  </a:lnTo>
                  <a:lnTo>
                    <a:pt x="195304" y="158140"/>
                  </a:lnTo>
                  <a:lnTo>
                    <a:pt x="197970" y="156248"/>
                  </a:lnTo>
                  <a:lnTo>
                    <a:pt x="199432" y="155043"/>
                  </a:lnTo>
                  <a:cubicBezTo>
                    <a:pt x="202015" y="152547"/>
                    <a:pt x="204166" y="149641"/>
                    <a:pt x="205798" y="146442"/>
                  </a:cubicBezTo>
                  <a:cubicBezTo>
                    <a:pt x="207245" y="144076"/>
                    <a:pt x="208566" y="141636"/>
                    <a:pt x="209754" y="139130"/>
                  </a:cubicBezTo>
                  <a:cubicBezTo>
                    <a:pt x="210701" y="137324"/>
                    <a:pt x="211647" y="135259"/>
                    <a:pt x="212593" y="133023"/>
                  </a:cubicBezTo>
                  <a:cubicBezTo>
                    <a:pt x="213539" y="130786"/>
                    <a:pt x="214572" y="128636"/>
                    <a:pt x="215690" y="126227"/>
                  </a:cubicBezTo>
                  <a:lnTo>
                    <a:pt x="219561" y="117195"/>
                  </a:lnTo>
                  <a:cubicBezTo>
                    <a:pt x="219561" y="117195"/>
                    <a:pt x="185756" y="-4434"/>
                    <a:pt x="338266" y="125"/>
                  </a:cubicBezTo>
                  <a:cubicBezTo>
                    <a:pt x="458691" y="3738"/>
                    <a:pt x="459293" y="79606"/>
                    <a:pt x="454906" y="131991"/>
                  </a:cubicBezTo>
                  <a:cubicBezTo>
                    <a:pt x="453702" y="145839"/>
                    <a:pt x="452239" y="157796"/>
                    <a:pt x="452497" y="166828"/>
                  </a:cubicBezTo>
                  <a:cubicBezTo>
                    <a:pt x="453014" y="184548"/>
                    <a:pt x="473744" y="208203"/>
                    <a:pt x="494732" y="233148"/>
                  </a:cubicBezTo>
                  <a:cubicBezTo>
                    <a:pt x="523462" y="267555"/>
                    <a:pt x="552708" y="303769"/>
                    <a:pt x="531720" y="331294"/>
                  </a:cubicBezTo>
                  <a:cubicBezTo>
                    <a:pt x="495420" y="378948"/>
                    <a:pt x="528365" y="451720"/>
                    <a:pt x="563547" y="499201"/>
                  </a:cubicBezTo>
                  <a:cubicBezTo>
                    <a:pt x="598728" y="546683"/>
                    <a:pt x="535161" y="628228"/>
                    <a:pt x="519248" y="662636"/>
                  </a:cubicBezTo>
                  <a:cubicBezTo>
                    <a:pt x="503334" y="697043"/>
                    <a:pt x="530860" y="706935"/>
                    <a:pt x="530860" y="706935"/>
                  </a:cubicBezTo>
                  <a:close/>
                </a:path>
              </a:pathLst>
            </a:custGeom>
            <a:solidFill>
              <a:schemeClr val="accent1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F5C5D140-0CBC-AC72-EC0C-5358114A64AB}"/>
                </a:ext>
              </a:extLst>
            </p:cNvPr>
            <p:cNvSpPr/>
            <p:nvPr/>
          </p:nvSpPr>
          <p:spPr>
            <a:xfrm>
              <a:off x="9815881" y="2789611"/>
              <a:ext cx="296332" cy="610899"/>
            </a:xfrm>
            <a:custGeom>
              <a:avLst/>
              <a:gdLst>
                <a:gd name="connsiteX0" fmla="*/ 211088 w 296332"/>
                <a:gd name="connsiteY0" fmla="*/ 332030 h 610899"/>
                <a:gd name="connsiteX1" fmla="*/ 215475 w 296332"/>
                <a:gd name="connsiteY1" fmla="*/ 470776 h 610899"/>
                <a:gd name="connsiteX2" fmla="*/ 186143 w 296332"/>
                <a:gd name="connsiteY2" fmla="*/ 566257 h 610899"/>
                <a:gd name="connsiteX3" fmla="*/ 177111 w 296332"/>
                <a:gd name="connsiteY3" fmla="*/ 603674 h 610899"/>
                <a:gd name="connsiteX4" fmla="*/ 48084 w 296332"/>
                <a:gd name="connsiteY4" fmla="*/ 600836 h 610899"/>
                <a:gd name="connsiteX5" fmla="*/ 0 w 296332"/>
                <a:gd name="connsiteY5" fmla="*/ 610900 h 610899"/>
                <a:gd name="connsiteX6" fmla="*/ 24171 w 296332"/>
                <a:gd name="connsiteY6" fmla="*/ 523333 h 610899"/>
                <a:gd name="connsiteX7" fmla="*/ 106404 w 296332"/>
                <a:gd name="connsiteY7" fmla="*/ 349835 h 610899"/>
                <a:gd name="connsiteX8" fmla="*/ 201024 w 296332"/>
                <a:gd name="connsiteY8" fmla="*/ 125586 h 610899"/>
                <a:gd name="connsiteX9" fmla="*/ 256506 w 296332"/>
                <a:gd name="connsiteY9" fmla="*/ 0 h 610899"/>
                <a:gd name="connsiteX10" fmla="*/ 254097 w 296332"/>
                <a:gd name="connsiteY10" fmla="*/ 34837 h 610899"/>
                <a:gd name="connsiteX11" fmla="*/ 296332 w 296332"/>
                <a:gd name="connsiteY11" fmla="*/ 101157 h 610899"/>
                <a:gd name="connsiteX12" fmla="*/ 286526 w 296332"/>
                <a:gd name="connsiteY12" fmla="*/ 192508 h 610899"/>
                <a:gd name="connsiteX13" fmla="*/ 211088 w 296332"/>
                <a:gd name="connsiteY13" fmla="*/ 332030 h 610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6332" h="610899">
                  <a:moveTo>
                    <a:pt x="211088" y="332030"/>
                  </a:moveTo>
                  <a:cubicBezTo>
                    <a:pt x="240334" y="353018"/>
                    <a:pt x="277236" y="421660"/>
                    <a:pt x="215475" y="470776"/>
                  </a:cubicBezTo>
                  <a:cubicBezTo>
                    <a:pt x="153714" y="519893"/>
                    <a:pt x="171692" y="522387"/>
                    <a:pt x="186143" y="566257"/>
                  </a:cubicBezTo>
                  <a:cubicBezTo>
                    <a:pt x="189193" y="579455"/>
                    <a:pt x="185847" y="593320"/>
                    <a:pt x="177111" y="603674"/>
                  </a:cubicBezTo>
                  <a:cubicBezTo>
                    <a:pt x="152338" y="586471"/>
                    <a:pt x="140381" y="570557"/>
                    <a:pt x="48084" y="600836"/>
                  </a:cubicBezTo>
                  <a:cubicBezTo>
                    <a:pt x="32499" y="606036"/>
                    <a:pt x="16363" y="609413"/>
                    <a:pt x="0" y="610900"/>
                  </a:cubicBezTo>
                  <a:cubicBezTo>
                    <a:pt x="28988" y="572966"/>
                    <a:pt x="6279" y="553526"/>
                    <a:pt x="24171" y="523333"/>
                  </a:cubicBezTo>
                  <a:cubicBezTo>
                    <a:pt x="48600" y="482131"/>
                    <a:pt x="178401" y="392672"/>
                    <a:pt x="106404" y="349835"/>
                  </a:cubicBezTo>
                  <a:cubicBezTo>
                    <a:pt x="34407" y="306998"/>
                    <a:pt x="268634" y="156209"/>
                    <a:pt x="201024" y="125586"/>
                  </a:cubicBezTo>
                  <a:cubicBezTo>
                    <a:pt x="156897" y="105630"/>
                    <a:pt x="211432" y="42235"/>
                    <a:pt x="256506" y="0"/>
                  </a:cubicBezTo>
                  <a:cubicBezTo>
                    <a:pt x="255301" y="13849"/>
                    <a:pt x="253839" y="25805"/>
                    <a:pt x="254097" y="34837"/>
                  </a:cubicBezTo>
                  <a:cubicBezTo>
                    <a:pt x="254613" y="52557"/>
                    <a:pt x="275344" y="76212"/>
                    <a:pt x="296332" y="101157"/>
                  </a:cubicBezTo>
                  <a:cubicBezTo>
                    <a:pt x="251775" y="145887"/>
                    <a:pt x="282827" y="169455"/>
                    <a:pt x="286526" y="192508"/>
                  </a:cubicBezTo>
                  <a:cubicBezTo>
                    <a:pt x="290655" y="218572"/>
                    <a:pt x="181928" y="311041"/>
                    <a:pt x="211088" y="33203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9019F717-81C3-7E32-6E1A-3533957F9E4B}"/>
                </a:ext>
              </a:extLst>
            </p:cNvPr>
            <p:cNvSpPr/>
            <p:nvPr/>
          </p:nvSpPr>
          <p:spPr>
            <a:xfrm>
              <a:off x="9639622" y="2833229"/>
              <a:ext cx="196049" cy="386392"/>
            </a:xfrm>
            <a:custGeom>
              <a:avLst/>
              <a:gdLst>
                <a:gd name="connsiteX0" fmla="*/ 186530 w 196049"/>
                <a:gd name="connsiteY0" fmla="*/ 141586 h 386392"/>
                <a:gd name="connsiteX1" fmla="*/ 72642 w 196049"/>
                <a:gd name="connsiteY1" fmla="*/ 280419 h 386392"/>
                <a:gd name="connsiteX2" fmla="*/ 41589 w 196049"/>
                <a:gd name="connsiteY2" fmla="*/ 386393 h 386392"/>
                <a:gd name="connsiteX3" fmla="*/ 31783 w 196049"/>
                <a:gd name="connsiteY3" fmla="*/ 250485 h 386392"/>
                <a:gd name="connsiteX4" fmla="*/ 103178 w 196049"/>
                <a:gd name="connsiteY4" fmla="*/ 117329 h 386392"/>
                <a:gd name="connsiteX5" fmla="*/ 149714 w 196049"/>
                <a:gd name="connsiteY5" fmla="*/ 12817 h 386392"/>
                <a:gd name="connsiteX6" fmla="*/ 161756 w 196049"/>
                <a:gd name="connsiteY6" fmla="*/ 8430 h 386392"/>
                <a:gd name="connsiteX7" fmla="*/ 167004 w 196049"/>
                <a:gd name="connsiteY7" fmla="*/ 6623 h 386392"/>
                <a:gd name="connsiteX8" fmla="*/ 186530 w 196049"/>
                <a:gd name="connsiteY8" fmla="*/ 0 h 386392"/>
                <a:gd name="connsiteX9" fmla="*/ 132167 w 196049"/>
                <a:gd name="connsiteY9" fmla="*/ 85416 h 386392"/>
                <a:gd name="connsiteX10" fmla="*/ 186530 w 196049"/>
                <a:gd name="connsiteY10" fmla="*/ 141586 h 386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6049" h="386392">
                  <a:moveTo>
                    <a:pt x="186530" y="141586"/>
                  </a:moveTo>
                  <a:cubicBezTo>
                    <a:pt x="150918" y="187519"/>
                    <a:pt x="23095" y="254269"/>
                    <a:pt x="72642" y="280419"/>
                  </a:cubicBezTo>
                  <a:cubicBezTo>
                    <a:pt x="111866" y="301321"/>
                    <a:pt x="83222" y="342180"/>
                    <a:pt x="41589" y="386393"/>
                  </a:cubicBezTo>
                  <a:cubicBezTo>
                    <a:pt x="-129" y="334782"/>
                    <a:pt x="-21806" y="295214"/>
                    <a:pt x="31783" y="250485"/>
                  </a:cubicBezTo>
                  <a:cubicBezTo>
                    <a:pt x="97587" y="195605"/>
                    <a:pt x="121414" y="177283"/>
                    <a:pt x="103178" y="117329"/>
                  </a:cubicBezTo>
                  <a:cubicBezTo>
                    <a:pt x="84942" y="57374"/>
                    <a:pt x="96469" y="33289"/>
                    <a:pt x="149714" y="12817"/>
                  </a:cubicBezTo>
                  <a:lnTo>
                    <a:pt x="161756" y="8430"/>
                  </a:lnTo>
                  <a:lnTo>
                    <a:pt x="167004" y="6623"/>
                  </a:lnTo>
                  <a:cubicBezTo>
                    <a:pt x="175605" y="3785"/>
                    <a:pt x="181541" y="1806"/>
                    <a:pt x="186530" y="0"/>
                  </a:cubicBezTo>
                  <a:cubicBezTo>
                    <a:pt x="186530" y="0"/>
                    <a:pt x="116855" y="61589"/>
                    <a:pt x="132167" y="85416"/>
                  </a:cubicBezTo>
                  <a:cubicBezTo>
                    <a:pt x="147478" y="109243"/>
                    <a:pt x="222141" y="95652"/>
                    <a:pt x="186530" y="14158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BC464807-D4F4-9BB8-29BE-DC5ED9068FF3}"/>
                </a:ext>
              </a:extLst>
            </p:cNvPr>
            <p:cNvSpPr/>
            <p:nvPr/>
          </p:nvSpPr>
          <p:spPr>
            <a:xfrm>
              <a:off x="9402704" y="3435777"/>
              <a:ext cx="931297" cy="823630"/>
            </a:xfrm>
            <a:custGeom>
              <a:avLst/>
              <a:gdLst>
                <a:gd name="connsiteX0" fmla="*/ 352826 w 931297"/>
                <a:gd name="connsiteY0" fmla="*/ 48264 h 823630"/>
                <a:gd name="connsiteX1" fmla="*/ 300613 w 931297"/>
                <a:gd name="connsiteY1" fmla="*/ 198365 h 823630"/>
                <a:gd name="connsiteX2" fmla="*/ 76021 w 931297"/>
                <a:gd name="connsiteY2" fmla="*/ 408421 h 823630"/>
                <a:gd name="connsiteX3" fmla="*/ 30689 w 931297"/>
                <a:gd name="connsiteY3" fmla="*/ 823630 h 823630"/>
                <a:gd name="connsiteX4" fmla="*/ 931298 w 931297"/>
                <a:gd name="connsiteY4" fmla="*/ 823630 h 823630"/>
                <a:gd name="connsiteX5" fmla="*/ 795217 w 931297"/>
                <a:gd name="connsiteY5" fmla="*/ 661572 h 823630"/>
                <a:gd name="connsiteX6" fmla="*/ 636772 w 931297"/>
                <a:gd name="connsiteY6" fmla="*/ 57984 h 823630"/>
                <a:gd name="connsiteX7" fmla="*/ 352826 w 931297"/>
                <a:gd name="connsiteY7" fmla="*/ 48264 h 823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1297" h="823630">
                  <a:moveTo>
                    <a:pt x="352826" y="48264"/>
                  </a:moveTo>
                  <a:lnTo>
                    <a:pt x="300613" y="198365"/>
                  </a:lnTo>
                  <a:cubicBezTo>
                    <a:pt x="300613" y="198365"/>
                    <a:pt x="214595" y="249976"/>
                    <a:pt x="76021" y="408421"/>
                  </a:cubicBezTo>
                  <a:cubicBezTo>
                    <a:pt x="-62554" y="566867"/>
                    <a:pt x="30689" y="823630"/>
                    <a:pt x="30689" y="823630"/>
                  </a:cubicBezTo>
                  <a:lnTo>
                    <a:pt x="931298" y="823630"/>
                  </a:lnTo>
                  <a:lnTo>
                    <a:pt x="795217" y="661572"/>
                  </a:lnTo>
                  <a:cubicBezTo>
                    <a:pt x="795217" y="661572"/>
                    <a:pt x="697673" y="126540"/>
                    <a:pt x="636772" y="57984"/>
                  </a:cubicBezTo>
                  <a:cubicBezTo>
                    <a:pt x="575871" y="-10572"/>
                    <a:pt x="477466" y="-23905"/>
                    <a:pt x="352826" y="48264"/>
                  </a:cubicBezTo>
                  <a:close/>
                </a:path>
              </a:pathLst>
            </a:custGeom>
            <a:solidFill>
              <a:schemeClr val="accent1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E725B09E-3A71-D8B5-D323-D96F23235B64}"/>
                </a:ext>
              </a:extLst>
            </p:cNvPr>
            <p:cNvSpPr/>
            <p:nvPr/>
          </p:nvSpPr>
          <p:spPr>
            <a:xfrm>
              <a:off x="9380305" y="3422093"/>
              <a:ext cx="931297" cy="823630"/>
            </a:xfrm>
            <a:custGeom>
              <a:avLst/>
              <a:gdLst>
                <a:gd name="connsiteX0" fmla="*/ 352826 w 931297"/>
                <a:gd name="connsiteY0" fmla="*/ 48264 h 823630"/>
                <a:gd name="connsiteX1" fmla="*/ 300613 w 931297"/>
                <a:gd name="connsiteY1" fmla="*/ 198365 h 823630"/>
                <a:gd name="connsiteX2" fmla="*/ 76021 w 931297"/>
                <a:gd name="connsiteY2" fmla="*/ 408421 h 823630"/>
                <a:gd name="connsiteX3" fmla="*/ 30689 w 931297"/>
                <a:gd name="connsiteY3" fmla="*/ 823630 h 823630"/>
                <a:gd name="connsiteX4" fmla="*/ 931298 w 931297"/>
                <a:gd name="connsiteY4" fmla="*/ 823630 h 823630"/>
                <a:gd name="connsiteX5" fmla="*/ 795217 w 931297"/>
                <a:gd name="connsiteY5" fmla="*/ 661572 h 823630"/>
                <a:gd name="connsiteX6" fmla="*/ 636772 w 931297"/>
                <a:gd name="connsiteY6" fmla="*/ 57984 h 823630"/>
                <a:gd name="connsiteX7" fmla="*/ 352826 w 931297"/>
                <a:gd name="connsiteY7" fmla="*/ 48264 h 823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1297" h="823630">
                  <a:moveTo>
                    <a:pt x="352826" y="48264"/>
                  </a:moveTo>
                  <a:lnTo>
                    <a:pt x="300613" y="198365"/>
                  </a:lnTo>
                  <a:cubicBezTo>
                    <a:pt x="300613" y="198365"/>
                    <a:pt x="214595" y="249976"/>
                    <a:pt x="76021" y="408421"/>
                  </a:cubicBezTo>
                  <a:cubicBezTo>
                    <a:pt x="-62554" y="566867"/>
                    <a:pt x="30689" y="823630"/>
                    <a:pt x="30689" y="823630"/>
                  </a:cubicBezTo>
                  <a:lnTo>
                    <a:pt x="931298" y="823630"/>
                  </a:lnTo>
                  <a:lnTo>
                    <a:pt x="795217" y="661572"/>
                  </a:lnTo>
                  <a:cubicBezTo>
                    <a:pt x="795217" y="661572"/>
                    <a:pt x="697673" y="126540"/>
                    <a:pt x="636772" y="57984"/>
                  </a:cubicBezTo>
                  <a:cubicBezTo>
                    <a:pt x="575871" y="-10572"/>
                    <a:pt x="477466" y="-23905"/>
                    <a:pt x="352826" y="48264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16158A26-F4E8-EE4B-C247-F2508F2EC471}"/>
                </a:ext>
              </a:extLst>
            </p:cNvPr>
            <p:cNvSpPr/>
            <p:nvPr/>
          </p:nvSpPr>
          <p:spPr>
            <a:xfrm>
              <a:off x="9316839" y="2674956"/>
              <a:ext cx="515505" cy="454691"/>
            </a:xfrm>
            <a:custGeom>
              <a:avLst/>
              <a:gdLst>
                <a:gd name="connsiteX0" fmla="*/ 515506 w 515505"/>
                <a:gd name="connsiteY0" fmla="*/ 334782 h 454691"/>
                <a:gd name="connsiteX1" fmla="*/ 261581 w 515505"/>
                <a:gd name="connsiteY1" fmla="*/ 243689 h 454691"/>
                <a:gd name="connsiteX2" fmla="*/ 40859 w 515505"/>
                <a:gd name="connsiteY2" fmla="*/ 0 h 454691"/>
                <a:gd name="connsiteX3" fmla="*/ 0 w 515505"/>
                <a:gd name="connsiteY3" fmla="*/ 35095 h 454691"/>
                <a:gd name="connsiteX4" fmla="*/ 207131 w 515505"/>
                <a:gd name="connsiteY4" fmla="*/ 319471 h 454691"/>
                <a:gd name="connsiteX5" fmla="*/ 477056 w 515505"/>
                <a:gd name="connsiteY5" fmla="*/ 454691 h 454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5505" h="454691">
                  <a:moveTo>
                    <a:pt x="515506" y="334782"/>
                  </a:moveTo>
                  <a:cubicBezTo>
                    <a:pt x="515506" y="334782"/>
                    <a:pt x="343470" y="298138"/>
                    <a:pt x="261581" y="243689"/>
                  </a:cubicBezTo>
                  <a:cubicBezTo>
                    <a:pt x="179692" y="189240"/>
                    <a:pt x="40859" y="0"/>
                    <a:pt x="40859" y="0"/>
                  </a:cubicBezTo>
                  <a:lnTo>
                    <a:pt x="0" y="35095"/>
                  </a:lnTo>
                  <a:cubicBezTo>
                    <a:pt x="0" y="35095"/>
                    <a:pt x="129973" y="270527"/>
                    <a:pt x="207131" y="319471"/>
                  </a:cubicBezTo>
                  <a:cubicBezTo>
                    <a:pt x="284289" y="368415"/>
                    <a:pt x="477056" y="454691"/>
                    <a:pt x="477056" y="454691"/>
                  </a:cubicBezTo>
                  <a:close/>
                </a:path>
              </a:pathLst>
            </a:custGeom>
            <a:solidFill>
              <a:schemeClr val="accent1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F3BCF71A-91B0-7314-9D98-98F5E6C06805}"/>
                </a:ext>
              </a:extLst>
            </p:cNvPr>
            <p:cNvSpPr/>
            <p:nvPr/>
          </p:nvSpPr>
          <p:spPr>
            <a:xfrm>
              <a:off x="9294440" y="2661272"/>
              <a:ext cx="515505" cy="454691"/>
            </a:xfrm>
            <a:custGeom>
              <a:avLst/>
              <a:gdLst>
                <a:gd name="connsiteX0" fmla="*/ 515506 w 515505"/>
                <a:gd name="connsiteY0" fmla="*/ 334782 h 454691"/>
                <a:gd name="connsiteX1" fmla="*/ 261581 w 515505"/>
                <a:gd name="connsiteY1" fmla="*/ 243689 h 454691"/>
                <a:gd name="connsiteX2" fmla="*/ 40859 w 515505"/>
                <a:gd name="connsiteY2" fmla="*/ 0 h 454691"/>
                <a:gd name="connsiteX3" fmla="*/ 0 w 515505"/>
                <a:gd name="connsiteY3" fmla="*/ 35095 h 454691"/>
                <a:gd name="connsiteX4" fmla="*/ 207131 w 515505"/>
                <a:gd name="connsiteY4" fmla="*/ 319471 h 454691"/>
                <a:gd name="connsiteX5" fmla="*/ 477056 w 515505"/>
                <a:gd name="connsiteY5" fmla="*/ 454691 h 454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5505" h="454691">
                  <a:moveTo>
                    <a:pt x="515506" y="334782"/>
                  </a:moveTo>
                  <a:cubicBezTo>
                    <a:pt x="515506" y="334782"/>
                    <a:pt x="343470" y="298138"/>
                    <a:pt x="261581" y="243689"/>
                  </a:cubicBezTo>
                  <a:cubicBezTo>
                    <a:pt x="179692" y="189240"/>
                    <a:pt x="40859" y="0"/>
                    <a:pt x="40859" y="0"/>
                  </a:cubicBezTo>
                  <a:lnTo>
                    <a:pt x="0" y="35095"/>
                  </a:lnTo>
                  <a:cubicBezTo>
                    <a:pt x="0" y="35095"/>
                    <a:pt x="129973" y="270527"/>
                    <a:pt x="207131" y="319471"/>
                  </a:cubicBezTo>
                  <a:cubicBezTo>
                    <a:pt x="284289" y="368415"/>
                    <a:pt x="477056" y="454691"/>
                    <a:pt x="477056" y="454691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7510F5E4-244B-E2B8-326B-0AA3AD1C4E8D}"/>
                </a:ext>
              </a:extLst>
            </p:cNvPr>
            <p:cNvSpPr/>
            <p:nvPr/>
          </p:nvSpPr>
          <p:spPr>
            <a:xfrm>
              <a:off x="9754240" y="3008361"/>
              <a:ext cx="378995" cy="105321"/>
            </a:xfrm>
            <a:custGeom>
              <a:avLst/>
              <a:gdLst>
                <a:gd name="connsiteX0" fmla="*/ 0 w 378995"/>
                <a:gd name="connsiteY0" fmla="*/ 66492 h 105321"/>
                <a:gd name="connsiteX1" fmla="*/ 361276 w 378995"/>
                <a:gd name="connsiteY1" fmla="*/ 94276 h 105321"/>
                <a:gd name="connsiteX2" fmla="*/ 378995 w 378995"/>
                <a:gd name="connsiteY2" fmla="*/ 41891 h 105321"/>
                <a:gd name="connsiteX3" fmla="*/ 261151 w 378995"/>
                <a:gd name="connsiteY3" fmla="*/ 13505 h 105321"/>
                <a:gd name="connsiteX4" fmla="*/ 133672 w 378995"/>
                <a:gd name="connsiteY4" fmla="*/ 0 h 105321"/>
                <a:gd name="connsiteX5" fmla="*/ 14967 w 378995"/>
                <a:gd name="connsiteY5" fmla="*/ 5849 h 105321"/>
                <a:gd name="connsiteX6" fmla="*/ 0 w 378995"/>
                <a:gd name="connsiteY6" fmla="*/ 66492 h 105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995" h="105321">
                  <a:moveTo>
                    <a:pt x="0" y="66492"/>
                  </a:moveTo>
                  <a:cubicBezTo>
                    <a:pt x="106662" y="119307"/>
                    <a:pt x="270096" y="107006"/>
                    <a:pt x="361276" y="94276"/>
                  </a:cubicBezTo>
                  <a:cubicBezTo>
                    <a:pt x="366695" y="77846"/>
                    <a:pt x="372544" y="60385"/>
                    <a:pt x="378995" y="41891"/>
                  </a:cubicBezTo>
                  <a:cubicBezTo>
                    <a:pt x="340446" y="29611"/>
                    <a:pt x="301063" y="20125"/>
                    <a:pt x="261151" y="13505"/>
                  </a:cubicBezTo>
                  <a:cubicBezTo>
                    <a:pt x="219024" y="6038"/>
                    <a:pt x="176427" y="1525"/>
                    <a:pt x="133672" y="0"/>
                  </a:cubicBezTo>
                  <a:cubicBezTo>
                    <a:pt x="78448" y="0"/>
                    <a:pt x="14967" y="5849"/>
                    <a:pt x="14967" y="5849"/>
                  </a:cubicBezTo>
                  <a:cubicBezTo>
                    <a:pt x="14967" y="5849"/>
                    <a:pt x="5677" y="8000"/>
                    <a:pt x="0" y="66492"/>
                  </a:cubicBezTo>
                  <a:close/>
                </a:path>
              </a:pathLst>
            </a:custGeom>
            <a:solidFill>
              <a:srgbClr val="407BFF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DEEE2AB1-FF35-0CA4-D504-D6AA183FB6C1}"/>
                </a:ext>
              </a:extLst>
            </p:cNvPr>
            <p:cNvSpPr/>
            <p:nvPr/>
          </p:nvSpPr>
          <p:spPr>
            <a:xfrm>
              <a:off x="9748557" y="3008361"/>
              <a:ext cx="384506" cy="455981"/>
            </a:xfrm>
            <a:custGeom>
              <a:avLst/>
              <a:gdLst>
                <a:gd name="connsiteX0" fmla="*/ 6973 w 384506"/>
                <a:gd name="connsiteY0" fmla="*/ 431380 h 455981"/>
                <a:gd name="connsiteX1" fmla="*/ 290832 w 384506"/>
                <a:gd name="connsiteY1" fmla="*/ 455982 h 455981"/>
                <a:gd name="connsiteX2" fmla="*/ 366786 w 384506"/>
                <a:gd name="connsiteY2" fmla="*/ 94276 h 455981"/>
                <a:gd name="connsiteX3" fmla="*/ 384506 w 384506"/>
                <a:gd name="connsiteY3" fmla="*/ 41891 h 455981"/>
                <a:gd name="connsiteX4" fmla="*/ 266661 w 384506"/>
                <a:gd name="connsiteY4" fmla="*/ 13505 h 455981"/>
                <a:gd name="connsiteX5" fmla="*/ 139183 w 384506"/>
                <a:gd name="connsiteY5" fmla="*/ 0 h 455981"/>
                <a:gd name="connsiteX6" fmla="*/ 20478 w 384506"/>
                <a:gd name="connsiteY6" fmla="*/ 5849 h 455981"/>
                <a:gd name="connsiteX7" fmla="*/ 5769 w 384506"/>
                <a:gd name="connsiteY7" fmla="*/ 66492 h 455981"/>
                <a:gd name="connsiteX8" fmla="*/ 6973 w 384506"/>
                <a:gd name="connsiteY8" fmla="*/ 431380 h 455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4506" h="455981">
                  <a:moveTo>
                    <a:pt x="6973" y="431380"/>
                  </a:moveTo>
                  <a:lnTo>
                    <a:pt x="290832" y="455982"/>
                  </a:lnTo>
                  <a:cubicBezTo>
                    <a:pt x="297542" y="350437"/>
                    <a:pt x="304251" y="282397"/>
                    <a:pt x="366786" y="94276"/>
                  </a:cubicBezTo>
                  <a:cubicBezTo>
                    <a:pt x="372205" y="77846"/>
                    <a:pt x="378055" y="60385"/>
                    <a:pt x="384506" y="41891"/>
                  </a:cubicBezTo>
                  <a:cubicBezTo>
                    <a:pt x="345957" y="29611"/>
                    <a:pt x="306574" y="20125"/>
                    <a:pt x="266661" y="13505"/>
                  </a:cubicBezTo>
                  <a:cubicBezTo>
                    <a:pt x="224535" y="6038"/>
                    <a:pt x="181938" y="1525"/>
                    <a:pt x="139183" y="0"/>
                  </a:cubicBezTo>
                  <a:cubicBezTo>
                    <a:pt x="83959" y="0"/>
                    <a:pt x="20478" y="5849"/>
                    <a:pt x="20478" y="5849"/>
                  </a:cubicBezTo>
                  <a:cubicBezTo>
                    <a:pt x="20478" y="5849"/>
                    <a:pt x="11446" y="8000"/>
                    <a:pt x="5769" y="66492"/>
                  </a:cubicBezTo>
                  <a:cubicBezTo>
                    <a:pt x="522" y="121543"/>
                    <a:pt x="-4553" y="231474"/>
                    <a:pt x="6973" y="431380"/>
                  </a:cubicBezTo>
                  <a:close/>
                </a:path>
              </a:pathLst>
            </a:custGeom>
            <a:solidFill>
              <a:srgbClr val="407BFF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A8EA356E-F7B2-DA55-D0C5-B439DC7884CD}"/>
                </a:ext>
              </a:extLst>
            </p:cNvPr>
            <p:cNvSpPr/>
            <p:nvPr/>
          </p:nvSpPr>
          <p:spPr>
            <a:xfrm>
              <a:off x="9748557" y="3008361"/>
              <a:ext cx="384506" cy="455981"/>
            </a:xfrm>
            <a:custGeom>
              <a:avLst/>
              <a:gdLst>
                <a:gd name="connsiteX0" fmla="*/ 6973 w 384506"/>
                <a:gd name="connsiteY0" fmla="*/ 431380 h 455981"/>
                <a:gd name="connsiteX1" fmla="*/ 290832 w 384506"/>
                <a:gd name="connsiteY1" fmla="*/ 455982 h 455981"/>
                <a:gd name="connsiteX2" fmla="*/ 366786 w 384506"/>
                <a:gd name="connsiteY2" fmla="*/ 94276 h 455981"/>
                <a:gd name="connsiteX3" fmla="*/ 384506 w 384506"/>
                <a:gd name="connsiteY3" fmla="*/ 41891 h 455981"/>
                <a:gd name="connsiteX4" fmla="*/ 266661 w 384506"/>
                <a:gd name="connsiteY4" fmla="*/ 13505 h 455981"/>
                <a:gd name="connsiteX5" fmla="*/ 139183 w 384506"/>
                <a:gd name="connsiteY5" fmla="*/ 0 h 455981"/>
                <a:gd name="connsiteX6" fmla="*/ 20478 w 384506"/>
                <a:gd name="connsiteY6" fmla="*/ 5849 h 455981"/>
                <a:gd name="connsiteX7" fmla="*/ 5769 w 384506"/>
                <a:gd name="connsiteY7" fmla="*/ 66492 h 455981"/>
                <a:gd name="connsiteX8" fmla="*/ 6973 w 384506"/>
                <a:gd name="connsiteY8" fmla="*/ 431380 h 455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4506" h="455981">
                  <a:moveTo>
                    <a:pt x="6973" y="431380"/>
                  </a:moveTo>
                  <a:lnTo>
                    <a:pt x="290832" y="455982"/>
                  </a:lnTo>
                  <a:cubicBezTo>
                    <a:pt x="297542" y="350437"/>
                    <a:pt x="304251" y="282397"/>
                    <a:pt x="366786" y="94276"/>
                  </a:cubicBezTo>
                  <a:cubicBezTo>
                    <a:pt x="372205" y="77846"/>
                    <a:pt x="378055" y="60385"/>
                    <a:pt x="384506" y="41891"/>
                  </a:cubicBezTo>
                  <a:cubicBezTo>
                    <a:pt x="345957" y="29611"/>
                    <a:pt x="306574" y="20125"/>
                    <a:pt x="266661" y="13505"/>
                  </a:cubicBezTo>
                  <a:cubicBezTo>
                    <a:pt x="224535" y="6038"/>
                    <a:pt x="181938" y="1525"/>
                    <a:pt x="139183" y="0"/>
                  </a:cubicBezTo>
                  <a:cubicBezTo>
                    <a:pt x="83959" y="0"/>
                    <a:pt x="20478" y="5849"/>
                    <a:pt x="20478" y="5849"/>
                  </a:cubicBezTo>
                  <a:cubicBezTo>
                    <a:pt x="20478" y="5849"/>
                    <a:pt x="11446" y="8000"/>
                    <a:pt x="5769" y="66492"/>
                  </a:cubicBezTo>
                  <a:cubicBezTo>
                    <a:pt x="522" y="121543"/>
                    <a:pt x="-4553" y="231474"/>
                    <a:pt x="6973" y="43138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1ED82C5E-67F5-1CA0-DBB4-B4BF71393247}"/>
                </a:ext>
              </a:extLst>
            </p:cNvPr>
            <p:cNvSpPr/>
            <p:nvPr/>
          </p:nvSpPr>
          <p:spPr>
            <a:xfrm>
              <a:off x="9887507" y="2917784"/>
              <a:ext cx="114551" cy="153370"/>
            </a:xfrm>
            <a:custGeom>
              <a:avLst/>
              <a:gdLst>
                <a:gd name="connsiteX0" fmla="*/ 23544 w 114551"/>
                <a:gd name="connsiteY0" fmla="*/ 153370 h 153370"/>
                <a:gd name="connsiteX1" fmla="*/ 114552 w 114551"/>
                <a:gd name="connsiteY1" fmla="*/ 114490 h 153370"/>
                <a:gd name="connsiteX2" fmla="*/ 107068 w 114551"/>
                <a:gd name="connsiteY2" fmla="*/ 0 h 153370"/>
                <a:gd name="connsiteX3" fmla="*/ 22856 w 114551"/>
                <a:gd name="connsiteY3" fmla="*/ 15741 h 153370"/>
                <a:gd name="connsiteX4" fmla="*/ 26125 w 114551"/>
                <a:gd name="connsiteY4" fmla="*/ 51181 h 153370"/>
                <a:gd name="connsiteX5" fmla="*/ 3674 w 114551"/>
                <a:gd name="connsiteY5" fmla="*/ 102791 h 153370"/>
                <a:gd name="connsiteX6" fmla="*/ 23544 w 114551"/>
                <a:gd name="connsiteY6" fmla="*/ 153370 h 15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551" h="153370">
                  <a:moveTo>
                    <a:pt x="23544" y="153370"/>
                  </a:moveTo>
                  <a:cubicBezTo>
                    <a:pt x="93563" y="144338"/>
                    <a:pt x="114552" y="114490"/>
                    <a:pt x="114552" y="114490"/>
                  </a:cubicBezTo>
                  <a:cubicBezTo>
                    <a:pt x="70166" y="72599"/>
                    <a:pt x="107068" y="0"/>
                    <a:pt x="107068" y="0"/>
                  </a:cubicBezTo>
                  <a:lnTo>
                    <a:pt x="22856" y="15741"/>
                  </a:lnTo>
                  <a:cubicBezTo>
                    <a:pt x="24833" y="27456"/>
                    <a:pt x="25925" y="39302"/>
                    <a:pt x="26125" y="51181"/>
                  </a:cubicBezTo>
                  <a:cubicBezTo>
                    <a:pt x="26813" y="102275"/>
                    <a:pt x="3674" y="102791"/>
                    <a:pt x="3674" y="102791"/>
                  </a:cubicBezTo>
                  <a:cubicBezTo>
                    <a:pt x="-11121" y="130489"/>
                    <a:pt x="23544" y="153370"/>
                    <a:pt x="23544" y="153370"/>
                  </a:cubicBezTo>
                  <a:close/>
                </a:path>
              </a:pathLst>
            </a:custGeom>
            <a:solidFill>
              <a:srgbClr val="407BFF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46E5D021-A1A3-A9C5-41B5-D721DC21D7D4}"/>
                </a:ext>
              </a:extLst>
            </p:cNvPr>
            <p:cNvSpPr/>
            <p:nvPr/>
          </p:nvSpPr>
          <p:spPr>
            <a:xfrm>
              <a:off x="9887507" y="2917784"/>
              <a:ext cx="114551" cy="153370"/>
            </a:xfrm>
            <a:custGeom>
              <a:avLst/>
              <a:gdLst>
                <a:gd name="connsiteX0" fmla="*/ 23544 w 114551"/>
                <a:gd name="connsiteY0" fmla="*/ 153370 h 153370"/>
                <a:gd name="connsiteX1" fmla="*/ 114552 w 114551"/>
                <a:gd name="connsiteY1" fmla="*/ 114490 h 153370"/>
                <a:gd name="connsiteX2" fmla="*/ 107068 w 114551"/>
                <a:gd name="connsiteY2" fmla="*/ 0 h 153370"/>
                <a:gd name="connsiteX3" fmla="*/ 22856 w 114551"/>
                <a:gd name="connsiteY3" fmla="*/ 15741 h 153370"/>
                <a:gd name="connsiteX4" fmla="*/ 26125 w 114551"/>
                <a:gd name="connsiteY4" fmla="*/ 51181 h 153370"/>
                <a:gd name="connsiteX5" fmla="*/ 3674 w 114551"/>
                <a:gd name="connsiteY5" fmla="*/ 102791 h 153370"/>
                <a:gd name="connsiteX6" fmla="*/ 23544 w 114551"/>
                <a:gd name="connsiteY6" fmla="*/ 153370 h 15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551" h="153370">
                  <a:moveTo>
                    <a:pt x="23544" y="153370"/>
                  </a:moveTo>
                  <a:cubicBezTo>
                    <a:pt x="93563" y="144338"/>
                    <a:pt x="114552" y="114490"/>
                    <a:pt x="114552" y="114490"/>
                  </a:cubicBezTo>
                  <a:cubicBezTo>
                    <a:pt x="70166" y="72599"/>
                    <a:pt x="107068" y="0"/>
                    <a:pt x="107068" y="0"/>
                  </a:cubicBezTo>
                  <a:lnTo>
                    <a:pt x="22856" y="15741"/>
                  </a:lnTo>
                  <a:cubicBezTo>
                    <a:pt x="24833" y="27456"/>
                    <a:pt x="25925" y="39302"/>
                    <a:pt x="26125" y="51181"/>
                  </a:cubicBezTo>
                  <a:cubicBezTo>
                    <a:pt x="26813" y="102275"/>
                    <a:pt x="3674" y="102791"/>
                    <a:pt x="3674" y="102791"/>
                  </a:cubicBezTo>
                  <a:cubicBezTo>
                    <a:pt x="-11121" y="130489"/>
                    <a:pt x="23544" y="153370"/>
                    <a:pt x="23544" y="15337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F64E87DB-C2E3-22AE-BA18-899CC2F529D7}"/>
                </a:ext>
              </a:extLst>
            </p:cNvPr>
            <p:cNvSpPr/>
            <p:nvPr/>
          </p:nvSpPr>
          <p:spPr>
            <a:xfrm>
              <a:off x="9910363" y="2917354"/>
              <a:ext cx="84211" cy="51610"/>
            </a:xfrm>
            <a:custGeom>
              <a:avLst/>
              <a:gdLst>
                <a:gd name="connsiteX0" fmla="*/ 0 w 84211"/>
                <a:gd name="connsiteY0" fmla="*/ 16171 h 51610"/>
                <a:gd name="connsiteX1" fmla="*/ 3269 w 84211"/>
                <a:gd name="connsiteY1" fmla="*/ 51611 h 51610"/>
                <a:gd name="connsiteX2" fmla="*/ 84212 w 84211"/>
                <a:gd name="connsiteY2" fmla="*/ 0 h 5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211" h="51610">
                  <a:moveTo>
                    <a:pt x="0" y="16171"/>
                  </a:moveTo>
                  <a:cubicBezTo>
                    <a:pt x="1976" y="27886"/>
                    <a:pt x="3069" y="39733"/>
                    <a:pt x="3269" y="51611"/>
                  </a:cubicBezTo>
                  <a:cubicBezTo>
                    <a:pt x="43869" y="42235"/>
                    <a:pt x="84212" y="0"/>
                    <a:pt x="84212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BEEE01AA-0B4C-E301-93DF-1EB8137297F3}"/>
                </a:ext>
              </a:extLst>
            </p:cNvPr>
            <p:cNvSpPr/>
            <p:nvPr/>
          </p:nvSpPr>
          <p:spPr>
            <a:xfrm>
              <a:off x="9844272" y="2696286"/>
              <a:ext cx="209507" cy="254624"/>
            </a:xfrm>
            <a:custGeom>
              <a:avLst/>
              <a:gdLst>
                <a:gd name="connsiteX0" fmla="*/ 141184 w 209507"/>
                <a:gd name="connsiteY0" fmla="*/ 4475 h 254624"/>
                <a:gd name="connsiteX1" fmla="*/ 15168 w 209507"/>
                <a:gd name="connsiteY1" fmla="*/ 92644 h 254624"/>
                <a:gd name="connsiteX2" fmla="*/ 85617 w 209507"/>
                <a:gd name="connsiteY2" fmla="*/ 254616 h 254624"/>
                <a:gd name="connsiteX3" fmla="*/ 141184 w 209507"/>
                <a:gd name="connsiteY3" fmla="*/ 4475 h 254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507" h="254624">
                  <a:moveTo>
                    <a:pt x="141184" y="4475"/>
                  </a:moveTo>
                  <a:cubicBezTo>
                    <a:pt x="69789" y="-12728"/>
                    <a:pt x="37963" y="20302"/>
                    <a:pt x="15168" y="92644"/>
                  </a:cubicBezTo>
                  <a:cubicBezTo>
                    <a:pt x="-13132" y="182963"/>
                    <a:pt x="-8229" y="253067"/>
                    <a:pt x="85617" y="254616"/>
                  </a:cubicBezTo>
                  <a:cubicBezTo>
                    <a:pt x="213095" y="256250"/>
                    <a:pt x="259631" y="32173"/>
                    <a:pt x="141184" y="4475"/>
                  </a:cubicBezTo>
                  <a:close/>
                </a:path>
              </a:pathLst>
            </a:custGeom>
            <a:solidFill>
              <a:srgbClr val="407BFF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3A28F886-FC92-A91F-5FFA-1F70E36BA086}"/>
                </a:ext>
              </a:extLst>
            </p:cNvPr>
            <p:cNvSpPr/>
            <p:nvPr/>
          </p:nvSpPr>
          <p:spPr>
            <a:xfrm>
              <a:off x="9844190" y="2696033"/>
              <a:ext cx="209478" cy="254461"/>
            </a:xfrm>
            <a:custGeom>
              <a:avLst/>
              <a:gdLst>
                <a:gd name="connsiteX0" fmla="*/ 137224 w 209478"/>
                <a:gd name="connsiteY0" fmla="*/ 241535 h 254461"/>
                <a:gd name="connsiteX1" fmla="*/ 85614 w 209478"/>
                <a:gd name="connsiteY1" fmla="*/ 254438 h 254461"/>
                <a:gd name="connsiteX2" fmla="*/ 72797 w 209478"/>
                <a:gd name="connsiteY2" fmla="*/ 253750 h 254461"/>
                <a:gd name="connsiteX3" fmla="*/ 15165 w 209478"/>
                <a:gd name="connsiteY3" fmla="*/ 92466 h 254461"/>
                <a:gd name="connsiteX4" fmla="*/ 141181 w 209478"/>
                <a:gd name="connsiteY4" fmla="*/ 4384 h 254461"/>
                <a:gd name="connsiteX5" fmla="*/ 185050 w 209478"/>
                <a:gd name="connsiteY5" fmla="*/ 30189 h 254461"/>
                <a:gd name="connsiteX6" fmla="*/ 206469 w 209478"/>
                <a:gd name="connsiteY6" fmla="*/ 75521 h 254461"/>
                <a:gd name="connsiteX7" fmla="*/ 137224 w 209478"/>
                <a:gd name="connsiteY7" fmla="*/ 241535 h 254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478" h="254461">
                  <a:moveTo>
                    <a:pt x="137224" y="241535"/>
                  </a:moveTo>
                  <a:cubicBezTo>
                    <a:pt x="121483" y="250372"/>
                    <a:pt x="103661" y="254827"/>
                    <a:pt x="85614" y="254438"/>
                  </a:cubicBezTo>
                  <a:cubicBezTo>
                    <a:pt x="81140" y="254438"/>
                    <a:pt x="77012" y="254438"/>
                    <a:pt x="72797" y="253750"/>
                  </a:cubicBezTo>
                  <a:cubicBezTo>
                    <a:pt x="-8662" y="246266"/>
                    <a:pt x="-11759" y="178570"/>
                    <a:pt x="15165" y="92466"/>
                  </a:cubicBezTo>
                  <a:cubicBezTo>
                    <a:pt x="37788" y="20211"/>
                    <a:pt x="69786" y="-12562"/>
                    <a:pt x="141181" y="4384"/>
                  </a:cubicBezTo>
                  <a:cubicBezTo>
                    <a:pt x="158192" y="8062"/>
                    <a:pt x="173570" y="17108"/>
                    <a:pt x="185050" y="30189"/>
                  </a:cubicBezTo>
                  <a:cubicBezTo>
                    <a:pt x="195991" y="43193"/>
                    <a:pt x="203371" y="58812"/>
                    <a:pt x="206469" y="75521"/>
                  </a:cubicBezTo>
                  <a:cubicBezTo>
                    <a:pt x="219027" y="134443"/>
                    <a:pt x="191588" y="211171"/>
                    <a:pt x="137224" y="241535"/>
                  </a:cubicBezTo>
                  <a:close/>
                </a:path>
              </a:pathLst>
            </a:custGeom>
            <a:solidFill>
              <a:schemeClr val="accent1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2344ADF-0D33-4D4E-2FD2-1DCE5A403E7C}"/>
                </a:ext>
              </a:extLst>
            </p:cNvPr>
            <p:cNvSpPr/>
            <p:nvPr/>
          </p:nvSpPr>
          <p:spPr>
            <a:xfrm>
              <a:off x="9878708" y="2795381"/>
              <a:ext cx="27783" cy="37245"/>
            </a:xfrm>
            <a:custGeom>
              <a:avLst/>
              <a:gdLst>
                <a:gd name="connsiteX0" fmla="*/ 27784 w 27783"/>
                <a:gd name="connsiteY0" fmla="*/ 0 h 37245"/>
                <a:gd name="connsiteX1" fmla="*/ 0 w 27783"/>
                <a:gd name="connsiteY1" fmla="*/ 24687 h 37245"/>
                <a:gd name="connsiteX2" fmla="*/ 17204 w 27783"/>
                <a:gd name="connsiteY2" fmla="*/ 37246 h 37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783" h="37245">
                  <a:moveTo>
                    <a:pt x="27784" y="0"/>
                  </a:moveTo>
                  <a:cubicBezTo>
                    <a:pt x="19565" y="9332"/>
                    <a:pt x="10234" y="17623"/>
                    <a:pt x="0" y="24687"/>
                  </a:cubicBezTo>
                  <a:cubicBezTo>
                    <a:pt x="2868" y="31813"/>
                    <a:pt x="9542" y="36685"/>
                    <a:pt x="17204" y="37246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87F64977-84FD-5392-95E9-941466B70FB3}"/>
                </a:ext>
              </a:extLst>
            </p:cNvPr>
            <p:cNvSpPr/>
            <p:nvPr/>
          </p:nvSpPr>
          <p:spPr>
            <a:xfrm>
              <a:off x="9950634" y="2783510"/>
              <a:ext cx="15408" cy="29066"/>
            </a:xfrm>
            <a:custGeom>
              <a:avLst/>
              <a:gdLst>
                <a:gd name="connsiteX0" fmla="*/ 11942 w 15408"/>
                <a:gd name="connsiteY0" fmla="*/ 8602 h 29066"/>
                <a:gd name="connsiteX1" fmla="*/ 11942 w 15408"/>
                <a:gd name="connsiteY1" fmla="*/ 8602 h 29066"/>
                <a:gd name="connsiteX2" fmla="*/ 501 w 15408"/>
                <a:gd name="connsiteY2" fmla="*/ 0 h 29066"/>
                <a:gd name="connsiteX3" fmla="*/ 6265 w 15408"/>
                <a:gd name="connsiteY3" fmla="*/ 8602 h 29066"/>
                <a:gd name="connsiteX4" fmla="*/ 587 w 15408"/>
                <a:gd name="connsiteY4" fmla="*/ 16515 h 29066"/>
                <a:gd name="connsiteX5" fmla="*/ 4802 w 15408"/>
                <a:gd name="connsiteY5" fmla="*/ 28902 h 29066"/>
                <a:gd name="connsiteX6" fmla="*/ 14608 w 15408"/>
                <a:gd name="connsiteY6" fmla="*/ 20300 h 29066"/>
                <a:gd name="connsiteX7" fmla="*/ 11942 w 15408"/>
                <a:gd name="connsiteY7" fmla="*/ 8602 h 29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8" h="29066">
                  <a:moveTo>
                    <a:pt x="11942" y="8602"/>
                  </a:moveTo>
                  <a:lnTo>
                    <a:pt x="11942" y="8602"/>
                  </a:lnTo>
                  <a:lnTo>
                    <a:pt x="501" y="0"/>
                  </a:lnTo>
                  <a:cubicBezTo>
                    <a:pt x="1451" y="3411"/>
                    <a:pt x="3471" y="6426"/>
                    <a:pt x="6265" y="8602"/>
                  </a:cubicBezTo>
                  <a:cubicBezTo>
                    <a:pt x="3350" y="10331"/>
                    <a:pt x="1291" y="13200"/>
                    <a:pt x="587" y="16515"/>
                  </a:cubicBezTo>
                  <a:cubicBezTo>
                    <a:pt x="-961" y="22365"/>
                    <a:pt x="587" y="27870"/>
                    <a:pt x="4802" y="28902"/>
                  </a:cubicBezTo>
                  <a:cubicBezTo>
                    <a:pt x="9017" y="29934"/>
                    <a:pt x="13404" y="25977"/>
                    <a:pt x="14608" y="20300"/>
                  </a:cubicBezTo>
                  <a:cubicBezTo>
                    <a:pt x="16310" y="16232"/>
                    <a:pt x="15238" y="11531"/>
                    <a:pt x="11942" y="8602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0E6A5F5C-177B-A4BB-F6BB-DD9F63BFF869}"/>
                </a:ext>
              </a:extLst>
            </p:cNvPr>
            <p:cNvSpPr/>
            <p:nvPr/>
          </p:nvSpPr>
          <p:spPr>
            <a:xfrm>
              <a:off x="9878610" y="2763296"/>
              <a:ext cx="15363" cy="29068"/>
            </a:xfrm>
            <a:custGeom>
              <a:avLst/>
              <a:gdLst>
                <a:gd name="connsiteX0" fmla="*/ 11883 w 15363"/>
                <a:gd name="connsiteY0" fmla="*/ 8602 h 29068"/>
                <a:gd name="connsiteX1" fmla="*/ 11883 w 15363"/>
                <a:gd name="connsiteY1" fmla="*/ 8602 h 29068"/>
                <a:gd name="connsiteX2" fmla="*/ 529 w 15363"/>
                <a:gd name="connsiteY2" fmla="*/ 0 h 29068"/>
                <a:gd name="connsiteX3" fmla="*/ 6292 w 15363"/>
                <a:gd name="connsiteY3" fmla="*/ 8602 h 29068"/>
                <a:gd name="connsiteX4" fmla="*/ 529 w 15363"/>
                <a:gd name="connsiteY4" fmla="*/ 16515 h 29068"/>
                <a:gd name="connsiteX5" fmla="*/ 4829 w 15363"/>
                <a:gd name="connsiteY5" fmla="*/ 28902 h 29068"/>
                <a:gd name="connsiteX6" fmla="*/ 14636 w 15363"/>
                <a:gd name="connsiteY6" fmla="*/ 20300 h 29068"/>
                <a:gd name="connsiteX7" fmla="*/ 11883 w 15363"/>
                <a:gd name="connsiteY7" fmla="*/ 8602 h 29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363" h="29068">
                  <a:moveTo>
                    <a:pt x="11883" y="8602"/>
                  </a:moveTo>
                  <a:lnTo>
                    <a:pt x="11883" y="8602"/>
                  </a:lnTo>
                  <a:lnTo>
                    <a:pt x="529" y="0"/>
                  </a:lnTo>
                  <a:cubicBezTo>
                    <a:pt x="1431" y="3432"/>
                    <a:pt x="3461" y="6462"/>
                    <a:pt x="6292" y="8602"/>
                  </a:cubicBezTo>
                  <a:cubicBezTo>
                    <a:pt x="3373" y="10344"/>
                    <a:pt x="1291" y="13202"/>
                    <a:pt x="529" y="16515"/>
                  </a:cubicBezTo>
                  <a:cubicBezTo>
                    <a:pt x="-1020" y="22365"/>
                    <a:pt x="959" y="27870"/>
                    <a:pt x="4829" y="28902"/>
                  </a:cubicBezTo>
                  <a:cubicBezTo>
                    <a:pt x="8700" y="29934"/>
                    <a:pt x="13431" y="26063"/>
                    <a:pt x="14636" y="20300"/>
                  </a:cubicBezTo>
                  <a:cubicBezTo>
                    <a:pt x="16237" y="16208"/>
                    <a:pt x="15141" y="11551"/>
                    <a:pt x="11883" y="8602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154919B-E50B-2E1B-50B9-88DA72175D8F}"/>
                </a:ext>
              </a:extLst>
            </p:cNvPr>
            <p:cNvSpPr/>
            <p:nvPr/>
          </p:nvSpPr>
          <p:spPr>
            <a:xfrm>
              <a:off x="9960834" y="2747780"/>
              <a:ext cx="34751" cy="24457"/>
            </a:xfrm>
            <a:custGeom>
              <a:avLst/>
              <a:gdLst>
                <a:gd name="connsiteX0" fmla="*/ 34256 w 34751"/>
                <a:gd name="connsiteY0" fmla="*/ 19903 h 24457"/>
                <a:gd name="connsiteX1" fmla="*/ 3462 w 34751"/>
                <a:gd name="connsiteY1" fmla="*/ 33 h 24457"/>
                <a:gd name="connsiteX2" fmla="*/ 45 w 34751"/>
                <a:gd name="connsiteY2" fmla="*/ 2572 h 24457"/>
                <a:gd name="connsiteX3" fmla="*/ 21 w 34751"/>
                <a:gd name="connsiteY3" fmla="*/ 2785 h 24457"/>
                <a:gd name="connsiteX4" fmla="*/ 2736 w 34751"/>
                <a:gd name="connsiteY4" fmla="*/ 6221 h 24457"/>
                <a:gd name="connsiteX5" fmla="*/ 2774 w 34751"/>
                <a:gd name="connsiteY5" fmla="*/ 6226 h 24457"/>
                <a:gd name="connsiteX6" fmla="*/ 28579 w 34751"/>
                <a:gd name="connsiteY6" fmla="*/ 22569 h 24457"/>
                <a:gd name="connsiteX7" fmla="*/ 31418 w 34751"/>
                <a:gd name="connsiteY7" fmla="*/ 24375 h 24457"/>
                <a:gd name="connsiteX8" fmla="*/ 32794 w 34751"/>
                <a:gd name="connsiteY8" fmla="*/ 24375 h 24457"/>
                <a:gd name="connsiteX9" fmla="*/ 34560 w 34751"/>
                <a:gd name="connsiteY9" fmla="*/ 20501 h 24457"/>
                <a:gd name="connsiteX10" fmla="*/ 34257 w 34751"/>
                <a:gd name="connsiteY10" fmla="*/ 19903 h 24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751" h="24457">
                  <a:moveTo>
                    <a:pt x="34256" y="19903"/>
                  </a:moveTo>
                  <a:cubicBezTo>
                    <a:pt x="27714" y="8779"/>
                    <a:pt x="16293" y="1409"/>
                    <a:pt x="3462" y="33"/>
                  </a:cubicBezTo>
                  <a:cubicBezTo>
                    <a:pt x="1817" y="-210"/>
                    <a:pt x="287" y="927"/>
                    <a:pt x="45" y="2572"/>
                  </a:cubicBezTo>
                  <a:cubicBezTo>
                    <a:pt x="35" y="2643"/>
                    <a:pt x="27" y="2714"/>
                    <a:pt x="21" y="2785"/>
                  </a:cubicBezTo>
                  <a:cubicBezTo>
                    <a:pt x="-178" y="4484"/>
                    <a:pt x="1037" y="6022"/>
                    <a:pt x="2736" y="6221"/>
                  </a:cubicBezTo>
                  <a:cubicBezTo>
                    <a:pt x="2749" y="6223"/>
                    <a:pt x="2761" y="6224"/>
                    <a:pt x="2774" y="6226"/>
                  </a:cubicBezTo>
                  <a:cubicBezTo>
                    <a:pt x="13403" y="7497"/>
                    <a:pt x="22887" y="13504"/>
                    <a:pt x="28579" y="22569"/>
                  </a:cubicBezTo>
                  <a:cubicBezTo>
                    <a:pt x="29087" y="23677"/>
                    <a:pt x="30199" y="24385"/>
                    <a:pt x="31418" y="24375"/>
                  </a:cubicBezTo>
                  <a:cubicBezTo>
                    <a:pt x="31870" y="24485"/>
                    <a:pt x="32342" y="24485"/>
                    <a:pt x="32794" y="24375"/>
                  </a:cubicBezTo>
                  <a:cubicBezTo>
                    <a:pt x="34352" y="23793"/>
                    <a:pt x="35142" y="22059"/>
                    <a:pt x="34560" y="20501"/>
                  </a:cubicBezTo>
                  <a:cubicBezTo>
                    <a:pt x="34482" y="20291"/>
                    <a:pt x="34380" y="20090"/>
                    <a:pt x="34257" y="19903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C6CA8681-010B-E70C-AF7E-4DE1B708B8F1}"/>
                </a:ext>
              </a:extLst>
            </p:cNvPr>
            <p:cNvSpPr/>
            <p:nvPr/>
          </p:nvSpPr>
          <p:spPr>
            <a:xfrm>
              <a:off x="9879820" y="2728612"/>
              <a:ext cx="36055" cy="10084"/>
            </a:xfrm>
            <a:custGeom>
              <a:avLst/>
              <a:gdLst>
                <a:gd name="connsiteX0" fmla="*/ 2071 w 36055"/>
                <a:gd name="connsiteY0" fmla="*/ 3202 h 10084"/>
                <a:gd name="connsiteX1" fmla="*/ 176 w 36055"/>
                <a:gd name="connsiteY1" fmla="*/ 7150 h 10084"/>
                <a:gd name="connsiteX2" fmla="*/ 179 w 36055"/>
                <a:gd name="connsiteY2" fmla="*/ 7159 h 10084"/>
                <a:gd name="connsiteX3" fmla="*/ 4222 w 36055"/>
                <a:gd name="connsiteY3" fmla="*/ 9051 h 10084"/>
                <a:gd name="connsiteX4" fmla="*/ 31232 w 36055"/>
                <a:gd name="connsiteY4" fmla="*/ 9567 h 10084"/>
                <a:gd name="connsiteX5" fmla="*/ 32952 w 36055"/>
                <a:gd name="connsiteY5" fmla="*/ 10083 h 10084"/>
                <a:gd name="connsiteX6" fmla="*/ 35533 w 36055"/>
                <a:gd name="connsiteY6" fmla="*/ 8707 h 10084"/>
                <a:gd name="connsiteX7" fmla="*/ 34680 w 36055"/>
                <a:gd name="connsiteY7" fmla="*/ 4411 h 10084"/>
                <a:gd name="connsiteX8" fmla="*/ 34672 w 36055"/>
                <a:gd name="connsiteY8" fmla="*/ 4406 h 10084"/>
                <a:gd name="connsiteX9" fmla="*/ 2071 w 36055"/>
                <a:gd name="connsiteY9" fmla="*/ 3202 h 10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055" h="10084">
                  <a:moveTo>
                    <a:pt x="2071" y="3202"/>
                  </a:moveTo>
                  <a:cubicBezTo>
                    <a:pt x="458" y="3769"/>
                    <a:pt x="-391" y="5536"/>
                    <a:pt x="176" y="7150"/>
                  </a:cubicBezTo>
                  <a:cubicBezTo>
                    <a:pt x="177" y="7153"/>
                    <a:pt x="178" y="7156"/>
                    <a:pt x="179" y="7159"/>
                  </a:cubicBezTo>
                  <a:cubicBezTo>
                    <a:pt x="784" y="8787"/>
                    <a:pt x="2584" y="9629"/>
                    <a:pt x="4222" y="9051"/>
                  </a:cubicBezTo>
                  <a:cubicBezTo>
                    <a:pt x="12837" y="5118"/>
                    <a:pt x="22772" y="5308"/>
                    <a:pt x="31232" y="9567"/>
                  </a:cubicBezTo>
                  <a:cubicBezTo>
                    <a:pt x="31741" y="9905"/>
                    <a:pt x="32340" y="10085"/>
                    <a:pt x="32952" y="10083"/>
                  </a:cubicBezTo>
                  <a:cubicBezTo>
                    <a:pt x="33996" y="10118"/>
                    <a:pt x="34980" y="9594"/>
                    <a:pt x="35533" y="8707"/>
                  </a:cubicBezTo>
                  <a:cubicBezTo>
                    <a:pt x="36483" y="7285"/>
                    <a:pt x="36102" y="5362"/>
                    <a:pt x="34680" y="4411"/>
                  </a:cubicBezTo>
                  <a:cubicBezTo>
                    <a:pt x="34678" y="4410"/>
                    <a:pt x="34675" y="4408"/>
                    <a:pt x="34672" y="4406"/>
                  </a:cubicBezTo>
                  <a:cubicBezTo>
                    <a:pt x="24575" y="-1012"/>
                    <a:pt x="12541" y="-1457"/>
                    <a:pt x="2071" y="3202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5338CA26-6553-67FD-4DCA-F86BCE6A7613}"/>
                </a:ext>
              </a:extLst>
            </p:cNvPr>
            <p:cNvSpPr/>
            <p:nvPr/>
          </p:nvSpPr>
          <p:spPr>
            <a:xfrm>
              <a:off x="9899353" y="2861013"/>
              <a:ext cx="49983" cy="30335"/>
            </a:xfrm>
            <a:custGeom>
              <a:avLst/>
              <a:gdLst>
                <a:gd name="connsiteX0" fmla="*/ 0 w 49983"/>
                <a:gd name="connsiteY0" fmla="*/ 2236 h 30335"/>
                <a:gd name="connsiteX1" fmla="*/ 2408 w 49983"/>
                <a:gd name="connsiteY1" fmla="*/ 28988 h 30335"/>
                <a:gd name="connsiteX2" fmla="*/ 7054 w 49983"/>
                <a:gd name="connsiteY2" fmla="*/ 29590 h 30335"/>
                <a:gd name="connsiteX3" fmla="*/ 44643 w 49983"/>
                <a:gd name="connsiteY3" fmla="*/ 19526 h 30335"/>
                <a:gd name="connsiteX4" fmla="*/ 49718 w 49983"/>
                <a:gd name="connsiteY4" fmla="*/ 7484 h 30335"/>
                <a:gd name="connsiteX5" fmla="*/ 49718 w 49983"/>
                <a:gd name="connsiteY5" fmla="*/ 0 h 30335"/>
                <a:gd name="connsiteX6" fmla="*/ 6709 w 49983"/>
                <a:gd name="connsiteY6" fmla="*/ 3097 h 30335"/>
                <a:gd name="connsiteX7" fmla="*/ 0 w 49983"/>
                <a:gd name="connsiteY7" fmla="*/ 2236 h 30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983" h="30335">
                  <a:moveTo>
                    <a:pt x="0" y="2236"/>
                  </a:moveTo>
                  <a:cubicBezTo>
                    <a:pt x="1430" y="11086"/>
                    <a:pt x="2234" y="20025"/>
                    <a:pt x="2408" y="28988"/>
                  </a:cubicBezTo>
                  <a:cubicBezTo>
                    <a:pt x="3945" y="29273"/>
                    <a:pt x="5495" y="29474"/>
                    <a:pt x="7054" y="29590"/>
                  </a:cubicBezTo>
                  <a:cubicBezTo>
                    <a:pt x="28300" y="32429"/>
                    <a:pt x="39138" y="26752"/>
                    <a:pt x="44643" y="19526"/>
                  </a:cubicBezTo>
                  <a:cubicBezTo>
                    <a:pt x="47254" y="15964"/>
                    <a:pt x="48993" y="11840"/>
                    <a:pt x="49718" y="7484"/>
                  </a:cubicBezTo>
                  <a:cubicBezTo>
                    <a:pt x="50073" y="5002"/>
                    <a:pt x="50073" y="2482"/>
                    <a:pt x="49718" y="0"/>
                  </a:cubicBezTo>
                  <a:cubicBezTo>
                    <a:pt x="35772" y="4117"/>
                    <a:pt x="21102" y="5173"/>
                    <a:pt x="6709" y="3097"/>
                  </a:cubicBezTo>
                  <a:cubicBezTo>
                    <a:pt x="2838" y="2667"/>
                    <a:pt x="0" y="2236"/>
                    <a:pt x="0" y="2236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31DAE829-C6DA-92BF-4BA2-1957FB3D4841}"/>
                </a:ext>
              </a:extLst>
            </p:cNvPr>
            <p:cNvSpPr/>
            <p:nvPr/>
          </p:nvSpPr>
          <p:spPr>
            <a:xfrm>
              <a:off x="9906664" y="2861099"/>
              <a:ext cx="42758" cy="12354"/>
            </a:xfrm>
            <a:custGeom>
              <a:avLst/>
              <a:gdLst>
                <a:gd name="connsiteX0" fmla="*/ 0 w 42758"/>
                <a:gd name="connsiteY0" fmla="*/ 3097 h 12354"/>
                <a:gd name="connsiteX1" fmla="*/ 860 w 42758"/>
                <a:gd name="connsiteY1" fmla="*/ 10924 h 12354"/>
                <a:gd name="connsiteX2" fmla="*/ 42493 w 42758"/>
                <a:gd name="connsiteY2" fmla="*/ 7484 h 12354"/>
                <a:gd name="connsiteX3" fmla="*/ 42493 w 42758"/>
                <a:gd name="connsiteY3" fmla="*/ 0 h 12354"/>
                <a:gd name="connsiteX4" fmla="*/ 0 w 42758"/>
                <a:gd name="connsiteY4" fmla="*/ 3097 h 12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758" h="12354">
                  <a:moveTo>
                    <a:pt x="0" y="3097"/>
                  </a:moveTo>
                  <a:lnTo>
                    <a:pt x="860" y="10924"/>
                  </a:lnTo>
                  <a:cubicBezTo>
                    <a:pt x="20902" y="13505"/>
                    <a:pt x="35267" y="12731"/>
                    <a:pt x="42493" y="7484"/>
                  </a:cubicBezTo>
                  <a:cubicBezTo>
                    <a:pt x="42847" y="5002"/>
                    <a:pt x="42847" y="2482"/>
                    <a:pt x="42493" y="0"/>
                  </a:cubicBezTo>
                  <a:cubicBezTo>
                    <a:pt x="28710" y="4042"/>
                    <a:pt x="14223" y="5098"/>
                    <a:pt x="0" y="3097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FD5D4F90-1BE6-AD36-A96F-DADEFEA3D348}"/>
                </a:ext>
              </a:extLst>
            </p:cNvPr>
            <p:cNvSpPr/>
            <p:nvPr/>
          </p:nvSpPr>
          <p:spPr>
            <a:xfrm>
              <a:off x="9906492" y="2880094"/>
              <a:ext cx="37590" cy="11254"/>
            </a:xfrm>
            <a:custGeom>
              <a:avLst/>
              <a:gdLst>
                <a:gd name="connsiteX0" fmla="*/ 0 w 37590"/>
                <a:gd name="connsiteY0" fmla="*/ 10509 h 11254"/>
                <a:gd name="connsiteX1" fmla="*/ 37590 w 37590"/>
                <a:gd name="connsiteY1" fmla="*/ 445 h 11254"/>
                <a:gd name="connsiteX2" fmla="*/ 13333 w 37590"/>
                <a:gd name="connsiteY2" fmla="*/ 1993 h 11254"/>
                <a:gd name="connsiteX3" fmla="*/ 0 w 37590"/>
                <a:gd name="connsiteY3" fmla="*/ 10509 h 1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590" h="11254">
                  <a:moveTo>
                    <a:pt x="0" y="10509"/>
                  </a:moveTo>
                  <a:cubicBezTo>
                    <a:pt x="21246" y="13348"/>
                    <a:pt x="32085" y="7671"/>
                    <a:pt x="37590" y="445"/>
                  </a:cubicBezTo>
                  <a:cubicBezTo>
                    <a:pt x="29477" y="-482"/>
                    <a:pt x="21263" y="42"/>
                    <a:pt x="13333" y="1993"/>
                  </a:cubicBezTo>
                  <a:cubicBezTo>
                    <a:pt x="8107" y="3366"/>
                    <a:pt x="3443" y="6345"/>
                    <a:pt x="0" y="10509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259D3012-03C3-9DC4-CAC0-25A89E34AE48}"/>
                </a:ext>
              </a:extLst>
            </p:cNvPr>
            <p:cNvSpPr/>
            <p:nvPr/>
          </p:nvSpPr>
          <p:spPr>
            <a:xfrm>
              <a:off x="9862537" y="2671216"/>
              <a:ext cx="217275" cy="247428"/>
            </a:xfrm>
            <a:custGeom>
              <a:avLst/>
              <a:gdLst>
                <a:gd name="connsiteX0" fmla="*/ 172380 w 217275"/>
                <a:gd name="connsiteY0" fmla="*/ 167948 h 247428"/>
                <a:gd name="connsiteX1" fmla="*/ 168681 w 217275"/>
                <a:gd name="connsiteY1" fmla="*/ 57328 h 247428"/>
                <a:gd name="connsiteX2" fmla="*/ 0 w 217275"/>
                <a:gd name="connsiteY2" fmla="*/ 107907 h 247428"/>
                <a:gd name="connsiteX3" fmla="*/ 139693 w 217275"/>
                <a:gd name="connsiteY3" fmla="*/ 3481 h 247428"/>
                <a:gd name="connsiteX4" fmla="*/ 143994 w 217275"/>
                <a:gd name="connsiteY4" fmla="*/ 247428 h 247428"/>
                <a:gd name="connsiteX5" fmla="*/ 172380 w 217275"/>
                <a:gd name="connsiteY5" fmla="*/ 167948 h 247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275" h="247428">
                  <a:moveTo>
                    <a:pt x="172380" y="167948"/>
                  </a:moveTo>
                  <a:cubicBezTo>
                    <a:pt x="172380" y="167948"/>
                    <a:pt x="152940" y="101370"/>
                    <a:pt x="168681" y="57328"/>
                  </a:cubicBezTo>
                  <a:cubicBezTo>
                    <a:pt x="168681" y="57328"/>
                    <a:pt x="40945" y="-33937"/>
                    <a:pt x="0" y="107907"/>
                  </a:cubicBezTo>
                  <a:cubicBezTo>
                    <a:pt x="0" y="107907"/>
                    <a:pt x="16343" y="-22754"/>
                    <a:pt x="139693" y="3481"/>
                  </a:cubicBezTo>
                  <a:cubicBezTo>
                    <a:pt x="263043" y="29717"/>
                    <a:pt x="219948" y="208978"/>
                    <a:pt x="143994" y="247428"/>
                  </a:cubicBezTo>
                  <a:cubicBezTo>
                    <a:pt x="143994" y="247428"/>
                    <a:pt x="184337" y="209494"/>
                    <a:pt x="172380" y="167948"/>
                  </a:cubicBezTo>
                  <a:close/>
                </a:path>
              </a:pathLst>
            </a:custGeom>
            <a:solidFill>
              <a:srgbClr val="407BFF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4175EDB0-A4D7-11DD-D9FB-D9AF93E297CE}"/>
                </a:ext>
              </a:extLst>
            </p:cNvPr>
            <p:cNvSpPr/>
            <p:nvPr/>
          </p:nvSpPr>
          <p:spPr>
            <a:xfrm>
              <a:off x="9840138" y="2657532"/>
              <a:ext cx="217275" cy="247428"/>
            </a:xfrm>
            <a:custGeom>
              <a:avLst/>
              <a:gdLst>
                <a:gd name="connsiteX0" fmla="*/ 172380 w 217275"/>
                <a:gd name="connsiteY0" fmla="*/ 167948 h 247428"/>
                <a:gd name="connsiteX1" fmla="*/ 168681 w 217275"/>
                <a:gd name="connsiteY1" fmla="*/ 57328 h 247428"/>
                <a:gd name="connsiteX2" fmla="*/ 0 w 217275"/>
                <a:gd name="connsiteY2" fmla="*/ 107907 h 247428"/>
                <a:gd name="connsiteX3" fmla="*/ 139693 w 217275"/>
                <a:gd name="connsiteY3" fmla="*/ 3481 h 247428"/>
                <a:gd name="connsiteX4" fmla="*/ 143994 w 217275"/>
                <a:gd name="connsiteY4" fmla="*/ 247428 h 247428"/>
                <a:gd name="connsiteX5" fmla="*/ 172380 w 217275"/>
                <a:gd name="connsiteY5" fmla="*/ 167948 h 247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275" h="247428">
                  <a:moveTo>
                    <a:pt x="172380" y="167948"/>
                  </a:moveTo>
                  <a:cubicBezTo>
                    <a:pt x="172380" y="167948"/>
                    <a:pt x="152940" y="101370"/>
                    <a:pt x="168681" y="57328"/>
                  </a:cubicBezTo>
                  <a:cubicBezTo>
                    <a:pt x="168681" y="57328"/>
                    <a:pt x="40945" y="-33937"/>
                    <a:pt x="0" y="107907"/>
                  </a:cubicBezTo>
                  <a:cubicBezTo>
                    <a:pt x="0" y="107907"/>
                    <a:pt x="16343" y="-22754"/>
                    <a:pt x="139693" y="3481"/>
                  </a:cubicBezTo>
                  <a:cubicBezTo>
                    <a:pt x="263043" y="29717"/>
                    <a:pt x="219948" y="208978"/>
                    <a:pt x="143994" y="247428"/>
                  </a:cubicBezTo>
                  <a:cubicBezTo>
                    <a:pt x="143994" y="247428"/>
                    <a:pt x="184337" y="209494"/>
                    <a:pt x="172380" y="167948"/>
                  </a:cubicBezTo>
                  <a:close/>
                </a:path>
              </a:pathLst>
            </a:custGeom>
            <a:solidFill>
              <a:schemeClr val="accent1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9800F76E-99A8-0097-5047-B6E053C74941}"/>
                </a:ext>
              </a:extLst>
            </p:cNvPr>
            <p:cNvSpPr/>
            <p:nvPr/>
          </p:nvSpPr>
          <p:spPr>
            <a:xfrm>
              <a:off x="9793293" y="2653742"/>
              <a:ext cx="245973" cy="194281"/>
            </a:xfrm>
            <a:custGeom>
              <a:avLst/>
              <a:gdLst>
                <a:gd name="connsiteX0" fmla="*/ 231388 w 245973"/>
                <a:gd name="connsiteY0" fmla="*/ 28096 h 194281"/>
                <a:gd name="connsiteX1" fmla="*/ 141241 w 245973"/>
                <a:gd name="connsiteY1" fmla="*/ 54 h 194281"/>
                <a:gd name="connsiteX2" fmla="*/ 39052 w 245973"/>
                <a:gd name="connsiteY2" fmla="*/ 47106 h 194281"/>
                <a:gd name="connsiteX3" fmla="*/ 47138 w 245973"/>
                <a:gd name="connsiteY3" fmla="*/ 144392 h 194281"/>
                <a:gd name="connsiteX4" fmla="*/ 0 w 245973"/>
                <a:gd name="connsiteY4" fmla="*/ 190842 h 194281"/>
                <a:gd name="connsiteX5" fmla="*/ 60213 w 245973"/>
                <a:gd name="connsiteY5" fmla="*/ 188347 h 194281"/>
                <a:gd name="connsiteX6" fmla="*/ 72599 w 245973"/>
                <a:gd name="connsiteY6" fmla="*/ 109813 h 194281"/>
                <a:gd name="connsiteX7" fmla="*/ 140209 w 245973"/>
                <a:gd name="connsiteY7" fmla="*/ 80050 h 194281"/>
                <a:gd name="connsiteX8" fmla="*/ 242313 w 245973"/>
                <a:gd name="connsiteY8" fmla="*/ 69814 h 194281"/>
                <a:gd name="connsiteX9" fmla="*/ 231388 w 245973"/>
                <a:gd name="connsiteY9" fmla="*/ 28096 h 19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5973" h="194281">
                  <a:moveTo>
                    <a:pt x="231388" y="28096"/>
                  </a:moveTo>
                  <a:cubicBezTo>
                    <a:pt x="205266" y="9039"/>
                    <a:pt x="173564" y="-823"/>
                    <a:pt x="141241" y="54"/>
                  </a:cubicBezTo>
                  <a:cubicBezTo>
                    <a:pt x="86276" y="1172"/>
                    <a:pt x="57116" y="12010"/>
                    <a:pt x="39052" y="47106"/>
                  </a:cubicBezTo>
                  <a:cubicBezTo>
                    <a:pt x="20988" y="82201"/>
                    <a:pt x="46019" y="118845"/>
                    <a:pt x="47138" y="144392"/>
                  </a:cubicBezTo>
                  <a:cubicBezTo>
                    <a:pt x="48256" y="169939"/>
                    <a:pt x="20386" y="188777"/>
                    <a:pt x="0" y="190842"/>
                  </a:cubicBezTo>
                  <a:cubicBezTo>
                    <a:pt x="19856" y="196163"/>
                    <a:pt x="40865" y="195293"/>
                    <a:pt x="60213" y="188347"/>
                  </a:cubicBezTo>
                  <a:cubicBezTo>
                    <a:pt x="95394" y="176993"/>
                    <a:pt x="61675" y="136134"/>
                    <a:pt x="72599" y="109813"/>
                  </a:cubicBezTo>
                  <a:cubicBezTo>
                    <a:pt x="83523" y="83491"/>
                    <a:pt x="105028" y="76008"/>
                    <a:pt x="140209" y="80050"/>
                  </a:cubicBezTo>
                  <a:cubicBezTo>
                    <a:pt x="175391" y="84093"/>
                    <a:pt x="229840" y="88652"/>
                    <a:pt x="242313" y="69814"/>
                  </a:cubicBezTo>
                  <a:cubicBezTo>
                    <a:pt x="254785" y="50976"/>
                    <a:pt x="231388" y="28096"/>
                    <a:pt x="231388" y="28096"/>
                  </a:cubicBezTo>
                  <a:close/>
                </a:path>
              </a:pathLst>
            </a:custGeom>
            <a:solidFill>
              <a:srgbClr val="407BFF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35EDE7F5-17DF-9263-BF6A-C78D63D9A237}"/>
                </a:ext>
              </a:extLst>
            </p:cNvPr>
            <p:cNvSpPr/>
            <p:nvPr/>
          </p:nvSpPr>
          <p:spPr>
            <a:xfrm>
              <a:off x="9793206" y="2653742"/>
              <a:ext cx="245953" cy="194281"/>
            </a:xfrm>
            <a:custGeom>
              <a:avLst/>
              <a:gdLst>
                <a:gd name="connsiteX0" fmla="*/ 242313 w 245953"/>
                <a:gd name="connsiteY0" fmla="*/ 69814 h 194281"/>
                <a:gd name="connsiteX1" fmla="*/ 140209 w 245953"/>
                <a:gd name="connsiteY1" fmla="*/ 80050 h 194281"/>
                <a:gd name="connsiteX2" fmla="*/ 72599 w 245953"/>
                <a:gd name="connsiteY2" fmla="*/ 109813 h 194281"/>
                <a:gd name="connsiteX3" fmla="*/ 60213 w 245953"/>
                <a:gd name="connsiteY3" fmla="*/ 188347 h 194281"/>
                <a:gd name="connsiteX4" fmla="*/ 0 w 245953"/>
                <a:gd name="connsiteY4" fmla="*/ 190842 h 194281"/>
                <a:gd name="connsiteX5" fmla="*/ 9204 w 245953"/>
                <a:gd name="connsiteY5" fmla="*/ 188777 h 194281"/>
                <a:gd name="connsiteX6" fmla="*/ 47138 w 245953"/>
                <a:gd name="connsiteY6" fmla="*/ 144392 h 194281"/>
                <a:gd name="connsiteX7" fmla="*/ 39052 w 245953"/>
                <a:gd name="connsiteY7" fmla="*/ 47106 h 194281"/>
                <a:gd name="connsiteX8" fmla="*/ 141241 w 245953"/>
                <a:gd name="connsiteY8" fmla="*/ 54 h 194281"/>
                <a:gd name="connsiteX9" fmla="*/ 231388 w 245953"/>
                <a:gd name="connsiteY9" fmla="*/ 28096 h 194281"/>
                <a:gd name="connsiteX10" fmla="*/ 244033 w 245953"/>
                <a:gd name="connsiteY10" fmla="*/ 47450 h 194281"/>
                <a:gd name="connsiteX11" fmla="*/ 242313 w 245953"/>
                <a:gd name="connsiteY11" fmla="*/ 69814 h 19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953" h="194281">
                  <a:moveTo>
                    <a:pt x="242313" y="69814"/>
                  </a:moveTo>
                  <a:cubicBezTo>
                    <a:pt x="229840" y="89082"/>
                    <a:pt x="175391" y="84007"/>
                    <a:pt x="140209" y="80050"/>
                  </a:cubicBezTo>
                  <a:cubicBezTo>
                    <a:pt x="105028" y="76094"/>
                    <a:pt x="83523" y="83405"/>
                    <a:pt x="72599" y="109813"/>
                  </a:cubicBezTo>
                  <a:cubicBezTo>
                    <a:pt x="61675" y="136220"/>
                    <a:pt x="95394" y="176993"/>
                    <a:pt x="60213" y="188347"/>
                  </a:cubicBezTo>
                  <a:cubicBezTo>
                    <a:pt x="40865" y="195293"/>
                    <a:pt x="19856" y="196163"/>
                    <a:pt x="0" y="190842"/>
                  </a:cubicBezTo>
                  <a:cubicBezTo>
                    <a:pt x="3136" y="190506"/>
                    <a:pt x="6225" y="189813"/>
                    <a:pt x="9204" y="188777"/>
                  </a:cubicBezTo>
                  <a:cubicBezTo>
                    <a:pt x="27870" y="183186"/>
                    <a:pt x="47998" y="166241"/>
                    <a:pt x="47138" y="144392"/>
                  </a:cubicBezTo>
                  <a:cubicBezTo>
                    <a:pt x="46020" y="118587"/>
                    <a:pt x="21332" y="82287"/>
                    <a:pt x="39052" y="47106"/>
                  </a:cubicBezTo>
                  <a:cubicBezTo>
                    <a:pt x="56772" y="11924"/>
                    <a:pt x="86276" y="1172"/>
                    <a:pt x="141241" y="54"/>
                  </a:cubicBezTo>
                  <a:cubicBezTo>
                    <a:pt x="173564" y="-823"/>
                    <a:pt x="205266" y="9039"/>
                    <a:pt x="231388" y="28096"/>
                  </a:cubicBezTo>
                  <a:cubicBezTo>
                    <a:pt x="236878" y="33618"/>
                    <a:pt x="241181" y="40204"/>
                    <a:pt x="244033" y="47450"/>
                  </a:cubicBezTo>
                  <a:cubicBezTo>
                    <a:pt x="247104" y="54745"/>
                    <a:pt x="246463" y="63074"/>
                    <a:pt x="242313" y="69814"/>
                  </a:cubicBezTo>
                  <a:close/>
                </a:path>
              </a:pathLst>
            </a:custGeom>
            <a:solidFill>
              <a:schemeClr val="accent1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4EE01498-3646-CA36-2042-3F0B3D171F48}"/>
                </a:ext>
              </a:extLst>
            </p:cNvPr>
            <p:cNvSpPr/>
            <p:nvPr/>
          </p:nvSpPr>
          <p:spPr>
            <a:xfrm>
              <a:off x="10015895" y="2829268"/>
              <a:ext cx="57429" cy="55039"/>
            </a:xfrm>
            <a:custGeom>
              <a:avLst/>
              <a:gdLst>
                <a:gd name="connsiteX0" fmla="*/ 3796 w 57429"/>
                <a:gd name="connsiteY0" fmla="*/ 22196 h 55039"/>
                <a:gd name="connsiteX1" fmla="*/ 44225 w 57429"/>
                <a:gd name="connsiteY1" fmla="*/ 1552 h 55039"/>
                <a:gd name="connsiteX2" fmla="*/ 8011 w 57429"/>
                <a:gd name="connsiteY2" fmla="*/ 54969 h 55039"/>
                <a:gd name="connsiteX3" fmla="*/ 3796 w 57429"/>
                <a:gd name="connsiteY3" fmla="*/ 22196 h 55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429" h="55039">
                  <a:moveTo>
                    <a:pt x="3796" y="22196"/>
                  </a:moveTo>
                  <a:cubicBezTo>
                    <a:pt x="9292" y="5360"/>
                    <a:pt x="27363" y="-3868"/>
                    <a:pt x="44225" y="1552"/>
                  </a:cubicBezTo>
                  <a:cubicBezTo>
                    <a:pt x="65815" y="9208"/>
                    <a:pt x="65557" y="57120"/>
                    <a:pt x="8011" y="54969"/>
                  </a:cubicBezTo>
                  <a:cubicBezTo>
                    <a:pt x="-247" y="54711"/>
                    <a:pt x="-2913" y="45937"/>
                    <a:pt x="3796" y="22196"/>
                  </a:cubicBezTo>
                  <a:close/>
                </a:path>
              </a:pathLst>
            </a:custGeom>
            <a:solidFill>
              <a:srgbClr val="407BFF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65C49903-934A-30B4-2E3B-3215F7A868D7}"/>
                </a:ext>
              </a:extLst>
            </p:cNvPr>
            <p:cNvSpPr/>
            <p:nvPr/>
          </p:nvSpPr>
          <p:spPr>
            <a:xfrm>
              <a:off x="10015895" y="2829268"/>
              <a:ext cx="57429" cy="55039"/>
            </a:xfrm>
            <a:custGeom>
              <a:avLst/>
              <a:gdLst>
                <a:gd name="connsiteX0" fmla="*/ 3796 w 57429"/>
                <a:gd name="connsiteY0" fmla="*/ 22196 h 55039"/>
                <a:gd name="connsiteX1" fmla="*/ 44225 w 57429"/>
                <a:gd name="connsiteY1" fmla="*/ 1552 h 55039"/>
                <a:gd name="connsiteX2" fmla="*/ 8011 w 57429"/>
                <a:gd name="connsiteY2" fmla="*/ 54969 h 55039"/>
                <a:gd name="connsiteX3" fmla="*/ 3796 w 57429"/>
                <a:gd name="connsiteY3" fmla="*/ 22196 h 55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429" h="55039">
                  <a:moveTo>
                    <a:pt x="3796" y="22196"/>
                  </a:moveTo>
                  <a:cubicBezTo>
                    <a:pt x="9292" y="5360"/>
                    <a:pt x="27363" y="-3868"/>
                    <a:pt x="44225" y="1552"/>
                  </a:cubicBezTo>
                  <a:cubicBezTo>
                    <a:pt x="65815" y="9208"/>
                    <a:pt x="65557" y="57120"/>
                    <a:pt x="8011" y="54969"/>
                  </a:cubicBezTo>
                  <a:cubicBezTo>
                    <a:pt x="-247" y="54711"/>
                    <a:pt x="-2913" y="45937"/>
                    <a:pt x="3796" y="22196"/>
                  </a:cubicBez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BB0179D9-CD75-8433-9F63-89912BC7050E}"/>
                </a:ext>
              </a:extLst>
            </p:cNvPr>
            <p:cNvSpPr/>
            <p:nvPr/>
          </p:nvSpPr>
          <p:spPr>
            <a:xfrm>
              <a:off x="9828334" y="2657400"/>
              <a:ext cx="145596" cy="156990"/>
            </a:xfrm>
            <a:custGeom>
              <a:avLst/>
              <a:gdLst>
                <a:gd name="connsiteX0" fmla="*/ 145597 w 145596"/>
                <a:gd name="connsiteY0" fmla="*/ 6459 h 156990"/>
                <a:gd name="connsiteX1" fmla="*/ 78158 w 145596"/>
                <a:gd name="connsiteY1" fmla="*/ 27362 h 156990"/>
                <a:gd name="connsiteX2" fmla="*/ 78158 w 145596"/>
                <a:gd name="connsiteY2" fmla="*/ 49898 h 156990"/>
                <a:gd name="connsiteX3" fmla="*/ 28526 w 145596"/>
                <a:gd name="connsiteY3" fmla="*/ 88176 h 156990"/>
                <a:gd name="connsiteX4" fmla="*/ 28526 w 145596"/>
                <a:gd name="connsiteY4" fmla="*/ 131185 h 156990"/>
                <a:gd name="connsiteX5" fmla="*/ 11322 w 145596"/>
                <a:gd name="connsiteY5" fmla="*/ 156991 h 156990"/>
                <a:gd name="connsiteX6" fmla="*/ 11322 w 145596"/>
                <a:gd name="connsiteY6" fmla="*/ 118627 h 156990"/>
                <a:gd name="connsiteX7" fmla="*/ 8398 w 145596"/>
                <a:gd name="connsiteY7" fmla="*/ 81811 h 156990"/>
                <a:gd name="connsiteX8" fmla="*/ 51407 w 145596"/>
                <a:gd name="connsiteY8" fmla="*/ 47404 h 156990"/>
                <a:gd name="connsiteX9" fmla="*/ 38676 w 145596"/>
                <a:gd name="connsiteY9" fmla="*/ 30200 h 156990"/>
                <a:gd name="connsiteX10" fmla="*/ 105856 w 145596"/>
                <a:gd name="connsiteY10" fmla="*/ 438 h 156990"/>
                <a:gd name="connsiteX11" fmla="*/ 145596 w 145596"/>
                <a:gd name="connsiteY11" fmla="*/ 6459 h 156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5596" h="156990">
                  <a:moveTo>
                    <a:pt x="145597" y="6459"/>
                  </a:moveTo>
                  <a:cubicBezTo>
                    <a:pt x="145597" y="6459"/>
                    <a:pt x="93986" y="12825"/>
                    <a:pt x="78158" y="27362"/>
                  </a:cubicBezTo>
                  <a:cubicBezTo>
                    <a:pt x="62331" y="41899"/>
                    <a:pt x="83148" y="40092"/>
                    <a:pt x="78158" y="49898"/>
                  </a:cubicBezTo>
                  <a:cubicBezTo>
                    <a:pt x="73169" y="59704"/>
                    <a:pt x="37902" y="68134"/>
                    <a:pt x="28526" y="88176"/>
                  </a:cubicBezTo>
                  <a:cubicBezTo>
                    <a:pt x="19150" y="108218"/>
                    <a:pt x="24311" y="118799"/>
                    <a:pt x="28526" y="131185"/>
                  </a:cubicBezTo>
                  <a:cubicBezTo>
                    <a:pt x="32741" y="143572"/>
                    <a:pt x="11322" y="156991"/>
                    <a:pt x="11322" y="156991"/>
                  </a:cubicBezTo>
                  <a:cubicBezTo>
                    <a:pt x="11322" y="156991"/>
                    <a:pt x="24569" y="143314"/>
                    <a:pt x="11322" y="118627"/>
                  </a:cubicBezTo>
                  <a:cubicBezTo>
                    <a:pt x="11322" y="118627"/>
                    <a:pt x="-12074" y="105896"/>
                    <a:pt x="8398" y="81811"/>
                  </a:cubicBezTo>
                  <a:cubicBezTo>
                    <a:pt x="28870" y="57726"/>
                    <a:pt x="48826" y="54801"/>
                    <a:pt x="51407" y="47404"/>
                  </a:cubicBezTo>
                  <a:cubicBezTo>
                    <a:pt x="53987" y="40006"/>
                    <a:pt x="33085" y="41469"/>
                    <a:pt x="38676" y="30200"/>
                  </a:cubicBezTo>
                  <a:cubicBezTo>
                    <a:pt x="44267" y="18932"/>
                    <a:pt x="85126" y="3191"/>
                    <a:pt x="105856" y="438"/>
                  </a:cubicBezTo>
                  <a:cubicBezTo>
                    <a:pt x="119400" y="-989"/>
                    <a:pt x="133083" y="1084"/>
                    <a:pt x="145596" y="6459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042B594-A69B-4E26-B93A-DFAC27F97B0E}"/>
                </a:ext>
              </a:extLst>
            </p:cNvPr>
            <p:cNvSpPr/>
            <p:nvPr/>
          </p:nvSpPr>
          <p:spPr>
            <a:xfrm>
              <a:off x="10625412" y="3326658"/>
              <a:ext cx="139188" cy="109234"/>
            </a:xfrm>
            <a:custGeom>
              <a:avLst/>
              <a:gdLst>
                <a:gd name="connsiteX0" fmla="*/ 16104 w 139188"/>
                <a:gd name="connsiteY0" fmla="*/ 658 h 109234"/>
                <a:gd name="connsiteX1" fmla="*/ 134120 w 139188"/>
                <a:gd name="connsiteY1" fmla="*/ 25604 h 109234"/>
                <a:gd name="connsiteX2" fmla="*/ 110981 w 139188"/>
                <a:gd name="connsiteY2" fmla="*/ 109127 h 109234"/>
                <a:gd name="connsiteX3" fmla="*/ 5265 w 139188"/>
                <a:gd name="connsiteY3" fmla="*/ 57516 h 109234"/>
                <a:gd name="connsiteX4" fmla="*/ 16104 w 139188"/>
                <a:gd name="connsiteY4" fmla="*/ 658 h 10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188" h="109234">
                  <a:moveTo>
                    <a:pt x="16104" y="658"/>
                  </a:moveTo>
                  <a:cubicBezTo>
                    <a:pt x="38382" y="-3729"/>
                    <a:pt x="117949" y="14851"/>
                    <a:pt x="134120" y="25604"/>
                  </a:cubicBezTo>
                  <a:cubicBezTo>
                    <a:pt x="150292" y="36356"/>
                    <a:pt x="123712" y="106976"/>
                    <a:pt x="110981" y="109127"/>
                  </a:cubicBezTo>
                  <a:cubicBezTo>
                    <a:pt x="98251" y="111277"/>
                    <a:pt x="14211" y="80827"/>
                    <a:pt x="5265" y="57516"/>
                  </a:cubicBezTo>
                  <a:cubicBezTo>
                    <a:pt x="-11164" y="13991"/>
                    <a:pt x="16104" y="658"/>
                    <a:pt x="16104" y="658"/>
                  </a:cubicBezTo>
                  <a:close/>
                </a:path>
              </a:pathLst>
            </a:custGeom>
            <a:solidFill>
              <a:srgbClr val="407BFF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D34BE148-82E4-002F-641A-9571AA0CE840}"/>
                </a:ext>
              </a:extLst>
            </p:cNvPr>
            <p:cNvSpPr/>
            <p:nvPr/>
          </p:nvSpPr>
          <p:spPr>
            <a:xfrm>
              <a:off x="10625412" y="3326658"/>
              <a:ext cx="139188" cy="109234"/>
            </a:xfrm>
            <a:custGeom>
              <a:avLst/>
              <a:gdLst>
                <a:gd name="connsiteX0" fmla="*/ 16104 w 139188"/>
                <a:gd name="connsiteY0" fmla="*/ 658 h 109234"/>
                <a:gd name="connsiteX1" fmla="*/ 134120 w 139188"/>
                <a:gd name="connsiteY1" fmla="*/ 25604 h 109234"/>
                <a:gd name="connsiteX2" fmla="*/ 110981 w 139188"/>
                <a:gd name="connsiteY2" fmla="*/ 109127 h 109234"/>
                <a:gd name="connsiteX3" fmla="*/ 5265 w 139188"/>
                <a:gd name="connsiteY3" fmla="*/ 57516 h 109234"/>
                <a:gd name="connsiteX4" fmla="*/ 16104 w 139188"/>
                <a:gd name="connsiteY4" fmla="*/ 658 h 10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188" h="109234">
                  <a:moveTo>
                    <a:pt x="16104" y="658"/>
                  </a:moveTo>
                  <a:cubicBezTo>
                    <a:pt x="38382" y="-3729"/>
                    <a:pt x="117949" y="14851"/>
                    <a:pt x="134120" y="25604"/>
                  </a:cubicBezTo>
                  <a:cubicBezTo>
                    <a:pt x="150292" y="36356"/>
                    <a:pt x="123712" y="106976"/>
                    <a:pt x="110981" y="109127"/>
                  </a:cubicBezTo>
                  <a:cubicBezTo>
                    <a:pt x="98251" y="111277"/>
                    <a:pt x="14211" y="80827"/>
                    <a:pt x="5265" y="57516"/>
                  </a:cubicBezTo>
                  <a:cubicBezTo>
                    <a:pt x="-11164" y="13991"/>
                    <a:pt x="16104" y="658"/>
                    <a:pt x="16104" y="658"/>
                  </a:cubicBezTo>
                  <a:close/>
                </a:path>
              </a:pathLst>
            </a:custGeom>
            <a:solidFill>
              <a:schemeClr val="accent1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C3A02F98-F2A7-71D3-C119-19C49369B60B}"/>
                </a:ext>
              </a:extLst>
            </p:cNvPr>
            <p:cNvSpPr/>
            <p:nvPr/>
          </p:nvSpPr>
          <p:spPr>
            <a:xfrm>
              <a:off x="10049980" y="3043199"/>
              <a:ext cx="591105" cy="334868"/>
            </a:xfrm>
            <a:custGeom>
              <a:avLst/>
              <a:gdLst>
                <a:gd name="connsiteX0" fmla="*/ 59514 w 591105"/>
                <a:gd name="connsiteY0" fmla="*/ 0 h 334868"/>
                <a:gd name="connsiteX1" fmla="*/ 298645 w 591105"/>
                <a:gd name="connsiteY1" fmla="*/ 207217 h 334868"/>
                <a:gd name="connsiteX2" fmla="*/ 591106 w 591105"/>
                <a:gd name="connsiteY2" fmla="*/ 287214 h 334868"/>
                <a:gd name="connsiteX3" fmla="*/ 591106 w 591105"/>
                <a:gd name="connsiteY3" fmla="*/ 334868 h 334868"/>
                <a:gd name="connsiteX4" fmla="*/ 245829 w 591105"/>
                <a:gd name="connsiteY4" fmla="*/ 276892 h 334868"/>
                <a:gd name="connsiteX5" fmla="*/ 23817 w 591105"/>
                <a:gd name="connsiteY5" fmla="*/ 103824 h 334868"/>
                <a:gd name="connsiteX6" fmla="*/ 59514 w 591105"/>
                <a:gd name="connsiteY6" fmla="*/ 0 h 334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1105" h="334868">
                  <a:moveTo>
                    <a:pt x="59514" y="0"/>
                  </a:moveTo>
                  <a:cubicBezTo>
                    <a:pt x="126781" y="6451"/>
                    <a:pt x="273097" y="193627"/>
                    <a:pt x="298645" y="207217"/>
                  </a:cubicBezTo>
                  <a:cubicBezTo>
                    <a:pt x="324192" y="220808"/>
                    <a:pt x="591106" y="287214"/>
                    <a:pt x="591106" y="287214"/>
                  </a:cubicBezTo>
                  <a:lnTo>
                    <a:pt x="591106" y="334868"/>
                  </a:lnTo>
                  <a:cubicBezTo>
                    <a:pt x="591106" y="334868"/>
                    <a:pt x="301999" y="311299"/>
                    <a:pt x="245829" y="276892"/>
                  </a:cubicBezTo>
                  <a:cubicBezTo>
                    <a:pt x="189660" y="242485"/>
                    <a:pt x="93492" y="124554"/>
                    <a:pt x="23817" y="103824"/>
                  </a:cubicBezTo>
                  <a:cubicBezTo>
                    <a:pt x="-45858" y="83093"/>
                    <a:pt x="59514" y="0"/>
                    <a:pt x="59514" y="0"/>
                  </a:cubicBezTo>
                  <a:close/>
                </a:path>
              </a:pathLst>
            </a:custGeom>
            <a:solidFill>
              <a:schemeClr val="accent1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78983E43-9981-F6E1-DB68-A21DAEE8002E}"/>
                </a:ext>
              </a:extLst>
            </p:cNvPr>
            <p:cNvSpPr/>
            <p:nvPr/>
          </p:nvSpPr>
          <p:spPr>
            <a:xfrm>
              <a:off x="10027581" y="3029515"/>
              <a:ext cx="591105" cy="334868"/>
            </a:xfrm>
            <a:custGeom>
              <a:avLst/>
              <a:gdLst>
                <a:gd name="connsiteX0" fmla="*/ 59514 w 591105"/>
                <a:gd name="connsiteY0" fmla="*/ 0 h 334868"/>
                <a:gd name="connsiteX1" fmla="*/ 298645 w 591105"/>
                <a:gd name="connsiteY1" fmla="*/ 207217 h 334868"/>
                <a:gd name="connsiteX2" fmla="*/ 591106 w 591105"/>
                <a:gd name="connsiteY2" fmla="*/ 287214 h 334868"/>
                <a:gd name="connsiteX3" fmla="*/ 591106 w 591105"/>
                <a:gd name="connsiteY3" fmla="*/ 334868 h 334868"/>
                <a:gd name="connsiteX4" fmla="*/ 245829 w 591105"/>
                <a:gd name="connsiteY4" fmla="*/ 276892 h 334868"/>
                <a:gd name="connsiteX5" fmla="*/ 23817 w 591105"/>
                <a:gd name="connsiteY5" fmla="*/ 103824 h 334868"/>
                <a:gd name="connsiteX6" fmla="*/ 59514 w 591105"/>
                <a:gd name="connsiteY6" fmla="*/ 0 h 334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1105" h="334868">
                  <a:moveTo>
                    <a:pt x="59514" y="0"/>
                  </a:moveTo>
                  <a:cubicBezTo>
                    <a:pt x="126781" y="6451"/>
                    <a:pt x="273097" y="193627"/>
                    <a:pt x="298645" y="207217"/>
                  </a:cubicBezTo>
                  <a:cubicBezTo>
                    <a:pt x="324192" y="220808"/>
                    <a:pt x="591106" y="287214"/>
                    <a:pt x="591106" y="287214"/>
                  </a:cubicBezTo>
                  <a:lnTo>
                    <a:pt x="591106" y="334868"/>
                  </a:lnTo>
                  <a:cubicBezTo>
                    <a:pt x="591106" y="334868"/>
                    <a:pt x="301999" y="311299"/>
                    <a:pt x="245829" y="276892"/>
                  </a:cubicBezTo>
                  <a:cubicBezTo>
                    <a:pt x="189660" y="242485"/>
                    <a:pt x="93492" y="124554"/>
                    <a:pt x="23817" y="103824"/>
                  </a:cubicBezTo>
                  <a:cubicBezTo>
                    <a:pt x="-45858" y="83093"/>
                    <a:pt x="59514" y="0"/>
                    <a:pt x="59514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3FB27613-86FA-7C6D-A0A2-750576822E30}"/>
                </a:ext>
              </a:extLst>
            </p:cNvPr>
            <p:cNvSpPr/>
            <p:nvPr/>
          </p:nvSpPr>
          <p:spPr>
            <a:xfrm>
              <a:off x="9745909" y="3016109"/>
              <a:ext cx="349515" cy="380569"/>
            </a:xfrm>
            <a:custGeom>
              <a:avLst/>
              <a:gdLst>
                <a:gd name="connsiteX0" fmla="*/ 5615 w 349515"/>
                <a:gd name="connsiteY0" fmla="*/ 29874 h 380569"/>
                <a:gd name="connsiteX1" fmla="*/ 70301 w 349515"/>
                <a:gd name="connsiteY1" fmla="*/ 2778 h 380569"/>
                <a:gd name="connsiteX2" fmla="*/ 163630 w 349515"/>
                <a:gd name="connsiteY2" fmla="*/ 45787 h 380569"/>
                <a:gd name="connsiteX3" fmla="*/ 282421 w 349515"/>
                <a:gd name="connsiteY3" fmla="*/ 23251 h 380569"/>
                <a:gd name="connsiteX4" fmla="*/ 349515 w 349515"/>
                <a:gd name="connsiteY4" fmla="*/ 90259 h 380569"/>
                <a:gd name="connsiteX5" fmla="*/ 296528 w 349515"/>
                <a:gd name="connsiteY5" fmla="*/ 380569 h 380569"/>
                <a:gd name="connsiteX6" fmla="*/ 12669 w 349515"/>
                <a:gd name="connsiteY6" fmla="*/ 355968 h 380569"/>
                <a:gd name="connsiteX7" fmla="*/ 5615 w 349515"/>
                <a:gd name="connsiteY7" fmla="*/ 29874 h 380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515" h="380569">
                  <a:moveTo>
                    <a:pt x="5615" y="29874"/>
                  </a:moveTo>
                  <a:cubicBezTo>
                    <a:pt x="5615" y="29874"/>
                    <a:pt x="37442" y="-10812"/>
                    <a:pt x="70301" y="2778"/>
                  </a:cubicBezTo>
                  <a:cubicBezTo>
                    <a:pt x="103159" y="16369"/>
                    <a:pt x="113998" y="52669"/>
                    <a:pt x="163630" y="45787"/>
                  </a:cubicBezTo>
                  <a:cubicBezTo>
                    <a:pt x="213263" y="38906"/>
                    <a:pt x="247240" y="12068"/>
                    <a:pt x="282421" y="23251"/>
                  </a:cubicBezTo>
                  <a:cubicBezTo>
                    <a:pt x="317603" y="34433"/>
                    <a:pt x="349515" y="90259"/>
                    <a:pt x="349515" y="90259"/>
                  </a:cubicBezTo>
                  <a:lnTo>
                    <a:pt x="296528" y="380569"/>
                  </a:lnTo>
                  <a:lnTo>
                    <a:pt x="12669" y="355968"/>
                  </a:lnTo>
                  <a:cubicBezTo>
                    <a:pt x="12669" y="355968"/>
                    <a:pt x="-10298" y="66088"/>
                    <a:pt x="5615" y="29874"/>
                  </a:cubicBezTo>
                  <a:close/>
                </a:path>
              </a:pathLst>
            </a:custGeom>
            <a:solidFill>
              <a:schemeClr val="accent1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842C15E9-B28F-7C89-023D-6E60CBB91A63}"/>
                </a:ext>
              </a:extLst>
            </p:cNvPr>
            <p:cNvSpPr/>
            <p:nvPr/>
          </p:nvSpPr>
          <p:spPr>
            <a:xfrm>
              <a:off x="9755531" y="3404616"/>
              <a:ext cx="284117" cy="103166"/>
            </a:xfrm>
            <a:custGeom>
              <a:avLst/>
              <a:gdLst>
                <a:gd name="connsiteX0" fmla="*/ 0 w 284117"/>
                <a:gd name="connsiteY0" fmla="*/ 35126 h 103166"/>
                <a:gd name="connsiteX1" fmla="*/ 37934 w 284117"/>
                <a:gd name="connsiteY1" fmla="*/ 719 h 103166"/>
                <a:gd name="connsiteX2" fmla="*/ 68126 w 284117"/>
                <a:gd name="connsiteY2" fmla="*/ 21707 h 103166"/>
                <a:gd name="connsiteX3" fmla="*/ 103136 w 284117"/>
                <a:gd name="connsiteY3" fmla="*/ 461 h 103166"/>
                <a:gd name="connsiteX4" fmla="*/ 142532 w 284117"/>
                <a:gd name="connsiteY4" fmla="*/ 28589 h 103166"/>
                <a:gd name="connsiteX5" fmla="*/ 185541 w 284117"/>
                <a:gd name="connsiteY5" fmla="*/ 719 h 103166"/>
                <a:gd name="connsiteX6" fmla="*/ 222959 w 284117"/>
                <a:gd name="connsiteY6" fmla="*/ 34266 h 103166"/>
                <a:gd name="connsiteX7" fmla="*/ 253925 w 284117"/>
                <a:gd name="connsiteY7" fmla="*/ 14654 h 103166"/>
                <a:gd name="connsiteX8" fmla="*/ 284117 w 284117"/>
                <a:gd name="connsiteY8" fmla="*/ 60157 h 103166"/>
                <a:gd name="connsiteX9" fmla="*/ 284117 w 284117"/>
                <a:gd name="connsiteY9" fmla="*/ 103166 h 103166"/>
                <a:gd name="connsiteX10" fmla="*/ 260979 w 284117"/>
                <a:gd name="connsiteY10" fmla="*/ 81318 h 103166"/>
                <a:gd name="connsiteX11" fmla="*/ 216249 w 284117"/>
                <a:gd name="connsiteY11" fmla="*/ 101876 h 103166"/>
                <a:gd name="connsiteX12" fmla="*/ 185799 w 284117"/>
                <a:gd name="connsiteY12" fmla="*/ 64802 h 103166"/>
                <a:gd name="connsiteX13" fmla="*/ 132554 w 284117"/>
                <a:gd name="connsiteY13" fmla="*/ 90608 h 103166"/>
                <a:gd name="connsiteX14" fmla="*/ 103566 w 284117"/>
                <a:gd name="connsiteY14" fmla="*/ 64802 h 103166"/>
                <a:gd name="connsiteX15" fmla="*/ 59438 w 284117"/>
                <a:gd name="connsiteY15" fmla="*/ 81318 h 103166"/>
                <a:gd name="connsiteX16" fmla="*/ 27612 w 284117"/>
                <a:gd name="connsiteY16" fmla="*/ 64802 h 103166"/>
                <a:gd name="connsiteX17" fmla="*/ 0 w 284117"/>
                <a:gd name="connsiteY17" fmla="*/ 79425 h 103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84117" h="103166">
                  <a:moveTo>
                    <a:pt x="0" y="35126"/>
                  </a:moveTo>
                  <a:cubicBezTo>
                    <a:pt x="0" y="35126"/>
                    <a:pt x="32773" y="-3582"/>
                    <a:pt x="37934" y="719"/>
                  </a:cubicBezTo>
                  <a:cubicBezTo>
                    <a:pt x="43095" y="5020"/>
                    <a:pt x="50148" y="18439"/>
                    <a:pt x="68126" y="21707"/>
                  </a:cubicBezTo>
                  <a:cubicBezTo>
                    <a:pt x="86104" y="24976"/>
                    <a:pt x="75180" y="891"/>
                    <a:pt x="103136" y="461"/>
                  </a:cubicBezTo>
                  <a:cubicBezTo>
                    <a:pt x="131091" y="31"/>
                    <a:pt x="128511" y="27729"/>
                    <a:pt x="142532" y="28589"/>
                  </a:cubicBezTo>
                  <a:cubicBezTo>
                    <a:pt x="156553" y="29449"/>
                    <a:pt x="168853" y="-5388"/>
                    <a:pt x="185541" y="719"/>
                  </a:cubicBezTo>
                  <a:cubicBezTo>
                    <a:pt x="202228" y="6826"/>
                    <a:pt x="209798" y="29965"/>
                    <a:pt x="222959" y="34266"/>
                  </a:cubicBezTo>
                  <a:cubicBezTo>
                    <a:pt x="236120" y="38567"/>
                    <a:pt x="234399" y="18439"/>
                    <a:pt x="253925" y="14654"/>
                  </a:cubicBezTo>
                  <a:cubicBezTo>
                    <a:pt x="273451" y="10869"/>
                    <a:pt x="284117" y="60157"/>
                    <a:pt x="284117" y="60157"/>
                  </a:cubicBezTo>
                  <a:lnTo>
                    <a:pt x="284117" y="103166"/>
                  </a:lnTo>
                  <a:cubicBezTo>
                    <a:pt x="284117" y="103166"/>
                    <a:pt x="278784" y="78307"/>
                    <a:pt x="260979" y="81318"/>
                  </a:cubicBezTo>
                  <a:cubicBezTo>
                    <a:pt x="243173" y="84328"/>
                    <a:pt x="230098" y="105919"/>
                    <a:pt x="216249" y="101876"/>
                  </a:cubicBezTo>
                  <a:cubicBezTo>
                    <a:pt x="202400" y="97833"/>
                    <a:pt x="205583" y="61190"/>
                    <a:pt x="185799" y="64802"/>
                  </a:cubicBezTo>
                  <a:cubicBezTo>
                    <a:pt x="166015" y="68415"/>
                    <a:pt x="146747" y="90608"/>
                    <a:pt x="132554" y="90608"/>
                  </a:cubicBezTo>
                  <a:cubicBezTo>
                    <a:pt x="118361" y="90608"/>
                    <a:pt x="115952" y="65232"/>
                    <a:pt x="103566" y="64802"/>
                  </a:cubicBezTo>
                  <a:cubicBezTo>
                    <a:pt x="91179" y="64372"/>
                    <a:pt x="70707" y="73404"/>
                    <a:pt x="59438" y="81318"/>
                  </a:cubicBezTo>
                  <a:cubicBezTo>
                    <a:pt x="48170" y="89231"/>
                    <a:pt x="27612" y="64802"/>
                    <a:pt x="27612" y="64802"/>
                  </a:cubicBezTo>
                  <a:lnTo>
                    <a:pt x="0" y="79425"/>
                  </a:lnTo>
                  <a:close/>
                </a:path>
              </a:pathLst>
            </a:custGeom>
            <a:solidFill>
              <a:srgbClr val="407BFF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FDCBECD1-7DC4-1367-C0A1-B95E2E24F0EF}"/>
                </a:ext>
              </a:extLst>
            </p:cNvPr>
            <p:cNvSpPr/>
            <p:nvPr/>
          </p:nvSpPr>
          <p:spPr>
            <a:xfrm>
              <a:off x="9755531" y="3404616"/>
              <a:ext cx="284117" cy="103166"/>
            </a:xfrm>
            <a:custGeom>
              <a:avLst/>
              <a:gdLst>
                <a:gd name="connsiteX0" fmla="*/ 0 w 284117"/>
                <a:gd name="connsiteY0" fmla="*/ 35126 h 103166"/>
                <a:gd name="connsiteX1" fmla="*/ 37934 w 284117"/>
                <a:gd name="connsiteY1" fmla="*/ 719 h 103166"/>
                <a:gd name="connsiteX2" fmla="*/ 68126 w 284117"/>
                <a:gd name="connsiteY2" fmla="*/ 21707 h 103166"/>
                <a:gd name="connsiteX3" fmla="*/ 103136 w 284117"/>
                <a:gd name="connsiteY3" fmla="*/ 461 h 103166"/>
                <a:gd name="connsiteX4" fmla="*/ 142532 w 284117"/>
                <a:gd name="connsiteY4" fmla="*/ 28589 h 103166"/>
                <a:gd name="connsiteX5" fmla="*/ 185541 w 284117"/>
                <a:gd name="connsiteY5" fmla="*/ 719 h 103166"/>
                <a:gd name="connsiteX6" fmla="*/ 222959 w 284117"/>
                <a:gd name="connsiteY6" fmla="*/ 34266 h 103166"/>
                <a:gd name="connsiteX7" fmla="*/ 253925 w 284117"/>
                <a:gd name="connsiteY7" fmla="*/ 14654 h 103166"/>
                <a:gd name="connsiteX8" fmla="*/ 284117 w 284117"/>
                <a:gd name="connsiteY8" fmla="*/ 60157 h 103166"/>
                <a:gd name="connsiteX9" fmla="*/ 284117 w 284117"/>
                <a:gd name="connsiteY9" fmla="*/ 103166 h 103166"/>
                <a:gd name="connsiteX10" fmla="*/ 260979 w 284117"/>
                <a:gd name="connsiteY10" fmla="*/ 81318 h 103166"/>
                <a:gd name="connsiteX11" fmla="*/ 216249 w 284117"/>
                <a:gd name="connsiteY11" fmla="*/ 101876 h 103166"/>
                <a:gd name="connsiteX12" fmla="*/ 185799 w 284117"/>
                <a:gd name="connsiteY12" fmla="*/ 64802 h 103166"/>
                <a:gd name="connsiteX13" fmla="*/ 132554 w 284117"/>
                <a:gd name="connsiteY13" fmla="*/ 90608 h 103166"/>
                <a:gd name="connsiteX14" fmla="*/ 103566 w 284117"/>
                <a:gd name="connsiteY14" fmla="*/ 64802 h 103166"/>
                <a:gd name="connsiteX15" fmla="*/ 59438 w 284117"/>
                <a:gd name="connsiteY15" fmla="*/ 81318 h 103166"/>
                <a:gd name="connsiteX16" fmla="*/ 27612 w 284117"/>
                <a:gd name="connsiteY16" fmla="*/ 64802 h 103166"/>
                <a:gd name="connsiteX17" fmla="*/ 0 w 284117"/>
                <a:gd name="connsiteY17" fmla="*/ 79425 h 103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84117" h="103166">
                  <a:moveTo>
                    <a:pt x="0" y="35126"/>
                  </a:moveTo>
                  <a:cubicBezTo>
                    <a:pt x="0" y="35126"/>
                    <a:pt x="32773" y="-3582"/>
                    <a:pt x="37934" y="719"/>
                  </a:cubicBezTo>
                  <a:cubicBezTo>
                    <a:pt x="43095" y="5020"/>
                    <a:pt x="50148" y="18439"/>
                    <a:pt x="68126" y="21707"/>
                  </a:cubicBezTo>
                  <a:cubicBezTo>
                    <a:pt x="86104" y="24976"/>
                    <a:pt x="75180" y="891"/>
                    <a:pt x="103136" y="461"/>
                  </a:cubicBezTo>
                  <a:cubicBezTo>
                    <a:pt x="131091" y="31"/>
                    <a:pt x="128511" y="27729"/>
                    <a:pt x="142532" y="28589"/>
                  </a:cubicBezTo>
                  <a:cubicBezTo>
                    <a:pt x="156553" y="29449"/>
                    <a:pt x="168853" y="-5388"/>
                    <a:pt x="185541" y="719"/>
                  </a:cubicBezTo>
                  <a:cubicBezTo>
                    <a:pt x="202228" y="6826"/>
                    <a:pt x="209798" y="29965"/>
                    <a:pt x="222959" y="34266"/>
                  </a:cubicBezTo>
                  <a:cubicBezTo>
                    <a:pt x="236120" y="38567"/>
                    <a:pt x="234399" y="18439"/>
                    <a:pt x="253925" y="14654"/>
                  </a:cubicBezTo>
                  <a:cubicBezTo>
                    <a:pt x="273451" y="10869"/>
                    <a:pt x="284117" y="60157"/>
                    <a:pt x="284117" y="60157"/>
                  </a:cubicBezTo>
                  <a:lnTo>
                    <a:pt x="284117" y="103166"/>
                  </a:lnTo>
                  <a:cubicBezTo>
                    <a:pt x="284117" y="103166"/>
                    <a:pt x="278784" y="78307"/>
                    <a:pt x="260979" y="81318"/>
                  </a:cubicBezTo>
                  <a:cubicBezTo>
                    <a:pt x="243173" y="84328"/>
                    <a:pt x="230098" y="105919"/>
                    <a:pt x="216249" y="101876"/>
                  </a:cubicBezTo>
                  <a:cubicBezTo>
                    <a:pt x="202400" y="97833"/>
                    <a:pt x="205583" y="61190"/>
                    <a:pt x="185799" y="64802"/>
                  </a:cubicBezTo>
                  <a:cubicBezTo>
                    <a:pt x="166015" y="68415"/>
                    <a:pt x="146747" y="90608"/>
                    <a:pt x="132554" y="90608"/>
                  </a:cubicBezTo>
                  <a:cubicBezTo>
                    <a:pt x="118361" y="90608"/>
                    <a:pt x="115952" y="65232"/>
                    <a:pt x="103566" y="64802"/>
                  </a:cubicBezTo>
                  <a:cubicBezTo>
                    <a:pt x="91179" y="64372"/>
                    <a:pt x="70707" y="73404"/>
                    <a:pt x="59438" y="81318"/>
                  </a:cubicBezTo>
                  <a:cubicBezTo>
                    <a:pt x="48170" y="89231"/>
                    <a:pt x="27612" y="64802"/>
                    <a:pt x="27612" y="64802"/>
                  </a:cubicBezTo>
                  <a:lnTo>
                    <a:pt x="0" y="79425"/>
                  </a:ln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69506671-16BB-C528-8A17-CDF72A7F87A1}"/>
                </a:ext>
              </a:extLst>
            </p:cNvPr>
            <p:cNvSpPr/>
            <p:nvPr/>
          </p:nvSpPr>
          <p:spPr>
            <a:xfrm>
              <a:off x="9632783" y="3555866"/>
              <a:ext cx="446863" cy="692272"/>
            </a:xfrm>
            <a:custGeom>
              <a:avLst/>
              <a:gdLst>
                <a:gd name="connsiteX0" fmla="*/ 416585 w 446863"/>
                <a:gd name="connsiteY0" fmla="*/ 0 h 692272"/>
                <a:gd name="connsiteX1" fmla="*/ 170229 w 446863"/>
                <a:gd name="connsiteY1" fmla="*/ 304246 h 692272"/>
                <a:gd name="connsiteX2" fmla="*/ 235431 w 446863"/>
                <a:gd name="connsiteY2" fmla="*/ 336072 h 692272"/>
                <a:gd name="connsiteX3" fmla="*/ 20386 w 446863"/>
                <a:gd name="connsiteY3" fmla="*/ 614857 h 692272"/>
                <a:gd name="connsiteX4" fmla="*/ 0 w 446863"/>
                <a:gd name="connsiteY4" fmla="*/ 683671 h 692272"/>
                <a:gd name="connsiteX5" fmla="*/ 90749 w 446863"/>
                <a:gd name="connsiteY5" fmla="*/ 692273 h 692272"/>
                <a:gd name="connsiteX6" fmla="*/ 137199 w 446863"/>
                <a:gd name="connsiteY6" fmla="*/ 631200 h 692272"/>
                <a:gd name="connsiteX7" fmla="*/ 151994 w 446863"/>
                <a:gd name="connsiteY7" fmla="*/ 536580 h 692272"/>
                <a:gd name="connsiteX8" fmla="*/ 335728 w 446863"/>
                <a:gd name="connsiteY8" fmla="*/ 288676 h 692272"/>
                <a:gd name="connsiteX9" fmla="*/ 284719 w 446863"/>
                <a:gd name="connsiteY9" fmla="*/ 243345 h 692272"/>
                <a:gd name="connsiteX10" fmla="*/ 446863 w 446863"/>
                <a:gd name="connsiteY10" fmla="*/ 62707 h 692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6863" h="692272">
                  <a:moveTo>
                    <a:pt x="416585" y="0"/>
                  </a:moveTo>
                  <a:cubicBezTo>
                    <a:pt x="417445" y="50234"/>
                    <a:pt x="152080" y="272505"/>
                    <a:pt x="170229" y="304246"/>
                  </a:cubicBezTo>
                  <a:cubicBezTo>
                    <a:pt x="188379" y="335986"/>
                    <a:pt x="253065" y="288418"/>
                    <a:pt x="235431" y="336072"/>
                  </a:cubicBezTo>
                  <a:cubicBezTo>
                    <a:pt x="217797" y="383726"/>
                    <a:pt x="-9032" y="598771"/>
                    <a:pt x="20386" y="614857"/>
                  </a:cubicBezTo>
                  <a:cubicBezTo>
                    <a:pt x="49804" y="630942"/>
                    <a:pt x="0" y="683671"/>
                    <a:pt x="0" y="683671"/>
                  </a:cubicBezTo>
                  <a:lnTo>
                    <a:pt x="90749" y="692273"/>
                  </a:lnTo>
                  <a:cubicBezTo>
                    <a:pt x="90749" y="692273"/>
                    <a:pt x="145198" y="658640"/>
                    <a:pt x="137199" y="631200"/>
                  </a:cubicBezTo>
                  <a:cubicBezTo>
                    <a:pt x="129199" y="603760"/>
                    <a:pt x="38536" y="652532"/>
                    <a:pt x="151994" y="536580"/>
                  </a:cubicBezTo>
                  <a:cubicBezTo>
                    <a:pt x="265451" y="420628"/>
                    <a:pt x="367039" y="334094"/>
                    <a:pt x="335728" y="288676"/>
                  </a:cubicBezTo>
                  <a:cubicBezTo>
                    <a:pt x="304418" y="243259"/>
                    <a:pt x="260979" y="286440"/>
                    <a:pt x="284719" y="243345"/>
                  </a:cubicBezTo>
                  <a:cubicBezTo>
                    <a:pt x="308460" y="200250"/>
                    <a:pt x="415123" y="122920"/>
                    <a:pt x="446863" y="62707"/>
                  </a:cubicBezTo>
                  <a:close/>
                </a:path>
              </a:pathLst>
            </a:custGeom>
            <a:solidFill>
              <a:schemeClr val="accent1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0A026D99-563F-30BE-6544-55BCA5DEF43D}"/>
                </a:ext>
              </a:extLst>
            </p:cNvPr>
            <p:cNvSpPr/>
            <p:nvPr/>
          </p:nvSpPr>
          <p:spPr>
            <a:xfrm>
              <a:off x="10044293" y="3043199"/>
              <a:ext cx="80238" cy="92125"/>
            </a:xfrm>
            <a:custGeom>
              <a:avLst/>
              <a:gdLst>
                <a:gd name="connsiteX0" fmla="*/ 48084 w 80238"/>
                <a:gd name="connsiteY0" fmla="*/ 0 h 92125"/>
                <a:gd name="connsiteX1" fmla="*/ 21848 w 80238"/>
                <a:gd name="connsiteY1" fmla="*/ 17806 h 92125"/>
                <a:gd name="connsiteX2" fmla="*/ 34407 w 80238"/>
                <a:gd name="connsiteY2" fmla="*/ 35956 h 92125"/>
                <a:gd name="connsiteX3" fmla="*/ 0 w 80238"/>
                <a:gd name="connsiteY3" fmla="*/ 67180 h 92125"/>
                <a:gd name="connsiteX4" fmla="*/ 23827 w 80238"/>
                <a:gd name="connsiteY4" fmla="*/ 92125 h 92125"/>
                <a:gd name="connsiteX5" fmla="*/ 74836 w 80238"/>
                <a:gd name="connsiteY5" fmla="*/ 51267 h 92125"/>
                <a:gd name="connsiteX6" fmla="*/ 65718 w 80238"/>
                <a:gd name="connsiteY6" fmla="*/ 17806 h 92125"/>
                <a:gd name="connsiteX7" fmla="*/ 80169 w 80238"/>
                <a:gd name="connsiteY7" fmla="*/ 12731 h 92125"/>
                <a:gd name="connsiteX8" fmla="*/ 48084 w 80238"/>
                <a:gd name="connsiteY8" fmla="*/ 0 h 9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38" h="92125">
                  <a:moveTo>
                    <a:pt x="48084" y="0"/>
                  </a:moveTo>
                  <a:cubicBezTo>
                    <a:pt x="48084" y="0"/>
                    <a:pt x="13677" y="13849"/>
                    <a:pt x="21848" y="17806"/>
                  </a:cubicBezTo>
                  <a:cubicBezTo>
                    <a:pt x="30020" y="21763"/>
                    <a:pt x="51869" y="22451"/>
                    <a:pt x="34407" y="35956"/>
                  </a:cubicBezTo>
                  <a:cubicBezTo>
                    <a:pt x="22257" y="45588"/>
                    <a:pt x="10762" y="56019"/>
                    <a:pt x="0" y="67180"/>
                  </a:cubicBezTo>
                  <a:cubicBezTo>
                    <a:pt x="0" y="67180"/>
                    <a:pt x="19010" y="80427"/>
                    <a:pt x="23827" y="92125"/>
                  </a:cubicBezTo>
                  <a:lnTo>
                    <a:pt x="74836" y="51267"/>
                  </a:lnTo>
                  <a:cubicBezTo>
                    <a:pt x="92039" y="37676"/>
                    <a:pt x="62363" y="21763"/>
                    <a:pt x="65718" y="17806"/>
                  </a:cubicBezTo>
                  <a:cubicBezTo>
                    <a:pt x="69072" y="13849"/>
                    <a:pt x="80169" y="12731"/>
                    <a:pt x="80169" y="12731"/>
                  </a:cubicBezTo>
                  <a:cubicBezTo>
                    <a:pt x="80169" y="12731"/>
                    <a:pt x="76642" y="1634"/>
                    <a:pt x="48084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1841CA6A-8B14-E794-0601-EF67AA115B08}"/>
                </a:ext>
              </a:extLst>
            </p:cNvPr>
            <p:cNvSpPr/>
            <p:nvPr/>
          </p:nvSpPr>
          <p:spPr>
            <a:xfrm>
              <a:off x="9799572" y="3112304"/>
              <a:ext cx="233711" cy="299826"/>
            </a:xfrm>
            <a:custGeom>
              <a:avLst/>
              <a:gdLst>
                <a:gd name="connsiteX0" fmla="*/ 233711 w 233711"/>
                <a:gd name="connsiteY0" fmla="*/ 17343 h 299826"/>
                <a:gd name="connsiteX1" fmla="*/ 166531 w 233711"/>
                <a:gd name="connsiteY1" fmla="*/ 85383 h 299826"/>
                <a:gd name="connsiteX2" fmla="*/ 178573 w 233711"/>
                <a:gd name="connsiteY2" fmla="*/ 118328 h 299826"/>
                <a:gd name="connsiteX3" fmla="*/ 79137 w 233711"/>
                <a:gd name="connsiteY3" fmla="*/ 218109 h 299826"/>
                <a:gd name="connsiteX4" fmla="*/ 20386 w 233711"/>
                <a:gd name="connsiteY4" fmla="*/ 299826 h 299826"/>
                <a:gd name="connsiteX5" fmla="*/ 0 w 233711"/>
                <a:gd name="connsiteY5" fmla="*/ 283913 h 299826"/>
                <a:gd name="connsiteX6" fmla="*/ 49891 w 233711"/>
                <a:gd name="connsiteY6" fmla="*/ 227227 h 299826"/>
                <a:gd name="connsiteX7" fmla="*/ 39740 w 233711"/>
                <a:gd name="connsiteY7" fmla="*/ 192046 h 299826"/>
                <a:gd name="connsiteX8" fmla="*/ 141156 w 233711"/>
                <a:gd name="connsiteY8" fmla="*/ 108092 h 299826"/>
                <a:gd name="connsiteX9" fmla="*/ 106748 w 233711"/>
                <a:gd name="connsiteY9" fmla="*/ 78588 h 299826"/>
                <a:gd name="connsiteX10" fmla="*/ 195519 w 233711"/>
                <a:gd name="connsiteY10" fmla="*/ 1172 h 299826"/>
                <a:gd name="connsiteX11" fmla="*/ 233711 w 233711"/>
                <a:gd name="connsiteY11" fmla="*/ 17343 h 29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3711" h="299826">
                  <a:moveTo>
                    <a:pt x="233711" y="17343"/>
                  </a:moveTo>
                  <a:cubicBezTo>
                    <a:pt x="233711" y="17343"/>
                    <a:pt x="166359" y="71792"/>
                    <a:pt x="166531" y="85383"/>
                  </a:cubicBezTo>
                  <a:cubicBezTo>
                    <a:pt x="166703" y="98974"/>
                    <a:pt x="191476" y="99060"/>
                    <a:pt x="178573" y="118328"/>
                  </a:cubicBezTo>
                  <a:cubicBezTo>
                    <a:pt x="165671" y="137596"/>
                    <a:pt x="72083" y="202282"/>
                    <a:pt x="79137" y="218109"/>
                  </a:cubicBezTo>
                  <a:cubicBezTo>
                    <a:pt x="86190" y="233936"/>
                    <a:pt x="20386" y="299826"/>
                    <a:pt x="20386" y="299826"/>
                  </a:cubicBezTo>
                  <a:lnTo>
                    <a:pt x="0" y="283913"/>
                  </a:lnTo>
                  <a:cubicBezTo>
                    <a:pt x="0" y="283913"/>
                    <a:pt x="53331" y="238581"/>
                    <a:pt x="49891" y="227227"/>
                  </a:cubicBezTo>
                  <a:cubicBezTo>
                    <a:pt x="46450" y="215873"/>
                    <a:pt x="20386" y="206755"/>
                    <a:pt x="39740" y="192046"/>
                  </a:cubicBezTo>
                  <a:cubicBezTo>
                    <a:pt x="59094" y="177337"/>
                    <a:pt x="147263" y="118328"/>
                    <a:pt x="141156" y="108092"/>
                  </a:cubicBezTo>
                  <a:cubicBezTo>
                    <a:pt x="135048" y="97856"/>
                    <a:pt x="97286" y="97856"/>
                    <a:pt x="106748" y="78588"/>
                  </a:cubicBezTo>
                  <a:cubicBezTo>
                    <a:pt x="116210" y="59320"/>
                    <a:pt x="195519" y="1172"/>
                    <a:pt x="195519" y="1172"/>
                  </a:cubicBezTo>
                  <a:cubicBezTo>
                    <a:pt x="195519" y="1172"/>
                    <a:pt x="224593" y="-6484"/>
                    <a:pt x="233711" y="17343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8E7313CD-FB88-6AC8-3755-C66BACFECE93}"/>
                </a:ext>
              </a:extLst>
            </p:cNvPr>
            <p:cNvSpPr/>
            <p:nvPr/>
          </p:nvSpPr>
          <p:spPr>
            <a:xfrm>
              <a:off x="9574893" y="2962944"/>
              <a:ext cx="121457" cy="65889"/>
            </a:xfrm>
            <a:custGeom>
              <a:avLst/>
              <a:gdLst>
                <a:gd name="connsiteX0" fmla="*/ 121457 w 121457"/>
                <a:gd name="connsiteY0" fmla="*/ 15827 h 65889"/>
                <a:gd name="connsiteX1" fmla="*/ 76126 w 121457"/>
                <a:gd name="connsiteY1" fmla="*/ 31483 h 65889"/>
                <a:gd name="connsiteX2" fmla="*/ 25031 w 121457"/>
                <a:gd name="connsiteY2" fmla="*/ 65890 h 65889"/>
                <a:gd name="connsiteX3" fmla="*/ 0 w 121457"/>
                <a:gd name="connsiteY3" fmla="*/ 53245 h 65889"/>
                <a:gd name="connsiteX4" fmla="*/ 40084 w 121457"/>
                <a:gd name="connsiteY4" fmla="*/ 24945 h 65889"/>
                <a:gd name="connsiteX5" fmla="*/ 77502 w 121457"/>
                <a:gd name="connsiteY5" fmla="*/ 0 h 65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457" h="65889">
                  <a:moveTo>
                    <a:pt x="121457" y="15827"/>
                  </a:moveTo>
                  <a:cubicBezTo>
                    <a:pt x="121457" y="15827"/>
                    <a:pt x="68126" y="18838"/>
                    <a:pt x="76126" y="31483"/>
                  </a:cubicBezTo>
                  <a:cubicBezTo>
                    <a:pt x="84126" y="44127"/>
                    <a:pt x="25031" y="65890"/>
                    <a:pt x="25031" y="65890"/>
                  </a:cubicBezTo>
                  <a:lnTo>
                    <a:pt x="0" y="53245"/>
                  </a:lnTo>
                  <a:cubicBezTo>
                    <a:pt x="0" y="53245"/>
                    <a:pt x="42321" y="36042"/>
                    <a:pt x="40084" y="24945"/>
                  </a:cubicBezTo>
                  <a:cubicBezTo>
                    <a:pt x="37848" y="13849"/>
                    <a:pt x="42321" y="5677"/>
                    <a:pt x="77502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E5A346CB-05D6-48C4-759F-969D9DC39000}"/>
                </a:ext>
              </a:extLst>
            </p:cNvPr>
            <p:cNvSpPr/>
            <p:nvPr/>
          </p:nvSpPr>
          <p:spPr>
            <a:xfrm>
              <a:off x="10460878" y="3300909"/>
              <a:ext cx="63065" cy="45417"/>
            </a:xfrm>
            <a:custGeom>
              <a:avLst/>
              <a:gdLst>
                <a:gd name="connsiteX0" fmla="*/ 29504 w 63065"/>
                <a:gd name="connsiteY0" fmla="*/ 0 h 45417"/>
                <a:gd name="connsiteX1" fmla="*/ 11354 w 63065"/>
                <a:gd name="connsiteY1" fmla="*/ 15913 h 45417"/>
                <a:gd name="connsiteX2" fmla="*/ 0 w 63065"/>
                <a:gd name="connsiteY2" fmla="*/ 45417 h 45417"/>
                <a:gd name="connsiteX3" fmla="*/ 37418 w 63065"/>
                <a:gd name="connsiteY3" fmla="*/ 45417 h 45417"/>
                <a:gd name="connsiteX4" fmla="*/ 62363 w 63065"/>
                <a:gd name="connsiteY4" fmla="*/ 25719 h 45417"/>
                <a:gd name="connsiteX5" fmla="*/ 44213 w 63065"/>
                <a:gd name="connsiteY5" fmla="*/ 10236 h 45417"/>
                <a:gd name="connsiteX6" fmla="*/ 63051 w 63065"/>
                <a:gd name="connsiteY6" fmla="*/ 5677 h 45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065" h="45417">
                  <a:moveTo>
                    <a:pt x="29504" y="0"/>
                  </a:moveTo>
                  <a:cubicBezTo>
                    <a:pt x="29504" y="0"/>
                    <a:pt x="5677" y="6795"/>
                    <a:pt x="11354" y="15913"/>
                  </a:cubicBezTo>
                  <a:cubicBezTo>
                    <a:pt x="17032" y="25031"/>
                    <a:pt x="34063" y="28386"/>
                    <a:pt x="0" y="45417"/>
                  </a:cubicBezTo>
                  <a:lnTo>
                    <a:pt x="37418" y="45417"/>
                  </a:lnTo>
                  <a:cubicBezTo>
                    <a:pt x="37418" y="45417"/>
                    <a:pt x="68040" y="32171"/>
                    <a:pt x="62363" y="25719"/>
                  </a:cubicBezTo>
                  <a:cubicBezTo>
                    <a:pt x="56686" y="19268"/>
                    <a:pt x="34063" y="13677"/>
                    <a:pt x="44213" y="10236"/>
                  </a:cubicBezTo>
                  <a:cubicBezTo>
                    <a:pt x="50347" y="8169"/>
                    <a:pt x="56651" y="6644"/>
                    <a:pt x="63051" y="5677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9ECF4841-6148-4D58-3406-C7F97228EA16}"/>
                </a:ext>
              </a:extLst>
            </p:cNvPr>
            <p:cNvSpPr/>
            <p:nvPr/>
          </p:nvSpPr>
          <p:spPr>
            <a:xfrm>
              <a:off x="9163611" y="4170809"/>
              <a:ext cx="1377642" cy="959186"/>
            </a:xfrm>
            <a:custGeom>
              <a:avLst/>
              <a:gdLst>
                <a:gd name="connsiteX0" fmla="*/ 1314471 w 1377642"/>
                <a:gd name="connsiteY0" fmla="*/ 450820 h 959186"/>
                <a:gd name="connsiteX1" fmla="*/ 1355329 w 1377642"/>
                <a:gd name="connsiteY1" fmla="*/ 959187 h 959186"/>
                <a:gd name="connsiteX2" fmla="*/ 72199 w 1377642"/>
                <a:gd name="connsiteY2" fmla="*/ 959187 h 959186"/>
                <a:gd name="connsiteX3" fmla="*/ 48372 w 1377642"/>
                <a:gd name="connsiteY3" fmla="*/ 636103 h 959186"/>
                <a:gd name="connsiteX4" fmla="*/ 718 w 1377642"/>
                <a:gd name="connsiteY4" fmla="*/ 102189 h 959186"/>
                <a:gd name="connsiteX5" fmla="*/ 231676 w 1377642"/>
                <a:gd name="connsiteY5" fmla="*/ 1979 h 959186"/>
                <a:gd name="connsiteX6" fmla="*/ 235031 w 1377642"/>
                <a:gd name="connsiteY6" fmla="*/ 1032 h 959186"/>
                <a:gd name="connsiteX7" fmla="*/ 235461 w 1377642"/>
                <a:gd name="connsiteY7" fmla="*/ 1032 h 959186"/>
                <a:gd name="connsiteX8" fmla="*/ 237267 w 1377642"/>
                <a:gd name="connsiteY8" fmla="*/ 516 h 959186"/>
                <a:gd name="connsiteX9" fmla="*/ 238988 w 1377642"/>
                <a:gd name="connsiteY9" fmla="*/ 0 h 959186"/>
                <a:gd name="connsiteX10" fmla="*/ 436313 w 1377642"/>
                <a:gd name="connsiteY10" fmla="*/ 54621 h 959186"/>
                <a:gd name="connsiteX11" fmla="*/ 890144 w 1377642"/>
                <a:gd name="connsiteY11" fmla="*/ 51267 h 959186"/>
                <a:gd name="connsiteX12" fmla="*/ 1143811 w 1377642"/>
                <a:gd name="connsiteY12" fmla="*/ 57202 h 959186"/>
                <a:gd name="connsiteX13" fmla="*/ 1362469 w 1377642"/>
                <a:gd name="connsiteY13" fmla="*/ 84470 h 959186"/>
                <a:gd name="connsiteX14" fmla="*/ 1362469 w 1377642"/>
                <a:gd name="connsiteY14" fmla="*/ 84470 h 959186"/>
                <a:gd name="connsiteX15" fmla="*/ 1368662 w 1377642"/>
                <a:gd name="connsiteY15" fmla="*/ 88599 h 959186"/>
                <a:gd name="connsiteX16" fmla="*/ 1372447 w 1377642"/>
                <a:gd name="connsiteY16" fmla="*/ 93072 h 959186"/>
                <a:gd name="connsiteX17" fmla="*/ 1314471 w 1377642"/>
                <a:gd name="connsiteY17" fmla="*/ 450820 h 959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77642" h="959186">
                  <a:moveTo>
                    <a:pt x="1314471" y="450820"/>
                  </a:moveTo>
                  <a:cubicBezTo>
                    <a:pt x="1314471" y="558171"/>
                    <a:pt x="1358684" y="870072"/>
                    <a:pt x="1355329" y="959187"/>
                  </a:cubicBezTo>
                  <a:lnTo>
                    <a:pt x="72199" y="959187"/>
                  </a:lnTo>
                  <a:cubicBezTo>
                    <a:pt x="72199" y="959187"/>
                    <a:pt x="4589" y="772012"/>
                    <a:pt x="48372" y="636103"/>
                  </a:cubicBezTo>
                  <a:cubicBezTo>
                    <a:pt x="92155" y="500195"/>
                    <a:pt x="-9432" y="143048"/>
                    <a:pt x="718" y="102189"/>
                  </a:cubicBezTo>
                  <a:cubicBezTo>
                    <a:pt x="9922" y="65804"/>
                    <a:pt x="192710" y="12817"/>
                    <a:pt x="231676" y="1979"/>
                  </a:cubicBezTo>
                  <a:lnTo>
                    <a:pt x="235031" y="1032"/>
                  </a:lnTo>
                  <a:lnTo>
                    <a:pt x="235461" y="1032"/>
                  </a:lnTo>
                  <a:lnTo>
                    <a:pt x="237267" y="516"/>
                  </a:lnTo>
                  <a:lnTo>
                    <a:pt x="238988" y="0"/>
                  </a:lnTo>
                  <a:cubicBezTo>
                    <a:pt x="238988" y="0"/>
                    <a:pt x="350811" y="54621"/>
                    <a:pt x="436313" y="54621"/>
                  </a:cubicBezTo>
                  <a:cubicBezTo>
                    <a:pt x="521815" y="54621"/>
                    <a:pt x="826663" y="51267"/>
                    <a:pt x="890144" y="51267"/>
                  </a:cubicBezTo>
                  <a:cubicBezTo>
                    <a:pt x="953625" y="51267"/>
                    <a:pt x="1143811" y="57202"/>
                    <a:pt x="1143811" y="57202"/>
                  </a:cubicBezTo>
                  <a:cubicBezTo>
                    <a:pt x="1143811" y="57202"/>
                    <a:pt x="1313955" y="57976"/>
                    <a:pt x="1362469" y="84470"/>
                  </a:cubicBezTo>
                  <a:lnTo>
                    <a:pt x="1362469" y="84470"/>
                  </a:lnTo>
                  <a:cubicBezTo>
                    <a:pt x="1364661" y="85644"/>
                    <a:pt x="1366735" y="87027"/>
                    <a:pt x="1368662" y="88599"/>
                  </a:cubicBezTo>
                  <a:cubicBezTo>
                    <a:pt x="1370187" y="89845"/>
                    <a:pt x="1371470" y="91362"/>
                    <a:pt x="1372447" y="93072"/>
                  </a:cubicBezTo>
                  <a:cubicBezTo>
                    <a:pt x="1399112" y="136597"/>
                    <a:pt x="1314471" y="347685"/>
                    <a:pt x="1314471" y="450820"/>
                  </a:cubicBezTo>
                  <a:close/>
                </a:path>
              </a:pathLst>
            </a:custGeom>
            <a:solidFill>
              <a:schemeClr val="accent1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E388B855-BDC4-AE70-9F5C-58E37F9E7025}"/>
                </a:ext>
              </a:extLst>
            </p:cNvPr>
            <p:cNvSpPr/>
            <p:nvPr/>
          </p:nvSpPr>
          <p:spPr>
            <a:xfrm>
              <a:off x="9141212" y="4157125"/>
              <a:ext cx="1377642" cy="959186"/>
            </a:xfrm>
            <a:custGeom>
              <a:avLst/>
              <a:gdLst>
                <a:gd name="connsiteX0" fmla="*/ 1314471 w 1377642"/>
                <a:gd name="connsiteY0" fmla="*/ 450820 h 959186"/>
                <a:gd name="connsiteX1" fmla="*/ 1355329 w 1377642"/>
                <a:gd name="connsiteY1" fmla="*/ 959187 h 959186"/>
                <a:gd name="connsiteX2" fmla="*/ 72199 w 1377642"/>
                <a:gd name="connsiteY2" fmla="*/ 959187 h 959186"/>
                <a:gd name="connsiteX3" fmla="*/ 48372 w 1377642"/>
                <a:gd name="connsiteY3" fmla="*/ 636103 h 959186"/>
                <a:gd name="connsiteX4" fmla="*/ 718 w 1377642"/>
                <a:gd name="connsiteY4" fmla="*/ 102189 h 959186"/>
                <a:gd name="connsiteX5" fmla="*/ 231676 w 1377642"/>
                <a:gd name="connsiteY5" fmla="*/ 1979 h 959186"/>
                <a:gd name="connsiteX6" fmla="*/ 235031 w 1377642"/>
                <a:gd name="connsiteY6" fmla="*/ 1032 h 959186"/>
                <a:gd name="connsiteX7" fmla="*/ 235461 w 1377642"/>
                <a:gd name="connsiteY7" fmla="*/ 1032 h 959186"/>
                <a:gd name="connsiteX8" fmla="*/ 237267 w 1377642"/>
                <a:gd name="connsiteY8" fmla="*/ 516 h 959186"/>
                <a:gd name="connsiteX9" fmla="*/ 238988 w 1377642"/>
                <a:gd name="connsiteY9" fmla="*/ 0 h 959186"/>
                <a:gd name="connsiteX10" fmla="*/ 436313 w 1377642"/>
                <a:gd name="connsiteY10" fmla="*/ 54621 h 959186"/>
                <a:gd name="connsiteX11" fmla="*/ 890144 w 1377642"/>
                <a:gd name="connsiteY11" fmla="*/ 51267 h 959186"/>
                <a:gd name="connsiteX12" fmla="*/ 1143811 w 1377642"/>
                <a:gd name="connsiteY12" fmla="*/ 57202 h 959186"/>
                <a:gd name="connsiteX13" fmla="*/ 1362469 w 1377642"/>
                <a:gd name="connsiteY13" fmla="*/ 84470 h 959186"/>
                <a:gd name="connsiteX14" fmla="*/ 1362469 w 1377642"/>
                <a:gd name="connsiteY14" fmla="*/ 84470 h 959186"/>
                <a:gd name="connsiteX15" fmla="*/ 1368662 w 1377642"/>
                <a:gd name="connsiteY15" fmla="*/ 88599 h 959186"/>
                <a:gd name="connsiteX16" fmla="*/ 1372447 w 1377642"/>
                <a:gd name="connsiteY16" fmla="*/ 93072 h 959186"/>
                <a:gd name="connsiteX17" fmla="*/ 1314471 w 1377642"/>
                <a:gd name="connsiteY17" fmla="*/ 450820 h 959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77642" h="959186">
                  <a:moveTo>
                    <a:pt x="1314471" y="450820"/>
                  </a:moveTo>
                  <a:cubicBezTo>
                    <a:pt x="1314471" y="558171"/>
                    <a:pt x="1358684" y="870072"/>
                    <a:pt x="1355329" y="959187"/>
                  </a:cubicBezTo>
                  <a:lnTo>
                    <a:pt x="72199" y="959187"/>
                  </a:lnTo>
                  <a:cubicBezTo>
                    <a:pt x="72199" y="959187"/>
                    <a:pt x="4589" y="772012"/>
                    <a:pt x="48372" y="636103"/>
                  </a:cubicBezTo>
                  <a:cubicBezTo>
                    <a:pt x="92155" y="500195"/>
                    <a:pt x="-9432" y="143048"/>
                    <a:pt x="718" y="102189"/>
                  </a:cubicBezTo>
                  <a:cubicBezTo>
                    <a:pt x="9922" y="65804"/>
                    <a:pt x="192710" y="12817"/>
                    <a:pt x="231676" y="1979"/>
                  </a:cubicBezTo>
                  <a:lnTo>
                    <a:pt x="235031" y="1032"/>
                  </a:lnTo>
                  <a:lnTo>
                    <a:pt x="235461" y="1032"/>
                  </a:lnTo>
                  <a:lnTo>
                    <a:pt x="237267" y="516"/>
                  </a:lnTo>
                  <a:lnTo>
                    <a:pt x="238988" y="0"/>
                  </a:lnTo>
                  <a:cubicBezTo>
                    <a:pt x="238988" y="0"/>
                    <a:pt x="350811" y="54621"/>
                    <a:pt x="436313" y="54621"/>
                  </a:cubicBezTo>
                  <a:cubicBezTo>
                    <a:pt x="521815" y="54621"/>
                    <a:pt x="826663" y="51267"/>
                    <a:pt x="890144" y="51267"/>
                  </a:cubicBezTo>
                  <a:cubicBezTo>
                    <a:pt x="953625" y="51267"/>
                    <a:pt x="1143811" y="57202"/>
                    <a:pt x="1143811" y="57202"/>
                  </a:cubicBezTo>
                  <a:cubicBezTo>
                    <a:pt x="1143811" y="57202"/>
                    <a:pt x="1313955" y="57976"/>
                    <a:pt x="1362469" y="84470"/>
                  </a:cubicBezTo>
                  <a:lnTo>
                    <a:pt x="1362469" y="84470"/>
                  </a:lnTo>
                  <a:cubicBezTo>
                    <a:pt x="1364661" y="85644"/>
                    <a:pt x="1366735" y="87027"/>
                    <a:pt x="1368662" y="88599"/>
                  </a:cubicBezTo>
                  <a:cubicBezTo>
                    <a:pt x="1370187" y="89845"/>
                    <a:pt x="1371470" y="91362"/>
                    <a:pt x="1372447" y="93072"/>
                  </a:cubicBezTo>
                  <a:cubicBezTo>
                    <a:pt x="1399112" y="136597"/>
                    <a:pt x="1314471" y="347685"/>
                    <a:pt x="1314471" y="45082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C64A0461-FDBA-FC14-3E0A-8325FFF90C7E}"/>
                </a:ext>
              </a:extLst>
            </p:cNvPr>
            <p:cNvSpPr/>
            <p:nvPr/>
          </p:nvSpPr>
          <p:spPr>
            <a:xfrm>
              <a:off x="9191526" y="4170809"/>
              <a:ext cx="1344617" cy="216713"/>
            </a:xfrm>
            <a:custGeom>
              <a:avLst/>
              <a:gdLst>
                <a:gd name="connsiteX0" fmla="*/ 1344618 w 1344617"/>
                <a:gd name="connsiteY0" fmla="*/ 93072 h 216713"/>
                <a:gd name="connsiteX1" fmla="*/ 1142304 w 1344617"/>
                <a:gd name="connsiteY1" fmla="*/ 132124 h 216713"/>
                <a:gd name="connsiteX2" fmla="*/ 513942 w 1344617"/>
                <a:gd name="connsiteY2" fmla="*/ 216679 h 216713"/>
                <a:gd name="connsiteX3" fmla="*/ 70 w 1344617"/>
                <a:gd name="connsiteY3" fmla="*/ 88599 h 216713"/>
                <a:gd name="connsiteX4" fmla="*/ 203761 w 1344617"/>
                <a:gd name="connsiteY4" fmla="*/ 1979 h 216713"/>
                <a:gd name="connsiteX5" fmla="*/ 207116 w 1344617"/>
                <a:gd name="connsiteY5" fmla="*/ 1032 h 216713"/>
                <a:gd name="connsiteX6" fmla="*/ 207546 w 1344617"/>
                <a:gd name="connsiteY6" fmla="*/ 1032 h 216713"/>
                <a:gd name="connsiteX7" fmla="*/ 209352 w 1344617"/>
                <a:gd name="connsiteY7" fmla="*/ 516 h 216713"/>
                <a:gd name="connsiteX8" fmla="*/ 211073 w 1344617"/>
                <a:gd name="connsiteY8" fmla="*/ 0 h 216713"/>
                <a:gd name="connsiteX9" fmla="*/ 408398 w 1344617"/>
                <a:gd name="connsiteY9" fmla="*/ 54621 h 216713"/>
                <a:gd name="connsiteX10" fmla="*/ 862229 w 1344617"/>
                <a:gd name="connsiteY10" fmla="*/ 51267 h 216713"/>
                <a:gd name="connsiteX11" fmla="*/ 1115896 w 1344617"/>
                <a:gd name="connsiteY11" fmla="*/ 57202 h 216713"/>
                <a:gd name="connsiteX12" fmla="*/ 1334554 w 1344617"/>
                <a:gd name="connsiteY12" fmla="*/ 84470 h 216713"/>
                <a:gd name="connsiteX13" fmla="*/ 1334554 w 1344617"/>
                <a:gd name="connsiteY13" fmla="*/ 84470 h 216713"/>
                <a:gd name="connsiteX14" fmla="*/ 1340747 w 1344617"/>
                <a:gd name="connsiteY14" fmla="*/ 88599 h 216713"/>
                <a:gd name="connsiteX15" fmla="*/ 1344618 w 1344617"/>
                <a:gd name="connsiteY15" fmla="*/ 93072 h 21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44617" h="216713">
                  <a:moveTo>
                    <a:pt x="1344618" y="93072"/>
                  </a:moveTo>
                  <a:cubicBezTo>
                    <a:pt x="1344618" y="107178"/>
                    <a:pt x="1261611" y="136081"/>
                    <a:pt x="1142304" y="132124"/>
                  </a:cubicBezTo>
                  <a:cubicBezTo>
                    <a:pt x="1008460" y="127995"/>
                    <a:pt x="547919" y="214529"/>
                    <a:pt x="513942" y="216679"/>
                  </a:cubicBezTo>
                  <a:cubicBezTo>
                    <a:pt x="479965" y="218830"/>
                    <a:pt x="-6725" y="119221"/>
                    <a:pt x="70" y="88599"/>
                  </a:cubicBezTo>
                  <a:cubicBezTo>
                    <a:pt x="6092" y="61417"/>
                    <a:pt x="167375" y="12731"/>
                    <a:pt x="203761" y="1979"/>
                  </a:cubicBezTo>
                  <a:lnTo>
                    <a:pt x="207116" y="1032"/>
                  </a:lnTo>
                  <a:lnTo>
                    <a:pt x="207546" y="1032"/>
                  </a:lnTo>
                  <a:lnTo>
                    <a:pt x="209352" y="516"/>
                  </a:lnTo>
                  <a:lnTo>
                    <a:pt x="211073" y="0"/>
                  </a:lnTo>
                  <a:cubicBezTo>
                    <a:pt x="211073" y="0"/>
                    <a:pt x="322896" y="54621"/>
                    <a:pt x="408398" y="54621"/>
                  </a:cubicBezTo>
                  <a:cubicBezTo>
                    <a:pt x="493900" y="54621"/>
                    <a:pt x="798748" y="51267"/>
                    <a:pt x="862229" y="51267"/>
                  </a:cubicBezTo>
                  <a:cubicBezTo>
                    <a:pt x="925710" y="51267"/>
                    <a:pt x="1115896" y="57202"/>
                    <a:pt x="1115896" y="57202"/>
                  </a:cubicBezTo>
                  <a:cubicBezTo>
                    <a:pt x="1115896" y="57202"/>
                    <a:pt x="1286040" y="57976"/>
                    <a:pt x="1334554" y="84470"/>
                  </a:cubicBezTo>
                  <a:lnTo>
                    <a:pt x="1334554" y="84470"/>
                  </a:lnTo>
                  <a:cubicBezTo>
                    <a:pt x="1336463" y="86066"/>
                    <a:pt x="1338539" y="87450"/>
                    <a:pt x="1340747" y="88599"/>
                  </a:cubicBezTo>
                  <a:cubicBezTo>
                    <a:pt x="1343414" y="89803"/>
                    <a:pt x="1344618" y="91351"/>
                    <a:pt x="1344618" y="9307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F12D1EC-20F5-8FBC-4D32-45AA4B3CAF80}"/>
                </a:ext>
              </a:extLst>
            </p:cNvPr>
            <p:cNvSpPr/>
            <p:nvPr/>
          </p:nvSpPr>
          <p:spPr>
            <a:xfrm>
              <a:off x="9169236" y="4283847"/>
              <a:ext cx="578432" cy="814830"/>
            </a:xfrm>
            <a:custGeom>
              <a:avLst/>
              <a:gdLst>
                <a:gd name="connsiteX0" fmla="*/ 513833 w 578432"/>
                <a:gd name="connsiteY0" fmla="*/ 89957 h 814830"/>
                <a:gd name="connsiteX1" fmla="*/ 563723 w 578432"/>
                <a:gd name="connsiteY1" fmla="*/ 623269 h 814830"/>
                <a:gd name="connsiteX2" fmla="*/ 578432 w 578432"/>
                <a:gd name="connsiteY2" fmla="*/ 798057 h 814830"/>
                <a:gd name="connsiteX3" fmla="*/ 63701 w 578432"/>
                <a:gd name="connsiteY3" fmla="*/ 814831 h 814830"/>
                <a:gd name="connsiteX4" fmla="*/ 27143 w 578432"/>
                <a:gd name="connsiteY4" fmla="*/ 567701 h 814830"/>
                <a:gd name="connsiteX5" fmla="*/ 60432 w 578432"/>
                <a:gd name="connsiteY5" fmla="*/ 369860 h 814830"/>
                <a:gd name="connsiteX6" fmla="*/ 219 w 578432"/>
                <a:gd name="connsiteY6" fmla="*/ 4971 h 814830"/>
                <a:gd name="connsiteX7" fmla="*/ 90452 w 578432"/>
                <a:gd name="connsiteY7" fmla="*/ 14175 h 814830"/>
                <a:gd name="connsiteX8" fmla="*/ 513833 w 578432"/>
                <a:gd name="connsiteY8" fmla="*/ 89957 h 814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8432" h="814830">
                  <a:moveTo>
                    <a:pt x="513833" y="89957"/>
                  </a:moveTo>
                  <a:cubicBezTo>
                    <a:pt x="496629" y="149051"/>
                    <a:pt x="559164" y="519531"/>
                    <a:pt x="563723" y="623269"/>
                  </a:cubicBezTo>
                  <a:cubicBezTo>
                    <a:pt x="568282" y="727006"/>
                    <a:pt x="578432" y="798057"/>
                    <a:pt x="578432" y="798057"/>
                  </a:cubicBezTo>
                  <a:lnTo>
                    <a:pt x="63701" y="814831"/>
                  </a:lnTo>
                  <a:cubicBezTo>
                    <a:pt x="63701" y="814831"/>
                    <a:pt x="-6834" y="673503"/>
                    <a:pt x="27143" y="567701"/>
                  </a:cubicBezTo>
                  <a:cubicBezTo>
                    <a:pt x="61120" y="461899"/>
                    <a:pt x="97076" y="433169"/>
                    <a:pt x="60432" y="369860"/>
                  </a:cubicBezTo>
                  <a:cubicBezTo>
                    <a:pt x="23788" y="306550"/>
                    <a:pt x="219" y="4971"/>
                    <a:pt x="219" y="4971"/>
                  </a:cubicBezTo>
                  <a:cubicBezTo>
                    <a:pt x="219" y="4971"/>
                    <a:pt x="-8899" y="-10942"/>
                    <a:pt x="90452" y="14175"/>
                  </a:cubicBezTo>
                  <a:cubicBezTo>
                    <a:pt x="189803" y="39292"/>
                    <a:pt x="513833" y="89957"/>
                    <a:pt x="513833" y="89957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1E00A70-D7EE-3185-4669-5A6E5AB8B444}"/>
                </a:ext>
              </a:extLst>
            </p:cNvPr>
            <p:cNvSpPr/>
            <p:nvPr/>
          </p:nvSpPr>
          <p:spPr>
            <a:xfrm>
              <a:off x="9940813" y="4321684"/>
              <a:ext cx="526946" cy="790935"/>
            </a:xfrm>
            <a:custGeom>
              <a:avLst/>
              <a:gdLst>
                <a:gd name="connsiteX0" fmla="*/ 353362 w 526946"/>
                <a:gd name="connsiteY0" fmla="*/ 0 h 790935"/>
                <a:gd name="connsiteX1" fmla="*/ 192164 w 526946"/>
                <a:gd name="connsiteY1" fmla="*/ 299945 h 790935"/>
                <a:gd name="connsiteX2" fmla="*/ 192164 w 526946"/>
                <a:gd name="connsiteY2" fmla="*/ 440326 h 790935"/>
                <a:gd name="connsiteX3" fmla="*/ 37332 w 526946"/>
                <a:gd name="connsiteY3" fmla="*/ 681607 h 790935"/>
                <a:gd name="connsiteX4" fmla="*/ 0 w 526946"/>
                <a:gd name="connsiteY4" fmla="*/ 790936 h 790935"/>
                <a:gd name="connsiteX5" fmla="*/ 192250 w 526946"/>
                <a:gd name="connsiteY5" fmla="*/ 790936 h 790935"/>
                <a:gd name="connsiteX6" fmla="*/ 273107 w 526946"/>
                <a:gd name="connsiteY6" fmla="*/ 709477 h 790935"/>
                <a:gd name="connsiteX7" fmla="*/ 294439 w 526946"/>
                <a:gd name="connsiteY7" fmla="*/ 575460 h 790935"/>
                <a:gd name="connsiteX8" fmla="*/ 404543 w 526946"/>
                <a:gd name="connsiteY8" fmla="*/ 301149 h 790935"/>
                <a:gd name="connsiteX9" fmla="*/ 526946 w 526946"/>
                <a:gd name="connsiteY9" fmla="*/ 86 h 790935"/>
                <a:gd name="connsiteX10" fmla="*/ 353362 w 526946"/>
                <a:gd name="connsiteY10" fmla="*/ 0 h 790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6946" h="790935">
                  <a:moveTo>
                    <a:pt x="353362" y="0"/>
                  </a:moveTo>
                  <a:cubicBezTo>
                    <a:pt x="353362" y="0"/>
                    <a:pt x="177283" y="237066"/>
                    <a:pt x="192164" y="299945"/>
                  </a:cubicBezTo>
                  <a:cubicBezTo>
                    <a:pt x="207045" y="362824"/>
                    <a:pt x="299773" y="286182"/>
                    <a:pt x="192164" y="440326"/>
                  </a:cubicBezTo>
                  <a:cubicBezTo>
                    <a:pt x="84556" y="594470"/>
                    <a:pt x="24085" y="642813"/>
                    <a:pt x="37332" y="681607"/>
                  </a:cubicBezTo>
                  <a:cubicBezTo>
                    <a:pt x="50579" y="720401"/>
                    <a:pt x="0" y="790936"/>
                    <a:pt x="0" y="790936"/>
                  </a:cubicBezTo>
                  <a:lnTo>
                    <a:pt x="192250" y="790936"/>
                  </a:lnTo>
                  <a:cubicBezTo>
                    <a:pt x="192250" y="790936"/>
                    <a:pt x="278268" y="725734"/>
                    <a:pt x="273107" y="709477"/>
                  </a:cubicBezTo>
                  <a:cubicBezTo>
                    <a:pt x="267946" y="693219"/>
                    <a:pt x="174272" y="706208"/>
                    <a:pt x="294439" y="575460"/>
                  </a:cubicBezTo>
                  <a:cubicBezTo>
                    <a:pt x="414607" y="444713"/>
                    <a:pt x="479550" y="334610"/>
                    <a:pt x="404543" y="301149"/>
                  </a:cubicBezTo>
                  <a:cubicBezTo>
                    <a:pt x="329535" y="267688"/>
                    <a:pt x="489528" y="92899"/>
                    <a:pt x="526946" y="86"/>
                  </a:cubicBezTo>
                  <a:cubicBezTo>
                    <a:pt x="526860" y="0"/>
                    <a:pt x="395081" y="14967"/>
                    <a:pt x="353362" y="0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ADD3A3F1-431B-59DA-5066-1A00E4959AA7}"/>
                </a:ext>
              </a:extLst>
            </p:cNvPr>
            <p:cNvSpPr/>
            <p:nvPr/>
          </p:nvSpPr>
          <p:spPr>
            <a:xfrm>
              <a:off x="9402857" y="4170723"/>
              <a:ext cx="904565" cy="118572"/>
            </a:xfrm>
            <a:custGeom>
              <a:avLst/>
              <a:gdLst>
                <a:gd name="connsiteX0" fmla="*/ 904565 w 904565"/>
                <a:gd name="connsiteY0" fmla="*/ 57202 h 118572"/>
                <a:gd name="connsiteX1" fmla="*/ 858374 w 904565"/>
                <a:gd name="connsiteY1" fmla="*/ 79652 h 118572"/>
                <a:gd name="connsiteX2" fmla="*/ 612620 w 904565"/>
                <a:gd name="connsiteY2" fmla="*/ 108382 h 118572"/>
                <a:gd name="connsiteX3" fmla="*/ 423381 w 904565"/>
                <a:gd name="connsiteY3" fmla="*/ 88685 h 118572"/>
                <a:gd name="connsiteX4" fmla="*/ 152940 w 904565"/>
                <a:gd name="connsiteY4" fmla="*/ 86448 h 118572"/>
                <a:gd name="connsiteX5" fmla="*/ 0 w 904565"/>
                <a:gd name="connsiteY5" fmla="*/ 0 h 118572"/>
                <a:gd name="connsiteX6" fmla="*/ 197325 w 904565"/>
                <a:gd name="connsiteY6" fmla="*/ 54621 h 118572"/>
                <a:gd name="connsiteX7" fmla="*/ 651156 w 904565"/>
                <a:gd name="connsiteY7" fmla="*/ 51267 h 118572"/>
                <a:gd name="connsiteX8" fmla="*/ 904565 w 904565"/>
                <a:gd name="connsiteY8" fmla="*/ 57202 h 11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4565" h="118572">
                  <a:moveTo>
                    <a:pt x="904565" y="57202"/>
                  </a:moveTo>
                  <a:cubicBezTo>
                    <a:pt x="904565" y="57202"/>
                    <a:pt x="901469" y="86448"/>
                    <a:pt x="858374" y="79652"/>
                  </a:cubicBezTo>
                  <a:cubicBezTo>
                    <a:pt x="815279" y="72857"/>
                    <a:pt x="667844" y="86448"/>
                    <a:pt x="612620" y="108382"/>
                  </a:cubicBezTo>
                  <a:cubicBezTo>
                    <a:pt x="557397" y="130317"/>
                    <a:pt x="486346" y="113630"/>
                    <a:pt x="423381" y="88685"/>
                  </a:cubicBezTo>
                  <a:cubicBezTo>
                    <a:pt x="360415" y="63739"/>
                    <a:pt x="270871" y="88685"/>
                    <a:pt x="152940" y="86448"/>
                  </a:cubicBezTo>
                  <a:cubicBezTo>
                    <a:pt x="35009" y="84211"/>
                    <a:pt x="0" y="0"/>
                    <a:pt x="0" y="0"/>
                  </a:cubicBezTo>
                  <a:cubicBezTo>
                    <a:pt x="0" y="0"/>
                    <a:pt x="111823" y="54621"/>
                    <a:pt x="197325" y="54621"/>
                  </a:cubicBezTo>
                  <a:cubicBezTo>
                    <a:pt x="282827" y="54621"/>
                    <a:pt x="587675" y="51267"/>
                    <a:pt x="651156" y="51267"/>
                  </a:cubicBezTo>
                  <a:cubicBezTo>
                    <a:pt x="714637" y="51267"/>
                    <a:pt x="904565" y="57202"/>
                    <a:pt x="904565" y="57202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4FBBCCDD-3EEC-06F3-C972-DBD6E7DE10C9}"/>
                </a:ext>
              </a:extLst>
            </p:cNvPr>
            <p:cNvSpPr/>
            <p:nvPr/>
          </p:nvSpPr>
          <p:spPr>
            <a:xfrm>
              <a:off x="9066784" y="5059719"/>
              <a:ext cx="254441" cy="102275"/>
            </a:xfrm>
            <a:custGeom>
              <a:avLst/>
              <a:gdLst>
                <a:gd name="connsiteX0" fmla="*/ 0 w 254441"/>
                <a:gd name="connsiteY0" fmla="*/ 75094 h 102275"/>
                <a:gd name="connsiteX1" fmla="*/ 74836 w 254441"/>
                <a:gd name="connsiteY1" fmla="*/ 0 h 102275"/>
                <a:gd name="connsiteX2" fmla="*/ 218658 w 254441"/>
                <a:gd name="connsiteY2" fmla="*/ 37590 h 102275"/>
                <a:gd name="connsiteX3" fmla="*/ 254441 w 254441"/>
                <a:gd name="connsiteY3" fmla="*/ 75094 h 102275"/>
                <a:gd name="connsiteX4" fmla="*/ 131608 w 254441"/>
                <a:gd name="connsiteY4" fmla="*/ 102276 h 102275"/>
                <a:gd name="connsiteX5" fmla="*/ 0 w 254441"/>
                <a:gd name="connsiteY5" fmla="*/ 75094 h 102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4441" h="102275">
                  <a:moveTo>
                    <a:pt x="0" y="75094"/>
                  </a:moveTo>
                  <a:lnTo>
                    <a:pt x="74836" y="0"/>
                  </a:lnTo>
                  <a:lnTo>
                    <a:pt x="218658" y="37590"/>
                  </a:lnTo>
                  <a:lnTo>
                    <a:pt x="254441" y="75094"/>
                  </a:lnTo>
                  <a:lnTo>
                    <a:pt x="131608" y="102276"/>
                  </a:lnTo>
                  <a:lnTo>
                    <a:pt x="0" y="75094"/>
                  </a:lnTo>
                  <a:close/>
                </a:path>
              </a:pathLst>
            </a:custGeom>
            <a:solidFill>
              <a:srgbClr val="407BFF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9AF85FCD-C017-ED4F-DE07-7C025B2FEBE8}"/>
                </a:ext>
              </a:extLst>
            </p:cNvPr>
            <p:cNvSpPr/>
            <p:nvPr/>
          </p:nvSpPr>
          <p:spPr>
            <a:xfrm>
              <a:off x="9066784" y="5059719"/>
              <a:ext cx="254441" cy="102275"/>
            </a:xfrm>
            <a:custGeom>
              <a:avLst/>
              <a:gdLst>
                <a:gd name="connsiteX0" fmla="*/ 0 w 254441"/>
                <a:gd name="connsiteY0" fmla="*/ 75094 h 102275"/>
                <a:gd name="connsiteX1" fmla="*/ 74836 w 254441"/>
                <a:gd name="connsiteY1" fmla="*/ 0 h 102275"/>
                <a:gd name="connsiteX2" fmla="*/ 218658 w 254441"/>
                <a:gd name="connsiteY2" fmla="*/ 37590 h 102275"/>
                <a:gd name="connsiteX3" fmla="*/ 254441 w 254441"/>
                <a:gd name="connsiteY3" fmla="*/ 75094 h 102275"/>
                <a:gd name="connsiteX4" fmla="*/ 131608 w 254441"/>
                <a:gd name="connsiteY4" fmla="*/ 102276 h 102275"/>
                <a:gd name="connsiteX5" fmla="*/ 0 w 254441"/>
                <a:gd name="connsiteY5" fmla="*/ 75094 h 102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4441" h="102275">
                  <a:moveTo>
                    <a:pt x="0" y="75094"/>
                  </a:moveTo>
                  <a:lnTo>
                    <a:pt x="74836" y="0"/>
                  </a:lnTo>
                  <a:lnTo>
                    <a:pt x="218658" y="37590"/>
                  </a:lnTo>
                  <a:lnTo>
                    <a:pt x="254441" y="75094"/>
                  </a:lnTo>
                  <a:lnTo>
                    <a:pt x="131608" y="102276"/>
                  </a:lnTo>
                  <a:lnTo>
                    <a:pt x="0" y="75094"/>
                  </a:lnTo>
                  <a:close/>
                </a:path>
              </a:pathLst>
            </a:custGeom>
            <a:solidFill>
              <a:schemeClr val="accent1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1F064EEF-A176-BA7A-D97E-55A3EB1F034E}"/>
                </a:ext>
              </a:extLst>
            </p:cNvPr>
            <p:cNvSpPr/>
            <p:nvPr/>
          </p:nvSpPr>
          <p:spPr>
            <a:xfrm>
              <a:off x="9700909" y="5061439"/>
              <a:ext cx="254355" cy="102361"/>
            </a:xfrm>
            <a:custGeom>
              <a:avLst/>
              <a:gdLst>
                <a:gd name="connsiteX0" fmla="*/ 0 w 254355"/>
                <a:gd name="connsiteY0" fmla="*/ 75094 h 102361"/>
                <a:gd name="connsiteX1" fmla="*/ 74836 w 254355"/>
                <a:gd name="connsiteY1" fmla="*/ 0 h 102361"/>
                <a:gd name="connsiteX2" fmla="*/ 218658 w 254355"/>
                <a:gd name="connsiteY2" fmla="*/ 37590 h 102361"/>
                <a:gd name="connsiteX3" fmla="*/ 254355 w 254355"/>
                <a:gd name="connsiteY3" fmla="*/ 75094 h 102361"/>
                <a:gd name="connsiteX4" fmla="*/ 131522 w 254355"/>
                <a:gd name="connsiteY4" fmla="*/ 102361 h 102361"/>
                <a:gd name="connsiteX5" fmla="*/ 0 w 254355"/>
                <a:gd name="connsiteY5" fmla="*/ 75094 h 102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4355" h="102361">
                  <a:moveTo>
                    <a:pt x="0" y="75094"/>
                  </a:moveTo>
                  <a:lnTo>
                    <a:pt x="74836" y="0"/>
                  </a:lnTo>
                  <a:lnTo>
                    <a:pt x="218658" y="37590"/>
                  </a:lnTo>
                  <a:lnTo>
                    <a:pt x="254355" y="75094"/>
                  </a:lnTo>
                  <a:lnTo>
                    <a:pt x="131522" y="102361"/>
                  </a:lnTo>
                  <a:lnTo>
                    <a:pt x="0" y="75094"/>
                  </a:lnTo>
                  <a:close/>
                </a:path>
              </a:pathLst>
            </a:custGeom>
            <a:solidFill>
              <a:srgbClr val="407BFF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721668EE-9379-3A81-A3F2-F61AD5C93330}"/>
                </a:ext>
              </a:extLst>
            </p:cNvPr>
            <p:cNvSpPr/>
            <p:nvPr/>
          </p:nvSpPr>
          <p:spPr>
            <a:xfrm>
              <a:off x="9700909" y="5061439"/>
              <a:ext cx="254355" cy="102361"/>
            </a:xfrm>
            <a:custGeom>
              <a:avLst/>
              <a:gdLst>
                <a:gd name="connsiteX0" fmla="*/ 0 w 254355"/>
                <a:gd name="connsiteY0" fmla="*/ 75094 h 102361"/>
                <a:gd name="connsiteX1" fmla="*/ 74836 w 254355"/>
                <a:gd name="connsiteY1" fmla="*/ 0 h 102361"/>
                <a:gd name="connsiteX2" fmla="*/ 218658 w 254355"/>
                <a:gd name="connsiteY2" fmla="*/ 37590 h 102361"/>
                <a:gd name="connsiteX3" fmla="*/ 254355 w 254355"/>
                <a:gd name="connsiteY3" fmla="*/ 75094 h 102361"/>
                <a:gd name="connsiteX4" fmla="*/ 131522 w 254355"/>
                <a:gd name="connsiteY4" fmla="*/ 102361 h 102361"/>
                <a:gd name="connsiteX5" fmla="*/ 0 w 254355"/>
                <a:gd name="connsiteY5" fmla="*/ 75094 h 102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4355" h="102361">
                  <a:moveTo>
                    <a:pt x="0" y="75094"/>
                  </a:moveTo>
                  <a:lnTo>
                    <a:pt x="74836" y="0"/>
                  </a:lnTo>
                  <a:lnTo>
                    <a:pt x="218658" y="37590"/>
                  </a:lnTo>
                  <a:lnTo>
                    <a:pt x="254355" y="75094"/>
                  </a:lnTo>
                  <a:lnTo>
                    <a:pt x="131522" y="102361"/>
                  </a:lnTo>
                  <a:lnTo>
                    <a:pt x="0" y="75094"/>
                  </a:lnTo>
                  <a:close/>
                </a:path>
              </a:pathLst>
            </a:custGeom>
            <a:solidFill>
              <a:schemeClr val="accent1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BFD3F2DD-705B-AB47-82A5-7A59C851D9F3}"/>
                </a:ext>
              </a:extLst>
            </p:cNvPr>
            <p:cNvSpPr/>
            <p:nvPr/>
          </p:nvSpPr>
          <p:spPr>
            <a:xfrm>
              <a:off x="9394513" y="5128275"/>
              <a:ext cx="127134" cy="51094"/>
            </a:xfrm>
            <a:custGeom>
              <a:avLst/>
              <a:gdLst>
                <a:gd name="connsiteX0" fmla="*/ 0 w 127134"/>
                <a:gd name="connsiteY0" fmla="*/ 37504 h 51094"/>
                <a:gd name="connsiteX1" fmla="*/ 37418 w 127134"/>
                <a:gd name="connsiteY1" fmla="*/ 0 h 51094"/>
                <a:gd name="connsiteX2" fmla="*/ 109329 w 127134"/>
                <a:gd name="connsiteY2" fmla="*/ 18752 h 51094"/>
                <a:gd name="connsiteX3" fmla="*/ 127135 w 127134"/>
                <a:gd name="connsiteY3" fmla="*/ 37504 h 51094"/>
                <a:gd name="connsiteX4" fmla="*/ 65718 w 127134"/>
                <a:gd name="connsiteY4" fmla="*/ 51095 h 51094"/>
                <a:gd name="connsiteX5" fmla="*/ 0 w 127134"/>
                <a:gd name="connsiteY5" fmla="*/ 37504 h 5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134" h="51094">
                  <a:moveTo>
                    <a:pt x="0" y="37504"/>
                  </a:moveTo>
                  <a:lnTo>
                    <a:pt x="37418" y="0"/>
                  </a:lnTo>
                  <a:lnTo>
                    <a:pt x="109329" y="18752"/>
                  </a:lnTo>
                  <a:lnTo>
                    <a:pt x="127135" y="37504"/>
                  </a:lnTo>
                  <a:lnTo>
                    <a:pt x="65718" y="51095"/>
                  </a:lnTo>
                  <a:lnTo>
                    <a:pt x="0" y="37504"/>
                  </a:lnTo>
                  <a:close/>
                </a:path>
              </a:pathLst>
            </a:custGeom>
            <a:solidFill>
              <a:srgbClr val="407BFF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E8930A86-C352-95E3-8EEC-8326B3B41F16}"/>
                </a:ext>
              </a:extLst>
            </p:cNvPr>
            <p:cNvSpPr/>
            <p:nvPr/>
          </p:nvSpPr>
          <p:spPr>
            <a:xfrm>
              <a:off x="9394513" y="5128275"/>
              <a:ext cx="127134" cy="51094"/>
            </a:xfrm>
            <a:custGeom>
              <a:avLst/>
              <a:gdLst>
                <a:gd name="connsiteX0" fmla="*/ 0 w 127134"/>
                <a:gd name="connsiteY0" fmla="*/ 37504 h 51094"/>
                <a:gd name="connsiteX1" fmla="*/ 37418 w 127134"/>
                <a:gd name="connsiteY1" fmla="*/ 0 h 51094"/>
                <a:gd name="connsiteX2" fmla="*/ 109329 w 127134"/>
                <a:gd name="connsiteY2" fmla="*/ 18752 h 51094"/>
                <a:gd name="connsiteX3" fmla="*/ 127135 w 127134"/>
                <a:gd name="connsiteY3" fmla="*/ 37504 h 51094"/>
                <a:gd name="connsiteX4" fmla="*/ 65718 w 127134"/>
                <a:gd name="connsiteY4" fmla="*/ 51095 h 51094"/>
                <a:gd name="connsiteX5" fmla="*/ 0 w 127134"/>
                <a:gd name="connsiteY5" fmla="*/ 37504 h 5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134" h="51094">
                  <a:moveTo>
                    <a:pt x="0" y="37504"/>
                  </a:moveTo>
                  <a:lnTo>
                    <a:pt x="37418" y="0"/>
                  </a:lnTo>
                  <a:lnTo>
                    <a:pt x="109329" y="18752"/>
                  </a:lnTo>
                  <a:lnTo>
                    <a:pt x="127135" y="37504"/>
                  </a:lnTo>
                  <a:lnTo>
                    <a:pt x="65718" y="51095"/>
                  </a:lnTo>
                  <a:lnTo>
                    <a:pt x="0" y="37504"/>
                  </a:lnTo>
                  <a:close/>
                </a:path>
              </a:pathLst>
            </a:custGeom>
            <a:solidFill>
              <a:schemeClr val="accent1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9478D99B-A26C-FDCF-C982-BC64346518D0}"/>
                </a:ext>
              </a:extLst>
            </p:cNvPr>
            <p:cNvSpPr/>
            <p:nvPr/>
          </p:nvSpPr>
          <p:spPr>
            <a:xfrm>
              <a:off x="8955563" y="5063676"/>
              <a:ext cx="127220" cy="51094"/>
            </a:xfrm>
            <a:custGeom>
              <a:avLst/>
              <a:gdLst>
                <a:gd name="connsiteX0" fmla="*/ 0 w 127220"/>
                <a:gd name="connsiteY0" fmla="*/ 37504 h 51094"/>
                <a:gd name="connsiteX1" fmla="*/ 37418 w 127220"/>
                <a:gd name="connsiteY1" fmla="*/ 0 h 51094"/>
                <a:gd name="connsiteX2" fmla="*/ 109329 w 127220"/>
                <a:gd name="connsiteY2" fmla="*/ 18752 h 51094"/>
                <a:gd name="connsiteX3" fmla="*/ 127221 w 127220"/>
                <a:gd name="connsiteY3" fmla="*/ 37504 h 51094"/>
                <a:gd name="connsiteX4" fmla="*/ 65804 w 127220"/>
                <a:gd name="connsiteY4" fmla="*/ 51095 h 51094"/>
                <a:gd name="connsiteX5" fmla="*/ 0 w 127220"/>
                <a:gd name="connsiteY5" fmla="*/ 37504 h 5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220" h="51094">
                  <a:moveTo>
                    <a:pt x="0" y="37504"/>
                  </a:moveTo>
                  <a:lnTo>
                    <a:pt x="37418" y="0"/>
                  </a:lnTo>
                  <a:lnTo>
                    <a:pt x="109329" y="18752"/>
                  </a:lnTo>
                  <a:lnTo>
                    <a:pt x="127221" y="37504"/>
                  </a:lnTo>
                  <a:lnTo>
                    <a:pt x="65804" y="51095"/>
                  </a:lnTo>
                  <a:lnTo>
                    <a:pt x="0" y="37504"/>
                  </a:lnTo>
                  <a:close/>
                </a:path>
              </a:pathLst>
            </a:custGeom>
            <a:solidFill>
              <a:srgbClr val="407BFF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7FA0BB9E-D750-0551-BC94-F5367FDF7F3F}"/>
                </a:ext>
              </a:extLst>
            </p:cNvPr>
            <p:cNvSpPr/>
            <p:nvPr/>
          </p:nvSpPr>
          <p:spPr>
            <a:xfrm>
              <a:off x="8955563" y="5063676"/>
              <a:ext cx="127220" cy="51094"/>
            </a:xfrm>
            <a:custGeom>
              <a:avLst/>
              <a:gdLst>
                <a:gd name="connsiteX0" fmla="*/ 0 w 127220"/>
                <a:gd name="connsiteY0" fmla="*/ 37504 h 51094"/>
                <a:gd name="connsiteX1" fmla="*/ 37418 w 127220"/>
                <a:gd name="connsiteY1" fmla="*/ 0 h 51094"/>
                <a:gd name="connsiteX2" fmla="*/ 109329 w 127220"/>
                <a:gd name="connsiteY2" fmla="*/ 18752 h 51094"/>
                <a:gd name="connsiteX3" fmla="*/ 127221 w 127220"/>
                <a:gd name="connsiteY3" fmla="*/ 37504 h 51094"/>
                <a:gd name="connsiteX4" fmla="*/ 65804 w 127220"/>
                <a:gd name="connsiteY4" fmla="*/ 51095 h 51094"/>
                <a:gd name="connsiteX5" fmla="*/ 0 w 127220"/>
                <a:gd name="connsiteY5" fmla="*/ 37504 h 5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220" h="51094">
                  <a:moveTo>
                    <a:pt x="0" y="37504"/>
                  </a:moveTo>
                  <a:lnTo>
                    <a:pt x="37418" y="0"/>
                  </a:lnTo>
                  <a:lnTo>
                    <a:pt x="109329" y="18752"/>
                  </a:lnTo>
                  <a:lnTo>
                    <a:pt x="127221" y="37504"/>
                  </a:lnTo>
                  <a:lnTo>
                    <a:pt x="65804" y="51095"/>
                  </a:lnTo>
                  <a:lnTo>
                    <a:pt x="0" y="37504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F3FF44B9-3974-B2C4-2516-3E42A9F8EDA3}"/>
                </a:ext>
              </a:extLst>
            </p:cNvPr>
            <p:cNvSpPr/>
            <p:nvPr/>
          </p:nvSpPr>
          <p:spPr>
            <a:xfrm>
              <a:off x="8955563" y="5063676"/>
              <a:ext cx="97114" cy="51094"/>
            </a:xfrm>
            <a:custGeom>
              <a:avLst/>
              <a:gdLst>
                <a:gd name="connsiteX0" fmla="*/ 37418 w 97114"/>
                <a:gd name="connsiteY0" fmla="*/ 0 h 51094"/>
                <a:gd name="connsiteX1" fmla="*/ 64514 w 97114"/>
                <a:gd name="connsiteY1" fmla="*/ 25547 h 51094"/>
                <a:gd name="connsiteX2" fmla="*/ 97114 w 97114"/>
                <a:gd name="connsiteY2" fmla="*/ 23569 h 51094"/>
                <a:gd name="connsiteX3" fmla="*/ 67266 w 97114"/>
                <a:gd name="connsiteY3" fmla="*/ 34149 h 51094"/>
                <a:gd name="connsiteX4" fmla="*/ 65804 w 97114"/>
                <a:gd name="connsiteY4" fmla="*/ 51095 h 51094"/>
                <a:gd name="connsiteX5" fmla="*/ 0 w 97114"/>
                <a:gd name="connsiteY5" fmla="*/ 37504 h 51094"/>
                <a:gd name="connsiteX6" fmla="*/ 37418 w 97114"/>
                <a:gd name="connsiteY6" fmla="*/ 0 h 5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114" h="51094">
                  <a:moveTo>
                    <a:pt x="37418" y="0"/>
                  </a:moveTo>
                  <a:lnTo>
                    <a:pt x="64514" y="25547"/>
                  </a:lnTo>
                  <a:lnTo>
                    <a:pt x="97114" y="23569"/>
                  </a:lnTo>
                  <a:lnTo>
                    <a:pt x="67266" y="34149"/>
                  </a:lnTo>
                  <a:lnTo>
                    <a:pt x="65804" y="51095"/>
                  </a:lnTo>
                  <a:lnTo>
                    <a:pt x="0" y="37504"/>
                  </a:lnTo>
                  <a:lnTo>
                    <a:pt x="37418" y="0"/>
                  </a:lnTo>
                  <a:close/>
                </a:path>
              </a:pathLst>
            </a:custGeom>
            <a:solidFill>
              <a:schemeClr val="tx2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F1237FC3-0BAD-A98A-3CEB-EC89192F210C}"/>
                </a:ext>
              </a:extLst>
            </p:cNvPr>
            <p:cNvSpPr/>
            <p:nvPr/>
          </p:nvSpPr>
          <p:spPr>
            <a:xfrm>
              <a:off x="10367807" y="5059719"/>
              <a:ext cx="254441" cy="102275"/>
            </a:xfrm>
            <a:custGeom>
              <a:avLst/>
              <a:gdLst>
                <a:gd name="connsiteX0" fmla="*/ 0 w 254441"/>
                <a:gd name="connsiteY0" fmla="*/ 75094 h 102275"/>
                <a:gd name="connsiteX1" fmla="*/ 74836 w 254441"/>
                <a:gd name="connsiteY1" fmla="*/ 0 h 102275"/>
                <a:gd name="connsiteX2" fmla="*/ 218744 w 254441"/>
                <a:gd name="connsiteY2" fmla="*/ 37590 h 102275"/>
                <a:gd name="connsiteX3" fmla="*/ 254441 w 254441"/>
                <a:gd name="connsiteY3" fmla="*/ 75094 h 102275"/>
                <a:gd name="connsiteX4" fmla="*/ 131608 w 254441"/>
                <a:gd name="connsiteY4" fmla="*/ 102276 h 102275"/>
                <a:gd name="connsiteX5" fmla="*/ 0 w 254441"/>
                <a:gd name="connsiteY5" fmla="*/ 75094 h 102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4441" h="102275">
                  <a:moveTo>
                    <a:pt x="0" y="75094"/>
                  </a:moveTo>
                  <a:lnTo>
                    <a:pt x="74836" y="0"/>
                  </a:lnTo>
                  <a:lnTo>
                    <a:pt x="218744" y="37590"/>
                  </a:lnTo>
                  <a:lnTo>
                    <a:pt x="254441" y="75094"/>
                  </a:lnTo>
                  <a:lnTo>
                    <a:pt x="131608" y="102276"/>
                  </a:lnTo>
                  <a:lnTo>
                    <a:pt x="0" y="75094"/>
                  </a:lnTo>
                  <a:close/>
                </a:path>
              </a:pathLst>
            </a:custGeom>
            <a:solidFill>
              <a:srgbClr val="407BFF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D95245CB-D2ED-EDAA-C9D0-506CB2CD1712}"/>
                </a:ext>
              </a:extLst>
            </p:cNvPr>
            <p:cNvSpPr/>
            <p:nvPr/>
          </p:nvSpPr>
          <p:spPr>
            <a:xfrm>
              <a:off x="10367807" y="5059719"/>
              <a:ext cx="254441" cy="102275"/>
            </a:xfrm>
            <a:custGeom>
              <a:avLst/>
              <a:gdLst>
                <a:gd name="connsiteX0" fmla="*/ 0 w 254441"/>
                <a:gd name="connsiteY0" fmla="*/ 75094 h 102275"/>
                <a:gd name="connsiteX1" fmla="*/ 74836 w 254441"/>
                <a:gd name="connsiteY1" fmla="*/ 0 h 102275"/>
                <a:gd name="connsiteX2" fmla="*/ 218744 w 254441"/>
                <a:gd name="connsiteY2" fmla="*/ 37590 h 102275"/>
                <a:gd name="connsiteX3" fmla="*/ 254441 w 254441"/>
                <a:gd name="connsiteY3" fmla="*/ 75094 h 102275"/>
                <a:gd name="connsiteX4" fmla="*/ 131608 w 254441"/>
                <a:gd name="connsiteY4" fmla="*/ 102276 h 102275"/>
                <a:gd name="connsiteX5" fmla="*/ 0 w 254441"/>
                <a:gd name="connsiteY5" fmla="*/ 75094 h 102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4441" h="102275">
                  <a:moveTo>
                    <a:pt x="0" y="75094"/>
                  </a:moveTo>
                  <a:lnTo>
                    <a:pt x="74836" y="0"/>
                  </a:lnTo>
                  <a:lnTo>
                    <a:pt x="218744" y="37590"/>
                  </a:lnTo>
                  <a:lnTo>
                    <a:pt x="254441" y="75094"/>
                  </a:lnTo>
                  <a:lnTo>
                    <a:pt x="131608" y="102276"/>
                  </a:lnTo>
                  <a:lnTo>
                    <a:pt x="0" y="75094"/>
                  </a:lnTo>
                  <a:close/>
                </a:path>
              </a:pathLst>
            </a:custGeom>
            <a:solidFill>
              <a:schemeClr val="accent1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3F1CE238-5AA1-AC7E-7B3F-0E94747FEB79}"/>
                </a:ext>
              </a:extLst>
            </p:cNvPr>
            <p:cNvSpPr/>
            <p:nvPr/>
          </p:nvSpPr>
          <p:spPr>
            <a:xfrm>
              <a:off x="9221015" y="3902002"/>
              <a:ext cx="39998" cy="54363"/>
            </a:xfrm>
            <a:custGeom>
              <a:avLst/>
              <a:gdLst>
                <a:gd name="connsiteX0" fmla="*/ 0 w 39998"/>
                <a:gd name="connsiteY0" fmla="*/ 42579 h 54363"/>
                <a:gd name="connsiteX1" fmla="*/ 0 w 39998"/>
                <a:gd name="connsiteY1" fmla="*/ 0 h 54363"/>
                <a:gd name="connsiteX2" fmla="*/ 39998 w 39998"/>
                <a:gd name="connsiteY2" fmla="*/ 12731 h 54363"/>
                <a:gd name="connsiteX3" fmla="*/ 39998 w 39998"/>
                <a:gd name="connsiteY3" fmla="*/ 54363 h 54363"/>
                <a:gd name="connsiteX4" fmla="*/ 0 w 39998"/>
                <a:gd name="connsiteY4" fmla="*/ 42579 h 5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98" h="54363">
                  <a:moveTo>
                    <a:pt x="0" y="42579"/>
                  </a:moveTo>
                  <a:lnTo>
                    <a:pt x="0" y="0"/>
                  </a:lnTo>
                  <a:lnTo>
                    <a:pt x="39998" y="12731"/>
                  </a:lnTo>
                  <a:lnTo>
                    <a:pt x="39998" y="54363"/>
                  </a:lnTo>
                  <a:lnTo>
                    <a:pt x="0" y="42579"/>
                  </a:lnTo>
                  <a:close/>
                </a:path>
              </a:pathLst>
            </a:custGeom>
            <a:solidFill>
              <a:srgbClr val="407BFF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5B34C760-9F69-2C5B-3041-4F94D0D28367}"/>
                </a:ext>
              </a:extLst>
            </p:cNvPr>
            <p:cNvSpPr/>
            <p:nvPr/>
          </p:nvSpPr>
          <p:spPr>
            <a:xfrm>
              <a:off x="9399072" y="3758610"/>
              <a:ext cx="26063" cy="39052"/>
            </a:xfrm>
            <a:custGeom>
              <a:avLst/>
              <a:gdLst>
                <a:gd name="connsiteX0" fmla="*/ 0 w 26063"/>
                <a:gd name="connsiteY0" fmla="*/ 29848 h 39052"/>
                <a:gd name="connsiteX1" fmla="*/ 3527 w 26063"/>
                <a:gd name="connsiteY1" fmla="*/ 0 h 39052"/>
                <a:gd name="connsiteX2" fmla="*/ 26063 w 26063"/>
                <a:gd name="connsiteY2" fmla="*/ 0 h 39052"/>
                <a:gd name="connsiteX3" fmla="*/ 13075 w 26063"/>
                <a:gd name="connsiteY3" fmla="*/ 39052 h 39052"/>
                <a:gd name="connsiteX4" fmla="*/ 0 w 26063"/>
                <a:gd name="connsiteY4" fmla="*/ 29848 h 3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63" h="39052">
                  <a:moveTo>
                    <a:pt x="0" y="29848"/>
                  </a:moveTo>
                  <a:lnTo>
                    <a:pt x="3527" y="0"/>
                  </a:lnTo>
                  <a:lnTo>
                    <a:pt x="26063" y="0"/>
                  </a:lnTo>
                  <a:lnTo>
                    <a:pt x="13075" y="39052"/>
                  </a:lnTo>
                  <a:lnTo>
                    <a:pt x="0" y="29848"/>
                  </a:lnTo>
                  <a:close/>
                </a:path>
              </a:pathLst>
            </a:custGeom>
            <a:solidFill>
              <a:srgbClr val="407BFF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A751C01A-4E16-BC72-3E04-0AEDCF8534B6}"/>
                </a:ext>
              </a:extLst>
            </p:cNvPr>
            <p:cNvSpPr/>
            <p:nvPr/>
          </p:nvSpPr>
          <p:spPr>
            <a:xfrm>
              <a:off x="8955563" y="3783212"/>
              <a:ext cx="24945" cy="22106"/>
            </a:xfrm>
            <a:custGeom>
              <a:avLst/>
              <a:gdLst>
                <a:gd name="connsiteX0" fmla="*/ 0 w 24945"/>
                <a:gd name="connsiteY0" fmla="*/ 22107 h 22106"/>
                <a:gd name="connsiteX1" fmla="*/ 0 w 24945"/>
                <a:gd name="connsiteY1" fmla="*/ 5247 h 22106"/>
                <a:gd name="connsiteX2" fmla="*/ 15913 w 24945"/>
                <a:gd name="connsiteY2" fmla="*/ 0 h 22106"/>
                <a:gd name="connsiteX3" fmla="*/ 24945 w 24945"/>
                <a:gd name="connsiteY3" fmla="*/ 22107 h 22106"/>
                <a:gd name="connsiteX4" fmla="*/ 0 w 24945"/>
                <a:gd name="connsiteY4" fmla="*/ 22107 h 2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45" h="22106">
                  <a:moveTo>
                    <a:pt x="0" y="22107"/>
                  </a:moveTo>
                  <a:lnTo>
                    <a:pt x="0" y="5247"/>
                  </a:lnTo>
                  <a:lnTo>
                    <a:pt x="15913" y="0"/>
                  </a:lnTo>
                  <a:lnTo>
                    <a:pt x="24945" y="22107"/>
                  </a:lnTo>
                  <a:lnTo>
                    <a:pt x="0" y="22107"/>
                  </a:lnTo>
                  <a:close/>
                </a:path>
              </a:pathLst>
            </a:custGeom>
            <a:solidFill>
              <a:srgbClr val="407BFF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9392AEDA-40CC-3E93-53B3-94977EC9115A}"/>
                </a:ext>
              </a:extLst>
            </p:cNvPr>
            <p:cNvSpPr/>
            <p:nvPr/>
          </p:nvSpPr>
          <p:spPr>
            <a:xfrm>
              <a:off x="9051473" y="4089952"/>
              <a:ext cx="39998" cy="34235"/>
            </a:xfrm>
            <a:custGeom>
              <a:avLst/>
              <a:gdLst>
                <a:gd name="connsiteX0" fmla="*/ 0 w 39998"/>
                <a:gd name="connsiteY0" fmla="*/ 26580 h 34235"/>
                <a:gd name="connsiteX1" fmla="*/ 11010 w 39998"/>
                <a:gd name="connsiteY1" fmla="*/ 0 h 34235"/>
                <a:gd name="connsiteX2" fmla="*/ 39998 w 39998"/>
                <a:gd name="connsiteY2" fmla="*/ 0 h 34235"/>
                <a:gd name="connsiteX3" fmla="*/ 39998 w 39998"/>
                <a:gd name="connsiteY3" fmla="*/ 17892 h 34235"/>
                <a:gd name="connsiteX4" fmla="*/ 19870 w 39998"/>
                <a:gd name="connsiteY4" fmla="*/ 34235 h 34235"/>
                <a:gd name="connsiteX5" fmla="*/ 0 w 39998"/>
                <a:gd name="connsiteY5" fmla="*/ 26580 h 34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998" h="34235">
                  <a:moveTo>
                    <a:pt x="0" y="26580"/>
                  </a:moveTo>
                  <a:lnTo>
                    <a:pt x="11010" y="0"/>
                  </a:lnTo>
                  <a:lnTo>
                    <a:pt x="39998" y="0"/>
                  </a:lnTo>
                  <a:lnTo>
                    <a:pt x="39998" y="17892"/>
                  </a:lnTo>
                  <a:lnTo>
                    <a:pt x="19870" y="34235"/>
                  </a:lnTo>
                  <a:lnTo>
                    <a:pt x="0" y="26580"/>
                  </a:lnTo>
                  <a:close/>
                </a:path>
              </a:pathLst>
            </a:custGeom>
            <a:solidFill>
              <a:srgbClr val="407BFF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DB6A2FAB-449D-96C5-ECF4-F15A9CC38451}"/>
                </a:ext>
              </a:extLst>
            </p:cNvPr>
            <p:cNvSpPr/>
            <p:nvPr/>
          </p:nvSpPr>
          <p:spPr>
            <a:xfrm>
              <a:off x="9316839" y="4496301"/>
              <a:ext cx="70792" cy="52987"/>
            </a:xfrm>
            <a:custGeom>
              <a:avLst/>
              <a:gdLst>
                <a:gd name="connsiteX0" fmla="*/ 0 w 70792"/>
                <a:gd name="connsiteY0" fmla="*/ 20386 h 52987"/>
                <a:gd name="connsiteX1" fmla="*/ 46966 w 70792"/>
                <a:gd name="connsiteY1" fmla="*/ 0 h 52987"/>
                <a:gd name="connsiteX2" fmla="*/ 70793 w 70792"/>
                <a:gd name="connsiteY2" fmla="*/ 31741 h 52987"/>
                <a:gd name="connsiteX3" fmla="*/ 35439 w 70792"/>
                <a:gd name="connsiteY3" fmla="*/ 52987 h 52987"/>
                <a:gd name="connsiteX4" fmla="*/ 4387 w 70792"/>
                <a:gd name="connsiteY4" fmla="*/ 52987 h 52987"/>
                <a:gd name="connsiteX5" fmla="*/ 0 w 70792"/>
                <a:gd name="connsiteY5" fmla="*/ 20386 h 52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792" h="52987">
                  <a:moveTo>
                    <a:pt x="0" y="20386"/>
                  </a:moveTo>
                  <a:lnTo>
                    <a:pt x="46966" y="0"/>
                  </a:lnTo>
                  <a:lnTo>
                    <a:pt x="70793" y="31741"/>
                  </a:lnTo>
                  <a:lnTo>
                    <a:pt x="35439" y="52987"/>
                  </a:lnTo>
                  <a:lnTo>
                    <a:pt x="4387" y="52987"/>
                  </a:lnTo>
                  <a:lnTo>
                    <a:pt x="0" y="20386"/>
                  </a:lnTo>
                  <a:close/>
                </a:path>
              </a:pathLst>
            </a:custGeom>
            <a:solidFill>
              <a:srgbClr val="407BFF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80E6612E-515A-49DF-288E-603404BAC0A7}"/>
                </a:ext>
              </a:extLst>
            </p:cNvPr>
            <p:cNvSpPr/>
            <p:nvPr/>
          </p:nvSpPr>
          <p:spPr>
            <a:xfrm>
              <a:off x="9114352" y="4717195"/>
              <a:ext cx="31740" cy="28643"/>
            </a:xfrm>
            <a:custGeom>
              <a:avLst/>
              <a:gdLst>
                <a:gd name="connsiteX0" fmla="*/ 0 w 31740"/>
                <a:gd name="connsiteY0" fmla="*/ 28644 h 28643"/>
                <a:gd name="connsiteX1" fmla="*/ 0 w 31740"/>
                <a:gd name="connsiteY1" fmla="*/ 8172 h 28643"/>
                <a:gd name="connsiteX2" fmla="*/ 22967 w 31740"/>
                <a:gd name="connsiteY2" fmla="*/ 0 h 28643"/>
                <a:gd name="connsiteX3" fmla="*/ 31741 w 31740"/>
                <a:gd name="connsiteY3" fmla="*/ 14279 h 28643"/>
                <a:gd name="connsiteX4" fmla="*/ 0 w 31740"/>
                <a:gd name="connsiteY4" fmla="*/ 28644 h 28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40" h="28643">
                  <a:moveTo>
                    <a:pt x="0" y="28644"/>
                  </a:moveTo>
                  <a:lnTo>
                    <a:pt x="0" y="8172"/>
                  </a:lnTo>
                  <a:lnTo>
                    <a:pt x="22967" y="0"/>
                  </a:lnTo>
                  <a:lnTo>
                    <a:pt x="31741" y="14279"/>
                  </a:lnTo>
                  <a:lnTo>
                    <a:pt x="0" y="28644"/>
                  </a:lnTo>
                  <a:close/>
                </a:path>
              </a:pathLst>
            </a:custGeom>
            <a:solidFill>
              <a:srgbClr val="407BFF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8" name="图形 39">
              <a:extLst>
                <a:ext uri="{FF2B5EF4-FFF2-40B4-BE49-F238E27FC236}">
                  <a16:creationId xmlns:a16="http://schemas.microsoft.com/office/drawing/2014/main" id="{C1097831-7DA4-8449-4CEC-8452E40977DD}"/>
                </a:ext>
              </a:extLst>
            </p:cNvPr>
            <p:cNvGrpSpPr/>
            <p:nvPr/>
          </p:nvGrpSpPr>
          <p:grpSpPr>
            <a:xfrm>
              <a:off x="8955563" y="3758610"/>
              <a:ext cx="469572" cy="987228"/>
              <a:chOff x="8955563" y="3758610"/>
              <a:chExt cx="469572" cy="987228"/>
            </a:xfrm>
            <a:solidFill>
              <a:srgbClr val="FFFFFF"/>
            </a:solidFill>
          </p:grpSpPr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476F8108-1FCD-91BD-0B52-C090C852EC58}"/>
                  </a:ext>
                </a:extLst>
              </p:cNvPr>
              <p:cNvSpPr/>
              <p:nvPr/>
            </p:nvSpPr>
            <p:spPr>
              <a:xfrm>
                <a:off x="9221015" y="3902002"/>
                <a:ext cx="39998" cy="54363"/>
              </a:xfrm>
              <a:custGeom>
                <a:avLst/>
                <a:gdLst>
                  <a:gd name="connsiteX0" fmla="*/ 0 w 39998"/>
                  <a:gd name="connsiteY0" fmla="*/ 42579 h 54363"/>
                  <a:gd name="connsiteX1" fmla="*/ 0 w 39998"/>
                  <a:gd name="connsiteY1" fmla="*/ 0 h 54363"/>
                  <a:gd name="connsiteX2" fmla="*/ 39998 w 39998"/>
                  <a:gd name="connsiteY2" fmla="*/ 12731 h 54363"/>
                  <a:gd name="connsiteX3" fmla="*/ 39998 w 39998"/>
                  <a:gd name="connsiteY3" fmla="*/ 54363 h 54363"/>
                  <a:gd name="connsiteX4" fmla="*/ 0 w 39998"/>
                  <a:gd name="connsiteY4" fmla="*/ 42579 h 54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998" h="54363">
                    <a:moveTo>
                      <a:pt x="0" y="42579"/>
                    </a:moveTo>
                    <a:lnTo>
                      <a:pt x="0" y="0"/>
                    </a:lnTo>
                    <a:lnTo>
                      <a:pt x="39998" y="12731"/>
                    </a:lnTo>
                    <a:lnTo>
                      <a:pt x="39998" y="54363"/>
                    </a:lnTo>
                    <a:lnTo>
                      <a:pt x="0" y="42579"/>
                    </a:lnTo>
                    <a:close/>
                  </a:path>
                </a:pathLst>
              </a:custGeom>
              <a:solidFill>
                <a:srgbClr val="FFFFFF"/>
              </a:solidFill>
              <a:ln w="85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17D2519C-8E15-E073-9912-01B6BB3B45B1}"/>
                  </a:ext>
                </a:extLst>
              </p:cNvPr>
              <p:cNvSpPr/>
              <p:nvPr/>
            </p:nvSpPr>
            <p:spPr>
              <a:xfrm>
                <a:off x="9399072" y="3758610"/>
                <a:ext cx="26063" cy="39052"/>
              </a:xfrm>
              <a:custGeom>
                <a:avLst/>
                <a:gdLst>
                  <a:gd name="connsiteX0" fmla="*/ 0 w 26063"/>
                  <a:gd name="connsiteY0" fmla="*/ 29848 h 39052"/>
                  <a:gd name="connsiteX1" fmla="*/ 3527 w 26063"/>
                  <a:gd name="connsiteY1" fmla="*/ 0 h 39052"/>
                  <a:gd name="connsiteX2" fmla="*/ 26063 w 26063"/>
                  <a:gd name="connsiteY2" fmla="*/ 0 h 39052"/>
                  <a:gd name="connsiteX3" fmla="*/ 13075 w 26063"/>
                  <a:gd name="connsiteY3" fmla="*/ 39052 h 39052"/>
                  <a:gd name="connsiteX4" fmla="*/ 0 w 26063"/>
                  <a:gd name="connsiteY4" fmla="*/ 29848 h 39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63" h="39052">
                    <a:moveTo>
                      <a:pt x="0" y="29848"/>
                    </a:moveTo>
                    <a:lnTo>
                      <a:pt x="3527" y="0"/>
                    </a:lnTo>
                    <a:lnTo>
                      <a:pt x="26063" y="0"/>
                    </a:lnTo>
                    <a:lnTo>
                      <a:pt x="13075" y="39052"/>
                    </a:lnTo>
                    <a:lnTo>
                      <a:pt x="0" y="29848"/>
                    </a:lnTo>
                    <a:close/>
                  </a:path>
                </a:pathLst>
              </a:custGeom>
              <a:solidFill>
                <a:srgbClr val="FFFFFF"/>
              </a:solidFill>
              <a:ln w="85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41655D1A-6A18-DAE8-7485-E8ADD999D446}"/>
                  </a:ext>
                </a:extLst>
              </p:cNvPr>
              <p:cNvSpPr/>
              <p:nvPr/>
            </p:nvSpPr>
            <p:spPr>
              <a:xfrm>
                <a:off x="8955563" y="3783212"/>
                <a:ext cx="24945" cy="22106"/>
              </a:xfrm>
              <a:custGeom>
                <a:avLst/>
                <a:gdLst>
                  <a:gd name="connsiteX0" fmla="*/ 0 w 24945"/>
                  <a:gd name="connsiteY0" fmla="*/ 22107 h 22106"/>
                  <a:gd name="connsiteX1" fmla="*/ 0 w 24945"/>
                  <a:gd name="connsiteY1" fmla="*/ 5247 h 22106"/>
                  <a:gd name="connsiteX2" fmla="*/ 15913 w 24945"/>
                  <a:gd name="connsiteY2" fmla="*/ 0 h 22106"/>
                  <a:gd name="connsiteX3" fmla="*/ 24945 w 24945"/>
                  <a:gd name="connsiteY3" fmla="*/ 22107 h 22106"/>
                  <a:gd name="connsiteX4" fmla="*/ 0 w 24945"/>
                  <a:gd name="connsiteY4" fmla="*/ 22107 h 22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945" h="22106">
                    <a:moveTo>
                      <a:pt x="0" y="22107"/>
                    </a:moveTo>
                    <a:lnTo>
                      <a:pt x="0" y="5247"/>
                    </a:lnTo>
                    <a:lnTo>
                      <a:pt x="15913" y="0"/>
                    </a:lnTo>
                    <a:lnTo>
                      <a:pt x="24945" y="22107"/>
                    </a:lnTo>
                    <a:lnTo>
                      <a:pt x="0" y="22107"/>
                    </a:lnTo>
                    <a:close/>
                  </a:path>
                </a:pathLst>
              </a:custGeom>
              <a:solidFill>
                <a:srgbClr val="FFFFFF"/>
              </a:solidFill>
              <a:ln w="85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89DA3C5E-97E8-668C-97C1-32968E12B525}"/>
                  </a:ext>
                </a:extLst>
              </p:cNvPr>
              <p:cNvSpPr/>
              <p:nvPr/>
            </p:nvSpPr>
            <p:spPr>
              <a:xfrm>
                <a:off x="9051473" y="4089952"/>
                <a:ext cx="39998" cy="34235"/>
              </a:xfrm>
              <a:custGeom>
                <a:avLst/>
                <a:gdLst>
                  <a:gd name="connsiteX0" fmla="*/ 0 w 39998"/>
                  <a:gd name="connsiteY0" fmla="*/ 26580 h 34235"/>
                  <a:gd name="connsiteX1" fmla="*/ 11010 w 39998"/>
                  <a:gd name="connsiteY1" fmla="*/ 0 h 34235"/>
                  <a:gd name="connsiteX2" fmla="*/ 39998 w 39998"/>
                  <a:gd name="connsiteY2" fmla="*/ 0 h 34235"/>
                  <a:gd name="connsiteX3" fmla="*/ 39998 w 39998"/>
                  <a:gd name="connsiteY3" fmla="*/ 17892 h 34235"/>
                  <a:gd name="connsiteX4" fmla="*/ 19870 w 39998"/>
                  <a:gd name="connsiteY4" fmla="*/ 34235 h 34235"/>
                  <a:gd name="connsiteX5" fmla="*/ 0 w 39998"/>
                  <a:gd name="connsiteY5" fmla="*/ 26580 h 34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998" h="34235">
                    <a:moveTo>
                      <a:pt x="0" y="26580"/>
                    </a:moveTo>
                    <a:lnTo>
                      <a:pt x="11010" y="0"/>
                    </a:lnTo>
                    <a:lnTo>
                      <a:pt x="39998" y="0"/>
                    </a:lnTo>
                    <a:lnTo>
                      <a:pt x="39998" y="17892"/>
                    </a:lnTo>
                    <a:lnTo>
                      <a:pt x="19870" y="34235"/>
                    </a:lnTo>
                    <a:lnTo>
                      <a:pt x="0" y="26580"/>
                    </a:lnTo>
                    <a:close/>
                  </a:path>
                </a:pathLst>
              </a:custGeom>
              <a:solidFill>
                <a:srgbClr val="FFFFFF"/>
              </a:solidFill>
              <a:ln w="85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BF3355E7-3B2E-BF49-0BF9-1A3730AB4E05}"/>
                  </a:ext>
                </a:extLst>
              </p:cNvPr>
              <p:cNvSpPr/>
              <p:nvPr/>
            </p:nvSpPr>
            <p:spPr>
              <a:xfrm>
                <a:off x="9316839" y="4496301"/>
                <a:ext cx="70792" cy="52987"/>
              </a:xfrm>
              <a:custGeom>
                <a:avLst/>
                <a:gdLst>
                  <a:gd name="connsiteX0" fmla="*/ 0 w 70792"/>
                  <a:gd name="connsiteY0" fmla="*/ 20386 h 52987"/>
                  <a:gd name="connsiteX1" fmla="*/ 46966 w 70792"/>
                  <a:gd name="connsiteY1" fmla="*/ 0 h 52987"/>
                  <a:gd name="connsiteX2" fmla="*/ 70793 w 70792"/>
                  <a:gd name="connsiteY2" fmla="*/ 31741 h 52987"/>
                  <a:gd name="connsiteX3" fmla="*/ 35439 w 70792"/>
                  <a:gd name="connsiteY3" fmla="*/ 52987 h 52987"/>
                  <a:gd name="connsiteX4" fmla="*/ 4387 w 70792"/>
                  <a:gd name="connsiteY4" fmla="*/ 52987 h 52987"/>
                  <a:gd name="connsiteX5" fmla="*/ 0 w 70792"/>
                  <a:gd name="connsiteY5" fmla="*/ 20386 h 52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0792" h="52987">
                    <a:moveTo>
                      <a:pt x="0" y="20386"/>
                    </a:moveTo>
                    <a:lnTo>
                      <a:pt x="46966" y="0"/>
                    </a:lnTo>
                    <a:lnTo>
                      <a:pt x="70793" y="31741"/>
                    </a:lnTo>
                    <a:lnTo>
                      <a:pt x="35439" y="52987"/>
                    </a:lnTo>
                    <a:lnTo>
                      <a:pt x="4387" y="52987"/>
                    </a:lnTo>
                    <a:lnTo>
                      <a:pt x="0" y="20386"/>
                    </a:lnTo>
                    <a:close/>
                  </a:path>
                </a:pathLst>
              </a:custGeom>
              <a:solidFill>
                <a:srgbClr val="FFFFFF"/>
              </a:solidFill>
              <a:ln w="85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AD48E2DC-C186-E803-DA7C-72F7075993D7}"/>
                  </a:ext>
                </a:extLst>
              </p:cNvPr>
              <p:cNvSpPr/>
              <p:nvPr/>
            </p:nvSpPr>
            <p:spPr>
              <a:xfrm>
                <a:off x="9114352" y="4717195"/>
                <a:ext cx="31740" cy="28643"/>
              </a:xfrm>
              <a:custGeom>
                <a:avLst/>
                <a:gdLst>
                  <a:gd name="connsiteX0" fmla="*/ 0 w 31740"/>
                  <a:gd name="connsiteY0" fmla="*/ 28644 h 28643"/>
                  <a:gd name="connsiteX1" fmla="*/ 0 w 31740"/>
                  <a:gd name="connsiteY1" fmla="*/ 8172 h 28643"/>
                  <a:gd name="connsiteX2" fmla="*/ 22967 w 31740"/>
                  <a:gd name="connsiteY2" fmla="*/ 0 h 28643"/>
                  <a:gd name="connsiteX3" fmla="*/ 31741 w 31740"/>
                  <a:gd name="connsiteY3" fmla="*/ 14279 h 28643"/>
                  <a:gd name="connsiteX4" fmla="*/ 0 w 31740"/>
                  <a:gd name="connsiteY4" fmla="*/ 28644 h 28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40" h="28643">
                    <a:moveTo>
                      <a:pt x="0" y="28644"/>
                    </a:moveTo>
                    <a:lnTo>
                      <a:pt x="0" y="8172"/>
                    </a:lnTo>
                    <a:lnTo>
                      <a:pt x="22967" y="0"/>
                    </a:lnTo>
                    <a:lnTo>
                      <a:pt x="31741" y="14279"/>
                    </a:lnTo>
                    <a:lnTo>
                      <a:pt x="0" y="28644"/>
                    </a:lnTo>
                    <a:close/>
                  </a:path>
                </a:pathLst>
              </a:custGeom>
              <a:solidFill>
                <a:srgbClr val="FFFFFF"/>
              </a:solidFill>
              <a:ln w="85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9" name="图形 39">
              <a:extLst>
                <a:ext uri="{FF2B5EF4-FFF2-40B4-BE49-F238E27FC236}">
                  <a16:creationId xmlns:a16="http://schemas.microsoft.com/office/drawing/2014/main" id="{01A7004F-D46E-5A91-170C-918DA8EA05A1}"/>
                </a:ext>
              </a:extLst>
            </p:cNvPr>
            <p:cNvGrpSpPr/>
            <p:nvPr/>
          </p:nvGrpSpPr>
          <p:grpSpPr>
            <a:xfrm>
              <a:off x="8955563" y="3758610"/>
              <a:ext cx="469572" cy="987228"/>
              <a:chOff x="8955563" y="3758610"/>
              <a:chExt cx="469572" cy="987228"/>
            </a:xfrm>
            <a:solidFill>
              <a:srgbClr val="FFFFFF"/>
            </a:solidFill>
          </p:grpSpPr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7403C407-A07D-4DB6-7996-FEE4D8D77070}"/>
                  </a:ext>
                </a:extLst>
              </p:cNvPr>
              <p:cNvSpPr/>
              <p:nvPr/>
            </p:nvSpPr>
            <p:spPr>
              <a:xfrm>
                <a:off x="9221015" y="3902002"/>
                <a:ext cx="39998" cy="42579"/>
              </a:xfrm>
              <a:custGeom>
                <a:avLst/>
                <a:gdLst>
                  <a:gd name="connsiteX0" fmla="*/ 0 w 39998"/>
                  <a:gd name="connsiteY0" fmla="*/ 42579 h 42579"/>
                  <a:gd name="connsiteX1" fmla="*/ 0 w 39998"/>
                  <a:gd name="connsiteY1" fmla="*/ 0 h 42579"/>
                  <a:gd name="connsiteX2" fmla="*/ 39998 w 39998"/>
                  <a:gd name="connsiteY2" fmla="*/ 12731 h 42579"/>
                  <a:gd name="connsiteX3" fmla="*/ 0 w 39998"/>
                  <a:gd name="connsiteY3" fmla="*/ 42579 h 42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998" h="42579">
                    <a:moveTo>
                      <a:pt x="0" y="42579"/>
                    </a:moveTo>
                    <a:lnTo>
                      <a:pt x="0" y="0"/>
                    </a:lnTo>
                    <a:lnTo>
                      <a:pt x="39998" y="12731"/>
                    </a:lnTo>
                    <a:lnTo>
                      <a:pt x="0" y="42579"/>
                    </a:lnTo>
                    <a:close/>
                  </a:path>
                </a:pathLst>
              </a:custGeom>
              <a:solidFill>
                <a:srgbClr val="FFFFFF"/>
              </a:solidFill>
              <a:ln w="85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1104000F-D8E7-09B6-9E73-9B854912DE50}"/>
                  </a:ext>
                </a:extLst>
              </p:cNvPr>
              <p:cNvSpPr/>
              <p:nvPr/>
            </p:nvSpPr>
            <p:spPr>
              <a:xfrm>
                <a:off x="9399072" y="3758610"/>
                <a:ext cx="26063" cy="29848"/>
              </a:xfrm>
              <a:custGeom>
                <a:avLst/>
                <a:gdLst>
                  <a:gd name="connsiteX0" fmla="*/ 0 w 26063"/>
                  <a:gd name="connsiteY0" fmla="*/ 29848 h 29848"/>
                  <a:gd name="connsiteX1" fmla="*/ 3527 w 26063"/>
                  <a:gd name="connsiteY1" fmla="*/ 0 h 29848"/>
                  <a:gd name="connsiteX2" fmla="*/ 26063 w 26063"/>
                  <a:gd name="connsiteY2" fmla="*/ 0 h 29848"/>
                  <a:gd name="connsiteX3" fmla="*/ 0 w 26063"/>
                  <a:gd name="connsiteY3" fmla="*/ 29848 h 29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63" h="29848">
                    <a:moveTo>
                      <a:pt x="0" y="29848"/>
                    </a:moveTo>
                    <a:lnTo>
                      <a:pt x="3527" y="0"/>
                    </a:lnTo>
                    <a:lnTo>
                      <a:pt x="26063" y="0"/>
                    </a:lnTo>
                    <a:lnTo>
                      <a:pt x="0" y="29848"/>
                    </a:lnTo>
                    <a:close/>
                  </a:path>
                </a:pathLst>
              </a:custGeom>
              <a:solidFill>
                <a:srgbClr val="FFFFFF"/>
              </a:solidFill>
              <a:ln w="85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EF5A0644-B3EF-8A18-F667-E71869201CD5}"/>
                  </a:ext>
                </a:extLst>
              </p:cNvPr>
              <p:cNvSpPr/>
              <p:nvPr/>
            </p:nvSpPr>
            <p:spPr>
              <a:xfrm>
                <a:off x="8955563" y="3783212"/>
                <a:ext cx="15913" cy="22106"/>
              </a:xfrm>
              <a:custGeom>
                <a:avLst/>
                <a:gdLst>
                  <a:gd name="connsiteX0" fmla="*/ 0 w 15913"/>
                  <a:gd name="connsiteY0" fmla="*/ 22107 h 22106"/>
                  <a:gd name="connsiteX1" fmla="*/ 0 w 15913"/>
                  <a:gd name="connsiteY1" fmla="*/ 5247 h 22106"/>
                  <a:gd name="connsiteX2" fmla="*/ 15913 w 15913"/>
                  <a:gd name="connsiteY2" fmla="*/ 0 h 22106"/>
                  <a:gd name="connsiteX3" fmla="*/ 0 w 15913"/>
                  <a:gd name="connsiteY3" fmla="*/ 22107 h 22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13" h="22106">
                    <a:moveTo>
                      <a:pt x="0" y="22107"/>
                    </a:moveTo>
                    <a:lnTo>
                      <a:pt x="0" y="5247"/>
                    </a:lnTo>
                    <a:lnTo>
                      <a:pt x="15913" y="0"/>
                    </a:lnTo>
                    <a:lnTo>
                      <a:pt x="0" y="22107"/>
                    </a:lnTo>
                    <a:close/>
                  </a:path>
                </a:pathLst>
              </a:custGeom>
              <a:solidFill>
                <a:srgbClr val="FFFFFF"/>
              </a:solidFill>
              <a:ln w="85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A6C96B1E-5D98-43B8-96CC-F648454F399C}"/>
                  </a:ext>
                </a:extLst>
              </p:cNvPr>
              <p:cNvSpPr/>
              <p:nvPr/>
            </p:nvSpPr>
            <p:spPr>
              <a:xfrm>
                <a:off x="9051473" y="4089952"/>
                <a:ext cx="39998" cy="26579"/>
              </a:xfrm>
              <a:custGeom>
                <a:avLst/>
                <a:gdLst>
                  <a:gd name="connsiteX0" fmla="*/ 0 w 39998"/>
                  <a:gd name="connsiteY0" fmla="*/ 26580 h 26579"/>
                  <a:gd name="connsiteX1" fmla="*/ 11010 w 39998"/>
                  <a:gd name="connsiteY1" fmla="*/ 0 h 26579"/>
                  <a:gd name="connsiteX2" fmla="*/ 39998 w 39998"/>
                  <a:gd name="connsiteY2" fmla="*/ 0 h 26579"/>
                  <a:gd name="connsiteX3" fmla="*/ 0 w 39998"/>
                  <a:gd name="connsiteY3" fmla="*/ 26580 h 26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998" h="26579">
                    <a:moveTo>
                      <a:pt x="0" y="26580"/>
                    </a:moveTo>
                    <a:lnTo>
                      <a:pt x="11010" y="0"/>
                    </a:lnTo>
                    <a:lnTo>
                      <a:pt x="39998" y="0"/>
                    </a:lnTo>
                    <a:lnTo>
                      <a:pt x="0" y="26580"/>
                    </a:lnTo>
                    <a:close/>
                  </a:path>
                </a:pathLst>
              </a:custGeom>
              <a:solidFill>
                <a:srgbClr val="FFFFFF"/>
              </a:solidFill>
              <a:ln w="85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20BCAB68-C721-B7B8-ADAB-945CAE4F1274}"/>
                  </a:ext>
                </a:extLst>
              </p:cNvPr>
              <p:cNvSpPr/>
              <p:nvPr/>
            </p:nvSpPr>
            <p:spPr>
              <a:xfrm>
                <a:off x="9316839" y="4496301"/>
                <a:ext cx="46965" cy="52987"/>
              </a:xfrm>
              <a:custGeom>
                <a:avLst/>
                <a:gdLst>
                  <a:gd name="connsiteX0" fmla="*/ 0 w 46965"/>
                  <a:gd name="connsiteY0" fmla="*/ 20386 h 52987"/>
                  <a:gd name="connsiteX1" fmla="*/ 46966 w 46965"/>
                  <a:gd name="connsiteY1" fmla="*/ 0 h 52987"/>
                  <a:gd name="connsiteX2" fmla="*/ 4387 w 46965"/>
                  <a:gd name="connsiteY2" fmla="*/ 52987 h 52987"/>
                  <a:gd name="connsiteX3" fmla="*/ 0 w 46965"/>
                  <a:gd name="connsiteY3" fmla="*/ 20386 h 52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65" h="52987">
                    <a:moveTo>
                      <a:pt x="0" y="20386"/>
                    </a:moveTo>
                    <a:lnTo>
                      <a:pt x="46966" y="0"/>
                    </a:lnTo>
                    <a:lnTo>
                      <a:pt x="4387" y="52987"/>
                    </a:lnTo>
                    <a:lnTo>
                      <a:pt x="0" y="20386"/>
                    </a:lnTo>
                    <a:close/>
                  </a:path>
                </a:pathLst>
              </a:custGeom>
              <a:solidFill>
                <a:srgbClr val="FFFFFF"/>
              </a:solidFill>
              <a:ln w="85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50772357-2BE8-8F3E-7CBA-EF6E88F92279}"/>
                  </a:ext>
                </a:extLst>
              </p:cNvPr>
              <p:cNvSpPr/>
              <p:nvPr/>
            </p:nvSpPr>
            <p:spPr>
              <a:xfrm>
                <a:off x="9114352" y="4717195"/>
                <a:ext cx="22966" cy="28643"/>
              </a:xfrm>
              <a:custGeom>
                <a:avLst/>
                <a:gdLst>
                  <a:gd name="connsiteX0" fmla="*/ 0 w 22966"/>
                  <a:gd name="connsiteY0" fmla="*/ 28644 h 28643"/>
                  <a:gd name="connsiteX1" fmla="*/ 0 w 22966"/>
                  <a:gd name="connsiteY1" fmla="*/ 8172 h 28643"/>
                  <a:gd name="connsiteX2" fmla="*/ 22967 w 22966"/>
                  <a:gd name="connsiteY2" fmla="*/ 0 h 28643"/>
                  <a:gd name="connsiteX3" fmla="*/ 0 w 22966"/>
                  <a:gd name="connsiteY3" fmla="*/ 28644 h 28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966" h="28643">
                    <a:moveTo>
                      <a:pt x="0" y="28644"/>
                    </a:moveTo>
                    <a:lnTo>
                      <a:pt x="0" y="8172"/>
                    </a:lnTo>
                    <a:lnTo>
                      <a:pt x="22967" y="0"/>
                    </a:lnTo>
                    <a:lnTo>
                      <a:pt x="0" y="28644"/>
                    </a:lnTo>
                    <a:close/>
                  </a:path>
                </a:pathLst>
              </a:custGeom>
              <a:solidFill>
                <a:srgbClr val="FFFFFF"/>
              </a:solidFill>
              <a:ln w="85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45FA71C4-FDDC-B3F2-1B4F-62D2A4BF539C}"/>
                </a:ext>
              </a:extLst>
            </p:cNvPr>
            <p:cNvSpPr/>
            <p:nvPr/>
          </p:nvSpPr>
          <p:spPr>
            <a:xfrm>
              <a:off x="8735197" y="3963906"/>
              <a:ext cx="631876" cy="418882"/>
            </a:xfrm>
            <a:custGeom>
              <a:avLst/>
              <a:gdLst>
                <a:gd name="connsiteX0" fmla="*/ 121102 w 631876"/>
                <a:gd name="connsiteY0" fmla="*/ 1320 h 418882"/>
                <a:gd name="connsiteX1" fmla="*/ 314642 w 631876"/>
                <a:gd name="connsiteY1" fmla="*/ 286125 h 418882"/>
                <a:gd name="connsiteX2" fmla="*/ 581298 w 631876"/>
                <a:gd name="connsiteY2" fmla="*/ 128454 h 418882"/>
                <a:gd name="connsiteX3" fmla="*/ 631877 w 631876"/>
                <a:gd name="connsiteY3" fmla="*/ 175076 h 418882"/>
                <a:gd name="connsiteX4" fmla="*/ 300621 w 631876"/>
                <a:gd name="connsiteY4" fmla="*/ 417819 h 418882"/>
                <a:gd name="connsiteX5" fmla="*/ 6440 w 631876"/>
                <a:gd name="connsiteY5" fmla="*/ 161485 h 418882"/>
                <a:gd name="connsiteX6" fmla="*/ 35772 w 631876"/>
                <a:gd name="connsiteY6" fmla="*/ 38996 h 418882"/>
                <a:gd name="connsiteX7" fmla="*/ 121102 w 631876"/>
                <a:gd name="connsiteY7" fmla="*/ 1320 h 418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1876" h="418882">
                  <a:moveTo>
                    <a:pt x="121102" y="1320"/>
                  </a:moveTo>
                  <a:cubicBezTo>
                    <a:pt x="221571" y="70736"/>
                    <a:pt x="269225" y="288276"/>
                    <a:pt x="314642" y="286125"/>
                  </a:cubicBezTo>
                  <a:cubicBezTo>
                    <a:pt x="360060" y="283975"/>
                    <a:pt x="581298" y="128454"/>
                    <a:pt x="581298" y="128454"/>
                  </a:cubicBezTo>
                  <a:lnTo>
                    <a:pt x="631877" y="175076"/>
                  </a:lnTo>
                  <a:cubicBezTo>
                    <a:pt x="631877" y="175076"/>
                    <a:pt x="434035" y="401303"/>
                    <a:pt x="300621" y="417819"/>
                  </a:cubicBezTo>
                  <a:cubicBezTo>
                    <a:pt x="167207" y="434334"/>
                    <a:pt x="157831" y="254385"/>
                    <a:pt x="6440" y="161485"/>
                  </a:cubicBezTo>
                  <a:cubicBezTo>
                    <a:pt x="6440" y="161485"/>
                    <a:pt x="-20484" y="88886"/>
                    <a:pt x="35772" y="38996"/>
                  </a:cubicBezTo>
                  <a:cubicBezTo>
                    <a:pt x="92028" y="-10895"/>
                    <a:pt x="121102" y="1320"/>
                    <a:pt x="121102" y="1320"/>
                  </a:cubicBezTo>
                  <a:close/>
                </a:path>
              </a:pathLst>
            </a:custGeom>
            <a:solidFill>
              <a:srgbClr val="263238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832CD910-28E5-15C7-ACD4-64062316C606}"/>
                </a:ext>
              </a:extLst>
            </p:cNvPr>
            <p:cNvSpPr/>
            <p:nvPr/>
          </p:nvSpPr>
          <p:spPr>
            <a:xfrm>
              <a:off x="8735541" y="3964090"/>
              <a:ext cx="631876" cy="418954"/>
            </a:xfrm>
            <a:custGeom>
              <a:avLst/>
              <a:gdLst>
                <a:gd name="connsiteX0" fmla="*/ 631877 w 631876"/>
                <a:gd name="connsiteY0" fmla="*/ 175064 h 418954"/>
                <a:gd name="connsiteX1" fmla="*/ 300621 w 631876"/>
                <a:gd name="connsiteY1" fmla="*/ 417807 h 418954"/>
                <a:gd name="connsiteX2" fmla="*/ 160670 w 631876"/>
                <a:gd name="connsiteY2" fmla="*/ 331273 h 418954"/>
                <a:gd name="connsiteX3" fmla="*/ 6440 w 631876"/>
                <a:gd name="connsiteY3" fmla="*/ 161474 h 418954"/>
                <a:gd name="connsiteX4" fmla="*/ 35772 w 631876"/>
                <a:gd name="connsiteY4" fmla="*/ 38984 h 418954"/>
                <a:gd name="connsiteX5" fmla="*/ 80845 w 631876"/>
                <a:gd name="connsiteY5" fmla="*/ 7932 h 418954"/>
                <a:gd name="connsiteX6" fmla="*/ 120758 w 631876"/>
                <a:gd name="connsiteY6" fmla="*/ 1308 h 418954"/>
                <a:gd name="connsiteX7" fmla="*/ 314298 w 631876"/>
                <a:gd name="connsiteY7" fmla="*/ 286114 h 418954"/>
                <a:gd name="connsiteX8" fmla="*/ 580954 w 631876"/>
                <a:gd name="connsiteY8" fmla="*/ 128443 h 418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1876" h="418954">
                  <a:moveTo>
                    <a:pt x="631877" y="175064"/>
                  </a:moveTo>
                  <a:cubicBezTo>
                    <a:pt x="631877" y="175064"/>
                    <a:pt x="434035" y="401292"/>
                    <a:pt x="300621" y="417807"/>
                  </a:cubicBezTo>
                  <a:cubicBezTo>
                    <a:pt x="234129" y="426409"/>
                    <a:pt x="198432" y="385551"/>
                    <a:pt x="160670" y="331273"/>
                  </a:cubicBezTo>
                  <a:cubicBezTo>
                    <a:pt x="122908" y="276996"/>
                    <a:pt x="82394" y="208095"/>
                    <a:pt x="6440" y="161474"/>
                  </a:cubicBezTo>
                  <a:cubicBezTo>
                    <a:pt x="6440" y="161474"/>
                    <a:pt x="-20484" y="88875"/>
                    <a:pt x="35772" y="38984"/>
                  </a:cubicBezTo>
                  <a:cubicBezTo>
                    <a:pt x="49216" y="26508"/>
                    <a:pt x="64398" y="16049"/>
                    <a:pt x="80845" y="7932"/>
                  </a:cubicBezTo>
                  <a:cubicBezTo>
                    <a:pt x="107339" y="-4369"/>
                    <a:pt x="120758" y="1308"/>
                    <a:pt x="120758" y="1308"/>
                  </a:cubicBezTo>
                  <a:cubicBezTo>
                    <a:pt x="221227" y="70725"/>
                    <a:pt x="268881" y="288264"/>
                    <a:pt x="314298" y="286114"/>
                  </a:cubicBezTo>
                  <a:cubicBezTo>
                    <a:pt x="359716" y="283963"/>
                    <a:pt x="580954" y="128443"/>
                    <a:pt x="580954" y="128443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79A95335-1625-A95F-FD65-8D64250E7C7A}"/>
                </a:ext>
              </a:extLst>
            </p:cNvPr>
            <p:cNvSpPr/>
            <p:nvPr/>
          </p:nvSpPr>
          <p:spPr>
            <a:xfrm>
              <a:off x="8735541" y="3972021"/>
              <a:ext cx="160856" cy="323341"/>
            </a:xfrm>
            <a:custGeom>
              <a:avLst/>
              <a:gdLst>
                <a:gd name="connsiteX0" fmla="*/ 160670 w 160856"/>
                <a:gd name="connsiteY0" fmla="*/ 323342 h 323341"/>
                <a:gd name="connsiteX1" fmla="*/ 6440 w 160856"/>
                <a:gd name="connsiteY1" fmla="*/ 153542 h 323341"/>
                <a:gd name="connsiteX2" fmla="*/ 35772 w 160856"/>
                <a:gd name="connsiteY2" fmla="*/ 31052 h 323341"/>
                <a:gd name="connsiteX3" fmla="*/ 80845 w 160856"/>
                <a:gd name="connsiteY3" fmla="*/ 0 h 323341"/>
                <a:gd name="connsiteX4" fmla="*/ 160670 w 160856"/>
                <a:gd name="connsiteY4" fmla="*/ 323342 h 323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856" h="323341">
                  <a:moveTo>
                    <a:pt x="160670" y="323342"/>
                  </a:moveTo>
                  <a:cubicBezTo>
                    <a:pt x="122564" y="268720"/>
                    <a:pt x="82394" y="200164"/>
                    <a:pt x="6440" y="153542"/>
                  </a:cubicBezTo>
                  <a:cubicBezTo>
                    <a:pt x="6440" y="153542"/>
                    <a:pt x="-20484" y="80943"/>
                    <a:pt x="35772" y="31052"/>
                  </a:cubicBezTo>
                  <a:cubicBezTo>
                    <a:pt x="49216" y="18577"/>
                    <a:pt x="64398" y="8117"/>
                    <a:pt x="80845" y="0"/>
                  </a:cubicBezTo>
                  <a:cubicBezTo>
                    <a:pt x="109833" y="69675"/>
                    <a:pt x="164455" y="216163"/>
                    <a:pt x="160670" y="32334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547E749A-541B-2726-90C7-02240BCCAE3D}"/>
                </a:ext>
              </a:extLst>
            </p:cNvPr>
            <p:cNvSpPr/>
            <p:nvPr/>
          </p:nvSpPr>
          <p:spPr>
            <a:xfrm>
              <a:off x="8711530" y="4977744"/>
              <a:ext cx="160853" cy="153026"/>
            </a:xfrm>
            <a:custGeom>
              <a:avLst/>
              <a:gdLst>
                <a:gd name="connsiteX0" fmla="*/ 0 w 160853"/>
                <a:gd name="connsiteY0" fmla="*/ 136597 h 153026"/>
                <a:gd name="connsiteX1" fmla="*/ 77760 w 160853"/>
                <a:gd name="connsiteY1" fmla="*/ 153026 h 153026"/>
                <a:gd name="connsiteX2" fmla="*/ 160854 w 160853"/>
                <a:gd name="connsiteY2" fmla="*/ 16429 h 153026"/>
                <a:gd name="connsiteX3" fmla="*/ 83093 w 160853"/>
                <a:gd name="connsiteY3" fmla="*/ 0 h 153026"/>
                <a:gd name="connsiteX4" fmla="*/ 0 w 160853"/>
                <a:gd name="connsiteY4" fmla="*/ 136597 h 153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853" h="153026">
                  <a:moveTo>
                    <a:pt x="0" y="136597"/>
                  </a:moveTo>
                  <a:lnTo>
                    <a:pt x="77760" y="153026"/>
                  </a:lnTo>
                  <a:lnTo>
                    <a:pt x="160854" y="16429"/>
                  </a:lnTo>
                  <a:lnTo>
                    <a:pt x="83093" y="0"/>
                  </a:lnTo>
                  <a:lnTo>
                    <a:pt x="0" y="136597"/>
                  </a:lnTo>
                  <a:close/>
                </a:path>
              </a:pathLst>
            </a:custGeom>
            <a:solidFill>
              <a:srgbClr val="B97964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73C4BFA6-ED62-227E-FA6C-366533921158}"/>
                </a:ext>
              </a:extLst>
            </p:cNvPr>
            <p:cNvSpPr/>
            <p:nvPr/>
          </p:nvSpPr>
          <p:spPr>
            <a:xfrm>
              <a:off x="8697292" y="5097818"/>
              <a:ext cx="240642" cy="81293"/>
            </a:xfrm>
            <a:custGeom>
              <a:avLst/>
              <a:gdLst>
                <a:gd name="connsiteX0" fmla="*/ 107654 w 240642"/>
                <a:gd name="connsiteY0" fmla="*/ 7 h 81293"/>
                <a:gd name="connsiteX1" fmla="*/ 20603 w 240642"/>
                <a:gd name="connsiteY1" fmla="*/ 7 h 81293"/>
                <a:gd name="connsiteX2" fmla="*/ 14496 w 240642"/>
                <a:gd name="connsiteY2" fmla="*/ 4910 h 81293"/>
                <a:gd name="connsiteX3" fmla="*/ 217 w 240642"/>
                <a:gd name="connsiteY3" fmla="*/ 68735 h 81293"/>
                <a:gd name="connsiteX4" fmla="*/ 8389 w 240642"/>
                <a:gd name="connsiteY4" fmla="*/ 81208 h 81293"/>
                <a:gd name="connsiteX5" fmla="*/ 10711 w 240642"/>
                <a:gd name="connsiteY5" fmla="*/ 81208 h 81293"/>
                <a:gd name="connsiteX6" fmla="*/ 94751 w 240642"/>
                <a:gd name="connsiteY6" fmla="*/ 79057 h 81293"/>
                <a:gd name="connsiteX7" fmla="*/ 212251 w 240642"/>
                <a:gd name="connsiteY7" fmla="*/ 81294 h 81293"/>
                <a:gd name="connsiteX8" fmla="*/ 233928 w 240642"/>
                <a:gd name="connsiteY8" fmla="*/ 48865 h 81293"/>
                <a:gd name="connsiteX9" fmla="*/ 119524 w 240642"/>
                <a:gd name="connsiteY9" fmla="*/ 4308 h 81293"/>
                <a:gd name="connsiteX10" fmla="*/ 107653 w 240642"/>
                <a:gd name="connsiteY10" fmla="*/ 7 h 8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0642" h="81293">
                  <a:moveTo>
                    <a:pt x="107654" y="7"/>
                  </a:moveTo>
                  <a:lnTo>
                    <a:pt x="20603" y="7"/>
                  </a:lnTo>
                  <a:cubicBezTo>
                    <a:pt x="17684" y="47"/>
                    <a:pt x="15166" y="2068"/>
                    <a:pt x="14496" y="4910"/>
                  </a:cubicBezTo>
                  <a:lnTo>
                    <a:pt x="217" y="68735"/>
                  </a:lnTo>
                  <a:cubicBezTo>
                    <a:pt x="-949" y="74432"/>
                    <a:pt x="2700" y="80002"/>
                    <a:pt x="8389" y="81208"/>
                  </a:cubicBezTo>
                  <a:lnTo>
                    <a:pt x="10711" y="81208"/>
                  </a:lnTo>
                  <a:cubicBezTo>
                    <a:pt x="38839" y="80778"/>
                    <a:pt x="59398" y="79057"/>
                    <a:pt x="94751" y="79057"/>
                  </a:cubicBezTo>
                  <a:cubicBezTo>
                    <a:pt x="116513" y="79057"/>
                    <a:pt x="182231" y="81294"/>
                    <a:pt x="212251" y="81294"/>
                  </a:cubicBezTo>
                  <a:cubicBezTo>
                    <a:pt x="242272" y="81294"/>
                    <a:pt x="246659" y="51618"/>
                    <a:pt x="233928" y="48865"/>
                  </a:cubicBezTo>
                  <a:cubicBezTo>
                    <a:pt x="178790" y="36823"/>
                    <a:pt x="137158" y="20135"/>
                    <a:pt x="119524" y="4308"/>
                  </a:cubicBezTo>
                  <a:cubicBezTo>
                    <a:pt x="116255" y="1421"/>
                    <a:pt x="112012" y="-116"/>
                    <a:pt x="107653" y="7"/>
                  </a:cubicBezTo>
                  <a:close/>
                </a:path>
              </a:pathLst>
            </a:custGeom>
            <a:solidFill>
              <a:schemeClr val="accent1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72F45143-E1C8-0F98-AD02-5B968201170F}"/>
                </a:ext>
              </a:extLst>
            </p:cNvPr>
            <p:cNvSpPr/>
            <p:nvPr/>
          </p:nvSpPr>
          <p:spPr>
            <a:xfrm>
              <a:off x="8808544" y="5092172"/>
              <a:ext cx="37519" cy="18292"/>
            </a:xfrm>
            <a:custGeom>
              <a:avLst/>
              <a:gdLst>
                <a:gd name="connsiteX0" fmla="*/ 1305 w 37519"/>
                <a:gd name="connsiteY0" fmla="*/ 15631 h 18292"/>
                <a:gd name="connsiteX1" fmla="*/ 14 w 37519"/>
                <a:gd name="connsiteY1" fmla="*/ 14168 h 18292"/>
                <a:gd name="connsiteX2" fmla="*/ 875 w 37519"/>
                <a:gd name="connsiteY2" fmla="*/ 12448 h 18292"/>
                <a:gd name="connsiteX3" fmla="*/ 34508 w 37519"/>
                <a:gd name="connsiteY3" fmla="*/ 750 h 18292"/>
                <a:gd name="connsiteX4" fmla="*/ 37432 w 37519"/>
                <a:gd name="connsiteY4" fmla="*/ 5481 h 18292"/>
                <a:gd name="connsiteX5" fmla="*/ 33819 w 37519"/>
                <a:gd name="connsiteY5" fmla="*/ 14599 h 18292"/>
                <a:gd name="connsiteX6" fmla="*/ 20143 w 37519"/>
                <a:gd name="connsiteY6" fmla="*/ 18212 h 18292"/>
                <a:gd name="connsiteX7" fmla="*/ 1305 w 37519"/>
                <a:gd name="connsiteY7" fmla="*/ 15631 h 18292"/>
                <a:gd name="connsiteX8" fmla="*/ 6294 w 37519"/>
                <a:gd name="connsiteY8" fmla="*/ 13222 h 18292"/>
                <a:gd name="connsiteX9" fmla="*/ 32099 w 37519"/>
                <a:gd name="connsiteY9" fmla="*/ 11932 h 18292"/>
                <a:gd name="connsiteX10" fmla="*/ 34422 w 37519"/>
                <a:gd name="connsiteY10" fmla="*/ 5825 h 18292"/>
                <a:gd name="connsiteX11" fmla="*/ 33303 w 37519"/>
                <a:gd name="connsiteY11" fmla="*/ 3846 h 18292"/>
                <a:gd name="connsiteX12" fmla="*/ 31067 w 37519"/>
                <a:gd name="connsiteY12" fmla="*/ 3846 h 18292"/>
                <a:gd name="connsiteX13" fmla="*/ 6294 w 37519"/>
                <a:gd name="connsiteY13" fmla="*/ 13222 h 1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519" h="18292">
                  <a:moveTo>
                    <a:pt x="1305" y="15631"/>
                  </a:moveTo>
                  <a:cubicBezTo>
                    <a:pt x="637" y="15420"/>
                    <a:pt x="141" y="14857"/>
                    <a:pt x="14" y="14168"/>
                  </a:cubicBezTo>
                  <a:cubicBezTo>
                    <a:pt x="-76" y="13473"/>
                    <a:pt x="264" y="12793"/>
                    <a:pt x="875" y="12448"/>
                  </a:cubicBezTo>
                  <a:cubicBezTo>
                    <a:pt x="3455" y="10814"/>
                    <a:pt x="26680" y="-3379"/>
                    <a:pt x="34508" y="750"/>
                  </a:cubicBezTo>
                  <a:cubicBezTo>
                    <a:pt x="36322" y="1622"/>
                    <a:pt x="37463" y="3469"/>
                    <a:pt x="37432" y="5481"/>
                  </a:cubicBezTo>
                  <a:cubicBezTo>
                    <a:pt x="37891" y="8941"/>
                    <a:pt x="36523" y="12392"/>
                    <a:pt x="33819" y="14599"/>
                  </a:cubicBezTo>
                  <a:cubicBezTo>
                    <a:pt x="29822" y="17363"/>
                    <a:pt x="24984" y="18641"/>
                    <a:pt x="20143" y="18212"/>
                  </a:cubicBezTo>
                  <a:cubicBezTo>
                    <a:pt x="13788" y="18041"/>
                    <a:pt x="7471" y="17176"/>
                    <a:pt x="1305" y="15631"/>
                  </a:cubicBezTo>
                  <a:close/>
                  <a:moveTo>
                    <a:pt x="6294" y="13222"/>
                  </a:moveTo>
                  <a:cubicBezTo>
                    <a:pt x="14737" y="16161"/>
                    <a:pt x="23992" y="15698"/>
                    <a:pt x="32099" y="11932"/>
                  </a:cubicBezTo>
                  <a:cubicBezTo>
                    <a:pt x="33814" y="10391"/>
                    <a:pt x="34679" y="8116"/>
                    <a:pt x="34422" y="5825"/>
                  </a:cubicBezTo>
                  <a:cubicBezTo>
                    <a:pt x="34422" y="4449"/>
                    <a:pt x="33734" y="3846"/>
                    <a:pt x="33303" y="3846"/>
                  </a:cubicBezTo>
                  <a:cubicBezTo>
                    <a:pt x="32573" y="3636"/>
                    <a:pt x="31798" y="3636"/>
                    <a:pt x="31067" y="3846"/>
                  </a:cubicBezTo>
                  <a:cubicBezTo>
                    <a:pt x="22274" y="5314"/>
                    <a:pt x="13855" y="8500"/>
                    <a:pt x="6294" y="13222"/>
                  </a:cubicBezTo>
                  <a:close/>
                </a:path>
              </a:pathLst>
            </a:custGeom>
            <a:solidFill>
              <a:srgbClr val="407BFF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1B8CED09-ABAB-CCE6-4D3F-7857E61239A8}"/>
                </a:ext>
              </a:extLst>
            </p:cNvPr>
            <p:cNvSpPr/>
            <p:nvPr/>
          </p:nvSpPr>
          <p:spPr>
            <a:xfrm>
              <a:off x="8808472" y="5075977"/>
              <a:ext cx="22899" cy="32169"/>
            </a:xfrm>
            <a:custGeom>
              <a:avLst/>
              <a:gdLst>
                <a:gd name="connsiteX0" fmla="*/ 860 w 22899"/>
                <a:gd name="connsiteY0" fmla="*/ 32170 h 32169"/>
                <a:gd name="connsiteX1" fmla="*/ 0 w 22899"/>
                <a:gd name="connsiteY1" fmla="*/ 30622 h 32169"/>
                <a:gd name="connsiteX2" fmla="*/ 10150 w 22899"/>
                <a:gd name="connsiteY2" fmla="*/ 2236 h 32169"/>
                <a:gd name="connsiteX3" fmla="*/ 17376 w 22899"/>
                <a:gd name="connsiteY3" fmla="*/ 85 h 32169"/>
                <a:gd name="connsiteX4" fmla="*/ 22795 w 22899"/>
                <a:gd name="connsiteY4" fmla="*/ 4558 h 32169"/>
                <a:gd name="connsiteX5" fmla="*/ 2581 w 22899"/>
                <a:gd name="connsiteY5" fmla="*/ 31912 h 32169"/>
                <a:gd name="connsiteX6" fmla="*/ 1806 w 22899"/>
                <a:gd name="connsiteY6" fmla="*/ 31912 h 32169"/>
                <a:gd name="connsiteX7" fmla="*/ 860 w 22899"/>
                <a:gd name="connsiteY7" fmla="*/ 32170 h 32169"/>
                <a:gd name="connsiteX8" fmla="*/ 12301 w 22899"/>
                <a:gd name="connsiteY8" fmla="*/ 4300 h 32169"/>
                <a:gd name="connsiteX9" fmla="*/ 3699 w 22899"/>
                <a:gd name="connsiteY9" fmla="*/ 26665 h 32169"/>
                <a:gd name="connsiteX10" fmla="*/ 19268 w 22899"/>
                <a:gd name="connsiteY10" fmla="*/ 4558 h 32169"/>
                <a:gd name="connsiteX11" fmla="*/ 16860 w 22899"/>
                <a:gd name="connsiteY11" fmla="*/ 2838 h 32169"/>
                <a:gd name="connsiteX12" fmla="*/ 15999 w 22899"/>
                <a:gd name="connsiteY12" fmla="*/ 2838 h 32169"/>
                <a:gd name="connsiteX13" fmla="*/ 12387 w 22899"/>
                <a:gd name="connsiteY13" fmla="*/ 4300 h 32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899" h="32169">
                  <a:moveTo>
                    <a:pt x="860" y="32170"/>
                  </a:moveTo>
                  <a:cubicBezTo>
                    <a:pt x="335" y="31828"/>
                    <a:pt x="13" y="31248"/>
                    <a:pt x="0" y="30622"/>
                  </a:cubicBezTo>
                  <a:cubicBezTo>
                    <a:pt x="0" y="29590"/>
                    <a:pt x="1892" y="9031"/>
                    <a:pt x="10150" y="2236"/>
                  </a:cubicBezTo>
                  <a:cubicBezTo>
                    <a:pt x="12136" y="510"/>
                    <a:pt x="14770" y="-274"/>
                    <a:pt x="17376" y="85"/>
                  </a:cubicBezTo>
                  <a:cubicBezTo>
                    <a:pt x="20035" y="45"/>
                    <a:pt x="22331" y="1939"/>
                    <a:pt x="22795" y="4558"/>
                  </a:cubicBezTo>
                  <a:cubicBezTo>
                    <a:pt x="24257" y="12128"/>
                    <a:pt x="9978" y="27869"/>
                    <a:pt x="2581" y="31912"/>
                  </a:cubicBezTo>
                  <a:lnTo>
                    <a:pt x="1806" y="31912"/>
                  </a:lnTo>
                  <a:cubicBezTo>
                    <a:pt x="1518" y="32076"/>
                    <a:pt x="1192" y="32165"/>
                    <a:pt x="860" y="32170"/>
                  </a:cubicBezTo>
                  <a:close/>
                  <a:moveTo>
                    <a:pt x="12301" y="4300"/>
                  </a:moveTo>
                  <a:cubicBezTo>
                    <a:pt x="7239" y="10715"/>
                    <a:pt x="4240" y="18512"/>
                    <a:pt x="3699" y="26665"/>
                  </a:cubicBezTo>
                  <a:cubicBezTo>
                    <a:pt x="11096" y="21160"/>
                    <a:pt x="20214" y="9461"/>
                    <a:pt x="19268" y="4558"/>
                  </a:cubicBezTo>
                  <a:cubicBezTo>
                    <a:pt x="19268" y="4042"/>
                    <a:pt x="19268" y="2838"/>
                    <a:pt x="16860" y="2838"/>
                  </a:cubicBezTo>
                  <a:lnTo>
                    <a:pt x="15999" y="2838"/>
                  </a:lnTo>
                  <a:cubicBezTo>
                    <a:pt x="14666" y="2911"/>
                    <a:pt x="13395" y="3426"/>
                    <a:pt x="12387" y="4300"/>
                  </a:cubicBezTo>
                  <a:close/>
                </a:path>
              </a:pathLst>
            </a:custGeom>
            <a:solidFill>
              <a:srgbClr val="407BFF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E091413E-96FA-2352-6FFA-17795882373A}"/>
                </a:ext>
              </a:extLst>
            </p:cNvPr>
            <p:cNvSpPr/>
            <p:nvPr/>
          </p:nvSpPr>
          <p:spPr>
            <a:xfrm>
              <a:off x="8751700" y="4977744"/>
              <a:ext cx="120683" cy="86878"/>
            </a:xfrm>
            <a:custGeom>
              <a:avLst/>
              <a:gdLst>
                <a:gd name="connsiteX0" fmla="*/ 42923 w 120683"/>
                <a:gd name="connsiteY0" fmla="*/ 0 h 86878"/>
                <a:gd name="connsiteX1" fmla="*/ 120683 w 120683"/>
                <a:gd name="connsiteY1" fmla="*/ 16429 h 86878"/>
                <a:gd name="connsiteX2" fmla="*/ 77760 w 120683"/>
                <a:gd name="connsiteY2" fmla="*/ 86878 h 86878"/>
                <a:gd name="connsiteX3" fmla="*/ 0 w 120683"/>
                <a:gd name="connsiteY3" fmla="*/ 70449 h 86878"/>
                <a:gd name="connsiteX4" fmla="*/ 42923 w 120683"/>
                <a:gd name="connsiteY4" fmla="*/ 0 h 8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683" h="86878">
                  <a:moveTo>
                    <a:pt x="42923" y="0"/>
                  </a:moveTo>
                  <a:lnTo>
                    <a:pt x="120683" y="16429"/>
                  </a:lnTo>
                  <a:lnTo>
                    <a:pt x="77760" y="86878"/>
                  </a:lnTo>
                  <a:lnTo>
                    <a:pt x="0" y="70449"/>
                  </a:lnTo>
                  <a:lnTo>
                    <a:pt x="42923" y="0"/>
                  </a:lnTo>
                  <a:close/>
                </a:path>
              </a:pathLst>
            </a:custGeom>
            <a:solidFill>
              <a:schemeClr val="tx2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1E508FAC-B93C-2634-D1DC-0CC61A92E276}"/>
                </a:ext>
              </a:extLst>
            </p:cNvPr>
            <p:cNvSpPr/>
            <p:nvPr/>
          </p:nvSpPr>
          <p:spPr>
            <a:xfrm>
              <a:off x="8222251" y="4410555"/>
              <a:ext cx="889893" cy="636604"/>
            </a:xfrm>
            <a:custGeom>
              <a:avLst/>
              <a:gdLst>
                <a:gd name="connsiteX0" fmla="*/ 269299 w 889893"/>
                <a:gd name="connsiteY0" fmla="*/ 366164 h 636604"/>
                <a:gd name="connsiteX1" fmla="*/ 282116 w 889893"/>
                <a:gd name="connsiteY1" fmla="*/ 365304 h 636604"/>
                <a:gd name="connsiteX2" fmla="*/ 533288 w 889893"/>
                <a:gd name="connsiteY2" fmla="*/ 313693 h 636604"/>
                <a:gd name="connsiteX3" fmla="*/ 657240 w 889893"/>
                <a:gd name="connsiteY3" fmla="*/ 270684 h 636604"/>
                <a:gd name="connsiteX4" fmla="*/ 516343 w 889893"/>
                <a:gd name="connsiteY4" fmla="*/ 628605 h 636604"/>
                <a:gd name="connsiteX5" fmla="*/ 645370 w 889893"/>
                <a:gd name="connsiteY5" fmla="*/ 636605 h 636604"/>
                <a:gd name="connsiteX6" fmla="*/ 851813 w 889893"/>
                <a:gd name="connsiteY6" fmla="*/ 51683 h 636604"/>
                <a:gd name="connsiteX7" fmla="*/ 426196 w 889893"/>
                <a:gd name="connsiteY7" fmla="*/ 63037 h 636604"/>
                <a:gd name="connsiteX8" fmla="*/ 923 w 889893"/>
                <a:gd name="connsiteY8" fmla="*/ 66133 h 636604"/>
                <a:gd name="connsiteX9" fmla="*/ 269299 w 889893"/>
                <a:gd name="connsiteY9" fmla="*/ 366164 h 636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9893" h="636604">
                  <a:moveTo>
                    <a:pt x="269299" y="366164"/>
                  </a:moveTo>
                  <a:cubicBezTo>
                    <a:pt x="273514" y="366164"/>
                    <a:pt x="277901" y="365648"/>
                    <a:pt x="282116" y="365304"/>
                  </a:cubicBezTo>
                  <a:cubicBezTo>
                    <a:pt x="370112" y="357992"/>
                    <a:pt x="462323" y="335112"/>
                    <a:pt x="533288" y="313693"/>
                  </a:cubicBezTo>
                  <a:cubicBezTo>
                    <a:pt x="606575" y="291587"/>
                    <a:pt x="657240" y="270684"/>
                    <a:pt x="657240" y="270684"/>
                  </a:cubicBezTo>
                  <a:cubicBezTo>
                    <a:pt x="674014" y="367799"/>
                    <a:pt x="516343" y="628605"/>
                    <a:pt x="516343" y="628605"/>
                  </a:cubicBezTo>
                  <a:lnTo>
                    <a:pt x="645370" y="636605"/>
                  </a:lnTo>
                  <a:cubicBezTo>
                    <a:pt x="645370" y="636605"/>
                    <a:pt x="1005269" y="217439"/>
                    <a:pt x="851813" y="51683"/>
                  </a:cubicBezTo>
                  <a:cubicBezTo>
                    <a:pt x="737151" y="-70893"/>
                    <a:pt x="426196" y="63037"/>
                    <a:pt x="426196" y="63037"/>
                  </a:cubicBezTo>
                  <a:lnTo>
                    <a:pt x="923" y="66133"/>
                  </a:lnTo>
                  <a:cubicBezTo>
                    <a:pt x="923" y="66133"/>
                    <a:pt x="-30216" y="382078"/>
                    <a:pt x="269299" y="366164"/>
                  </a:cubicBezTo>
                  <a:close/>
                </a:path>
              </a:pathLst>
            </a:custGeom>
            <a:solidFill>
              <a:schemeClr val="accent1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03CAD69E-380A-34B4-FB74-756DBE137A27}"/>
                </a:ext>
              </a:extLst>
            </p:cNvPr>
            <p:cNvSpPr/>
            <p:nvPr/>
          </p:nvSpPr>
          <p:spPr>
            <a:xfrm>
              <a:off x="8738970" y="4994345"/>
              <a:ext cx="151907" cy="55395"/>
            </a:xfrm>
            <a:custGeom>
              <a:avLst/>
              <a:gdLst>
                <a:gd name="connsiteX0" fmla="*/ 128339 w 151907"/>
                <a:gd name="connsiteY0" fmla="*/ 55395 h 55395"/>
                <a:gd name="connsiteX1" fmla="*/ 0 w 151907"/>
                <a:gd name="connsiteY1" fmla="*/ 34923 h 55395"/>
                <a:gd name="connsiteX2" fmla="*/ 12301 w 151907"/>
                <a:gd name="connsiteY2" fmla="*/ 0 h 55395"/>
                <a:gd name="connsiteX3" fmla="*/ 151908 w 151907"/>
                <a:gd name="connsiteY3" fmla="*/ 29074 h 55395"/>
                <a:gd name="connsiteX4" fmla="*/ 128339 w 151907"/>
                <a:gd name="connsiteY4" fmla="*/ 55395 h 55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907" h="55395">
                  <a:moveTo>
                    <a:pt x="128339" y="55395"/>
                  </a:moveTo>
                  <a:lnTo>
                    <a:pt x="0" y="34923"/>
                  </a:lnTo>
                  <a:lnTo>
                    <a:pt x="12301" y="0"/>
                  </a:lnTo>
                  <a:lnTo>
                    <a:pt x="151908" y="29074"/>
                  </a:lnTo>
                  <a:lnTo>
                    <a:pt x="128339" y="55395"/>
                  </a:lnTo>
                  <a:close/>
                </a:path>
              </a:pathLst>
            </a:custGeom>
            <a:solidFill>
              <a:schemeClr val="tx1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6E5A0B8F-3EF6-2851-7A55-6130AE35D1F3}"/>
                </a:ext>
              </a:extLst>
            </p:cNvPr>
            <p:cNvSpPr/>
            <p:nvPr/>
          </p:nvSpPr>
          <p:spPr>
            <a:xfrm>
              <a:off x="8497603" y="4598576"/>
              <a:ext cx="263989" cy="164982"/>
            </a:xfrm>
            <a:custGeom>
              <a:avLst/>
              <a:gdLst>
                <a:gd name="connsiteX0" fmla="*/ 0 w 263989"/>
                <a:gd name="connsiteY0" fmla="*/ 164982 h 164982"/>
                <a:gd name="connsiteX1" fmla="*/ 12817 w 263989"/>
                <a:gd name="connsiteY1" fmla="*/ 164122 h 164982"/>
                <a:gd name="connsiteX2" fmla="*/ 263989 w 263989"/>
                <a:gd name="connsiteY2" fmla="*/ 112511 h 164982"/>
                <a:gd name="connsiteX3" fmla="*/ 20386 w 263989"/>
                <a:gd name="connsiteY3" fmla="*/ 0 h 164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989" h="164982">
                  <a:moveTo>
                    <a:pt x="0" y="164982"/>
                  </a:moveTo>
                  <a:cubicBezTo>
                    <a:pt x="4215" y="164982"/>
                    <a:pt x="8602" y="164466"/>
                    <a:pt x="12817" y="164122"/>
                  </a:cubicBezTo>
                  <a:cubicBezTo>
                    <a:pt x="100813" y="156811"/>
                    <a:pt x="193024" y="133930"/>
                    <a:pt x="263989" y="112511"/>
                  </a:cubicBezTo>
                  <a:cubicBezTo>
                    <a:pt x="139349" y="89631"/>
                    <a:pt x="20386" y="0"/>
                    <a:pt x="20386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3418C683-EF2C-439B-A963-AE8B582B3814}"/>
                </a:ext>
              </a:extLst>
            </p:cNvPr>
            <p:cNvSpPr/>
            <p:nvPr/>
          </p:nvSpPr>
          <p:spPr>
            <a:xfrm>
              <a:off x="7919132" y="4968712"/>
              <a:ext cx="171347" cy="92727"/>
            </a:xfrm>
            <a:custGeom>
              <a:avLst/>
              <a:gdLst>
                <a:gd name="connsiteX0" fmla="*/ 6709 w 171347"/>
                <a:gd name="connsiteY0" fmla="*/ 0 h 92727"/>
                <a:gd name="connsiteX1" fmla="*/ 0 w 171347"/>
                <a:gd name="connsiteY1" fmla="*/ 71309 h 92727"/>
                <a:gd name="connsiteX2" fmla="*/ 164638 w 171347"/>
                <a:gd name="connsiteY2" fmla="*/ 92727 h 92727"/>
                <a:gd name="connsiteX3" fmla="*/ 171348 w 171347"/>
                <a:gd name="connsiteY3" fmla="*/ 21333 h 92727"/>
                <a:gd name="connsiteX4" fmla="*/ 6709 w 171347"/>
                <a:gd name="connsiteY4" fmla="*/ 0 h 92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347" h="92727">
                  <a:moveTo>
                    <a:pt x="6709" y="0"/>
                  </a:moveTo>
                  <a:lnTo>
                    <a:pt x="0" y="71309"/>
                  </a:lnTo>
                  <a:lnTo>
                    <a:pt x="164638" y="92727"/>
                  </a:lnTo>
                  <a:lnTo>
                    <a:pt x="171348" y="21333"/>
                  </a:lnTo>
                  <a:lnTo>
                    <a:pt x="6709" y="0"/>
                  </a:lnTo>
                  <a:close/>
                </a:path>
              </a:pathLst>
            </a:custGeom>
            <a:solidFill>
              <a:srgbClr val="B97964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D3693105-9BDD-B6A4-A78A-DA2453E299AB}"/>
                </a:ext>
              </a:extLst>
            </p:cNvPr>
            <p:cNvSpPr/>
            <p:nvPr/>
          </p:nvSpPr>
          <p:spPr>
            <a:xfrm>
              <a:off x="7835243" y="4936749"/>
              <a:ext cx="99823" cy="240673"/>
            </a:xfrm>
            <a:custGeom>
              <a:avLst/>
              <a:gdLst>
                <a:gd name="connsiteX0" fmla="*/ 91201 w 99823"/>
                <a:gd name="connsiteY0" fmla="*/ 113938 h 240673"/>
                <a:gd name="connsiteX1" fmla="*/ 99803 w 99823"/>
                <a:gd name="connsiteY1" fmla="*/ 27232 h 240673"/>
                <a:gd name="connsiteX2" fmla="*/ 95502 w 99823"/>
                <a:gd name="connsiteY2" fmla="*/ 20694 h 240673"/>
                <a:gd name="connsiteX3" fmla="*/ 32881 w 99823"/>
                <a:gd name="connsiteY3" fmla="*/ 480 h 240673"/>
                <a:gd name="connsiteX4" fmla="*/ 19636 w 99823"/>
                <a:gd name="connsiteY4" fmla="*/ 7441 h 240673"/>
                <a:gd name="connsiteX5" fmla="*/ 19634 w 99823"/>
                <a:gd name="connsiteY5" fmla="*/ 7448 h 240673"/>
                <a:gd name="connsiteX6" fmla="*/ 19204 w 99823"/>
                <a:gd name="connsiteY6" fmla="*/ 9770 h 240673"/>
                <a:gd name="connsiteX7" fmla="*/ 13440 w 99823"/>
                <a:gd name="connsiteY7" fmla="*/ 93637 h 240673"/>
                <a:gd name="connsiteX8" fmla="*/ 194 w 99823"/>
                <a:gd name="connsiteY8" fmla="*/ 210450 h 240673"/>
                <a:gd name="connsiteX9" fmla="*/ 30472 w 99823"/>
                <a:gd name="connsiteY9" fmla="*/ 235051 h 240673"/>
                <a:gd name="connsiteX10" fmla="*/ 85523 w 99823"/>
                <a:gd name="connsiteY10" fmla="*/ 125292 h 240673"/>
                <a:gd name="connsiteX11" fmla="*/ 91201 w 99823"/>
                <a:gd name="connsiteY11" fmla="*/ 113938 h 240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9823" h="240673">
                  <a:moveTo>
                    <a:pt x="91201" y="113938"/>
                  </a:moveTo>
                  <a:lnTo>
                    <a:pt x="99803" y="27232"/>
                  </a:lnTo>
                  <a:cubicBezTo>
                    <a:pt x="100036" y="24325"/>
                    <a:pt x="98264" y="21631"/>
                    <a:pt x="95502" y="20694"/>
                  </a:cubicBezTo>
                  <a:lnTo>
                    <a:pt x="32881" y="480"/>
                  </a:lnTo>
                  <a:cubicBezTo>
                    <a:pt x="27301" y="-1255"/>
                    <a:pt x="21371" y="1861"/>
                    <a:pt x="19636" y="7441"/>
                  </a:cubicBezTo>
                  <a:cubicBezTo>
                    <a:pt x="19635" y="7443"/>
                    <a:pt x="19634" y="7445"/>
                    <a:pt x="19634" y="7448"/>
                  </a:cubicBezTo>
                  <a:cubicBezTo>
                    <a:pt x="19367" y="8194"/>
                    <a:pt x="19222" y="8978"/>
                    <a:pt x="19204" y="9770"/>
                  </a:cubicBezTo>
                  <a:cubicBezTo>
                    <a:pt x="16967" y="37812"/>
                    <a:pt x="16795" y="58370"/>
                    <a:pt x="13440" y="93637"/>
                  </a:cubicBezTo>
                  <a:cubicBezTo>
                    <a:pt x="11462" y="115314"/>
                    <a:pt x="3032" y="180516"/>
                    <a:pt x="194" y="210450"/>
                  </a:cubicBezTo>
                  <a:cubicBezTo>
                    <a:pt x="-2645" y="240384"/>
                    <a:pt x="26601" y="247008"/>
                    <a:pt x="30472" y="235051"/>
                  </a:cubicBezTo>
                  <a:cubicBezTo>
                    <a:pt x="47676" y="181204"/>
                    <a:pt x="68062" y="141378"/>
                    <a:pt x="85523" y="125292"/>
                  </a:cubicBezTo>
                  <a:cubicBezTo>
                    <a:pt x="88794" y="122370"/>
                    <a:pt x="90825" y="118308"/>
                    <a:pt x="91201" y="113938"/>
                  </a:cubicBezTo>
                  <a:close/>
                </a:path>
              </a:pathLst>
            </a:custGeom>
            <a:solidFill>
              <a:srgbClr val="263238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0DF29B45-7E41-E4DA-36C1-ABF6D806D091}"/>
                </a:ext>
              </a:extLst>
            </p:cNvPr>
            <p:cNvSpPr/>
            <p:nvPr/>
          </p:nvSpPr>
          <p:spPr>
            <a:xfrm>
              <a:off x="7911583" y="5053515"/>
              <a:ext cx="17367" cy="37878"/>
            </a:xfrm>
            <a:custGeom>
              <a:avLst/>
              <a:gdLst>
                <a:gd name="connsiteX0" fmla="*/ 4538 w 17367"/>
                <a:gd name="connsiteY0" fmla="*/ 1129 h 37878"/>
                <a:gd name="connsiteX1" fmla="*/ 6087 w 17367"/>
                <a:gd name="connsiteY1" fmla="*/ 11 h 37878"/>
                <a:gd name="connsiteX2" fmla="*/ 7635 w 17367"/>
                <a:gd name="connsiteY2" fmla="*/ 957 h 37878"/>
                <a:gd name="connsiteX3" fmla="*/ 16237 w 17367"/>
                <a:gd name="connsiteY3" fmla="*/ 35364 h 37878"/>
                <a:gd name="connsiteX4" fmla="*/ 11248 w 17367"/>
                <a:gd name="connsiteY4" fmla="*/ 37859 h 37878"/>
                <a:gd name="connsiteX5" fmla="*/ 2646 w 17367"/>
                <a:gd name="connsiteY5" fmla="*/ 33386 h 37878"/>
                <a:gd name="connsiteX6" fmla="*/ 324 w 17367"/>
                <a:gd name="connsiteY6" fmla="*/ 19365 h 37878"/>
                <a:gd name="connsiteX7" fmla="*/ 4538 w 17367"/>
                <a:gd name="connsiteY7" fmla="*/ 1129 h 37878"/>
                <a:gd name="connsiteX8" fmla="*/ 6431 w 17367"/>
                <a:gd name="connsiteY8" fmla="*/ 6204 h 37878"/>
                <a:gd name="connsiteX9" fmla="*/ 5313 w 17367"/>
                <a:gd name="connsiteY9" fmla="*/ 32009 h 37878"/>
                <a:gd name="connsiteX10" fmla="*/ 11162 w 17367"/>
                <a:gd name="connsiteY10" fmla="*/ 34848 h 37878"/>
                <a:gd name="connsiteX11" fmla="*/ 13226 w 17367"/>
                <a:gd name="connsiteY11" fmla="*/ 33988 h 37878"/>
                <a:gd name="connsiteX12" fmla="*/ 13914 w 17367"/>
                <a:gd name="connsiteY12" fmla="*/ 31837 h 37878"/>
                <a:gd name="connsiteX13" fmla="*/ 6431 w 17367"/>
                <a:gd name="connsiteY13" fmla="*/ 6204 h 37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367" h="37878">
                  <a:moveTo>
                    <a:pt x="4538" y="1129"/>
                  </a:moveTo>
                  <a:cubicBezTo>
                    <a:pt x="4760" y="462"/>
                    <a:pt x="5384" y="12"/>
                    <a:pt x="6087" y="11"/>
                  </a:cubicBezTo>
                  <a:cubicBezTo>
                    <a:pt x="6760" y="-71"/>
                    <a:pt x="7401" y="321"/>
                    <a:pt x="7635" y="957"/>
                  </a:cubicBezTo>
                  <a:cubicBezTo>
                    <a:pt x="9011" y="3624"/>
                    <a:pt x="21054" y="28053"/>
                    <a:pt x="16237" y="35364"/>
                  </a:cubicBezTo>
                  <a:cubicBezTo>
                    <a:pt x="15176" y="37068"/>
                    <a:pt x="13248" y="38033"/>
                    <a:pt x="11248" y="37859"/>
                  </a:cubicBezTo>
                  <a:cubicBezTo>
                    <a:pt x="7808" y="37922"/>
                    <a:pt x="4570" y="36238"/>
                    <a:pt x="2646" y="33386"/>
                  </a:cubicBezTo>
                  <a:cubicBezTo>
                    <a:pt x="299" y="29113"/>
                    <a:pt x="-521" y="24167"/>
                    <a:pt x="324" y="19365"/>
                  </a:cubicBezTo>
                  <a:cubicBezTo>
                    <a:pt x="1048" y="13149"/>
                    <a:pt x="2462" y="7033"/>
                    <a:pt x="4538" y="1129"/>
                  </a:cubicBezTo>
                  <a:close/>
                  <a:moveTo>
                    <a:pt x="6431" y="6204"/>
                  </a:moveTo>
                  <a:cubicBezTo>
                    <a:pt x="2721" y="14334"/>
                    <a:pt x="2320" y="23589"/>
                    <a:pt x="5313" y="32009"/>
                  </a:cubicBezTo>
                  <a:cubicBezTo>
                    <a:pt x="6654" y="33887"/>
                    <a:pt x="8857" y="34956"/>
                    <a:pt x="11162" y="34848"/>
                  </a:cubicBezTo>
                  <a:cubicBezTo>
                    <a:pt x="12538" y="34848"/>
                    <a:pt x="13226" y="34418"/>
                    <a:pt x="13226" y="33988"/>
                  </a:cubicBezTo>
                  <a:cubicBezTo>
                    <a:pt x="13660" y="33353"/>
                    <a:pt x="13899" y="32606"/>
                    <a:pt x="13914" y="31837"/>
                  </a:cubicBezTo>
                  <a:cubicBezTo>
                    <a:pt x="13067" y="22896"/>
                    <a:pt x="10527" y="14197"/>
                    <a:pt x="6431" y="6204"/>
                  </a:cubicBezTo>
                  <a:close/>
                </a:path>
              </a:pathLst>
            </a:custGeom>
            <a:solidFill>
              <a:srgbClr val="407BFF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A463B653-95E8-EFF2-310E-F09D80C38E8F}"/>
                </a:ext>
              </a:extLst>
            </p:cNvPr>
            <p:cNvSpPr/>
            <p:nvPr/>
          </p:nvSpPr>
          <p:spPr>
            <a:xfrm>
              <a:off x="7915433" y="5053440"/>
              <a:ext cx="30957" cy="25144"/>
            </a:xfrm>
            <a:custGeom>
              <a:avLst/>
              <a:gdLst>
                <a:gd name="connsiteX0" fmla="*/ 344 w 30957"/>
                <a:gd name="connsiteY0" fmla="*/ 688 h 25144"/>
                <a:gd name="connsiteX1" fmla="*/ 1978 w 30957"/>
                <a:gd name="connsiteY1" fmla="*/ 0 h 25144"/>
                <a:gd name="connsiteX2" fmla="*/ 29246 w 30957"/>
                <a:gd name="connsiteY2" fmla="*/ 12730 h 25144"/>
                <a:gd name="connsiteX3" fmla="*/ 30708 w 30957"/>
                <a:gd name="connsiteY3" fmla="*/ 20128 h 25144"/>
                <a:gd name="connsiteX4" fmla="*/ 25805 w 30957"/>
                <a:gd name="connsiteY4" fmla="*/ 25117 h 25144"/>
                <a:gd name="connsiteX5" fmla="*/ 0 w 30957"/>
                <a:gd name="connsiteY5" fmla="*/ 2494 h 25144"/>
                <a:gd name="connsiteX6" fmla="*/ 0 w 30957"/>
                <a:gd name="connsiteY6" fmla="*/ 1634 h 25144"/>
                <a:gd name="connsiteX7" fmla="*/ 344 w 30957"/>
                <a:gd name="connsiteY7" fmla="*/ 688 h 25144"/>
                <a:gd name="connsiteX8" fmla="*/ 27010 w 30957"/>
                <a:gd name="connsiteY8" fmla="*/ 14709 h 25144"/>
                <a:gd name="connsiteX9" fmla="*/ 5505 w 30957"/>
                <a:gd name="connsiteY9" fmla="*/ 4215 h 25144"/>
                <a:gd name="connsiteX10" fmla="*/ 26063 w 30957"/>
                <a:gd name="connsiteY10" fmla="*/ 21418 h 25144"/>
                <a:gd name="connsiteX11" fmla="*/ 28042 w 30957"/>
                <a:gd name="connsiteY11" fmla="*/ 19182 h 25144"/>
                <a:gd name="connsiteX12" fmla="*/ 28042 w 30957"/>
                <a:gd name="connsiteY12" fmla="*/ 18322 h 25144"/>
                <a:gd name="connsiteX13" fmla="*/ 27010 w 30957"/>
                <a:gd name="connsiteY13" fmla="*/ 14709 h 2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957" h="25144">
                  <a:moveTo>
                    <a:pt x="344" y="688"/>
                  </a:moveTo>
                  <a:cubicBezTo>
                    <a:pt x="776" y="251"/>
                    <a:pt x="1364" y="4"/>
                    <a:pt x="1978" y="0"/>
                  </a:cubicBezTo>
                  <a:cubicBezTo>
                    <a:pt x="2925" y="0"/>
                    <a:pt x="23311" y="3871"/>
                    <a:pt x="29246" y="12730"/>
                  </a:cubicBezTo>
                  <a:cubicBezTo>
                    <a:pt x="30789" y="14865"/>
                    <a:pt x="31323" y="17567"/>
                    <a:pt x="30708" y="20128"/>
                  </a:cubicBezTo>
                  <a:cubicBezTo>
                    <a:pt x="30510" y="22764"/>
                    <a:pt x="28438" y="24873"/>
                    <a:pt x="25805" y="25117"/>
                  </a:cubicBezTo>
                  <a:cubicBezTo>
                    <a:pt x="18150" y="25891"/>
                    <a:pt x="3785" y="10150"/>
                    <a:pt x="0" y="2494"/>
                  </a:cubicBezTo>
                  <a:lnTo>
                    <a:pt x="0" y="1634"/>
                  </a:lnTo>
                  <a:cubicBezTo>
                    <a:pt x="18" y="1292"/>
                    <a:pt x="138" y="962"/>
                    <a:pt x="344" y="688"/>
                  </a:cubicBezTo>
                  <a:close/>
                  <a:moveTo>
                    <a:pt x="27010" y="14709"/>
                  </a:moveTo>
                  <a:cubicBezTo>
                    <a:pt x="21080" y="9098"/>
                    <a:pt x="13576" y="5437"/>
                    <a:pt x="5505" y="4215"/>
                  </a:cubicBezTo>
                  <a:cubicBezTo>
                    <a:pt x="10322" y="12042"/>
                    <a:pt x="21418" y="22279"/>
                    <a:pt x="26063" y="21418"/>
                  </a:cubicBezTo>
                  <a:cubicBezTo>
                    <a:pt x="26580" y="21418"/>
                    <a:pt x="27870" y="21418"/>
                    <a:pt x="28042" y="19182"/>
                  </a:cubicBezTo>
                  <a:lnTo>
                    <a:pt x="28042" y="18322"/>
                  </a:lnTo>
                  <a:cubicBezTo>
                    <a:pt x="28086" y="17039"/>
                    <a:pt x="27725" y="15775"/>
                    <a:pt x="27010" y="14709"/>
                  </a:cubicBezTo>
                  <a:close/>
                </a:path>
              </a:pathLst>
            </a:custGeom>
            <a:solidFill>
              <a:srgbClr val="407BFF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94ED80B6-98AC-A88F-8698-0EF93AA5CCD3}"/>
                </a:ext>
              </a:extLst>
            </p:cNvPr>
            <p:cNvSpPr/>
            <p:nvPr/>
          </p:nvSpPr>
          <p:spPr>
            <a:xfrm>
              <a:off x="7998785" y="4978948"/>
              <a:ext cx="91609" cy="82491"/>
            </a:xfrm>
            <a:custGeom>
              <a:avLst/>
              <a:gdLst>
                <a:gd name="connsiteX0" fmla="*/ 91609 w 91609"/>
                <a:gd name="connsiteY0" fmla="*/ 11096 h 82491"/>
                <a:gd name="connsiteX1" fmla="*/ 84900 w 91609"/>
                <a:gd name="connsiteY1" fmla="*/ 82491 h 82491"/>
                <a:gd name="connsiteX2" fmla="*/ 0 w 91609"/>
                <a:gd name="connsiteY2" fmla="*/ 71395 h 82491"/>
                <a:gd name="connsiteX3" fmla="*/ 6709 w 91609"/>
                <a:gd name="connsiteY3" fmla="*/ 0 h 82491"/>
                <a:gd name="connsiteX4" fmla="*/ 91609 w 91609"/>
                <a:gd name="connsiteY4" fmla="*/ 11096 h 82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609" h="82491">
                  <a:moveTo>
                    <a:pt x="91609" y="11096"/>
                  </a:moveTo>
                  <a:lnTo>
                    <a:pt x="84900" y="82491"/>
                  </a:lnTo>
                  <a:lnTo>
                    <a:pt x="0" y="71395"/>
                  </a:lnTo>
                  <a:lnTo>
                    <a:pt x="6709" y="0"/>
                  </a:lnTo>
                  <a:lnTo>
                    <a:pt x="91609" y="11096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423C1E3F-5889-ABBD-B889-28268EAE0991}"/>
                </a:ext>
              </a:extLst>
            </p:cNvPr>
            <p:cNvSpPr/>
            <p:nvPr/>
          </p:nvSpPr>
          <p:spPr>
            <a:xfrm>
              <a:off x="8019569" y="4522676"/>
              <a:ext cx="576646" cy="650739"/>
            </a:xfrm>
            <a:custGeom>
              <a:avLst/>
              <a:gdLst>
                <a:gd name="connsiteX0" fmla="*/ 514044 w 576646"/>
                <a:gd name="connsiteY0" fmla="*/ 291 h 650739"/>
                <a:gd name="connsiteX1" fmla="*/ 494173 w 576646"/>
                <a:gd name="connsiteY1" fmla="*/ 624437 h 650739"/>
                <a:gd name="connsiteX2" fmla="*/ 0 w 576646"/>
                <a:gd name="connsiteY2" fmla="*/ 570590 h 650739"/>
                <a:gd name="connsiteX3" fmla="*/ 8086 w 576646"/>
                <a:gd name="connsiteY3" fmla="*/ 451971 h 650739"/>
                <a:gd name="connsiteX4" fmla="*/ 349663 w 576646"/>
                <a:gd name="connsiteY4" fmla="*/ 467110 h 650739"/>
                <a:gd name="connsiteX5" fmla="*/ 212034 w 576646"/>
                <a:gd name="connsiteY5" fmla="*/ 69191 h 650739"/>
                <a:gd name="connsiteX6" fmla="*/ 514044 w 576646"/>
                <a:gd name="connsiteY6" fmla="*/ 291 h 650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6646" h="650739">
                  <a:moveTo>
                    <a:pt x="514044" y="291"/>
                  </a:moveTo>
                  <a:cubicBezTo>
                    <a:pt x="539849" y="39085"/>
                    <a:pt x="651672" y="512872"/>
                    <a:pt x="494173" y="624437"/>
                  </a:cubicBezTo>
                  <a:cubicBezTo>
                    <a:pt x="378479" y="706413"/>
                    <a:pt x="0" y="570590"/>
                    <a:pt x="0" y="570590"/>
                  </a:cubicBezTo>
                  <a:lnTo>
                    <a:pt x="8086" y="451971"/>
                  </a:lnTo>
                  <a:cubicBezTo>
                    <a:pt x="8086" y="451971"/>
                    <a:pt x="313192" y="498851"/>
                    <a:pt x="349663" y="467110"/>
                  </a:cubicBezTo>
                  <a:cubicBezTo>
                    <a:pt x="386135" y="435370"/>
                    <a:pt x="220636" y="146780"/>
                    <a:pt x="212034" y="69191"/>
                  </a:cubicBezTo>
                  <a:cubicBezTo>
                    <a:pt x="203433" y="-8397"/>
                    <a:pt x="514044" y="291"/>
                    <a:pt x="514044" y="291"/>
                  </a:cubicBezTo>
                  <a:close/>
                </a:path>
              </a:pathLst>
            </a:custGeom>
            <a:solidFill>
              <a:schemeClr val="accent1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C4AE0BAF-934D-3029-4F6C-6F3B04AF38F0}"/>
                </a:ext>
              </a:extLst>
            </p:cNvPr>
            <p:cNvSpPr/>
            <p:nvPr/>
          </p:nvSpPr>
          <p:spPr>
            <a:xfrm>
              <a:off x="8004634" y="4944799"/>
              <a:ext cx="45417" cy="150789"/>
            </a:xfrm>
            <a:custGeom>
              <a:avLst/>
              <a:gdLst>
                <a:gd name="connsiteX0" fmla="*/ 45418 w 45417"/>
                <a:gd name="connsiteY0" fmla="*/ 7655 h 150789"/>
                <a:gd name="connsiteX1" fmla="*/ 35956 w 45417"/>
                <a:gd name="connsiteY1" fmla="*/ 150790 h 150789"/>
                <a:gd name="connsiteX2" fmla="*/ 0 w 45417"/>
                <a:gd name="connsiteY2" fmla="*/ 141672 h 150789"/>
                <a:gd name="connsiteX3" fmla="*/ 16171 w 45417"/>
                <a:gd name="connsiteY3" fmla="*/ 0 h 150789"/>
                <a:gd name="connsiteX4" fmla="*/ 45418 w 45417"/>
                <a:gd name="connsiteY4" fmla="*/ 7655 h 150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17" h="150789">
                  <a:moveTo>
                    <a:pt x="45418" y="7655"/>
                  </a:moveTo>
                  <a:lnTo>
                    <a:pt x="35956" y="150790"/>
                  </a:lnTo>
                  <a:lnTo>
                    <a:pt x="0" y="141672"/>
                  </a:lnTo>
                  <a:lnTo>
                    <a:pt x="16171" y="0"/>
                  </a:lnTo>
                  <a:lnTo>
                    <a:pt x="45418" y="7655"/>
                  </a:lnTo>
                  <a:close/>
                </a:path>
              </a:pathLst>
            </a:custGeom>
            <a:solidFill>
              <a:srgbClr val="407BFF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1F25C17A-54DB-501E-E005-809804F7577A}"/>
                </a:ext>
              </a:extLst>
            </p:cNvPr>
            <p:cNvSpPr/>
            <p:nvPr/>
          </p:nvSpPr>
          <p:spPr>
            <a:xfrm>
              <a:off x="8229399" y="3837903"/>
              <a:ext cx="626899" cy="655989"/>
            </a:xfrm>
            <a:custGeom>
              <a:avLst/>
              <a:gdLst>
                <a:gd name="connsiteX0" fmla="*/ 0 w 626899"/>
                <a:gd name="connsiteY0" fmla="*/ 625625 h 655989"/>
                <a:gd name="connsiteX1" fmla="*/ 422262 w 626899"/>
                <a:gd name="connsiteY1" fmla="*/ 655989 h 655989"/>
                <a:gd name="connsiteX2" fmla="*/ 626899 w 626899"/>
                <a:gd name="connsiteY2" fmla="*/ 127495 h 655989"/>
                <a:gd name="connsiteX3" fmla="*/ 555074 w 626899"/>
                <a:gd name="connsiteY3" fmla="*/ 68314 h 655989"/>
                <a:gd name="connsiteX4" fmla="*/ 364200 w 626899"/>
                <a:gd name="connsiteY4" fmla="*/ 2253 h 655989"/>
                <a:gd name="connsiteX5" fmla="*/ 209368 w 626899"/>
                <a:gd name="connsiteY5" fmla="*/ 11715 h 655989"/>
                <a:gd name="connsiteX6" fmla="*/ 0 w 626899"/>
                <a:gd name="connsiteY6" fmla="*/ 625625 h 655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6899" h="655989">
                  <a:moveTo>
                    <a:pt x="0" y="625625"/>
                  </a:moveTo>
                  <a:lnTo>
                    <a:pt x="422262" y="655989"/>
                  </a:lnTo>
                  <a:cubicBezTo>
                    <a:pt x="422262" y="655989"/>
                    <a:pt x="487808" y="255060"/>
                    <a:pt x="626899" y="127495"/>
                  </a:cubicBezTo>
                  <a:cubicBezTo>
                    <a:pt x="605767" y="104587"/>
                    <a:pt x="581601" y="84676"/>
                    <a:pt x="555074" y="68314"/>
                  </a:cubicBezTo>
                  <a:cubicBezTo>
                    <a:pt x="497513" y="31625"/>
                    <a:pt x="432126" y="8995"/>
                    <a:pt x="364200" y="2253"/>
                  </a:cubicBezTo>
                  <a:cubicBezTo>
                    <a:pt x="312412" y="-2685"/>
                    <a:pt x="260170" y="507"/>
                    <a:pt x="209368" y="11715"/>
                  </a:cubicBezTo>
                  <a:cubicBezTo>
                    <a:pt x="209368" y="11715"/>
                    <a:pt x="18236" y="233813"/>
                    <a:pt x="0" y="625625"/>
                  </a:cubicBezTo>
                  <a:close/>
                </a:path>
              </a:pathLst>
            </a:custGeom>
            <a:solidFill>
              <a:srgbClr val="263238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99A19333-8C6F-9250-F5E5-A0F181923409}"/>
                </a:ext>
              </a:extLst>
            </p:cNvPr>
            <p:cNvSpPr/>
            <p:nvPr/>
          </p:nvSpPr>
          <p:spPr>
            <a:xfrm>
              <a:off x="8229399" y="3837903"/>
              <a:ext cx="626899" cy="655989"/>
            </a:xfrm>
            <a:custGeom>
              <a:avLst/>
              <a:gdLst>
                <a:gd name="connsiteX0" fmla="*/ 626899 w 626899"/>
                <a:gd name="connsiteY0" fmla="*/ 127323 h 655989"/>
                <a:gd name="connsiteX1" fmla="*/ 485400 w 626899"/>
                <a:gd name="connsiteY1" fmla="*/ 396731 h 655989"/>
                <a:gd name="connsiteX2" fmla="*/ 449616 w 626899"/>
                <a:gd name="connsiteY2" fmla="*/ 525758 h 655989"/>
                <a:gd name="connsiteX3" fmla="*/ 422262 w 626899"/>
                <a:gd name="connsiteY3" fmla="*/ 655989 h 655989"/>
                <a:gd name="connsiteX4" fmla="*/ 0 w 626899"/>
                <a:gd name="connsiteY4" fmla="*/ 625625 h 655989"/>
                <a:gd name="connsiteX5" fmla="*/ 87050 w 626899"/>
                <a:gd name="connsiteY5" fmla="*/ 227104 h 655989"/>
                <a:gd name="connsiteX6" fmla="*/ 114748 w 626899"/>
                <a:gd name="connsiteY6" fmla="*/ 165515 h 655989"/>
                <a:gd name="connsiteX7" fmla="*/ 161198 w 626899"/>
                <a:gd name="connsiteY7" fmla="*/ 80701 h 655989"/>
                <a:gd name="connsiteX8" fmla="*/ 178401 w 626899"/>
                <a:gd name="connsiteY8" fmla="*/ 53691 h 655989"/>
                <a:gd name="connsiteX9" fmla="*/ 209368 w 626899"/>
                <a:gd name="connsiteY9" fmla="*/ 11714 h 655989"/>
                <a:gd name="connsiteX10" fmla="*/ 364200 w 626899"/>
                <a:gd name="connsiteY10" fmla="*/ 2252 h 655989"/>
                <a:gd name="connsiteX11" fmla="*/ 474131 w 626899"/>
                <a:gd name="connsiteY11" fmla="*/ 109259 h 655989"/>
                <a:gd name="connsiteX12" fmla="*/ 555074 w 626899"/>
                <a:gd name="connsiteY12" fmla="*/ 68314 h 655989"/>
                <a:gd name="connsiteX13" fmla="*/ 626899 w 626899"/>
                <a:gd name="connsiteY13" fmla="*/ 127323 h 655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26899" h="655989">
                  <a:moveTo>
                    <a:pt x="626899" y="127323"/>
                  </a:moveTo>
                  <a:cubicBezTo>
                    <a:pt x="565826" y="183406"/>
                    <a:pt x="518861" y="292305"/>
                    <a:pt x="485400" y="396731"/>
                  </a:cubicBezTo>
                  <a:cubicBezTo>
                    <a:pt x="470949" y="442062"/>
                    <a:pt x="458992" y="486620"/>
                    <a:pt x="449616" y="525758"/>
                  </a:cubicBezTo>
                  <a:cubicBezTo>
                    <a:pt x="431208" y="601282"/>
                    <a:pt x="422262" y="655989"/>
                    <a:pt x="422262" y="655989"/>
                  </a:cubicBezTo>
                  <a:lnTo>
                    <a:pt x="0" y="625625"/>
                  </a:lnTo>
                  <a:cubicBezTo>
                    <a:pt x="5804" y="488757"/>
                    <a:pt x="35255" y="353926"/>
                    <a:pt x="87050" y="227104"/>
                  </a:cubicBezTo>
                  <a:cubicBezTo>
                    <a:pt x="96168" y="204911"/>
                    <a:pt x="105544" y="184095"/>
                    <a:pt x="114748" y="165515"/>
                  </a:cubicBezTo>
                  <a:cubicBezTo>
                    <a:pt x="131177" y="131882"/>
                    <a:pt x="147177" y="103582"/>
                    <a:pt x="161198" y="80701"/>
                  </a:cubicBezTo>
                  <a:cubicBezTo>
                    <a:pt x="167477" y="70637"/>
                    <a:pt x="173326" y="61605"/>
                    <a:pt x="178401" y="53691"/>
                  </a:cubicBezTo>
                  <a:cubicBezTo>
                    <a:pt x="187973" y="39161"/>
                    <a:pt x="198310" y="25149"/>
                    <a:pt x="209368" y="11714"/>
                  </a:cubicBezTo>
                  <a:cubicBezTo>
                    <a:pt x="260170" y="507"/>
                    <a:pt x="312412" y="-2685"/>
                    <a:pt x="364200" y="2252"/>
                  </a:cubicBezTo>
                  <a:cubicBezTo>
                    <a:pt x="338395" y="33133"/>
                    <a:pt x="369361" y="96098"/>
                    <a:pt x="474131" y="109259"/>
                  </a:cubicBezTo>
                  <a:cubicBezTo>
                    <a:pt x="534344" y="116828"/>
                    <a:pt x="558257" y="93002"/>
                    <a:pt x="555074" y="68314"/>
                  </a:cubicBezTo>
                  <a:cubicBezTo>
                    <a:pt x="581590" y="84623"/>
                    <a:pt x="605755" y="104475"/>
                    <a:pt x="626899" y="127323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B3DB21E1-01D4-A881-5FB0-C42D29E05562}"/>
                </a:ext>
              </a:extLst>
            </p:cNvPr>
            <p:cNvSpPr/>
            <p:nvPr/>
          </p:nvSpPr>
          <p:spPr>
            <a:xfrm>
              <a:off x="8599945" y="3686441"/>
              <a:ext cx="169474" cy="243084"/>
            </a:xfrm>
            <a:custGeom>
              <a:avLst/>
              <a:gdLst>
                <a:gd name="connsiteX0" fmla="*/ 879 w 169474"/>
                <a:gd name="connsiteY0" fmla="*/ 161456 h 243084"/>
                <a:gd name="connsiteX1" fmla="*/ 169475 w 169474"/>
                <a:gd name="connsiteY1" fmla="*/ 227087 h 243084"/>
                <a:gd name="connsiteX2" fmla="*/ 140573 w 169474"/>
                <a:gd name="connsiteY2" fmla="*/ 168251 h 243084"/>
                <a:gd name="connsiteX3" fmla="*/ 154422 w 169474"/>
                <a:gd name="connsiteY3" fmla="*/ 134962 h 243084"/>
                <a:gd name="connsiteX4" fmla="*/ 166120 w 169474"/>
                <a:gd name="connsiteY4" fmla="*/ 118447 h 243084"/>
                <a:gd name="connsiteX5" fmla="*/ 108918 w 169474"/>
                <a:gd name="connsiteY5" fmla="*/ 0 h 243084"/>
                <a:gd name="connsiteX6" fmla="*/ 879 w 169474"/>
                <a:gd name="connsiteY6" fmla="*/ 161456 h 243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474" h="243084">
                  <a:moveTo>
                    <a:pt x="879" y="161456"/>
                  </a:moveTo>
                  <a:cubicBezTo>
                    <a:pt x="-12109" y="208164"/>
                    <a:pt x="122337" y="273709"/>
                    <a:pt x="169475" y="227087"/>
                  </a:cubicBezTo>
                  <a:cubicBezTo>
                    <a:pt x="143669" y="207820"/>
                    <a:pt x="137390" y="187777"/>
                    <a:pt x="140573" y="168251"/>
                  </a:cubicBezTo>
                  <a:cubicBezTo>
                    <a:pt x="142891" y="156333"/>
                    <a:pt x="147602" y="145008"/>
                    <a:pt x="154422" y="134962"/>
                  </a:cubicBezTo>
                  <a:cubicBezTo>
                    <a:pt x="158008" y="129242"/>
                    <a:pt x="161913" y="123728"/>
                    <a:pt x="166120" y="118447"/>
                  </a:cubicBezTo>
                  <a:lnTo>
                    <a:pt x="108918" y="0"/>
                  </a:lnTo>
                  <a:cubicBezTo>
                    <a:pt x="97564" y="52127"/>
                    <a:pt x="70726" y="169799"/>
                    <a:pt x="879" y="161456"/>
                  </a:cubicBezTo>
                  <a:close/>
                </a:path>
              </a:pathLst>
            </a:custGeom>
            <a:solidFill>
              <a:srgbClr val="B97964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5EDC5F1F-CC47-AC0F-26F1-F3BA62A37E48}"/>
                </a:ext>
              </a:extLst>
            </p:cNvPr>
            <p:cNvSpPr/>
            <p:nvPr/>
          </p:nvSpPr>
          <p:spPr>
            <a:xfrm>
              <a:off x="8698646" y="3741579"/>
              <a:ext cx="55720" cy="112855"/>
            </a:xfrm>
            <a:custGeom>
              <a:avLst/>
              <a:gdLst>
                <a:gd name="connsiteX0" fmla="*/ 8669 w 55720"/>
                <a:gd name="connsiteY0" fmla="*/ 0 h 112855"/>
                <a:gd name="connsiteX1" fmla="*/ 41872 w 55720"/>
                <a:gd name="connsiteY1" fmla="*/ 112856 h 112855"/>
                <a:gd name="connsiteX2" fmla="*/ 55721 w 55720"/>
                <a:gd name="connsiteY2" fmla="*/ 79567 h 112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720" h="112855">
                  <a:moveTo>
                    <a:pt x="8669" y="0"/>
                  </a:moveTo>
                  <a:cubicBezTo>
                    <a:pt x="-17136" y="58062"/>
                    <a:pt x="20884" y="97802"/>
                    <a:pt x="41872" y="112856"/>
                  </a:cubicBezTo>
                  <a:cubicBezTo>
                    <a:pt x="44191" y="100937"/>
                    <a:pt x="48902" y="89612"/>
                    <a:pt x="55721" y="7956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543755FC-BEFE-09BE-AD02-237846CA0FAC}"/>
                </a:ext>
              </a:extLst>
            </p:cNvPr>
            <p:cNvSpPr/>
            <p:nvPr/>
          </p:nvSpPr>
          <p:spPr>
            <a:xfrm>
              <a:off x="9316839" y="4052711"/>
              <a:ext cx="164486" cy="93833"/>
            </a:xfrm>
            <a:custGeom>
              <a:avLst/>
              <a:gdLst>
                <a:gd name="connsiteX0" fmla="*/ 38020 w 164486"/>
                <a:gd name="connsiteY0" fmla="*/ 19607 h 93833"/>
                <a:gd name="connsiteX1" fmla="*/ 125414 w 164486"/>
                <a:gd name="connsiteY1" fmla="*/ 597 h 93833"/>
                <a:gd name="connsiteX2" fmla="*/ 163864 w 164486"/>
                <a:gd name="connsiteY2" fmla="*/ 85325 h 93833"/>
                <a:gd name="connsiteX3" fmla="*/ 38020 w 164486"/>
                <a:gd name="connsiteY3" fmla="*/ 87647 h 93833"/>
                <a:gd name="connsiteX4" fmla="*/ 0 w 164486"/>
                <a:gd name="connsiteY4" fmla="*/ 43090 h 93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486" h="93833">
                  <a:moveTo>
                    <a:pt x="38020" y="19607"/>
                  </a:moveTo>
                  <a:cubicBezTo>
                    <a:pt x="48600" y="22703"/>
                    <a:pt x="112339" y="-4306"/>
                    <a:pt x="125414" y="597"/>
                  </a:cubicBezTo>
                  <a:cubicBezTo>
                    <a:pt x="139865" y="5844"/>
                    <a:pt x="169111" y="75088"/>
                    <a:pt x="163864" y="85325"/>
                  </a:cubicBezTo>
                  <a:cubicBezTo>
                    <a:pt x="156983" y="98571"/>
                    <a:pt x="50234" y="93926"/>
                    <a:pt x="38020" y="87647"/>
                  </a:cubicBezTo>
                  <a:cubicBezTo>
                    <a:pt x="25805" y="81368"/>
                    <a:pt x="0" y="43090"/>
                    <a:pt x="0" y="43090"/>
                  </a:cubicBezTo>
                  <a:close/>
                </a:path>
              </a:pathLst>
            </a:custGeom>
            <a:solidFill>
              <a:srgbClr val="B97964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8D52236D-204C-F3BB-2EBC-6B51C65FED47}"/>
                </a:ext>
              </a:extLst>
            </p:cNvPr>
            <p:cNvSpPr/>
            <p:nvPr/>
          </p:nvSpPr>
          <p:spPr>
            <a:xfrm>
              <a:off x="8792559" y="3567823"/>
              <a:ext cx="97067" cy="148156"/>
            </a:xfrm>
            <a:custGeom>
              <a:avLst/>
              <a:gdLst>
                <a:gd name="connsiteX0" fmla="*/ 94190 w 97067"/>
                <a:gd name="connsiteY0" fmla="*/ 20472 h 148156"/>
                <a:gd name="connsiteX1" fmla="*/ 61675 w 97067"/>
                <a:gd name="connsiteY1" fmla="*/ 142102 h 148156"/>
                <a:gd name="connsiteX2" fmla="*/ 0 w 97067"/>
                <a:gd name="connsiteY2" fmla="*/ 0 h 148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067" h="148156">
                  <a:moveTo>
                    <a:pt x="94190" y="20472"/>
                  </a:moveTo>
                  <a:cubicBezTo>
                    <a:pt x="94190" y="20472"/>
                    <a:pt x="111393" y="100813"/>
                    <a:pt x="61675" y="142102"/>
                  </a:cubicBezTo>
                  <a:cubicBezTo>
                    <a:pt x="11956" y="18339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63238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AEF8FC77-C55D-E630-FF4C-7FE79DD34275}"/>
                </a:ext>
              </a:extLst>
            </p:cNvPr>
            <p:cNvSpPr/>
            <p:nvPr/>
          </p:nvSpPr>
          <p:spPr>
            <a:xfrm>
              <a:off x="8681952" y="3551552"/>
              <a:ext cx="202201" cy="281131"/>
            </a:xfrm>
            <a:custGeom>
              <a:avLst/>
              <a:gdLst>
                <a:gd name="connsiteX0" fmla="*/ 196195 w 202201"/>
                <a:gd name="connsiteY0" fmla="*/ 188135 h 281131"/>
                <a:gd name="connsiteX1" fmla="*/ 188797 w 202201"/>
                <a:gd name="connsiteY1" fmla="*/ 214800 h 281131"/>
                <a:gd name="connsiteX2" fmla="*/ 184669 w 202201"/>
                <a:gd name="connsiteY2" fmla="*/ 224434 h 281131"/>
                <a:gd name="connsiteX3" fmla="*/ 130821 w 202201"/>
                <a:gd name="connsiteY3" fmla="*/ 274411 h 281131"/>
                <a:gd name="connsiteX4" fmla="*/ 28202 w 202201"/>
                <a:gd name="connsiteY4" fmla="*/ 249208 h 281131"/>
                <a:gd name="connsiteX5" fmla="*/ 25879 w 202201"/>
                <a:gd name="connsiteY5" fmla="*/ 246455 h 281131"/>
                <a:gd name="connsiteX6" fmla="*/ 2482 w 202201"/>
                <a:gd name="connsiteY6" fmla="*/ 94289 h 281131"/>
                <a:gd name="connsiteX7" fmla="*/ 102382 w 202201"/>
                <a:gd name="connsiteY7" fmla="*/ 42 h 281131"/>
                <a:gd name="connsiteX8" fmla="*/ 145788 w 202201"/>
                <a:gd name="connsiteY8" fmla="*/ 11712 h 281131"/>
                <a:gd name="connsiteX9" fmla="*/ 196195 w 202201"/>
                <a:gd name="connsiteY9" fmla="*/ 188135 h 281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2201" h="281131">
                  <a:moveTo>
                    <a:pt x="196195" y="188135"/>
                  </a:moveTo>
                  <a:cubicBezTo>
                    <a:pt x="194246" y="197159"/>
                    <a:pt x="191776" y="206062"/>
                    <a:pt x="188797" y="214800"/>
                  </a:cubicBezTo>
                  <a:cubicBezTo>
                    <a:pt x="187507" y="218155"/>
                    <a:pt x="186217" y="221338"/>
                    <a:pt x="184669" y="224434"/>
                  </a:cubicBezTo>
                  <a:cubicBezTo>
                    <a:pt x="173786" y="247377"/>
                    <a:pt x="154511" y="265267"/>
                    <a:pt x="130821" y="274411"/>
                  </a:cubicBezTo>
                  <a:cubicBezTo>
                    <a:pt x="94773" y="289210"/>
                    <a:pt x="53293" y="279023"/>
                    <a:pt x="28202" y="249208"/>
                  </a:cubicBezTo>
                  <a:lnTo>
                    <a:pt x="25879" y="246455"/>
                  </a:lnTo>
                  <a:cubicBezTo>
                    <a:pt x="-6033" y="206715"/>
                    <a:pt x="-786" y="165168"/>
                    <a:pt x="2482" y="94289"/>
                  </a:cubicBezTo>
                  <a:cubicBezTo>
                    <a:pt x="4043" y="40677"/>
                    <a:pt x="48770" y="-1519"/>
                    <a:pt x="102382" y="42"/>
                  </a:cubicBezTo>
                  <a:cubicBezTo>
                    <a:pt x="117564" y="484"/>
                    <a:pt x="132431" y="4481"/>
                    <a:pt x="145788" y="11712"/>
                  </a:cubicBezTo>
                  <a:cubicBezTo>
                    <a:pt x="203248" y="42334"/>
                    <a:pt x="209786" y="126030"/>
                    <a:pt x="196195" y="188135"/>
                  </a:cubicBezTo>
                  <a:close/>
                </a:path>
              </a:pathLst>
            </a:custGeom>
            <a:solidFill>
              <a:srgbClr val="B97964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F88A18CB-32AE-498A-03AE-DDC17EB902D7}"/>
                </a:ext>
              </a:extLst>
            </p:cNvPr>
            <p:cNvSpPr/>
            <p:nvPr/>
          </p:nvSpPr>
          <p:spPr>
            <a:xfrm>
              <a:off x="8700763" y="3675603"/>
              <a:ext cx="177384" cy="157079"/>
            </a:xfrm>
            <a:custGeom>
              <a:avLst/>
              <a:gdLst>
                <a:gd name="connsiteX0" fmla="*/ 177384 w 177384"/>
                <a:gd name="connsiteY0" fmla="*/ 64083 h 157079"/>
                <a:gd name="connsiteX1" fmla="*/ 169987 w 177384"/>
                <a:gd name="connsiteY1" fmla="*/ 90749 h 157079"/>
                <a:gd name="connsiteX2" fmla="*/ 165858 w 177384"/>
                <a:gd name="connsiteY2" fmla="*/ 100383 h 157079"/>
                <a:gd name="connsiteX3" fmla="*/ 112011 w 177384"/>
                <a:gd name="connsiteY3" fmla="*/ 150359 h 157079"/>
                <a:gd name="connsiteX4" fmla="*/ 9391 w 177384"/>
                <a:gd name="connsiteY4" fmla="*/ 125156 h 157079"/>
                <a:gd name="connsiteX5" fmla="*/ 12574 w 177384"/>
                <a:gd name="connsiteY5" fmla="*/ 0 h 157079"/>
                <a:gd name="connsiteX6" fmla="*/ 43798 w 177384"/>
                <a:gd name="connsiteY6" fmla="*/ 70793 h 157079"/>
                <a:gd name="connsiteX7" fmla="*/ 86807 w 177384"/>
                <a:gd name="connsiteY7" fmla="*/ 65116 h 157079"/>
                <a:gd name="connsiteX8" fmla="*/ 177384 w 177384"/>
                <a:gd name="connsiteY8" fmla="*/ 64083 h 157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384" h="157079">
                  <a:moveTo>
                    <a:pt x="177384" y="64083"/>
                  </a:moveTo>
                  <a:cubicBezTo>
                    <a:pt x="175435" y="73107"/>
                    <a:pt x="172965" y="82011"/>
                    <a:pt x="169987" y="90749"/>
                  </a:cubicBezTo>
                  <a:cubicBezTo>
                    <a:pt x="168696" y="94104"/>
                    <a:pt x="167406" y="97286"/>
                    <a:pt x="165858" y="100383"/>
                  </a:cubicBezTo>
                  <a:cubicBezTo>
                    <a:pt x="154975" y="123326"/>
                    <a:pt x="135700" y="141215"/>
                    <a:pt x="112011" y="150359"/>
                  </a:cubicBezTo>
                  <a:cubicBezTo>
                    <a:pt x="75962" y="165159"/>
                    <a:pt x="34482" y="154972"/>
                    <a:pt x="9391" y="125156"/>
                  </a:cubicBezTo>
                  <a:cubicBezTo>
                    <a:pt x="-71" y="96512"/>
                    <a:pt x="-7124" y="35611"/>
                    <a:pt x="12574" y="0"/>
                  </a:cubicBezTo>
                  <a:cubicBezTo>
                    <a:pt x="12574" y="0"/>
                    <a:pt x="37003" y="68814"/>
                    <a:pt x="43798" y="70793"/>
                  </a:cubicBezTo>
                  <a:cubicBezTo>
                    <a:pt x="50594" y="72771"/>
                    <a:pt x="51626" y="48256"/>
                    <a:pt x="86807" y="65116"/>
                  </a:cubicBezTo>
                  <a:cubicBezTo>
                    <a:pt x="121989" y="81975"/>
                    <a:pt x="133601" y="87308"/>
                    <a:pt x="177384" y="64083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9CA0AFAA-7129-0628-701D-65872E65F2C8}"/>
                </a:ext>
              </a:extLst>
            </p:cNvPr>
            <p:cNvSpPr/>
            <p:nvPr/>
          </p:nvSpPr>
          <p:spPr>
            <a:xfrm>
              <a:off x="8789279" y="3667058"/>
              <a:ext cx="13965" cy="20875"/>
            </a:xfrm>
            <a:custGeom>
              <a:avLst/>
              <a:gdLst>
                <a:gd name="connsiteX0" fmla="*/ 183 w 13965"/>
                <a:gd name="connsiteY0" fmla="*/ 9750 h 20875"/>
                <a:gd name="connsiteX1" fmla="*/ 5946 w 13965"/>
                <a:gd name="connsiteY1" fmla="*/ 20846 h 20875"/>
                <a:gd name="connsiteX2" fmla="*/ 13860 w 13965"/>
                <a:gd name="connsiteY2" fmla="*/ 11126 h 20875"/>
                <a:gd name="connsiteX3" fmla="*/ 8097 w 13965"/>
                <a:gd name="connsiteY3" fmla="*/ 30 h 20875"/>
                <a:gd name="connsiteX4" fmla="*/ 183 w 13965"/>
                <a:gd name="connsiteY4" fmla="*/ 9750 h 20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65" h="20875">
                  <a:moveTo>
                    <a:pt x="183" y="9750"/>
                  </a:moveTo>
                  <a:cubicBezTo>
                    <a:pt x="-763" y="15427"/>
                    <a:pt x="2076" y="20416"/>
                    <a:pt x="5946" y="20846"/>
                  </a:cubicBezTo>
                  <a:cubicBezTo>
                    <a:pt x="9817" y="21276"/>
                    <a:pt x="13172" y="16889"/>
                    <a:pt x="13860" y="11126"/>
                  </a:cubicBezTo>
                  <a:cubicBezTo>
                    <a:pt x="14548" y="5363"/>
                    <a:pt x="11796" y="460"/>
                    <a:pt x="8097" y="30"/>
                  </a:cubicBezTo>
                  <a:cubicBezTo>
                    <a:pt x="4398" y="-400"/>
                    <a:pt x="871" y="3900"/>
                    <a:pt x="183" y="9750"/>
                  </a:cubicBezTo>
                  <a:close/>
                </a:path>
              </a:pathLst>
            </a:custGeom>
            <a:solidFill>
              <a:srgbClr val="263238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5ED0DC4A-CD73-F604-E2FB-C1A4E597176F}"/>
                </a:ext>
              </a:extLst>
            </p:cNvPr>
            <p:cNvSpPr/>
            <p:nvPr/>
          </p:nvSpPr>
          <p:spPr>
            <a:xfrm>
              <a:off x="8854230" y="3673856"/>
              <a:ext cx="13961" cy="20862"/>
            </a:xfrm>
            <a:custGeom>
              <a:avLst/>
              <a:gdLst>
                <a:gd name="connsiteX0" fmla="*/ 176 w 13961"/>
                <a:gd name="connsiteY0" fmla="*/ 9747 h 20862"/>
                <a:gd name="connsiteX1" fmla="*/ 5939 w 13961"/>
                <a:gd name="connsiteY1" fmla="*/ 20844 h 20862"/>
                <a:gd name="connsiteX2" fmla="*/ 13853 w 13961"/>
                <a:gd name="connsiteY2" fmla="*/ 11123 h 20862"/>
                <a:gd name="connsiteX3" fmla="*/ 8089 w 13961"/>
                <a:gd name="connsiteY3" fmla="*/ 27 h 20862"/>
                <a:gd name="connsiteX4" fmla="*/ 176 w 13961"/>
                <a:gd name="connsiteY4" fmla="*/ 9747 h 2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61" h="20862">
                  <a:moveTo>
                    <a:pt x="176" y="9747"/>
                  </a:moveTo>
                  <a:cubicBezTo>
                    <a:pt x="-770" y="15424"/>
                    <a:pt x="2240" y="20499"/>
                    <a:pt x="5939" y="20844"/>
                  </a:cubicBezTo>
                  <a:cubicBezTo>
                    <a:pt x="9638" y="21188"/>
                    <a:pt x="13164" y="16887"/>
                    <a:pt x="13853" y="11123"/>
                  </a:cubicBezTo>
                  <a:cubicBezTo>
                    <a:pt x="14541" y="5360"/>
                    <a:pt x="11874" y="457"/>
                    <a:pt x="8089" y="27"/>
                  </a:cubicBezTo>
                  <a:cubicBezTo>
                    <a:pt x="4305" y="-403"/>
                    <a:pt x="778" y="4328"/>
                    <a:pt x="176" y="9747"/>
                  </a:cubicBezTo>
                  <a:close/>
                </a:path>
              </a:pathLst>
            </a:custGeom>
            <a:solidFill>
              <a:srgbClr val="263238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F45AD967-ED00-51DC-9355-A871A743BDF0}"/>
                </a:ext>
              </a:extLst>
            </p:cNvPr>
            <p:cNvSpPr/>
            <p:nvPr/>
          </p:nvSpPr>
          <p:spPr>
            <a:xfrm>
              <a:off x="8827654" y="3684291"/>
              <a:ext cx="28127" cy="55961"/>
            </a:xfrm>
            <a:custGeom>
              <a:avLst/>
              <a:gdLst>
                <a:gd name="connsiteX0" fmla="*/ 5849 w 28127"/>
                <a:gd name="connsiteY0" fmla="*/ 0 h 55961"/>
                <a:gd name="connsiteX1" fmla="*/ 28128 w 28127"/>
                <a:gd name="connsiteY1" fmla="*/ 51611 h 55961"/>
                <a:gd name="connsiteX2" fmla="*/ 0 w 28127"/>
                <a:gd name="connsiteY2" fmla="*/ 53847 h 5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27" h="55961">
                  <a:moveTo>
                    <a:pt x="5849" y="0"/>
                  </a:moveTo>
                  <a:cubicBezTo>
                    <a:pt x="10868" y="18146"/>
                    <a:pt x="18365" y="35513"/>
                    <a:pt x="28128" y="51611"/>
                  </a:cubicBezTo>
                  <a:cubicBezTo>
                    <a:pt x="19547" y="56490"/>
                    <a:pt x="9244" y="57309"/>
                    <a:pt x="0" y="53847"/>
                  </a:cubicBezTo>
                  <a:close/>
                </a:path>
              </a:pathLst>
            </a:custGeom>
            <a:solidFill>
              <a:srgbClr val="A24E3F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2C26C005-F221-D951-4966-1B9B87B6C32A}"/>
                </a:ext>
              </a:extLst>
            </p:cNvPr>
            <p:cNvSpPr/>
            <p:nvPr/>
          </p:nvSpPr>
          <p:spPr>
            <a:xfrm>
              <a:off x="8769039" y="3637231"/>
              <a:ext cx="33188" cy="16522"/>
            </a:xfrm>
            <a:custGeom>
              <a:avLst/>
              <a:gdLst>
                <a:gd name="connsiteX0" fmla="*/ 2532 w 33188"/>
                <a:gd name="connsiteY0" fmla="*/ 16437 h 16522"/>
                <a:gd name="connsiteX1" fmla="*/ 5887 w 33188"/>
                <a:gd name="connsiteY1" fmla="*/ 15491 h 16522"/>
                <a:gd name="connsiteX2" fmla="*/ 28681 w 33188"/>
                <a:gd name="connsiteY2" fmla="*/ 6889 h 16522"/>
                <a:gd name="connsiteX3" fmla="*/ 33019 w 33188"/>
                <a:gd name="connsiteY3" fmla="*/ 4683 h 16522"/>
                <a:gd name="connsiteX4" fmla="*/ 30813 w 33188"/>
                <a:gd name="connsiteY4" fmla="*/ 346 h 16522"/>
                <a:gd name="connsiteX5" fmla="*/ 29886 w 33188"/>
                <a:gd name="connsiteY5" fmla="*/ 180 h 16522"/>
                <a:gd name="connsiteX6" fmla="*/ 29886 w 33188"/>
                <a:gd name="connsiteY6" fmla="*/ 180 h 16522"/>
                <a:gd name="connsiteX7" fmla="*/ 984 w 33188"/>
                <a:gd name="connsiteY7" fmla="*/ 11190 h 16522"/>
                <a:gd name="connsiteX8" fmla="*/ 984 w 33188"/>
                <a:gd name="connsiteY8" fmla="*/ 16007 h 16522"/>
                <a:gd name="connsiteX9" fmla="*/ 984 w 33188"/>
                <a:gd name="connsiteY9" fmla="*/ 16007 h 16522"/>
                <a:gd name="connsiteX10" fmla="*/ 2532 w 33188"/>
                <a:gd name="connsiteY10" fmla="*/ 16437 h 1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188" h="16522">
                  <a:moveTo>
                    <a:pt x="2532" y="16437"/>
                  </a:moveTo>
                  <a:cubicBezTo>
                    <a:pt x="3738" y="16701"/>
                    <a:pt x="4996" y="16346"/>
                    <a:pt x="5887" y="15491"/>
                  </a:cubicBezTo>
                  <a:cubicBezTo>
                    <a:pt x="11710" y="9200"/>
                    <a:pt x="20153" y="6014"/>
                    <a:pt x="28681" y="6889"/>
                  </a:cubicBezTo>
                  <a:cubicBezTo>
                    <a:pt x="30488" y="7478"/>
                    <a:pt x="32430" y="6490"/>
                    <a:pt x="33019" y="4683"/>
                  </a:cubicBezTo>
                  <a:cubicBezTo>
                    <a:pt x="33607" y="2877"/>
                    <a:pt x="32620" y="935"/>
                    <a:pt x="30813" y="346"/>
                  </a:cubicBezTo>
                  <a:cubicBezTo>
                    <a:pt x="30513" y="248"/>
                    <a:pt x="30201" y="192"/>
                    <a:pt x="29886" y="180"/>
                  </a:cubicBezTo>
                  <a:lnTo>
                    <a:pt x="29886" y="180"/>
                  </a:lnTo>
                  <a:cubicBezTo>
                    <a:pt x="19052" y="-931"/>
                    <a:pt x="8332" y="3153"/>
                    <a:pt x="984" y="11190"/>
                  </a:cubicBezTo>
                  <a:cubicBezTo>
                    <a:pt x="-328" y="12528"/>
                    <a:pt x="-328" y="14669"/>
                    <a:pt x="984" y="16007"/>
                  </a:cubicBezTo>
                  <a:lnTo>
                    <a:pt x="984" y="16007"/>
                  </a:lnTo>
                  <a:cubicBezTo>
                    <a:pt x="1473" y="16232"/>
                    <a:pt x="1996" y="16377"/>
                    <a:pt x="2532" y="16437"/>
                  </a:cubicBezTo>
                  <a:close/>
                </a:path>
              </a:pathLst>
            </a:custGeom>
            <a:solidFill>
              <a:srgbClr val="263238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3C157F04-22AE-CBF1-DCDF-E33031B3984B}"/>
                </a:ext>
              </a:extLst>
            </p:cNvPr>
            <p:cNvSpPr/>
            <p:nvPr/>
          </p:nvSpPr>
          <p:spPr>
            <a:xfrm>
              <a:off x="8771276" y="3744184"/>
              <a:ext cx="45628" cy="23251"/>
            </a:xfrm>
            <a:custGeom>
              <a:avLst/>
              <a:gdLst>
                <a:gd name="connsiteX0" fmla="*/ 43905 w 45628"/>
                <a:gd name="connsiteY0" fmla="*/ 23201 h 23251"/>
                <a:gd name="connsiteX1" fmla="*/ 43905 w 45628"/>
                <a:gd name="connsiteY1" fmla="*/ 23201 h 23251"/>
                <a:gd name="connsiteX2" fmla="*/ 294 w 45628"/>
                <a:gd name="connsiteY2" fmla="*/ 2986 h 23251"/>
                <a:gd name="connsiteX3" fmla="*/ 810 w 45628"/>
                <a:gd name="connsiteY3" fmla="*/ 492 h 23251"/>
                <a:gd name="connsiteX4" fmla="*/ 3219 w 45628"/>
                <a:gd name="connsiteY4" fmla="*/ 492 h 23251"/>
                <a:gd name="connsiteX5" fmla="*/ 3219 w 45628"/>
                <a:gd name="connsiteY5" fmla="*/ 492 h 23251"/>
                <a:gd name="connsiteX6" fmla="*/ 43733 w 45628"/>
                <a:gd name="connsiteY6" fmla="*/ 19072 h 23251"/>
                <a:gd name="connsiteX7" fmla="*/ 45626 w 45628"/>
                <a:gd name="connsiteY7" fmla="*/ 20706 h 23251"/>
                <a:gd name="connsiteX8" fmla="*/ 45626 w 45628"/>
                <a:gd name="connsiteY8" fmla="*/ 20706 h 23251"/>
                <a:gd name="connsiteX9" fmla="*/ 43992 w 45628"/>
                <a:gd name="connsiteY9" fmla="*/ 22598 h 23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628" h="23251">
                  <a:moveTo>
                    <a:pt x="43905" y="23201"/>
                  </a:moveTo>
                  <a:lnTo>
                    <a:pt x="43905" y="23201"/>
                  </a:lnTo>
                  <a:cubicBezTo>
                    <a:pt x="26947" y="23953"/>
                    <a:pt x="10681" y="16413"/>
                    <a:pt x="294" y="2986"/>
                  </a:cubicBezTo>
                  <a:cubicBezTo>
                    <a:pt x="-249" y="2154"/>
                    <a:pt x="-19" y="1040"/>
                    <a:pt x="810" y="492"/>
                  </a:cubicBezTo>
                  <a:cubicBezTo>
                    <a:pt x="1479" y="-164"/>
                    <a:pt x="2550" y="-164"/>
                    <a:pt x="3219" y="492"/>
                  </a:cubicBezTo>
                  <a:lnTo>
                    <a:pt x="3219" y="492"/>
                  </a:lnTo>
                  <a:cubicBezTo>
                    <a:pt x="13001" y="12775"/>
                    <a:pt x="28042" y="19673"/>
                    <a:pt x="43733" y="19072"/>
                  </a:cubicBezTo>
                  <a:cubicBezTo>
                    <a:pt x="44700" y="19021"/>
                    <a:pt x="45535" y="19742"/>
                    <a:pt x="45626" y="20706"/>
                  </a:cubicBezTo>
                  <a:lnTo>
                    <a:pt x="45626" y="20706"/>
                  </a:lnTo>
                  <a:cubicBezTo>
                    <a:pt x="45676" y="21673"/>
                    <a:pt x="44955" y="22508"/>
                    <a:pt x="43992" y="22598"/>
                  </a:cubicBezTo>
                  <a:close/>
                </a:path>
              </a:pathLst>
            </a:custGeom>
            <a:solidFill>
              <a:srgbClr val="263238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9C7EB576-B6F6-D863-94B1-BC6886B85E2B}"/>
                </a:ext>
              </a:extLst>
            </p:cNvPr>
            <p:cNvSpPr/>
            <p:nvPr/>
          </p:nvSpPr>
          <p:spPr>
            <a:xfrm>
              <a:off x="8862330" y="3638286"/>
              <a:ext cx="26593" cy="26034"/>
            </a:xfrm>
            <a:custGeom>
              <a:avLst/>
              <a:gdLst>
                <a:gd name="connsiteX0" fmla="*/ 22354 w 26593"/>
                <a:gd name="connsiteY0" fmla="*/ 25877 h 26034"/>
                <a:gd name="connsiteX1" fmla="*/ 24333 w 26593"/>
                <a:gd name="connsiteY1" fmla="*/ 25877 h 26034"/>
                <a:gd name="connsiteX2" fmla="*/ 26409 w 26593"/>
                <a:gd name="connsiteY2" fmla="*/ 21611 h 26034"/>
                <a:gd name="connsiteX3" fmla="*/ 26397 w 26593"/>
                <a:gd name="connsiteY3" fmla="*/ 21576 h 26034"/>
                <a:gd name="connsiteX4" fmla="*/ 26397 w 26593"/>
                <a:gd name="connsiteY4" fmla="*/ 21576 h 26034"/>
                <a:gd name="connsiteX5" fmla="*/ 4118 w 26593"/>
                <a:gd name="connsiteY5" fmla="*/ 71 h 26034"/>
                <a:gd name="connsiteX6" fmla="*/ 76 w 26593"/>
                <a:gd name="connsiteY6" fmla="*/ 2652 h 26034"/>
                <a:gd name="connsiteX7" fmla="*/ 76 w 26593"/>
                <a:gd name="connsiteY7" fmla="*/ 2652 h 26034"/>
                <a:gd name="connsiteX8" fmla="*/ 2570 w 26593"/>
                <a:gd name="connsiteY8" fmla="*/ 6695 h 26034"/>
                <a:gd name="connsiteX9" fmla="*/ 2570 w 26593"/>
                <a:gd name="connsiteY9" fmla="*/ 6695 h 26034"/>
                <a:gd name="connsiteX10" fmla="*/ 19774 w 26593"/>
                <a:gd name="connsiteY10" fmla="*/ 23898 h 26034"/>
                <a:gd name="connsiteX11" fmla="*/ 22354 w 26593"/>
                <a:gd name="connsiteY11" fmla="*/ 25877 h 26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593" h="26034">
                  <a:moveTo>
                    <a:pt x="22354" y="25877"/>
                  </a:moveTo>
                  <a:cubicBezTo>
                    <a:pt x="22997" y="26087"/>
                    <a:pt x="23690" y="26087"/>
                    <a:pt x="24333" y="25877"/>
                  </a:cubicBezTo>
                  <a:cubicBezTo>
                    <a:pt x="26084" y="25272"/>
                    <a:pt x="27014" y="23363"/>
                    <a:pt x="26409" y="21611"/>
                  </a:cubicBezTo>
                  <a:cubicBezTo>
                    <a:pt x="26405" y="21599"/>
                    <a:pt x="26401" y="21588"/>
                    <a:pt x="26397" y="21576"/>
                  </a:cubicBezTo>
                  <a:lnTo>
                    <a:pt x="26397" y="21576"/>
                  </a:lnTo>
                  <a:cubicBezTo>
                    <a:pt x="22871" y="11236"/>
                    <a:pt x="14577" y="3230"/>
                    <a:pt x="4118" y="71"/>
                  </a:cubicBezTo>
                  <a:cubicBezTo>
                    <a:pt x="2295" y="-304"/>
                    <a:pt x="503" y="839"/>
                    <a:pt x="76" y="2652"/>
                  </a:cubicBezTo>
                  <a:lnTo>
                    <a:pt x="76" y="2652"/>
                  </a:lnTo>
                  <a:cubicBezTo>
                    <a:pt x="-306" y="4449"/>
                    <a:pt x="792" y="6229"/>
                    <a:pt x="2570" y="6695"/>
                  </a:cubicBezTo>
                  <a:lnTo>
                    <a:pt x="2570" y="6695"/>
                  </a:lnTo>
                  <a:cubicBezTo>
                    <a:pt x="10680" y="9423"/>
                    <a:pt x="17045" y="15789"/>
                    <a:pt x="19774" y="23898"/>
                  </a:cubicBezTo>
                  <a:cubicBezTo>
                    <a:pt x="20272" y="24929"/>
                    <a:pt x="21229" y="25664"/>
                    <a:pt x="22354" y="25877"/>
                  </a:cubicBezTo>
                  <a:close/>
                </a:path>
              </a:pathLst>
            </a:custGeom>
            <a:solidFill>
              <a:srgbClr val="263238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19E7F40C-B38F-9BD3-AD01-83EBCE1DF77F}"/>
                </a:ext>
              </a:extLst>
            </p:cNvPr>
            <p:cNvSpPr/>
            <p:nvPr/>
          </p:nvSpPr>
          <p:spPr>
            <a:xfrm>
              <a:off x="8647566" y="3559413"/>
              <a:ext cx="118757" cy="227325"/>
            </a:xfrm>
            <a:custGeom>
              <a:avLst/>
              <a:gdLst>
                <a:gd name="connsiteX0" fmla="*/ 5300 w 118757"/>
                <a:gd name="connsiteY0" fmla="*/ 153522 h 227325"/>
                <a:gd name="connsiteX1" fmla="*/ 20353 w 118757"/>
                <a:gd name="connsiteY1" fmla="*/ 4281 h 227325"/>
                <a:gd name="connsiteX2" fmla="*/ 118758 w 118757"/>
                <a:gd name="connsiteY2" fmla="*/ 33613 h 227325"/>
                <a:gd name="connsiteX3" fmla="*/ 86501 w 118757"/>
                <a:gd name="connsiteY3" fmla="*/ 63892 h 227325"/>
                <a:gd name="connsiteX4" fmla="*/ 56739 w 118757"/>
                <a:gd name="connsiteY4" fmla="*/ 145695 h 227325"/>
                <a:gd name="connsiteX5" fmla="*/ 47019 w 118757"/>
                <a:gd name="connsiteY5" fmla="*/ 136491 h 227325"/>
                <a:gd name="connsiteX6" fmla="*/ 53642 w 118757"/>
                <a:gd name="connsiteY6" fmla="*/ 227326 h 227325"/>
                <a:gd name="connsiteX7" fmla="*/ 5300 w 118757"/>
                <a:gd name="connsiteY7" fmla="*/ 153522 h 22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8757" h="227325">
                  <a:moveTo>
                    <a:pt x="5300" y="153522"/>
                  </a:moveTo>
                  <a:cubicBezTo>
                    <a:pt x="-7087" y="90385"/>
                    <a:pt x="4010" y="22861"/>
                    <a:pt x="20353" y="4281"/>
                  </a:cubicBezTo>
                  <a:cubicBezTo>
                    <a:pt x="36697" y="-14299"/>
                    <a:pt x="118758" y="33613"/>
                    <a:pt x="118758" y="33613"/>
                  </a:cubicBezTo>
                  <a:cubicBezTo>
                    <a:pt x="99576" y="28538"/>
                    <a:pt x="80308" y="44624"/>
                    <a:pt x="86501" y="63892"/>
                  </a:cubicBezTo>
                  <a:cubicBezTo>
                    <a:pt x="95103" y="90729"/>
                    <a:pt x="77899" y="130642"/>
                    <a:pt x="56739" y="145695"/>
                  </a:cubicBezTo>
                  <a:cubicBezTo>
                    <a:pt x="56739" y="145695"/>
                    <a:pt x="56739" y="134340"/>
                    <a:pt x="47019" y="136491"/>
                  </a:cubicBezTo>
                  <a:cubicBezTo>
                    <a:pt x="37299" y="138641"/>
                    <a:pt x="36525" y="197994"/>
                    <a:pt x="53642" y="227326"/>
                  </a:cubicBezTo>
                  <a:cubicBezTo>
                    <a:pt x="53728" y="227326"/>
                    <a:pt x="17773" y="216574"/>
                    <a:pt x="5300" y="153522"/>
                  </a:cubicBezTo>
                  <a:close/>
                </a:path>
              </a:pathLst>
            </a:custGeom>
            <a:solidFill>
              <a:srgbClr val="263238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8171A39-48DE-5060-06D8-F5D99C34B056}"/>
                </a:ext>
              </a:extLst>
            </p:cNvPr>
            <p:cNvSpPr/>
            <p:nvPr/>
          </p:nvSpPr>
          <p:spPr>
            <a:xfrm>
              <a:off x="8645418" y="3658053"/>
              <a:ext cx="70510" cy="83076"/>
            </a:xfrm>
            <a:custGeom>
              <a:avLst/>
              <a:gdLst>
                <a:gd name="connsiteX0" fmla="*/ 2115 w 70510"/>
                <a:gd name="connsiteY0" fmla="*/ 42409 h 83076"/>
                <a:gd name="connsiteX1" fmla="*/ 37038 w 70510"/>
                <a:gd name="connsiteY1" fmla="*/ 80343 h 83076"/>
                <a:gd name="connsiteX2" fmla="*/ 70155 w 70510"/>
                <a:gd name="connsiteY2" fmla="*/ 49549 h 83076"/>
                <a:gd name="connsiteX3" fmla="*/ 29985 w 70510"/>
                <a:gd name="connsiteY3" fmla="*/ 2 h 83076"/>
                <a:gd name="connsiteX4" fmla="*/ 2115 w 70510"/>
                <a:gd name="connsiteY4" fmla="*/ 42409 h 83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10" h="83076">
                  <a:moveTo>
                    <a:pt x="2115" y="42409"/>
                  </a:moveTo>
                  <a:cubicBezTo>
                    <a:pt x="8280" y="59176"/>
                    <a:pt x="20838" y="72816"/>
                    <a:pt x="37038" y="80343"/>
                  </a:cubicBezTo>
                  <a:cubicBezTo>
                    <a:pt x="58543" y="90235"/>
                    <a:pt x="72994" y="71741"/>
                    <a:pt x="70155" y="49549"/>
                  </a:cubicBezTo>
                  <a:cubicBezTo>
                    <a:pt x="67403" y="29765"/>
                    <a:pt x="52952" y="260"/>
                    <a:pt x="29985" y="2"/>
                  </a:cubicBezTo>
                  <a:cubicBezTo>
                    <a:pt x="7018" y="-256"/>
                    <a:pt x="-5197" y="21679"/>
                    <a:pt x="2115" y="42409"/>
                  </a:cubicBezTo>
                  <a:close/>
                </a:path>
              </a:pathLst>
            </a:custGeom>
            <a:solidFill>
              <a:srgbClr val="B97964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6E0AE221-F27B-7CDB-2656-5876435AB8BA}"/>
                </a:ext>
              </a:extLst>
            </p:cNvPr>
            <p:cNvSpPr/>
            <p:nvPr/>
          </p:nvSpPr>
          <p:spPr>
            <a:xfrm>
              <a:off x="8667833" y="3525632"/>
              <a:ext cx="219734" cy="83113"/>
            </a:xfrm>
            <a:custGeom>
              <a:avLst/>
              <a:gdLst>
                <a:gd name="connsiteX0" fmla="*/ 218916 w 219734"/>
                <a:gd name="connsiteY0" fmla="*/ 62663 h 83113"/>
                <a:gd name="connsiteX1" fmla="*/ 133500 w 219734"/>
                <a:gd name="connsiteY1" fmla="*/ 82103 h 83113"/>
                <a:gd name="connsiteX2" fmla="*/ 176509 w 219734"/>
                <a:gd name="connsiteY2" fmla="*/ 72899 h 83113"/>
                <a:gd name="connsiteX3" fmla="*/ 50578 w 219734"/>
                <a:gd name="connsiteY3" fmla="*/ 69373 h 83113"/>
                <a:gd name="connsiteX4" fmla="*/ 0 w 219734"/>
                <a:gd name="connsiteY4" fmla="*/ 38062 h 83113"/>
                <a:gd name="connsiteX5" fmla="*/ 101157 w 219734"/>
                <a:gd name="connsiteY5" fmla="*/ 472 h 83113"/>
                <a:gd name="connsiteX6" fmla="*/ 218916 w 219734"/>
                <a:gd name="connsiteY6" fmla="*/ 62663 h 8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734" h="83113">
                  <a:moveTo>
                    <a:pt x="218916" y="62663"/>
                  </a:moveTo>
                  <a:cubicBezTo>
                    <a:pt x="218916" y="62663"/>
                    <a:pt x="197067" y="88469"/>
                    <a:pt x="133500" y="82103"/>
                  </a:cubicBezTo>
                  <a:cubicBezTo>
                    <a:pt x="148166" y="80855"/>
                    <a:pt x="162616" y="77763"/>
                    <a:pt x="176509" y="72899"/>
                  </a:cubicBezTo>
                  <a:cubicBezTo>
                    <a:pt x="176509" y="72899"/>
                    <a:pt x="91265" y="84684"/>
                    <a:pt x="50578" y="69373"/>
                  </a:cubicBezTo>
                  <a:cubicBezTo>
                    <a:pt x="9892" y="54061"/>
                    <a:pt x="0" y="38062"/>
                    <a:pt x="0" y="38062"/>
                  </a:cubicBezTo>
                  <a:cubicBezTo>
                    <a:pt x="0" y="38062"/>
                    <a:pt x="6967" y="-4947"/>
                    <a:pt x="101157" y="472"/>
                  </a:cubicBezTo>
                  <a:cubicBezTo>
                    <a:pt x="195347" y="5891"/>
                    <a:pt x="225281" y="46664"/>
                    <a:pt x="218916" y="62663"/>
                  </a:cubicBezTo>
                  <a:close/>
                </a:path>
              </a:pathLst>
            </a:custGeom>
            <a:solidFill>
              <a:srgbClr val="263238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52789D17-8243-C224-9807-9A9DABED214D}"/>
                </a:ext>
              </a:extLst>
            </p:cNvPr>
            <p:cNvSpPr/>
            <p:nvPr/>
          </p:nvSpPr>
          <p:spPr>
            <a:xfrm>
              <a:off x="8586165" y="3491898"/>
              <a:ext cx="296052" cy="266712"/>
            </a:xfrm>
            <a:custGeom>
              <a:avLst/>
              <a:gdLst>
                <a:gd name="connsiteX0" fmla="*/ 70884 w 296052"/>
                <a:gd name="connsiteY0" fmla="*/ 266712 h 266712"/>
                <a:gd name="connsiteX1" fmla="*/ 149332 w 296052"/>
                <a:gd name="connsiteY1" fmla="*/ 94676 h 266712"/>
                <a:gd name="connsiteX2" fmla="*/ 292036 w 296052"/>
                <a:gd name="connsiteY2" fmla="*/ 93644 h 266712"/>
                <a:gd name="connsiteX3" fmla="*/ 277929 w 296052"/>
                <a:gd name="connsiteY3" fmla="*/ 46592 h 266712"/>
                <a:gd name="connsiteX4" fmla="*/ 248683 w 296052"/>
                <a:gd name="connsiteY4" fmla="*/ 31797 h 266712"/>
                <a:gd name="connsiteX5" fmla="*/ 51272 w 296052"/>
                <a:gd name="connsiteY5" fmla="*/ 22593 h 266712"/>
                <a:gd name="connsiteX6" fmla="*/ 26069 w 296052"/>
                <a:gd name="connsiteY6" fmla="*/ 124266 h 266712"/>
                <a:gd name="connsiteX7" fmla="*/ 43272 w 296052"/>
                <a:gd name="connsiteY7" fmla="*/ 212177 h 266712"/>
                <a:gd name="connsiteX8" fmla="*/ 70884 w 296052"/>
                <a:gd name="connsiteY8" fmla="*/ 266712 h 266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6052" h="266712">
                  <a:moveTo>
                    <a:pt x="70884" y="266712"/>
                  </a:moveTo>
                  <a:cubicBezTo>
                    <a:pt x="70884" y="266712"/>
                    <a:pt x="69766" y="149986"/>
                    <a:pt x="149332" y="94676"/>
                  </a:cubicBezTo>
                  <a:cubicBezTo>
                    <a:pt x="211093" y="51667"/>
                    <a:pt x="274317" y="66634"/>
                    <a:pt x="292036" y="93644"/>
                  </a:cubicBezTo>
                  <a:cubicBezTo>
                    <a:pt x="292036" y="93644"/>
                    <a:pt x="307434" y="70763"/>
                    <a:pt x="277929" y="46592"/>
                  </a:cubicBezTo>
                  <a:cubicBezTo>
                    <a:pt x="268960" y="40251"/>
                    <a:pt x="259106" y="35266"/>
                    <a:pt x="248683" y="31797"/>
                  </a:cubicBezTo>
                  <a:cubicBezTo>
                    <a:pt x="248683" y="31797"/>
                    <a:pt x="149419" y="-33147"/>
                    <a:pt x="51272" y="22593"/>
                  </a:cubicBezTo>
                  <a:cubicBezTo>
                    <a:pt x="-46875" y="78333"/>
                    <a:pt x="26069" y="124266"/>
                    <a:pt x="26069" y="124266"/>
                  </a:cubicBezTo>
                  <a:cubicBezTo>
                    <a:pt x="26069" y="124266"/>
                    <a:pt x="18069" y="194371"/>
                    <a:pt x="43272" y="212177"/>
                  </a:cubicBezTo>
                  <a:cubicBezTo>
                    <a:pt x="43100" y="211833"/>
                    <a:pt x="52906" y="265594"/>
                    <a:pt x="70884" y="266712"/>
                  </a:cubicBezTo>
                  <a:close/>
                </a:path>
              </a:pathLst>
            </a:custGeom>
            <a:solidFill>
              <a:schemeClr val="accent1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BC330B0A-F3DB-4CE8-6C54-E018292A1DAB}"/>
                </a:ext>
              </a:extLst>
            </p:cNvPr>
            <p:cNvSpPr/>
            <p:nvPr/>
          </p:nvSpPr>
          <p:spPr>
            <a:xfrm>
              <a:off x="9364100" y="4022944"/>
              <a:ext cx="47590" cy="22499"/>
            </a:xfrm>
            <a:custGeom>
              <a:avLst/>
              <a:gdLst>
                <a:gd name="connsiteX0" fmla="*/ 38757 w 47590"/>
                <a:gd name="connsiteY0" fmla="*/ 0 h 22499"/>
                <a:gd name="connsiteX1" fmla="*/ 3575 w 47590"/>
                <a:gd name="connsiteY1" fmla="*/ 11010 h 22499"/>
                <a:gd name="connsiteX2" fmla="*/ 21209 w 47590"/>
                <a:gd name="connsiteY2" fmla="*/ 22107 h 22499"/>
                <a:gd name="connsiteX3" fmla="*/ 38757 w 47590"/>
                <a:gd name="connsiteY3" fmla="*/ 0 h 2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90" h="22499">
                  <a:moveTo>
                    <a:pt x="38757" y="0"/>
                  </a:moveTo>
                  <a:cubicBezTo>
                    <a:pt x="38757" y="0"/>
                    <a:pt x="9768" y="6107"/>
                    <a:pt x="3575" y="11010"/>
                  </a:cubicBezTo>
                  <a:cubicBezTo>
                    <a:pt x="-2618" y="15913"/>
                    <a:pt x="-3048" y="24429"/>
                    <a:pt x="21209" y="22107"/>
                  </a:cubicBezTo>
                  <a:cubicBezTo>
                    <a:pt x="45466" y="19784"/>
                    <a:pt x="56734" y="1118"/>
                    <a:pt x="38757" y="0"/>
                  </a:cubicBezTo>
                  <a:close/>
                </a:path>
              </a:pathLst>
            </a:custGeom>
            <a:solidFill>
              <a:srgbClr val="407BFF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1BEBB177-086C-C90F-AF5F-562B2021F034}"/>
                </a:ext>
              </a:extLst>
            </p:cNvPr>
            <p:cNvSpPr/>
            <p:nvPr/>
          </p:nvSpPr>
          <p:spPr>
            <a:xfrm>
              <a:off x="9364100" y="4022944"/>
              <a:ext cx="47590" cy="22499"/>
            </a:xfrm>
            <a:custGeom>
              <a:avLst/>
              <a:gdLst>
                <a:gd name="connsiteX0" fmla="*/ 38757 w 47590"/>
                <a:gd name="connsiteY0" fmla="*/ 0 h 22499"/>
                <a:gd name="connsiteX1" fmla="*/ 3575 w 47590"/>
                <a:gd name="connsiteY1" fmla="*/ 11010 h 22499"/>
                <a:gd name="connsiteX2" fmla="*/ 21209 w 47590"/>
                <a:gd name="connsiteY2" fmla="*/ 22107 h 22499"/>
                <a:gd name="connsiteX3" fmla="*/ 38757 w 47590"/>
                <a:gd name="connsiteY3" fmla="*/ 0 h 2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90" h="22499">
                  <a:moveTo>
                    <a:pt x="38757" y="0"/>
                  </a:moveTo>
                  <a:cubicBezTo>
                    <a:pt x="38757" y="0"/>
                    <a:pt x="9768" y="6107"/>
                    <a:pt x="3575" y="11010"/>
                  </a:cubicBezTo>
                  <a:cubicBezTo>
                    <a:pt x="-2618" y="15913"/>
                    <a:pt x="-3048" y="24429"/>
                    <a:pt x="21209" y="22107"/>
                  </a:cubicBezTo>
                  <a:cubicBezTo>
                    <a:pt x="45466" y="19784"/>
                    <a:pt x="56734" y="1118"/>
                    <a:pt x="38757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254CB10C-F9AD-352D-38D4-63ABD2050763}"/>
                </a:ext>
              </a:extLst>
            </p:cNvPr>
            <p:cNvSpPr/>
            <p:nvPr/>
          </p:nvSpPr>
          <p:spPr>
            <a:xfrm>
              <a:off x="8504771" y="3826733"/>
              <a:ext cx="323149" cy="262458"/>
            </a:xfrm>
            <a:custGeom>
              <a:avLst/>
              <a:gdLst>
                <a:gd name="connsiteX0" fmla="*/ 68356 w 323149"/>
                <a:gd name="connsiteY0" fmla="*/ 14970 h 262458"/>
                <a:gd name="connsiteX1" fmla="*/ 207018 w 323149"/>
                <a:gd name="connsiteY1" fmla="*/ 167308 h 262458"/>
                <a:gd name="connsiteX2" fmla="*/ 288132 w 323149"/>
                <a:gd name="connsiteY2" fmla="*/ 85677 h 262458"/>
                <a:gd name="connsiteX3" fmla="*/ 312218 w 323149"/>
                <a:gd name="connsiteY3" fmla="*/ 87225 h 262458"/>
                <a:gd name="connsiteX4" fmla="*/ 237210 w 323149"/>
                <a:gd name="connsiteY4" fmla="*/ 257283 h 262458"/>
                <a:gd name="connsiteX5" fmla="*/ 38078 w 323149"/>
                <a:gd name="connsiteY5" fmla="*/ 128256 h 262458"/>
                <a:gd name="connsiteX6" fmla="*/ 9606 w 323149"/>
                <a:gd name="connsiteY6" fmla="*/ 6025 h 262458"/>
                <a:gd name="connsiteX7" fmla="*/ 68356 w 323149"/>
                <a:gd name="connsiteY7" fmla="*/ 14970 h 262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3149" h="262458">
                  <a:moveTo>
                    <a:pt x="68356" y="14970"/>
                  </a:moveTo>
                  <a:cubicBezTo>
                    <a:pt x="68356" y="14970"/>
                    <a:pt x="99667" y="149761"/>
                    <a:pt x="207018" y="167308"/>
                  </a:cubicBezTo>
                  <a:cubicBezTo>
                    <a:pt x="284434" y="180039"/>
                    <a:pt x="288132" y="85677"/>
                    <a:pt x="288132" y="85677"/>
                  </a:cubicBezTo>
                  <a:cubicBezTo>
                    <a:pt x="295501" y="80377"/>
                    <a:pt x="305588" y="81026"/>
                    <a:pt x="312218" y="87225"/>
                  </a:cubicBezTo>
                  <a:cubicBezTo>
                    <a:pt x="326152" y="97462"/>
                    <a:pt x="345421" y="230704"/>
                    <a:pt x="237210" y="257283"/>
                  </a:cubicBezTo>
                  <a:cubicBezTo>
                    <a:pt x="128999" y="283863"/>
                    <a:pt x="73776" y="203092"/>
                    <a:pt x="38078" y="128256"/>
                  </a:cubicBezTo>
                  <a:cubicBezTo>
                    <a:pt x="-6995" y="34238"/>
                    <a:pt x="-5705" y="18153"/>
                    <a:pt x="9606" y="6025"/>
                  </a:cubicBezTo>
                  <a:cubicBezTo>
                    <a:pt x="24917" y="-6104"/>
                    <a:pt x="70765" y="1724"/>
                    <a:pt x="68356" y="14970"/>
                  </a:cubicBezTo>
                  <a:close/>
                </a:path>
              </a:pathLst>
            </a:custGeom>
            <a:solidFill>
              <a:schemeClr val="accent1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BC1D917A-364B-4343-6E55-6B7FC4511CB0}"/>
                </a:ext>
              </a:extLst>
            </p:cNvPr>
            <p:cNvSpPr/>
            <p:nvPr/>
          </p:nvSpPr>
          <p:spPr>
            <a:xfrm>
              <a:off x="8498718" y="3839942"/>
              <a:ext cx="323243" cy="262384"/>
            </a:xfrm>
            <a:custGeom>
              <a:avLst/>
              <a:gdLst>
                <a:gd name="connsiteX0" fmla="*/ 315916 w 323243"/>
                <a:gd name="connsiteY0" fmla="*/ 184378 h 262384"/>
                <a:gd name="connsiteX1" fmla="*/ 252951 w 323243"/>
                <a:gd name="connsiteY1" fmla="*/ 252246 h 262384"/>
                <a:gd name="connsiteX2" fmla="*/ 237210 w 323243"/>
                <a:gd name="connsiteY2" fmla="*/ 257235 h 262384"/>
                <a:gd name="connsiteX3" fmla="*/ 38078 w 323243"/>
                <a:gd name="connsiteY3" fmla="*/ 128208 h 262384"/>
                <a:gd name="connsiteX4" fmla="*/ 9606 w 323243"/>
                <a:gd name="connsiteY4" fmla="*/ 5977 h 262384"/>
                <a:gd name="connsiteX5" fmla="*/ 68356 w 323243"/>
                <a:gd name="connsiteY5" fmla="*/ 15095 h 262384"/>
                <a:gd name="connsiteX6" fmla="*/ 207018 w 323243"/>
                <a:gd name="connsiteY6" fmla="*/ 167433 h 262384"/>
                <a:gd name="connsiteX7" fmla="*/ 250027 w 323243"/>
                <a:gd name="connsiteY7" fmla="*/ 161583 h 262384"/>
                <a:gd name="connsiteX8" fmla="*/ 288391 w 323243"/>
                <a:gd name="connsiteY8" fmla="*/ 85802 h 262384"/>
                <a:gd name="connsiteX9" fmla="*/ 311873 w 323243"/>
                <a:gd name="connsiteY9" fmla="*/ 86920 h 262384"/>
                <a:gd name="connsiteX10" fmla="*/ 312476 w 323243"/>
                <a:gd name="connsiteY10" fmla="*/ 87350 h 262384"/>
                <a:gd name="connsiteX11" fmla="*/ 315916 w 323243"/>
                <a:gd name="connsiteY11" fmla="*/ 184378 h 262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43" h="262384">
                  <a:moveTo>
                    <a:pt x="315916" y="184378"/>
                  </a:moveTo>
                  <a:cubicBezTo>
                    <a:pt x="306710" y="215611"/>
                    <a:pt x="283407" y="240728"/>
                    <a:pt x="252951" y="252246"/>
                  </a:cubicBezTo>
                  <a:cubicBezTo>
                    <a:pt x="247829" y="254280"/>
                    <a:pt x="242569" y="255947"/>
                    <a:pt x="237210" y="257235"/>
                  </a:cubicBezTo>
                  <a:cubicBezTo>
                    <a:pt x="128999" y="283729"/>
                    <a:pt x="73776" y="203044"/>
                    <a:pt x="38078" y="128208"/>
                  </a:cubicBezTo>
                  <a:cubicBezTo>
                    <a:pt x="-6995" y="34191"/>
                    <a:pt x="-5705" y="18105"/>
                    <a:pt x="9606" y="5977"/>
                  </a:cubicBezTo>
                  <a:cubicBezTo>
                    <a:pt x="24917" y="-6152"/>
                    <a:pt x="70765" y="1848"/>
                    <a:pt x="68356" y="15095"/>
                  </a:cubicBezTo>
                  <a:cubicBezTo>
                    <a:pt x="68356" y="15095"/>
                    <a:pt x="99667" y="149885"/>
                    <a:pt x="207018" y="167433"/>
                  </a:cubicBezTo>
                  <a:cubicBezTo>
                    <a:pt x="221599" y="170509"/>
                    <a:pt x="236796" y="168442"/>
                    <a:pt x="250027" y="161583"/>
                  </a:cubicBezTo>
                  <a:cubicBezTo>
                    <a:pt x="286326" y="141713"/>
                    <a:pt x="288391" y="85802"/>
                    <a:pt x="288391" y="85802"/>
                  </a:cubicBezTo>
                  <a:cubicBezTo>
                    <a:pt x="295519" y="80645"/>
                    <a:pt x="305267" y="81109"/>
                    <a:pt x="311873" y="86920"/>
                  </a:cubicBezTo>
                  <a:lnTo>
                    <a:pt x="312476" y="87350"/>
                  </a:lnTo>
                  <a:cubicBezTo>
                    <a:pt x="320303" y="93113"/>
                    <a:pt x="330367" y="140423"/>
                    <a:pt x="315916" y="184378"/>
                  </a:cubicBezTo>
                  <a:close/>
                </a:path>
              </a:pathLst>
            </a:custGeom>
            <a:solidFill>
              <a:schemeClr val="accent1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2D085ED0-C174-A13C-2A79-01C0EB710648}"/>
                </a:ext>
              </a:extLst>
            </p:cNvPr>
            <p:cNvSpPr/>
            <p:nvPr/>
          </p:nvSpPr>
          <p:spPr>
            <a:xfrm>
              <a:off x="8754539" y="3908835"/>
              <a:ext cx="69472" cy="170192"/>
            </a:xfrm>
            <a:custGeom>
              <a:avLst/>
              <a:gdLst>
                <a:gd name="connsiteX0" fmla="*/ 66148 w 69472"/>
                <a:gd name="connsiteY0" fmla="*/ 102324 h 170192"/>
                <a:gd name="connsiteX1" fmla="*/ 3183 w 69472"/>
                <a:gd name="connsiteY1" fmla="*/ 170192 h 170192"/>
                <a:gd name="connsiteX2" fmla="*/ 0 w 69472"/>
                <a:gd name="connsiteY2" fmla="*/ 79357 h 170192"/>
                <a:gd name="connsiteX3" fmla="*/ 38364 w 69472"/>
                <a:gd name="connsiteY3" fmla="*/ 3575 h 170192"/>
                <a:gd name="connsiteX4" fmla="*/ 61847 w 69472"/>
                <a:gd name="connsiteY4" fmla="*/ 4693 h 170192"/>
                <a:gd name="connsiteX5" fmla="*/ 66148 w 69472"/>
                <a:gd name="connsiteY5" fmla="*/ 102324 h 170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472" h="170192">
                  <a:moveTo>
                    <a:pt x="66148" y="102324"/>
                  </a:moveTo>
                  <a:cubicBezTo>
                    <a:pt x="56942" y="133556"/>
                    <a:pt x="33638" y="158674"/>
                    <a:pt x="3183" y="170192"/>
                  </a:cubicBezTo>
                  <a:cubicBezTo>
                    <a:pt x="3183" y="138623"/>
                    <a:pt x="1978" y="106711"/>
                    <a:pt x="0" y="79357"/>
                  </a:cubicBezTo>
                  <a:cubicBezTo>
                    <a:pt x="36300" y="59487"/>
                    <a:pt x="38364" y="3575"/>
                    <a:pt x="38364" y="3575"/>
                  </a:cubicBezTo>
                  <a:cubicBezTo>
                    <a:pt x="45492" y="-1582"/>
                    <a:pt x="55241" y="-1117"/>
                    <a:pt x="61847" y="4693"/>
                  </a:cubicBezTo>
                  <a:cubicBezTo>
                    <a:pt x="70268" y="36551"/>
                    <a:pt x="71735" y="69849"/>
                    <a:pt x="66148" y="102324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F1B74997-3F92-D937-3B8F-077D2047CD0A}"/>
                </a:ext>
              </a:extLst>
            </p:cNvPr>
            <p:cNvSpPr/>
            <p:nvPr/>
          </p:nvSpPr>
          <p:spPr>
            <a:xfrm>
              <a:off x="8741736" y="3881013"/>
              <a:ext cx="80486" cy="516539"/>
            </a:xfrm>
            <a:custGeom>
              <a:avLst/>
              <a:gdLst>
                <a:gd name="connsiteX0" fmla="*/ 2051 w 80486"/>
                <a:gd name="connsiteY0" fmla="*/ 2237 h 516539"/>
                <a:gd name="connsiteX1" fmla="*/ 36458 w 80486"/>
                <a:gd name="connsiteY1" fmla="*/ 48515 h 516539"/>
                <a:gd name="connsiteX2" fmla="*/ 331 w 80486"/>
                <a:gd name="connsiteY2" fmla="*/ 477917 h 516539"/>
                <a:gd name="connsiteX3" fmla="*/ 5836 w 80486"/>
                <a:gd name="connsiteY3" fmla="*/ 516539 h 516539"/>
                <a:gd name="connsiteX4" fmla="*/ 67081 w 80486"/>
                <a:gd name="connsiteY4" fmla="*/ 502002 h 516539"/>
                <a:gd name="connsiteX5" fmla="*/ 59425 w 80486"/>
                <a:gd name="connsiteY5" fmla="*/ 363943 h 516539"/>
                <a:gd name="connsiteX6" fmla="*/ 74736 w 80486"/>
                <a:gd name="connsiteY6" fmla="*/ 66149 h 516539"/>
                <a:gd name="connsiteX7" fmla="*/ 2051 w 80486"/>
                <a:gd name="connsiteY7" fmla="*/ 2237 h 516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486" h="516539">
                  <a:moveTo>
                    <a:pt x="2051" y="2237"/>
                  </a:moveTo>
                  <a:cubicBezTo>
                    <a:pt x="21156" y="10165"/>
                    <a:pt x="34369" y="27937"/>
                    <a:pt x="36458" y="48515"/>
                  </a:cubicBezTo>
                  <a:cubicBezTo>
                    <a:pt x="41619" y="84901"/>
                    <a:pt x="-4314" y="441359"/>
                    <a:pt x="331" y="477917"/>
                  </a:cubicBezTo>
                  <a:cubicBezTo>
                    <a:pt x="4976" y="514475"/>
                    <a:pt x="5836" y="516539"/>
                    <a:pt x="5836" y="516539"/>
                  </a:cubicBezTo>
                  <a:lnTo>
                    <a:pt x="67081" y="502002"/>
                  </a:lnTo>
                  <a:cubicBezTo>
                    <a:pt x="56921" y="456721"/>
                    <a:pt x="54334" y="410070"/>
                    <a:pt x="59425" y="363943"/>
                  </a:cubicBezTo>
                  <a:cubicBezTo>
                    <a:pt x="68801" y="294183"/>
                    <a:pt x="90908" y="109588"/>
                    <a:pt x="74736" y="66149"/>
                  </a:cubicBezTo>
                  <a:cubicBezTo>
                    <a:pt x="58565" y="22710"/>
                    <a:pt x="35684" y="-8859"/>
                    <a:pt x="2051" y="2237"/>
                  </a:cubicBezTo>
                  <a:close/>
                </a:path>
              </a:pathLst>
            </a:custGeom>
            <a:solidFill>
              <a:schemeClr val="accent1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F1ECD956-FB1E-4E4F-155D-B072A5BCAC7C}"/>
                </a:ext>
              </a:extLst>
            </p:cNvPr>
            <p:cNvSpPr/>
            <p:nvPr/>
          </p:nvSpPr>
          <p:spPr>
            <a:xfrm>
              <a:off x="9091472" y="3789921"/>
              <a:ext cx="45849" cy="288074"/>
            </a:xfrm>
            <a:custGeom>
              <a:avLst/>
              <a:gdLst>
                <a:gd name="connsiteX0" fmla="*/ 0 w 45849"/>
                <a:gd name="connsiteY0" fmla="*/ 287988 h 288074"/>
                <a:gd name="connsiteX1" fmla="*/ 26580 w 45849"/>
                <a:gd name="connsiteY1" fmla="*/ 8602 h 288074"/>
                <a:gd name="connsiteX2" fmla="*/ 36128 w 45849"/>
                <a:gd name="connsiteY2" fmla="*/ 0 h 288074"/>
                <a:gd name="connsiteX3" fmla="*/ 36128 w 45849"/>
                <a:gd name="connsiteY3" fmla="*/ 0 h 288074"/>
                <a:gd name="connsiteX4" fmla="*/ 45849 w 45849"/>
                <a:gd name="connsiteY4" fmla="*/ 9719 h 288074"/>
                <a:gd name="connsiteX5" fmla="*/ 45847 w 45849"/>
                <a:gd name="connsiteY5" fmla="*/ 9892 h 288074"/>
                <a:gd name="connsiteX6" fmla="*/ 37762 w 45849"/>
                <a:gd name="connsiteY6" fmla="*/ 288074 h 288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849" h="288074">
                  <a:moveTo>
                    <a:pt x="0" y="287988"/>
                  </a:moveTo>
                  <a:lnTo>
                    <a:pt x="26580" y="8602"/>
                  </a:lnTo>
                  <a:cubicBezTo>
                    <a:pt x="27105" y="3720"/>
                    <a:pt x="31218" y="16"/>
                    <a:pt x="36128" y="0"/>
                  </a:cubicBezTo>
                  <a:lnTo>
                    <a:pt x="36128" y="0"/>
                  </a:lnTo>
                  <a:cubicBezTo>
                    <a:pt x="41496" y="-1"/>
                    <a:pt x="45848" y="4350"/>
                    <a:pt x="45849" y="9719"/>
                  </a:cubicBezTo>
                  <a:cubicBezTo>
                    <a:pt x="45849" y="9776"/>
                    <a:pt x="45849" y="9834"/>
                    <a:pt x="45847" y="9892"/>
                  </a:cubicBezTo>
                  <a:lnTo>
                    <a:pt x="37762" y="288074"/>
                  </a:lnTo>
                  <a:close/>
                </a:path>
              </a:pathLst>
            </a:custGeom>
            <a:solidFill>
              <a:srgbClr val="407BFF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4C080356-414D-26DF-B2AC-79D94DFF9528}"/>
                </a:ext>
              </a:extLst>
            </p:cNvPr>
            <p:cNvSpPr/>
            <p:nvPr/>
          </p:nvSpPr>
          <p:spPr>
            <a:xfrm>
              <a:off x="9071343" y="3798265"/>
              <a:ext cx="107780" cy="34321"/>
            </a:xfrm>
            <a:custGeom>
              <a:avLst/>
              <a:gdLst>
                <a:gd name="connsiteX0" fmla="*/ 6279 w 107780"/>
                <a:gd name="connsiteY0" fmla="*/ 0 h 34321"/>
                <a:gd name="connsiteX1" fmla="*/ 107781 w 107780"/>
                <a:gd name="connsiteY1" fmla="*/ 0 h 34321"/>
                <a:gd name="connsiteX2" fmla="*/ 107781 w 107780"/>
                <a:gd name="connsiteY2" fmla="*/ 34321 h 34321"/>
                <a:gd name="connsiteX3" fmla="*/ 0 w 107780"/>
                <a:gd name="connsiteY3" fmla="*/ 34321 h 34321"/>
                <a:gd name="connsiteX4" fmla="*/ 6279 w 107780"/>
                <a:gd name="connsiteY4" fmla="*/ 0 h 34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780" h="34321">
                  <a:moveTo>
                    <a:pt x="6279" y="0"/>
                  </a:moveTo>
                  <a:lnTo>
                    <a:pt x="107781" y="0"/>
                  </a:lnTo>
                  <a:lnTo>
                    <a:pt x="107781" y="34321"/>
                  </a:lnTo>
                  <a:lnTo>
                    <a:pt x="0" y="34321"/>
                  </a:lnTo>
                  <a:lnTo>
                    <a:pt x="6279" y="0"/>
                  </a:lnTo>
                  <a:close/>
                </a:path>
              </a:pathLst>
            </a:custGeom>
            <a:solidFill>
              <a:srgbClr val="263238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BF915E45-F0BF-573E-C86A-200F0975AF33}"/>
                </a:ext>
              </a:extLst>
            </p:cNvPr>
            <p:cNvSpPr/>
            <p:nvPr/>
          </p:nvSpPr>
          <p:spPr>
            <a:xfrm>
              <a:off x="9024980" y="3900836"/>
              <a:ext cx="133050" cy="134408"/>
            </a:xfrm>
            <a:custGeom>
              <a:avLst/>
              <a:gdLst>
                <a:gd name="connsiteX0" fmla="*/ 0 w 133050"/>
                <a:gd name="connsiteY0" fmla="*/ 71873 h 134408"/>
                <a:gd name="connsiteX1" fmla="*/ 116726 w 133050"/>
                <a:gd name="connsiteY1" fmla="*/ 48 h 134408"/>
                <a:gd name="connsiteX2" fmla="*/ 126877 w 133050"/>
                <a:gd name="connsiteY2" fmla="*/ 107915 h 134408"/>
                <a:gd name="connsiteX3" fmla="*/ 37504 w 133050"/>
                <a:gd name="connsiteY3" fmla="*/ 134409 h 13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050" h="134408">
                  <a:moveTo>
                    <a:pt x="0" y="71873"/>
                  </a:moveTo>
                  <a:cubicBezTo>
                    <a:pt x="0" y="71873"/>
                    <a:pt x="100813" y="2285"/>
                    <a:pt x="116726" y="48"/>
                  </a:cubicBezTo>
                  <a:cubicBezTo>
                    <a:pt x="132640" y="-2188"/>
                    <a:pt x="138661" y="73852"/>
                    <a:pt x="126877" y="107915"/>
                  </a:cubicBezTo>
                  <a:cubicBezTo>
                    <a:pt x="120081" y="127699"/>
                    <a:pt x="79567" y="126925"/>
                    <a:pt x="37504" y="134409"/>
                  </a:cubicBezTo>
                  <a:close/>
                </a:path>
              </a:pathLst>
            </a:custGeom>
            <a:solidFill>
              <a:srgbClr val="B97964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ED9B63B6-8F2F-73EC-9989-310C26829BB8}"/>
                </a:ext>
              </a:extLst>
            </p:cNvPr>
            <p:cNvSpPr/>
            <p:nvPr/>
          </p:nvSpPr>
          <p:spPr>
            <a:xfrm>
              <a:off x="8004634" y="4944799"/>
              <a:ext cx="45417" cy="150789"/>
            </a:xfrm>
            <a:custGeom>
              <a:avLst/>
              <a:gdLst>
                <a:gd name="connsiteX0" fmla="*/ 45418 w 45417"/>
                <a:gd name="connsiteY0" fmla="*/ 7655 h 150789"/>
                <a:gd name="connsiteX1" fmla="*/ 35956 w 45417"/>
                <a:gd name="connsiteY1" fmla="*/ 150790 h 150789"/>
                <a:gd name="connsiteX2" fmla="*/ 0 w 45417"/>
                <a:gd name="connsiteY2" fmla="*/ 141672 h 150789"/>
                <a:gd name="connsiteX3" fmla="*/ 16171 w 45417"/>
                <a:gd name="connsiteY3" fmla="*/ 0 h 150789"/>
                <a:gd name="connsiteX4" fmla="*/ 45418 w 45417"/>
                <a:gd name="connsiteY4" fmla="*/ 7655 h 150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17" h="150789">
                  <a:moveTo>
                    <a:pt x="45418" y="7655"/>
                  </a:moveTo>
                  <a:lnTo>
                    <a:pt x="35956" y="150790"/>
                  </a:lnTo>
                  <a:lnTo>
                    <a:pt x="0" y="141672"/>
                  </a:lnTo>
                  <a:lnTo>
                    <a:pt x="16171" y="0"/>
                  </a:lnTo>
                  <a:lnTo>
                    <a:pt x="45418" y="7655"/>
                  </a:lnTo>
                  <a:close/>
                </a:path>
              </a:pathLst>
            </a:custGeom>
            <a:solidFill>
              <a:schemeClr val="accent1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67F713B5-2DCA-42BA-0D3C-3638DE634EE4}"/>
                </a:ext>
              </a:extLst>
            </p:cNvPr>
            <p:cNvSpPr/>
            <p:nvPr/>
          </p:nvSpPr>
          <p:spPr>
            <a:xfrm>
              <a:off x="8344147" y="3891594"/>
              <a:ext cx="126016" cy="192422"/>
            </a:xfrm>
            <a:custGeom>
              <a:avLst/>
              <a:gdLst>
                <a:gd name="connsiteX0" fmla="*/ 126016 w 126016"/>
                <a:gd name="connsiteY0" fmla="*/ 192422 h 192422"/>
                <a:gd name="connsiteX1" fmla="*/ 0 w 126016"/>
                <a:gd name="connsiteY1" fmla="*/ 111823 h 192422"/>
                <a:gd name="connsiteX2" fmla="*/ 46450 w 126016"/>
                <a:gd name="connsiteY2" fmla="*/ 27010 h 192422"/>
                <a:gd name="connsiteX3" fmla="*/ 63653 w 126016"/>
                <a:gd name="connsiteY3" fmla="*/ 0 h 192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016" h="192422">
                  <a:moveTo>
                    <a:pt x="126016" y="192422"/>
                  </a:moveTo>
                  <a:cubicBezTo>
                    <a:pt x="126016" y="192422"/>
                    <a:pt x="51439" y="162058"/>
                    <a:pt x="0" y="111823"/>
                  </a:cubicBezTo>
                  <a:cubicBezTo>
                    <a:pt x="16429" y="78190"/>
                    <a:pt x="32429" y="49890"/>
                    <a:pt x="46450" y="27010"/>
                  </a:cubicBezTo>
                  <a:cubicBezTo>
                    <a:pt x="52729" y="16946"/>
                    <a:pt x="58578" y="7914"/>
                    <a:pt x="63653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3D423FF4-CD08-F579-8D4C-8686D5559D48}"/>
                </a:ext>
              </a:extLst>
            </p:cNvPr>
            <p:cNvSpPr/>
            <p:nvPr/>
          </p:nvSpPr>
          <p:spPr>
            <a:xfrm>
              <a:off x="8542677" y="4206936"/>
              <a:ext cx="172036" cy="156896"/>
            </a:xfrm>
            <a:custGeom>
              <a:avLst/>
              <a:gdLst>
                <a:gd name="connsiteX0" fmla="*/ 172036 w 172036"/>
                <a:gd name="connsiteY0" fmla="*/ 27870 h 156896"/>
                <a:gd name="connsiteX1" fmla="*/ 136252 w 172036"/>
                <a:gd name="connsiteY1" fmla="*/ 156897 h 156896"/>
                <a:gd name="connsiteX2" fmla="*/ 0 w 172036"/>
                <a:gd name="connsiteY2" fmla="*/ 0 h 156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036" h="156896">
                  <a:moveTo>
                    <a:pt x="172036" y="27870"/>
                  </a:moveTo>
                  <a:cubicBezTo>
                    <a:pt x="157585" y="73201"/>
                    <a:pt x="145628" y="117759"/>
                    <a:pt x="136252" y="156897"/>
                  </a:cubicBezTo>
                  <a:cubicBezTo>
                    <a:pt x="65030" y="12816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26B021F0-C73F-015B-DE11-A8F2961EFF8C}"/>
                </a:ext>
              </a:extLst>
            </p:cNvPr>
            <p:cNvSpPr/>
            <p:nvPr/>
          </p:nvSpPr>
          <p:spPr>
            <a:xfrm>
              <a:off x="8374511" y="3847111"/>
              <a:ext cx="687972" cy="473405"/>
            </a:xfrm>
            <a:custGeom>
              <a:avLst/>
              <a:gdLst>
                <a:gd name="connsiteX0" fmla="*/ 75782 w 687972"/>
                <a:gd name="connsiteY0" fmla="*/ 270 h 473405"/>
                <a:gd name="connsiteX1" fmla="*/ 318697 w 687972"/>
                <a:gd name="connsiteY1" fmla="*/ 330751 h 473405"/>
                <a:gd name="connsiteX2" fmla="*/ 650469 w 687972"/>
                <a:gd name="connsiteY2" fmla="*/ 125598 h 473405"/>
                <a:gd name="connsiteX3" fmla="*/ 687973 w 687972"/>
                <a:gd name="connsiteY3" fmla="*/ 188133 h 473405"/>
                <a:gd name="connsiteX4" fmla="*/ 330482 w 687972"/>
                <a:gd name="connsiteY4" fmla="*/ 471993 h 473405"/>
                <a:gd name="connsiteX5" fmla="*/ 87 w 687972"/>
                <a:gd name="connsiteY5" fmla="*/ 98158 h 473405"/>
                <a:gd name="connsiteX6" fmla="*/ 75782 w 687972"/>
                <a:gd name="connsiteY6" fmla="*/ 270 h 47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972" h="473405">
                  <a:moveTo>
                    <a:pt x="75782" y="270"/>
                  </a:moveTo>
                  <a:cubicBezTo>
                    <a:pt x="141328" y="-10826"/>
                    <a:pt x="262442" y="323956"/>
                    <a:pt x="318697" y="330751"/>
                  </a:cubicBezTo>
                  <a:cubicBezTo>
                    <a:pt x="374953" y="337547"/>
                    <a:pt x="650469" y="125598"/>
                    <a:pt x="650469" y="125598"/>
                  </a:cubicBezTo>
                  <a:lnTo>
                    <a:pt x="687973" y="188133"/>
                  </a:lnTo>
                  <a:cubicBezTo>
                    <a:pt x="687973" y="188133"/>
                    <a:pt x="447122" y="446187"/>
                    <a:pt x="330482" y="471993"/>
                  </a:cubicBezTo>
                  <a:cubicBezTo>
                    <a:pt x="213841" y="497798"/>
                    <a:pt x="-4988" y="162328"/>
                    <a:pt x="87" y="98158"/>
                  </a:cubicBezTo>
                  <a:cubicBezTo>
                    <a:pt x="5162" y="33989"/>
                    <a:pt x="28903" y="8097"/>
                    <a:pt x="75782" y="270"/>
                  </a:cubicBezTo>
                  <a:close/>
                </a:path>
              </a:pathLst>
            </a:custGeom>
            <a:solidFill>
              <a:srgbClr val="263238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AD27F3F4-1155-914E-756E-103CDBB1D1D5}"/>
                </a:ext>
              </a:extLst>
            </p:cNvPr>
            <p:cNvSpPr/>
            <p:nvPr/>
          </p:nvSpPr>
          <p:spPr>
            <a:xfrm>
              <a:off x="8374511" y="3847111"/>
              <a:ext cx="687972" cy="473405"/>
            </a:xfrm>
            <a:custGeom>
              <a:avLst/>
              <a:gdLst>
                <a:gd name="connsiteX0" fmla="*/ 75782 w 687972"/>
                <a:gd name="connsiteY0" fmla="*/ 270 h 473405"/>
                <a:gd name="connsiteX1" fmla="*/ 318697 w 687972"/>
                <a:gd name="connsiteY1" fmla="*/ 330751 h 473405"/>
                <a:gd name="connsiteX2" fmla="*/ 650469 w 687972"/>
                <a:gd name="connsiteY2" fmla="*/ 125598 h 473405"/>
                <a:gd name="connsiteX3" fmla="*/ 687973 w 687972"/>
                <a:gd name="connsiteY3" fmla="*/ 188133 h 473405"/>
                <a:gd name="connsiteX4" fmla="*/ 330482 w 687972"/>
                <a:gd name="connsiteY4" fmla="*/ 471993 h 473405"/>
                <a:gd name="connsiteX5" fmla="*/ 87 w 687972"/>
                <a:gd name="connsiteY5" fmla="*/ 98158 h 473405"/>
                <a:gd name="connsiteX6" fmla="*/ 75782 w 687972"/>
                <a:gd name="connsiteY6" fmla="*/ 270 h 47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972" h="473405">
                  <a:moveTo>
                    <a:pt x="75782" y="270"/>
                  </a:moveTo>
                  <a:cubicBezTo>
                    <a:pt x="141328" y="-10826"/>
                    <a:pt x="262442" y="323956"/>
                    <a:pt x="318697" y="330751"/>
                  </a:cubicBezTo>
                  <a:cubicBezTo>
                    <a:pt x="374953" y="337547"/>
                    <a:pt x="650469" y="125598"/>
                    <a:pt x="650469" y="125598"/>
                  </a:cubicBezTo>
                  <a:lnTo>
                    <a:pt x="687973" y="188133"/>
                  </a:lnTo>
                  <a:cubicBezTo>
                    <a:pt x="687973" y="188133"/>
                    <a:pt x="447122" y="446187"/>
                    <a:pt x="330482" y="471993"/>
                  </a:cubicBezTo>
                  <a:cubicBezTo>
                    <a:pt x="213841" y="497798"/>
                    <a:pt x="-4988" y="162328"/>
                    <a:pt x="87" y="98158"/>
                  </a:cubicBezTo>
                  <a:cubicBezTo>
                    <a:pt x="5162" y="33989"/>
                    <a:pt x="28903" y="8097"/>
                    <a:pt x="75782" y="270"/>
                  </a:cubicBezTo>
                  <a:close/>
                </a:path>
              </a:pathLst>
            </a:custGeom>
            <a:solidFill>
              <a:srgbClr val="FFFFFF">
                <a:alpha val="15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114F06E2-ED11-8DF3-5F70-5B8B0B05F38B}"/>
                </a:ext>
              </a:extLst>
            </p:cNvPr>
            <p:cNvSpPr/>
            <p:nvPr/>
          </p:nvSpPr>
          <p:spPr>
            <a:xfrm>
              <a:off x="10536144" y="4627478"/>
              <a:ext cx="63911" cy="244549"/>
            </a:xfrm>
            <a:custGeom>
              <a:avLst/>
              <a:gdLst>
                <a:gd name="connsiteX0" fmla="*/ 0 w 63911"/>
                <a:gd name="connsiteY0" fmla="*/ 8602 h 244549"/>
                <a:gd name="connsiteX1" fmla="*/ 25892 w 63911"/>
                <a:gd name="connsiteY1" fmla="*/ 244549 h 244549"/>
                <a:gd name="connsiteX2" fmla="*/ 63911 w 63911"/>
                <a:gd name="connsiteY2" fmla="*/ 244549 h 244549"/>
                <a:gd name="connsiteX3" fmla="*/ 31999 w 63911"/>
                <a:gd name="connsiteY3" fmla="*/ 0 h 244549"/>
                <a:gd name="connsiteX4" fmla="*/ 0 w 63911"/>
                <a:gd name="connsiteY4" fmla="*/ 8602 h 244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11" h="244549">
                  <a:moveTo>
                    <a:pt x="0" y="8602"/>
                  </a:moveTo>
                  <a:lnTo>
                    <a:pt x="25892" y="244549"/>
                  </a:lnTo>
                  <a:lnTo>
                    <a:pt x="63911" y="244549"/>
                  </a:lnTo>
                  <a:lnTo>
                    <a:pt x="31999" y="0"/>
                  </a:lnTo>
                  <a:lnTo>
                    <a:pt x="0" y="8602"/>
                  </a:lnTo>
                  <a:close/>
                </a:path>
              </a:pathLst>
            </a:custGeom>
            <a:solidFill>
              <a:srgbClr val="263238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67C9C0B2-BEDF-508A-C1E1-C96C967D2104}"/>
                </a:ext>
              </a:extLst>
            </p:cNvPr>
            <p:cNvSpPr/>
            <p:nvPr/>
          </p:nvSpPr>
          <p:spPr>
            <a:xfrm>
              <a:off x="10536144" y="4627478"/>
              <a:ext cx="63911" cy="244549"/>
            </a:xfrm>
            <a:custGeom>
              <a:avLst/>
              <a:gdLst>
                <a:gd name="connsiteX0" fmla="*/ 0 w 63911"/>
                <a:gd name="connsiteY0" fmla="*/ 8602 h 244549"/>
                <a:gd name="connsiteX1" fmla="*/ 25892 w 63911"/>
                <a:gd name="connsiteY1" fmla="*/ 244549 h 244549"/>
                <a:gd name="connsiteX2" fmla="*/ 63911 w 63911"/>
                <a:gd name="connsiteY2" fmla="*/ 244549 h 244549"/>
                <a:gd name="connsiteX3" fmla="*/ 31999 w 63911"/>
                <a:gd name="connsiteY3" fmla="*/ 0 h 244549"/>
                <a:gd name="connsiteX4" fmla="*/ 0 w 63911"/>
                <a:gd name="connsiteY4" fmla="*/ 8602 h 244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11" h="244549">
                  <a:moveTo>
                    <a:pt x="0" y="8602"/>
                  </a:moveTo>
                  <a:lnTo>
                    <a:pt x="25892" y="244549"/>
                  </a:lnTo>
                  <a:lnTo>
                    <a:pt x="63911" y="244549"/>
                  </a:lnTo>
                  <a:lnTo>
                    <a:pt x="31999" y="0"/>
                  </a:lnTo>
                  <a:lnTo>
                    <a:pt x="0" y="8602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E82E898F-85DA-4EDE-D619-42C78E13AE77}"/>
                </a:ext>
              </a:extLst>
            </p:cNvPr>
            <p:cNvSpPr/>
            <p:nvPr/>
          </p:nvSpPr>
          <p:spPr>
            <a:xfrm>
              <a:off x="10744738" y="4628520"/>
              <a:ext cx="116927" cy="233271"/>
            </a:xfrm>
            <a:custGeom>
              <a:avLst/>
              <a:gdLst>
                <a:gd name="connsiteX0" fmla="*/ 97630 w 116927"/>
                <a:gd name="connsiteY0" fmla="*/ 15646 h 233271"/>
                <a:gd name="connsiteX1" fmla="*/ 59697 w 116927"/>
                <a:gd name="connsiteY1" fmla="*/ 1797 h 233271"/>
                <a:gd name="connsiteX2" fmla="*/ 22370 w 116927"/>
                <a:gd name="connsiteY2" fmla="*/ 19041 h 233271"/>
                <a:gd name="connsiteX3" fmla="*/ 20730 w 116927"/>
                <a:gd name="connsiteY3" fmla="*/ 26140 h 233271"/>
                <a:gd name="connsiteX4" fmla="*/ 17376 w 116927"/>
                <a:gd name="connsiteY4" fmla="*/ 58741 h 233271"/>
                <a:gd name="connsiteX5" fmla="*/ 0 w 116927"/>
                <a:gd name="connsiteY5" fmla="*/ 233271 h 233271"/>
                <a:gd name="connsiteX6" fmla="*/ 47568 w 116927"/>
                <a:gd name="connsiteY6" fmla="*/ 233271 h 233271"/>
                <a:gd name="connsiteX7" fmla="*/ 49116 w 116927"/>
                <a:gd name="connsiteY7" fmla="*/ 209358 h 233271"/>
                <a:gd name="connsiteX8" fmla="*/ 49116 w 116927"/>
                <a:gd name="connsiteY8" fmla="*/ 191380 h 233271"/>
                <a:gd name="connsiteX9" fmla="*/ 61159 w 116927"/>
                <a:gd name="connsiteY9" fmla="*/ 184585 h 233271"/>
                <a:gd name="connsiteX10" fmla="*/ 61159 w 116927"/>
                <a:gd name="connsiteY10" fmla="*/ 147167 h 233271"/>
                <a:gd name="connsiteX11" fmla="*/ 72943 w 116927"/>
                <a:gd name="connsiteY11" fmla="*/ 136243 h 233271"/>
                <a:gd name="connsiteX12" fmla="*/ 67868 w 116927"/>
                <a:gd name="connsiteY12" fmla="*/ 121276 h 233271"/>
                <a:gd name="connsiteX13" fmla="*/ 78448 w 116927"/>
                <a:gd name="connsiteY13" fmla="*/ 113534 h 233271"/>
                <a:gd name="connsiteX14" fmla="*/ 104942 w 116927"/>
                <a:gd name="connsiteY14" fmla="*/ 94180 h 233271"/>
                <a:gd name="connsiteX15" fmla="*/ 116038 w 116927"/>
                <a:gd name="connsiteY15" fmla="*/ 50139 h 233271"/>
                <a:gd name="connsiteX16" fmla="*/ 97630 w 116927"/>
                <a:gd name="connsiteY16" fmla="*/ 15646 h 233271"/>
                <a:gd name="connsiteX17" fmla="*/ 99007 w 116927"/>
                <a:gd name="connsiteY17" fmla="*/ 62095 h 233271"/>
                <a:gd name="connsiteX18" fmla="*/ 51353 w 116927"/>
                <a:gd name="connsiteY18" fmla="*/ 65450 h 233271"/>
                <a:gd name="connsiteX19" fmla="*/ 53847 w 116927"/>
                <a:gd name="connsiteY19" fmla="*/ 36376 h 233271"/>
                <a:gd name="connsiteX20" fmla="*/ 99007 w 116927"/>
                <a:gd name="connsiteY20" fmla="*/ 36376 h 233271"/>
                <a:gd name="connsiteX21" fmla="*/ 99007 w 116927"/>
                <a:gd name="connsiteY21" fmla="*/ 62095 h 233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6927" h="233271">
                  <a:moveTo>
                    <a:pt x="97630" y="15646"/>
                  </a:moveTo>
                  <a:lnTo>
                    <a:pt x="59697" y="1797"/>
                  </a:lnTo>
                  <a:cubicBezTo>
                    <a:pt x="44627" y="-3749"/>
                    <a:pt x="27916" y="3972"/>
                    <a:pt x="22370" y="19041"/>
                  </a:cubicBezTo>
                  <a:cubicBezTo>
                    <a:pt x="21528" y="21329"/>
                    <a:pt x="20977" y="23714"/>
                    <a:pt x="20730" y="26140"/>
                  </a:cubicBezTo>
                  <a:lnTo>
                    <a:pt x="17376" y="58741"/>
                  </a:lnTo>
                  <a:lnTo>
                    <a:pt x="0" y="233271"/>
                  </a:lnTo>
                  <a:lnTo>
                    <a:pt x="47568" y="233271"/>
                  </a:lnTo>
                  <a:lnTo>
                    <a:pt x="49116" y="209358"/>
                  </a:lnTo>
                  <a:lnTo>
                    <a:pt x="49116" y="191380"/>
                  </a:lnTo>
                  <a:lnTo>
                    <a:pt x="61159" y="184585"/>
                  </a:lnTo>
                  <a:lnTo>
                    <a:pt x="61159" y="147167"/>
                  </a:lnTo>
                  <a:lnTo>
                    <a:pt x="72943" y="136243"/>
                  </a:lnTo>
                  <a:lnTo>
                    <a:pt x="67868" y="121276"/>
                  </a:lnTo>
                  <a:lnTo>
                    <a:pt x="78448" y="113534"/>
                  </a:lnTo>
                  <a:lnTo>
                    <a:pt x="104942" y="94180"/>
                  </a:lnTo>
                  <a:lnTo>
                    <a:pt x="116038" y="50139"/>
                  </a:lnTo>
                  <a:cubicBezTo>
                    <a:pt x="119703" y="35616"/>
                    <a:pt x="111735" y="20685"/>
                    <a:pt x="97630" y="15646"/>
                  </a:cubicBezTo>
                  <a:close/>
                  <a:moveTo>
                    <a:pt x="99007" y="62095"/>
                  </a:moveTo>
                  <a:cubicBezTo>
                    <a:pt x="83342" y="65329"/>
                    <a:pt x="67316" y="66458"/>
                    <a:pt x="51353" y="65450"/>
                  </a:cubicBezTo>
                  <a:cubicBezTo>
                    <a:pt x="39912" y="62612"/>
                    <a:pt x="34751" y="32247"/>
                    <a:pt x="53847" y="36376"/>
                  </a:cubicBezTo>
                  <a:cubicBezTo>
                    <a:pt x="68812" y="38687"/>
                    <a:pt x="84042" y="38687"/>
                    <a:pt x="99007" y="36376"/>
                  </a:cubicBezTo>
                  <a:cubicBezTo>
                    <a:pt x="101845" y="35946"/>
                    <a:pt x="110447" y="59257"/>
                    <a:pt x="99007" y="62095"/>
                  </a:cubicBezTo>
                  <a:close/>
                </a:path>
              </a:pathLst>
            </a:custGeom>
            <a:solidFill>
              <a:schemeClr val="accent1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90FE9E6F-6BE0-48F0-8391-BC7A235FDDBB}"/>
                </a:ext>
              </a:extLst>
            </p:cNvPr>
            <p:cNvSpPr/>
            <p:nvPr/>
          </p:nvSpPr>
          <p:spPr>
            <a:xfrm>
              <a:off x="10744738" y="4687261"/>
              <a:ext cx="78104" cy="174530"/>
            </a:xfrm>
            <a:custGeom>
              <a:avLst/>
              <a:gdLst>
                <a:gd name="connsiteX0" fmla="*/ 67696 w 78104"/>
                <a:gd name="connsiteY0" fmla="*/ 62535 h 174530"/>
                <a:gd name="connsiteX1" fmla="*/ 72771 w 78104"/>
                <a:gd name="connsiteY1" fmla="*/ 77502 h 174530"/>
                <a:gd name="connsiteX2" fmla="*/ 60987 w 78104"/>
                <a:gd name="connsiteY2" fmla="*/ 88426 h 174530"/>
                <a:gd name="connsiteX3" fmla="*/ 60987 w 78104"/>
                <a:gd name="connsiteY3" fmla="*/ 125844 h 174530"/>
                <a:gd name="connsiteX4" fmla="*/ 48944 w 78104"/>
                <a:gd name="connsiteY4" fmla="*/ 132640 h 174530"/>
                <a:gd name="connsiteX5" fmla="*/ 48944 w 78104"/>
                <a:gd name="connsiteY5" fmla="*/ 150618 h 174530"/>
                <a:gd name="connsiteX6" fmla="*/ 47396 w 78104"/>
                <a:gd name="connsiteY6" fmla="*/ 174531 h 174530"/>
                <a:gd name="connsiteX7" fmla="*/ 0 w 78104"/>
                <a:gd name="connsiteY7" fmla="*/ 174531 h 174530"/>
                <a:gd name="connsiteX8" fmla="*/ 17204 w 78104"/>
                <a:gd name="connsiteY8" fmla="*/ 0 h 174530"/>
                <a:gd name="connsiteX9" fmla="*/ 44213 w 78104"/>
                <a:gd name="connsiteY9" fmla="*/ 52299 h 174530"/>
                <a:gd name="connsiteX10" fmla="*/ 78104 w 78104"/>
                <a:gd name="connsiteY10" fmla="*/ 54793 h 174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104" h="174530">
                  <a:moveTo>
                    <a:pt x="67696" y="62535"/>
                  </a:moveTo>
                  <a:lnTo>
                    <a:pt x="72771" y="77502"/>
                  </a:lnTo>
                  <a:lnTo>
                    <a:pt x="60987" y="88426"/>
                  </a:lnTo>
                  <a:lnTo>
                    <a:pt x="60987" y="125844"/>
                  </a:lnTo>
                  <a:lnTo>
                    <a:pt x="48944" y="132640"/>
                  </a:lnTo>
                  <a:lnTo>
                    <a:pt x="48944" y="150618"/>
                  </a:lnTo>
                  <a:lnTo>
                    <a:pt x="47396" y="174531"/>
                  </a:lnTo>
                  <a:lnTo>
                    <a:pt x="0" y="174531"/>
                  </a:lnTo>
                  <a:lnTo>
                    <a:pt x="17204" y="0"/>
                  </a:lnTo>
                  <a:cubicBezTo>
                    <a:pt x="17204" y="0"/>
                    <a:pt x="31999" y="44213"/>
                    <a:pt x="44213" y="52299"/>
                  </a:cubicBezTo>
                  <a:cubicBezTo>
                    <a:pt x="51353" y="56944"/>
                    <a:pt x="78104" y="54793"/>
                    <a:pt x="78104" y="54793"/>
                  </a:cubicBez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350CD39E-5066-A5D5-C8C7-63114698E052}"/>
                </a:ext>
              </a:extLst>
            </p:cNvPr>
            <p:cNvSpPr/>
            <p:nvPr/>
          </p:nvSpPr>
          <p:spPr>
            <a:xfrm>
              <a:off x="10632054" y="4673199"/>
              <a:ext cx="56674" cy="188592"/>
            </a:xfrm>
            <a:custGeom>
              <a:avLst/>
              <a:gdLst>
                <a:gd name="connsiteX0" fmla="*/ 0 w 56674"/>
                <a:gd name="connsiteY0" fmla="*/ 188592 h 188592"/>
                <a:gd name="connsiteX1" fmla="*/ 17978 w 56674"/>
                <a:gd name="connsiteY1" fmla="*/ 17416 h 188592"/>
                <a:gd name="connsiteX2" fmla="*/ 39338 w 56674"/>
                <a:gd name="connsiteY2" fmla="*/ 107 h 188592"/>
                <a:gd name="connsiteX3" fmla="*/ 42579 w 56674"/>
                <a:gd name="connsiteY3" fmla="*/ 729 h 188592"/>
                <a:gd name="connsiteX4" fmla="*/ 42579 w 56674"/>
                <a:gd name="connsiteY4" fmla="*/ 729 h 188592"/>
                <a:gd name="connsiteX5" fmla="*/ 56428 w 56674"/>
                <a:gd name="connsiteY5" fmla="*/ 22492 h 188592"/>
                <a:gd name="connsiteX6" fmla="*/ 29590 w 56674"/>
                <a:gd name="connsiteY6" fmla="*/ 188592 h 18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674" h="188592">
                  <a:moveTo>
                    <a:pt x="0" y="188592"/>
                  </a:moveTo>
                  <a:lnTo>
                    <a:pt x="17978" y="17416"/>
                  </a:lnTo>
                  <a:cubicBezTo>
                    <a:pt x="19096" y="6738"/>
                    <a:pt x="28659" y="-1011"/>
                    <a:pt x="39338" y="107"/>
                  </a:cubicBezTo>
                  <a:cubicBezTo>
                    <a:pt x="40434" y="222"/>
                    <a:pt x="41518" y="430"/>
                    <a:pt x="42579" y="729"/>
                  </a:cubicBezTo>
                  <a:lnTo>
                    <a:pt x="42579" y="729"/>
                  </a:lnTo>
                  <a:cubicBezTo>
                    <a:pt x="52037" y="3435"/>
                    <a:pt x="57983" y="12778"/>
                    <a:pt x="56428" y="22492"/>
                  </a:cubicBezTo>
                  <a:lnTo>
                    <a:pt x="29590" y="18859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E8C768DD-7973-0B76-3CEF-325D01387304}"/>
                </a:ext>
              </a:extLst>
            </p:cNvPr>
            <p:cNvSpPr/>
            <p:nvPr/>
          </p:nvSpPr>
          <p:spPr>
            <a:xfrm>
              <a:off x="10498038" y="4855856"/>
              <a:ext cx="350093" cy="323513"/>
            </a:xfrm>
            <a:custGeom>
              <a:avLst/>
              <a:gdLst>
                <a:gd name="connsiteX0" fmla="*/ 350093 w 350093"/>
                <a:gd name="connsiteY0" fmla="*/ 0 h 323513"/>
                <a:gd name="connsiteX1" fmla="*/ 0 w 350093"/>
                <a:gd name="connsiteY1" fmla="*/ 0 h 323513"/>
                <a:gd name="connsiteX2" fmla="*/ 34407 w 350093"/>
                <a:gd name="connsiteY2" fmla="*/ 323514 h 323513"/>
                <a:gd name="connsiteX3" fmla="*/ 315686 w 350093"/>
                <a:gd name="connsiteY3" fmla="*/ 323514 h 323513"/>
                <a:gd name="connsiteX4" fmla="*/ 350093 w 350093"/>
                <a:gd name="connsiteY4" fmla="*/ 0 h 323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093" h="323513">
                  <a:moveTo>
                    <a:pt x="350093" y="0"/>
                  </a:moveTo>
                  <a:lnTo>
                    <a:pt x="0" y="0"/>
                  </a:lnTo>
                  <a:lnTo>
                    <a:pt x="34407" y="323514"/>
                  </a:lnTo>
                  <a:lnTo>
                    <a:pt x="315686" y="323514"/>
                  </a:lnTo>
                  <a:lnTo>
                    <a:pt x="350093" y="0"/>
                  </a:lnTo>
                  <a:close/>
                </a:path>
              </a:pathLst>
            </a:custGeom>
            <a:solidFill>
              <a:srgbClr val="407BFF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7307CAC4-D20B-421B-20AA-B789680B7A7C}"/>
                </a:ext>
              </a:extLst>
            </p:cNvPr>
            <p:cNvSpPr/>
            <p:nvPr/>
          </p:nvSpPr>
          <p:spPr>
            <a:xfrm>
              <a:off x="10498038" y="4855856"/>
              <a:ext cx="350093" cy="323513"/>
            </a:xfrm>
            <a:custGeom>
              <a:avLst/>
              <a:gdLst>
                <a:gd name="connsiteX0" fmla="*/ 350093 w 350093"/>
                <a:gd name="connsiteY0" fmla="*/ 0 h 323513"/>
                <a:gd name="connsiteX1" fmla="*/ 0 w 350093"/>
                <a:gd name="connsiteY1" fmla="*/ 0 h 323513"/>
                <a:gd name="connsiteX2" fmla="*/ 34407 w 350093"/>
                <a:gd name="connsiteY2" fmla="*/ 323514 h 323513"/>
                <a:gd name="connsiteX3" fmla="*/ 315686 w 350093"/>
                <a:gd name="connsiteY3" fmla="*/ 323514 h 323513"/>
                <a:gd name="connsiteX4" fmla="*/ 350093 w 350093"/>
                <a:gd name="connsiteY4" fmla="*/ 0 h 323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093" h="323513">
                  <a:moveTo>
                    <a:pt x="350093" y="0"/>
                  </a:moveTo>
                  <a:lnTo>
                    <a:pt x="0" y="0"/>
                  </a:lnTo>
                  <a:lnTo>
                    <a:pt x="34407" y="323514"/>
                  </a:lnTo>
                  <a:lnTo>
                    <a:pt x="315686" y="323514"/>
                  </a:lnTo>
                  <a:lnTo>
                    <a:pt x="350093" y="0"/>
                  </a:lnTo>
                  <a:close/>
                </a:path>
              </a:pathLst>
            </a:custGeom>
            <a:solidFill>
              <a:schemeClr val="accent1"/>
            </a:solidFill>
            <a:ln w="8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321336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BAD7F78-8C0C-B9BC-E5EF-AD172BEC775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输入标题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BD66D6A4-7AA5-E44A-92BE-6F2413AF1EF9}"/>
              </a:ext>
            </a:extLst>
          </p:cNvPr>
          <p:cNvCxnSpPr>
            <a:cxnSpLocks/>
          </p:cNvCxnSpPr>
          <p:nvPr/>
        </p:nvCxnSpPr>
        <p:spPr>
          <a:xfrm>
            <a:off x="1561078" y="3429000"/>
            <a:ext cx="1429657" cy="0"/>
          </a:xfrm>
          <a:prstGeom prst="line">
            <a:avLst/>
          </a:prstGeom>
          <a:ln w="825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8E8B79A-A981-C676-0D19-87F13DEBA44E}"/>
              </a:ext>
            </a:extLst>
          </p:cNvPr>
          <p:cNvCxnSpPr>
            <a:cxnSpLocks/>
          </p:cNvCxnSpPr>
          <p:nvPr/>
        </p:nvCxnSpPr>
        <p:spPr>
          <a:xfrm>
            <a:off x="3822681" y="3429000"/>
            <a:ext cx="1059542" cy="0"/>
          </a:xfrm>
          <a:prstGeom prst="line">
            <a:avLst/>
          </a:prstGeom>
          <a:ln w="825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5006054A-9130-7E30-704F-F86C211F7F84}"/>
              </a:ext>
            </a:extLst>
          </p:cNvPr>
          <p:cNvCxnSpPr>
            <a:cxnSpLocks/>
          </p:cNvCxnSpPr>
          <p:nvPr/>
        </p:nvCxnSpPr>
        <p:spPr>
          <a:xfrm>
            <a:off x="5714169" y="3429000"/>
            <a:ext cx="950685" cy="0"/>
          </a:xfrm>
          <a:prstGeom prst="line">
            <a:avLst/>
          </a:prstGeom>
          <a:ln w="825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9A94C080-45E1-EFAD-4E82-4DA906F1373B}"/>
              </a:ext>
            </a:extLst>
          </p:cNvPr>
          <p:cNvSpPr/>
          <p:nvPr/>
        </p:nvSpPr>
        <p:spPr>
          <a:xfrm>
            <a:off x="3279022" y="3312885"/>
            <a:ext cx="227413" cy="227413"/>
          </a:xfrm>
          <a:prstGeom prst="ellipse">
            <a:avLst/>
          </a:prstGeom>
          <a:solidFill>
            <a:schemeClr val="accent2">
              <a:lumMod val="75000"/>
            </a:schemeClr>
          </a:solidFill>
          <a:ln cmpd="sng">
            <a:noFill/>
          </a:ln>
          <a:effectLst>
            <a:outerShdw blurRad="254000" dist="127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ABA7A5E-5608-FFC6-08A0-BC2E44D9D584}"/>
              </a:ext>
            </a:extLst>
          </p:cNvPr>
          <p:cNvCxnSpPr>
            <a:cxnSpLocks/>
          </p:cNvCxnSpPr>
          <p:nvPr/>
        </p:nvCxnSpPr>
        <p:spPr>
          <a:xfrm>
            <a:off x="7496800" y="3429000"/>
            <a:ext cx="1059542" cy="0"/>
          </a:xfrm>
          <a:prstGeom prst="line">
            <a:avLst/>
          </a:prstGeom>
          <a:ln w="825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A03F53C-643A-1B3C-7303-A249AFD21C06}"/>
              </a:ext>
            </a:extLst>
          </p:cNvPr>
          <p:cNvCxnSpPr>
            <a:cxnSpLocks/>
          </p:cNvCxnSpPr>
          <p:nvPr/>
        </p:nvCxnSpPr>
        <p:spPr>
          <a:xfrm>
            <a:off x="3392600" y="3668484"/>
            <a:ext cx="0" cy="706120"/>
          </a:xfrm>
          <a:prstGeom prst="line">
            <a:avLst/>
          </a:prstGeom>
          <a:ln w="15875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4779131A-1BBF-F0AA-B245-E3F7B5F469DD}"/>
              </a:ext>
            </a:extLst>
          </p:cNvPr>
          <p:cNvCxnSpPr>
            <a:cxnSpLocks/>
          </p:cNvCxnSpPr>
          <p:nvPr/>
        </p:nvCxnSpPr>
        <p:spPr>
          <a:xfrm flipV="1">
            <a:off x="5288824" y="2512426"/>
            <a:ext cx="0" cy="706120"/>
          </a:xfrm>
          <a:prstGeom prst="line">
            <a:avLst/>
          </a:prstGeom>
          <a:ln w="15875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83388582-3092-5116-C087-3760257FFCCD}"/>
              </a:ext>
            </a:extLst>
          </p:cNvPr>
          <p:cNvCxnSpPr>
            <a:cxnSpLocks/>
          </p:cNvCxnSpPr>
          <p:nvPr/>
        </p:nvCxnSpPr>
        <p:spPr>
          <a:xfrm>
            <a:off x="7067953" y="3675741"/>
            <a:ext cx="0" cy="706120"/>
          </a:xfrm>
          <a:prstGeom prst="line">
            <a:avLst/>
          </a:prstGeom>
          <a:ln w="15875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67E8F79F-4A11-A407-A21C-116D77C72FEC}"/>
              </a:ext>
            </a:extLst>
          </p:cNvPr>
          <p:cNvCxnSpPr>
            <a:cxnSpLocks/>
          </p:cNvCxnSpPr>
          <p:nvPr/>
        </p:nvCxnSpPr>
        <p:spPr>
          <a:xfrm flipV="1">
            <a:off x="8974337" y="2483396"/>
            <a:ext cx="0" cy="706120"/>
          </a:xfrm>
          <a:prstGeom prst="line">
            <a:avLst/>
          </a:prstGeom>
          <a:ln w="15875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C8A2693-92F6-5ECE-7335-EBEA8C47D270}"/>
              </a:ext>
            </a:extLst>
          </p:cNvPr>
          <p:cNvGrpSpPr/>
          <p:nvPr/>
        </p:nvGrpSpPr>
        <p:grpSpPr>
          <a:xfrm>
            <a:off x="1889634" y="4486413"/>
            <a:ext cx="2872581" cy="586573"/>
            <a:chOff x="1889634" y="4486413"/>
            <a:chExt cx="2872581" cy="586573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01886C3-29ED-27C8-FEB3-FD2EDC639EA1}"/>
                </a:ext>
              </a:extLst>
            </p:cNvPr>
            <p:cNvSpPr txBox="1"/>
            <p:nvPr/>
          </p:nvSpPr>
          <p:spPr>
            <a:xfrm>
              <a:off x="2930935" y="4486413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3270A59-B54C-7C35-3DBA-FAD95515E4CA}"/>
                </a:ext>
              </a:extLst>
            </p:cNvPr>
            <p:cNvSpPr txBox="1"/>
            <p:nvPr/>
          </p:nvSpPr>
          <p:spPr>
            <a:xfrm>
              <a:off x="1889634" y="4835613"/>
              <a:ext cx="2872581" cy="23737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dirty="0"/>
                <a:t>请输入正文，言简意赅的阐述观点。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84DAA73-5728-367D-87A1-8EB100EB3C09}"/>
              </a:ext>
            </a:extLst>
          </p:cNvPr>
          <p:cNvGrpSpPr/>
          <p:nvPr/>
        </p:nvGrpSpPr>
        <p:grpSpPr>
          <a:xfrm>
            <a:off x="5734302" y="4486413"/>
            <a:ext cx="2872581" cy="586573"/>
            <a:chOff x="5734302" y="4486413"/>
            <a:chExt cx="2872581" cy="586573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119EC2B-4446-527F-B6EE-3E735273AE4D}"/>
                </a:ext>
              </a:extLst>
            </p:cNvPr>
            <p:cNvSpPr txBox="1"/>
            <p:nvPr/>
          </p:nvSpPr>
          <p:spPr>
            <a:xfrm>
              <a:off x="6619159" y="4486413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2178360-1D49-37B5-922D-5DC5FE02BF2D}"/>
                </a:ext>
              </a:extLst>
            </p:cNvPr>
            <p:cNvSpPr txBox="1"/>
            <p:nvPr/>
          </p:nvSpPr>
          <p:spPr>
            <a:xfrm>
              <a:off x="5734302" y="4835613"/>
              <a:ext cx="2872581" cy="23737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dirty="0"/>
                <a:t>请输入正文，言简意赅的阐述观点。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DE746E1-F9FD-9C93-B1A7-5303C86B3EE9}"/>
              </a:ext>
            </a:extLst>
          </p:cNvPr>
          <p:cNvGrpSpPr/>
          <p:nvPr/>
        </p:nvGrpSpPr>
        <p:grpSpPr>
          <a:xfrm>
            <a:off x="4087134" y="1785428"/>
            <a:ext cx="2872581" cy="586160"/>
            <a:chOff x="4087134" y="1785428"/>
            <a:chExt cx="2872581" cy="58616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CD0B306-C2D7-412F-E4DE-C6A829209538}"/>
                </a:ext>
              </a:extLst>
            </p:cNvPr>
            <p:cNvSpPr txBox="1"/>
            <p:nvPr/>
          </p:nvSpPr>
          <p:spPr>
            <a:xfrm>
              <a:off x="4882223" y="1785428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6234F33-8CC2-1211-F0EA-C339AF98338A}"/>
                </a:ext>
              </a:extLst>
            </p:cNvPr>
            <p:cNvSpPr txBox="1"/>
            <p:nvPr/>
          </p:nvSpPr>
          <p:spPr>
            <a:xfrm>
              <a:off x="4087134" y="2134215"/>
              <a:ext cx="2872581" cy="23737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dirty="0"/>
                <a:t>请输入正文，言简意赅的阐述观点。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A7F38AA-AB01-4BF7-2227-61377232112D}"/>
              </a:ext>
            </a:extLst>
          </p:cNvPr>
          <p:cNvGrpSpPr/>
          <p:nvPr/>
        </p:nvGrpSpPr>
        <p:grpSpPr>
          <a:xfrm>
            <a:off x="7717583" y="1785428"/>
            <a:ext cx="2872581" cy="586160"/>
            <a:chOff x="7717583" y="1785428"/>
            <a:chExt cx="2872581" cy="58616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D5AF6B6-A67A-FF74-E81A-3EFBA49A8881}"/>
                </a:ext>
              </a:extLst>
            </p:cNvPr>
            <p:cNvSpPr txBox="1"/>
            <p:nvPr/>
          </p:nvSpPr>
          <p:spPr>
            <a:xfrm>
              <a:off x="8512672" y="1785428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CA3B8CD-59D2-332F-1BB6-D53E6F725FD2}"/>
                </a:ext>
              </a:extLst>
            </p:cNvPr>
            <p:cNvSpPr txBox="1"/>
            <p:nvPr/>
          </p:nvSpPr>
          <p:spPr>
            <a:xfrm>
              <a:off x="7717583" y="2134215"/>
              <a:ext cx="2872581" cy="23737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dirty="0"/>
                <a:t>请输入正文，言简意赅的阐述观点。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sp>
        <p:nvSpPr>
          <p:cNvPr id="24" name="椭圆 23">
            <a:extLst>
              <a:ext uri="{FF2B5EF4-FFF2-40B4-BE49-F238E27FC236}">
                <a16:creationId xmlns:a16="http://schemas.microsoft.com/office/drawing/2014/main" id="{48AC51BF-9A4B-801B-5E60-C5B2BB3AB2AB}"/>
              </a:ext>
            </a:extLst>
          </p:cNvPr>
          <p:cNvSpPr/>
          <p:nvPr/>
        </p:nvSpPr>
        <p:spPr>
          <a:xfrm>
            <a:off x="3325925" y="4280862"/>
            <a:ext cx="133350" cy="13335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D39AD1D5-0E25-EDB1-F9D7-80148AB25E03}"/>
              </a:ext>
            </a:extLst>
          </p:cNvPr>
          <p:cNvSpPr/>
          <p:nvPr/>
        </p:nvSpPr>
        <p:spPr>
          <a:xfrm>
            <a:off x="7001278" y="4280862"/>
            <a:ext cx="133350" cy="13335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3789F891-E03C-D8B9-1745-7DBA1CE4A934}"/>
              </a:ext>
            </a:extLst>
          </p:cNvPr>
          <p:cNvSpPr/>
          <p:nvPr/>
        </p:nvSpPr>
        <p:spPr>
          <a:xfrm>
            <a:off x="8907662" y="2449106"/>
            <a:ext cx="133350" cy="13335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8F33E4B3-C4CA-9B11-4795-95277C29E46A}"/>
              </a:ext>
            </a:extLst>
          </p:cNvPr>
          <p:cNvSpPr/>
          <p:nvPr/>
        </p:nvSpPr>
        <p:spPr>
          <a:xfrm>
            <a:off x="5222149" y="2449106"/>
            <a:ext cx="133350" cy="13335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8" name="直接箭头连接符 27">
            <a:extLst>
              <a:ext uri="{FF2B5EF4-FFF2-40B4-BE49-F238E27FC236}">
                <a16:creationId xmlns:a16="http://schemas.microsoft.com/office/drawing/2014/main" id="{C69D6210-5248-544B-2B03-A94D8AC54BD3}"/>
              </a:ext>
            </a:extLst>
          </p:cNvPr>
          <p:cNvCxnSpPr>
            <a:cxnSpLocks/>
          </p:cNvCxnSpPr>
          <p:nvPr/>
        </p:nvCxnSpPr>
        <p:spPr>
          <a:xfrm>
            <a:off x="9388284" y="3429000"/>
            <a:ext cx="1197340" cy="0"/>
          </a:xfrm>
          <a:prstGeom prst="straightConnector1">
            <a:avLst/>
          </a:prstGeom>
          <a:ln w="82550">
            <a:solidFill>
              <a:schemeClr val="accent2">
                <a:lumMod val="75000"/>
              </a:schemeClr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>
            <a:extLst>
              <a:ext uri="{FF2B5EF4-FFF2-40B4-BE49-F238E27FC236}">
                <a16:creationId xmlns:a16="http://schemas.microsoft.com/office/drawing/2014/main" id="{7222AC1E-9CB6-B95D-5E75-7799C9534E92}"/>
              </a:ext>
            </a:extLst>
          </p:cNvPr>
          <p:cNvSpPr/>
          <p:nvPr/>
        </p:nvSpPr>
        <p:spPr>
          <a:xfrm>
            <a:off x="5175116" y="3312885"/>
            <a:ext cx="227413" cy="227413"/>
          </a:xfrm>
          <a:prstGeom prst="ellipse">
            <a:avLst/>
          </a:prstGeom>
          <a:solidFill>
            <a:schemeClr val="accent2">
              <a:lumMod val="75000"/>
            </a:schemeClr>
          </a:solidFill>
          <a:ln cmpd="sng">
            <a:noFill/>
          </a:ln>
          <a:effectLst>
            <a:outerShdw blurRad="254000" dist="127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8885FC47-1C3E-A7A9-F927-DAD9107B6EA6}"/>
              </a:ext>
            </a:extLst>
          </p:cNvPr>
          <p:cNvSpPr/>
          <p:nvPr/>
        </p:nvSpPr>
        <p:spPr>
          <a:xfrm>
            <a:off x="6967118" y="3312885"/>
            <a:ext cx="227413" cy="227413"/>
          </a:xfrm>
          <a:prstGeom prst="ellipse">
            <a:avLst/>
          </a:prstGeom>
          <a:solidFill>
            <a:schemeClr val="accent2">
              <a:lumMod val="75000"/>
            </a:schemeClr>
          </a:solidFill>
          <a:ln cmpd="sng">
            <a:noFill/>
          </a:ln>
          <a:effectLst>
            <a:outerShdw blurRad="254000" dist="127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96D7387F-F8E6-3851-B432-F11DF23985E1}"/>
              </a:ext>
            </a:extLst>
          </p:cNvPr>
          <p:cNvSpPr/>
          <p:nvPr/>
        </p:nvSpPr>
        <p:spPr>
          <a:xfrm>
            <a:off x="8858606" y="3312885"/>
            <a:ext cx="227413" cy="227413"/>
          </a:xfrm>
          <a:prstGeom prst="ellipse">
            <a:avLst/>
          </a:prstGeom>
          <a:solidFill>
            <a:schemeClr val="accent2">
              <a:lumMod val="75000"/>
            </a:schemeClr>
          </a:solidFill>
          <a:ln cmpd="sng">
            <a:noFill/>
          </a:ln>
          <a:effectLst>
            <a:outerShdw blurRad="254000" dist="127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996353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>
            <a:extLst>
              <a:ext uri="{FF2B5EF4-FFF2-40B4-BE49-F238E27FC236}">
                <a16:creationId xmlns:a16="http://schemas.microsoft.com/office/drawing/2014/main" id="{6967218B-2D6C-CCDF-2FD3-10965CA49E6C}"/>
              </a:ext>
            </a:extLst>
          </p:cNvPr>
          <p:cNvSpPr/>
          <p:nvPr/>
        </p:nvSpPr>
        <p:spPr>
          <a:xfrm>
            <a:off x="658813" y="3962400"/>
            <a:ext cx="2371124" cy="2273300"/>
          </a:xfrm>
          <a:prstGeom prst="rect">
            <a:avLst/>
          </a:prstGeom>
          <a:gradFill>
            <a:gsLst>
              <a:gs pos="0">
                <a:schemeClr val="accent2">
                  <a:alpha val="60000"/>
                </a:schemeClr>
              </a:gs>
              <a:gs pos="62000">
                <a:schemeClr val="accent2">
                  <a:lumMod val="40000"/>
                  <a:lumOff val="60000"/>
                  <a:alpha val="60000"/>
                </a:scheme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C8E2E91-38E0-31EC-AEC7-10748C4C19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输入标题</a:t>
            </a:r>
          </a:p>
        </p:txBody>
      </p:sp>
      <p:graphicFrame>
        <p:nvGraphicFramePr>
          <p:cNvPr id="31" name="图表 30">
            <a:extLst>
              <a:ext uri="{FF2B5EF4-FFF2-40B4-BE49-F238E27FC236}">
                <a16:creationId xmlns:a16="http://schemas.microsoft.com/office/drawing/2014/main" id="{5941B675-6DB3-F972-D5E1-6CD1A82103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47291127"/>
              </p:ext>
            </p:extLst>
          </p:nvPr>
        </p:nvGraphicFramePr>
        <p:xfrm>
          <a:off x="658813" y="1155014"/>
          <a:ext cx="2891481" cy="2538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2" name="图表 31">
            <a:extLst>
              <a:ext uri="{FF2B5EF4-FFF2-40B4-BE49-F238E27FC236}">
                <a16:creationId xmlns:a16="http://schemas.microsoft.com/office/drawing/2014/main" id="{7AD2D4AA-FB74-2AC6-C227-D3B122E659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30974091"/>
              </p:ext>
            </p:extLst>
          </p:nvPr>
        </p:nvGraphicFramePr>
        <p:xfrm>
          <a:off x="3317031" y="1155014"/>
          <a:ext cx="2891481" cy="2538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3" name="图表 32">
            <a:extLst>
              <a:ext uri="{FF2B5EF4-FFF2-40B4-BE49-F238E27FC236}">
                <a16:creationId xmlns:a16="http://schemas.microsoft.com/office/drawing/2014/main" id="{6099B9E2-5EBB-46AD-9E8F-CC37E4D382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58422243"/>
              </p:ext>
            </p:extLst>
          </p:nvPr>
        </p:nvGraphicFramePr>
        <p:xfrm>
          <a:off x="5975249" y="1155014"/>
          <a:ext cx="2891481" cy="2538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4" name="图表 33">
            <a:extLst>
              <a:ext uri="{FF2B5EF4-FFF2-40B4-BE49-F238E27FC236}">
                <a16:creationId xmlns:a16="http://schemas.microsoft.com/office/drawing/2014/main" id="{55551885-207F-981E-78FC-90A43B2BD92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50873930"/>
              </p:ext>
            </p:extLst>
          </p:nvPr>
        </p:nvGraphicFramePr>
        <p:xfrm>
          <a:off x="8633468" y="1155014"/>
          <a:ext cx="2891481" cy="2538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5" name="圆: 空心 34">
            <a:extLst>
              <a:ext uri="{FF2B5EF4-FFF2-40B4-BE49-F238E27FC236}">
                <a16:creationId xmlns:a16="http://schemas.microsoft.com/office/drawing/2014/main" id="{76328B7B-FA28-600B-C0D4-2924E893969B}"/>
              </a:ext>
            </a:extLst>
          </p:cNvPr>
          <p:cNvSpPr/>
          <p:nvPr/>
        </p:nvSpPr>
        <p:spPr>
          <a:xfrm>
            <a:off x="2043327" y="5677920"/>
            <a:ext cx="205946" cy="205946"/>
          </a:xfrm>
          <a:prstGeom prst="donu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6B07A238-CBAA-971C-19A0-FF70782798E5}"/>
              </a:ext>
            </a:extLst>
          </p:cNvPr>
          <p:cNvSpPr txBox="1"/>
          <p:nvPr/>
        </p:nvSpPr>
        <p:spPr>
          <a:xfrm>
            <a:off x="1587472" y="4349569"/>
            <a:ext cx="512961" cy="12311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+mj-ea"/>
                <a:ea typeface="+mj-ea"/>
                <a:cs typeface="+mn-ea"/>
                <a:sym typeface="+mn-lt"/>
              </a:rPr>
              <a:t>标</a:t>
            </a:r>
            <a:endParaRPr lang="en-US" altLang="zh-CN" sz="4000" b="1" dirty="0">
              <a:solidFill>
                <a:srgbClr val="FFFFFF"/>
              </a:solidFill>
              <a:latin typeface="+mj-ea"/>
              <a:ea typeface="+mj-ea"/>
              <a:cs typeface="+mn-ea"/>
              <a:sym typeface="+mn-lt"/>
            </a:endParaRPr>
          </a:p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+mj-ea"/>
                <a:ea typeface="+mj-ea"/>
                <a:cs typeface="+mn-ea"/>
                <a:sym typeface="+mn-lt"/>
              </a:rPr>
              <a:t>题</a:t>
            </a:r>
            <a:endParaRPr lang="zh-CN" altLang="en-US" sz="2400" b="1" dirty="0">
              <a:solidFill>
                <a:srgbClr val="FFFFFF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7" name="圆: 空心 56">
            <a:extLst>
              <a:ext uri="{FF2B5EF4-FFF2-40B4-BE49-F238E27FC236}">
                <a16:creationId xmlns:a16="http://schemas.microsoft.com/office/drawing/2014/main" id="{B0E2D1C7-D409-9BF9-7479-CD6C90165BC5}"/>
              </a:ext>
            </a:extLst>
          </p:cNvPr>
          <p:cNvSpPr/>
          <p:nvPr/>
        </p:nvSpPr>
        <p:spPr>
          <a:xfrm>
            <a:off x="1406218" y="5677920"/>
            <a:ext cx="205946" cy="205946"/>
          </a:xfrm>
          <a:prstGeom prst="donu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8" name="圆: 空心 57">
            <a:extLst>
              <a:ext uri="{FF2B5EF4-FFF2-40B4-BE49-F238E27FC236}">
                <a16:creationId xmlns:a16="http://schemas.microsoft.com/office/drawing/2014/main" id="{59FEB381-A694-53DD-E905-6F102033DD0C}"/>
              </a:ext>
            </a:extLst>
          </p:cNvPr>
          <p:cNvSpPr/>
          <p:nvPr/>
        </p:nvSpPr>
        <p:spPr>
          <a:xfrm>
            <a:off x="1724773" y="5677920"/>
            <a:ext cx="205946" cy="205946"/>
          </a:xfrm>
          <a:prstGeom prst="donu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42FB79A3-5CA6-9F8F-A5E5-0BCC18CA8500}"/>
              </a:ext>
            </a:extLst>
          </p:cNvPr>
          <p:cNvSpPr/>
          <p:nvPr/>
        </p:nvSpPr>
        <p:spPr>
          <a:xfrm>
            <a:off x="3031524" y="3962400"/>
            <a:ext cx="8501664" cy="22733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BBA905BA-963C-0392-8024-2F761FFF8CEF}"/>
              </a:ext>
            </a:extLst>
          </p:cNvPr>
          <p:cNvGrpSpPr/>
          <p:nvPr/>
        </p:nvGrpSpPr>
        <p:grpSpPr>
          <a:xfrm>
            <a:off x="3640881" y="4109646"/>
            <a:ext cx="1931244" cy="1781466"/>
            <a:chOff x="3640881" y="4109646"/>
            <a:chExt cx="1931244" cy="1781466"/>
          </a:xfrm>
        </p:grpSpPr>
        <p:pic>
          <p:nvPicPr>
            <p:cNvPr id="51" name="图形 50" descr="植物 纯色填充">
              <a:extLst>
                <a:ext uri="{FF2B5EF4-FFF2-40B4-BE49-F238E27FC236}">
                  <a16:creationId xmlns:a16="http://schemas.microsoft.com/office/drawing/2014/main" id="{E07651EE-20AA-C003-49D3-2782D366BBA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208227" y="4109646"/>
              <a:ext cx="796552" cy="796552"/>
            </a:xfrm>
            <a:prstGeom prst="rect">
              <a:avLst/>
            </a:prstGeom>
          </p:spPr>
        </p:pic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93055F9-ACDE-F5EA-E133-FCBAB5D2358F}"/>
                </a:ext>
              </a:extLst>
            </p:cNvPr>
            <p:cNvSpPr txBox="1"/>
            <p:nvPr/>
          </p:nvSpPr>
          <p:spPr>
            <a:xfrm>
              <a:off x="4144838" y="4960548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971E67E0-A49E-426E-4FC0-45F37F1DDC47}"/>
                </a:ext>
              </a:extLst>
            </p:cNvPr>
            <p:cNvSpPr txBox="1"/>
            <p:nvPr/>
          </p:nvSpPr>
          <p:spPr>
            <a:xfrm>
              <a:off x="3640881" y="5391423"/>
              <a:ext cx="1931244" cy="49968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单击此处输入您的正文，文字是您思想的提炼。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B829BBC1-7119-0446-F06C-EBC2DF6AEA8B}"/>
              </a:ext>
            </a:extLst>
          </p:cNvPr>
          <p:cNvGrpSpPr/>
          <p:nvPr/>
        </p:nvGrpSpPr>
        <p:grpSpPr>
          <a:xfrm>
            <a:off x="6330407" y="4109646"/>
            <a:ext cx="1931244" cy="1850331"/>
            <a:chOff x="6181482" y="4109646"/>
            <a:chExt cx="1931244" cy="1850331"/>
          </a:xfrm>
        </p:grpSpPr>
        <p:pic>
          <p:nvPicPr>
            <p:cNvPr id="47" name="图形 46" descr="灯泡 纯色填充">
              <a:extLst>
                <a:ext uri="{FF2B5EF4-FFF2-40B4-BE49-F238E27FC236}">
                  <a16:creationId xmlns:a16="http://schemas.microsoft.com/office/drawing/2014/main" id="{7C573B8E-5CAF-D8C2-6362-651173A4E05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748828" y="4109646"/>
              <a:ext cx="796552" cy="796552"/>
            </a:xfrm>
            <a:prstGeom prst="rect">
              <a:avLst/>
            </a:prstGeom>
          </p:spPr>
        </p:pic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618C365-922C-98AC-7989-2AB3711FC913}"/>
                </a:ext>
              </a:extLst>
            </p:cNvPr>
            <p:cNvSpPr txBox="1"/>
            <p:nvPr/>
          </p:nvSpPr>
          <p:spPr>
            <a:xfrm>
              <a:off x="6685439" y="4960547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A9063B3-4DBA-242B-675D-EF85C10A7322}"/>
                </a:ext>
              </a:extLst>
            </p:cNvPr>
            <p:cNvSpPr txBox="1"/>
            <p:nvPr/>
          </p:nvSpPr>
          <p:spPr>
            <a:xfrm>
              <a:off x="6181482" y="5391423"/>
              <a:ext cx="1931244" cy="56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/>
                <a:t>单击此处输入您的正文，文字是您思想的提炼</a:t>
              </a:r>
              <a:r>
                <a:rPr lang="zh-CN" altLang="en-US" dirty="0">
                  <a:cs typeface="+mn-ea"/>
                  <a:sym typeface="+mn-lt"/>
                </a:rPr>
                <a:t>。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B190665F-5656-8374-C954-152DCBAF41B1}"/>
              </a:ext>
            </a:extLst>
          </p:cNvPr>
          <p:cNvGrpSpPr/>
          <p:nvPr/>
        </p:nvGrpSpPr>
        <p:grpSpPr>
          <a:xfrm>
            <a:off x="9019932" y="4109646"/>
            <a:ext cx="1931244" cy="1777682"/>
            <a:chOff x="9019932" y="4109646"/>
            <a:chExt cx="1931244" cy="1777682"/>
          </a:xfrm>
        </p:grpSpPr>
        <p:pic>
          <p:nvPicPr>
            <p:cNvPr id="43" name="图形 42" descr="社交网络 纯色填充">
              <a:extLst>
                <a:ext uri="{FF2B5EF4-FFF2-40B4-BE49-F238E27FC236}">
                  <a16:creationId xmlns:a16="http://schemas.microsoft.com/office/drawing/2014/main" id="{242E1741-B9DB-49E1-3096-6BFBF871D57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9587278" y="4109646"/>
              <a:ext cx="796552" cy="796552"/>
            </a:xfrm>
            <a:prstGeom prst="rect">
              <a:avLst/>
            </a:prstGeom>
          </p:spPr>
        </p:pic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C5B4A7E-5B78-F889-184A-36CF7E432F4D}"/>
                </a:ext>
              </a:extLst>
            </p:cNvPr>
            <p:cNvSpPr txBox="1"/>
            <p:nvPr/>
          </p:nvSpPr>
          <p:spPr>
            <a:xfrm>
              <a:off x="9523889" y="4979873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1C8F770-AFDE-A720-D0BB-AA04B752494E}"/>
                </a:ext>
              </a:extLst>
            </p:cNvPr>
            <p:cNvSpPr txBox="1"/>
            <p:nvPr/>
          </p:nvSpPr>
          <p:spPr>
            <a:xfrm>
              <a:off x="9019932" y="5391423"/>
              <a:ext cx="1931244" cy="4959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08250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占位符 38">
            <a:extLst>
              <a:ext uri="{FF2B5EF4-FFF2-40B4-BE49-F238E27FC236}">
                <a16:creationId xmlns:a16="http://schemas.microsoft.com/office/drawing/2014/main" id="{98F34B7C-57F9-84A2-3C45-FE516C6327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输入标题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8E9366C-8F80-B78F-EF4B-CD8F69757977}"/>
              </a:ext>
            </a:extLst>
          </p:cNvPr>
          <p:cNvGrpSpPr/>
          <p:nvPr/>
        </p:nvGrpSpPr>
        <p:grpSpPr>
          <a:xfrm>
            <a:off x="906716" y="1275550"/>
            <a:ext cx="4848625" cy="4961738"/>
            <a:chOff x="906716" y="1275550"/>
            <a:chExt cx="4848625" cy="4961738"/>
          </a:xfrm>
        </p:grpSpPr>
        <p:graphicFrame>
          <p:nvGraphicFramePr>
            <p:cNvPr id="30" name="图表 29">
              <a:extLst>
                <a:ext uri="{FF2B5EF4-FFF2-40B4-BE49-F238E27FC236}">
                  <a16:creationId xmlns:a16="http://schemas.microsoft.com/office/drawing/2014/main" id="{C8F60C90-99E4-61C5-65A1-5CDBA767E56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949329079"/>
                </p:ext>
              </p:extLst>
            </p:nvPr>
          </p:nvGraphicFramePr>
          <p:xfrm>
            <a:off x="1514083" y="1302485"/>
            <a:ext cx="3633889" cy="2413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F6DD6EA3-6ECE-118D-D2AD-A97D5AEB126A}"/>
                </a:ext>
              </a:extLst>
            </p:cNvPr>
            <p:cNvSpPr/>
            <p:nvPr/>
          </p:nvSpPr>
          <p:spPr>
            <a:xfrm>
              <a:off x="906716" y="1275550"/>
              <a:ext cx="4848625" cy="4961738"/>
            </a:xfrm>
            <a:prstGeom prst="roundRect">
              <a:avLst>
                <a:gd name="adj" fmla="val 9060"/>
              </a:avLst>
            </a:prstGeom>
            <a:noFill/>
            <a:ln w="22225" cmpd="sng"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45000">
                    <a:schemeClr val="accent2"/>
                  </a:gs>
                </a:gsLst>
                <a:lin ang="2700000" scaled="1"/>
                <a:tileRect/>
              </a:gradFill>
            </a:ln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6DC61D46-E031-6017-2662-360B86C74904}"/>
                </a:ext>
              </a:extLst>
            </p:cNvPr>
            <p:cNvCxnSpPr>
              <a:cxnSpLocks/>
            </p:cNvCxnSpPr>
            <p:nvPr/>
          </p:nvCxnSpPr>
          <p:spPr>
            <a:xfrm>
              <a:off x="1352389" y="4303059"/>
              <a:ext cx="1025922" cy="0"/>
            </a:xfrm>
            <a:prstGeom prst="line">
              <a:avLst/>
            </a:prstGeom>
            <a:ln w="28575"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3F5F7FE-51AC-F05F-B955-E6B9D0E1FAC3}"/>
                </a:ext>
              </a:extLst>
            </p:cNvPr>
            <p:cNvSpPr txBox="1"/>
            <p:nvPr/>
          </p:nvSpPr>
          <p:spPr>
            <a:xfrm>
              <a:off x="1352389" y="3920656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2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40" name="文本占位符 13">
              <a:extLst>
                <a:ext uri="{FF2B5EF4-FFF2-40B4-BE49-F238E27FC236}">
                  <a16:creationId xmlns:a16="http://schemas.microsoft.com/office/drawing/2014/main" id="{BAB72E6C-D7CB-BAF3-FA8E-33932632D2E3}"/>
                </a:ext>
              </a:extLst>
            </p:cNvPr>
            <p:cNvSpPr txBox="1"/>
            <p:nvPr/>
          </p:nvSpPr>
          <p:spPr>
            <a:xfrm>
              <a:off x="1352390" y="4583663"/>
              <a:ext cx="3911174" cy="86222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600" dirty="0"/>
                <a:t>单击此处输入您的正文，文字是您思想的提炼，为了最终演示发布的良好效果，请尽量言简意赅的阐述观点。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154E681D-403A-5E70-8501-49C5B04DBA18}"/>
              </a:ext>
            </a:extLst>
          </p:cNvPr>
          <p:cNvGrpSpPr/>
          <p:nvPr/>
        </p:nvGrpSpPr>
        <p:grpSpPr>
          <a:xfrm>
            <a:off x="6436661" y="1275550"/>
            <a:ext cx="4848625" cy="4961738"/>
            <a:chOff x="6436661" y="1275550"/>
            <a:chExt cx="4848625" cy="4961738"/>
          </a:xfrm>
        </p:grpSpPr>
        <p:graphicFrame>
          <p:nvGraphicFramePr>
            <p:cNvPr id="42" name="图表 41">
              <a:extLst>
                <a:ext uri="{FF2B5EF4-FFF2-40B4-BE49-F238E27FC236}">
                  <a16:creationId xmlns:a16="http://schemas.microsoft.com/office/drawing/2014/main" id="{E110CB71-8B61-8777-8939-40711F9CF51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78816174"/>
                </p:ext>
              </p:extLst>
            </p:nvPr>
          </p:nvGraphicFramePr>
          <p:xfrm>
            <a:off x="7044028" y="1302485"/>
            <a:ext cx="3633889" cy="2413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9886BB36-E18C-0D84-80F3-7E8C411FA891}"/>
                </a:ext>
              </a:extLst>
            </p:cNvPr>
            <p:cNvSpPr/>
            <p:nvPr/>
          </p:nvSpPr>
          <p:spPr>
            <a:xfrm>
              <a:off x="6436661" y="1275550"/>
              <a:ext cx="4848625" cy="4961738"/>
            </a:xfrm>
            <a:prstGeom prst="roundRect">
              <a:avLst>
                <a:gd name="adj" fmla="val 9060"/>
              </a:avLst>
            </a:prstGeom>
            <a:noFill/>
            <a:ln w="22225" cmpd="sng"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45000">
                    <a:schemeClr val="accent2"/>
                  </a:gs>
                </a:gsLst>
                <a:lin ang="2700000" scaled="1"/>
                <a:tileRect/>
              </a:gradFill>
            </a:ln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AF5FF2DD-ACB4-F1AE-A8E2-6D6D96483DFB}"/>
                </a:ext>
              </a:extLst>
            </p:cNvPr>
            <p:cNvCxnSpPr>
              <a:cxnSpLocks/>
            </p:cNvCxnSpPr>
            <p:nvPr/>
          </p:nvCxnSpPr>
          <p:spPr>
            <a:xfrm>
              <a:off x="6882334" y="4303059"/>
              <a:ext cx="1025922" cy="0"/>
            </a:xfrm>
            <a:prstGeom prst="line">
              <a:avLst/>
            </a:prstGeom>
            <a:ln w="28575"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8F45041-34CC-E6DB-69C4-892F0B656C13}"/>
                </a:ext>
              </a:extLst>
            </p:cNvPr>
            <p:cNvSpPr txBox="1"/>
            <p:nvPr/>
          </p:nvSpPr>
          <p:spPr>
            <a:xfrm>
              <a:off x="6882334" y="3920656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2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46" name="文本占位符 13">
              <a:extLst>
                <a:ext uri="{FF2B5EF4-FFF2-40B4-BE49-F238E27FC236}">
                  <a16:creationId xmlns:a16="http://schemas.microsoft.com/office/drawing/2014/main" id="{5B1D5312-D291-B172-00FA-60369056FA20}"/>
                </a:ext>
              </a:extLst>
            </p:cNvPr>
            <p:cNvSpPr txBox="1"/>
            <p:nvPr/>
          </p:nvSpPr>
          <p:spPr>
            <a:xfrm>
              <a:off x="6882334" y="4583663"/>
              <a:ext cx="4307033" cy="99475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1600" dirty="0"/>
                <a:t>51PPT</a:t>
              </a:r>
              <a:r>
                <a:rPr lang="zh-CN" altLang="en-US" sz="1600" dirty="0"/>
                <a:t>模板网，幻灯片演示模板及素材免费下载！</a:t>
              </a:r>
            </a:p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1600" dirty="0"/>
                <a:t>51PPT</a:t>
              </a:r>
              <a:r>
                <a:rPr lang="zh-CN" altLang="en-US" sz="1600" dirty="0"/>
                <a:t>模板网 官网唯一网址：</a:t>
              </a:r>
              <a:r>
                <a:rPr lang="en-US" altLang="zh-CN" sz="1600" dirty="0"/>
                <a:t>www.51pptmoban.com</a:t>
              </a:r>
              <a:endParaRPr lang="zh-CN" alt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5366566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heme/theme1.xml><?xml version="1.0" encoding="utf-8"?>
<a:theme xmlns:a="http://schemas.openxmlformats.org/drawingml/2006/main" name="Office 主题">
  <a:themeElements>
    <a:clrScheme name="自定义 3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F54E1A"/>
      </a:accent1>
      <a:accent2>
        <a:srgbClr val="FA4848"/>
      </a:accent2>
      <a:accent3>
        <a:srgbClr val="F97B20"/>
      </a:accent3>
      <a:accent4>
        <a:srgbClr val="FDB72E"/>
      </a:accent4>
      <a:accent5>
        <a:srgbClr val="836BFF"/>
      </a:accent5>
      <a:accent6>
        <a:srgbClr val="2CB3FF"/>
      </a:accent6>
      <a:hlink>
        <a:srgbClr val="0563C1"/>
      </a:hlink>
      <a:folHlink>
        <a:srgbClr val="954F71"/>
      </a:folHlink>
    </a:clrScheme>
    <a:fontScheme name="自定义 1">
      <a:majorFont>
        <a:latin typeface="思源黑体 CN Heavy"/>
        <a:ea typeface="思源黑体 CN Heavy"/>
        <a:cs typeface=""/>
      </a:majorFont>
      <a:minorFont>
        <a:latin typeface="思源黑体 CN Light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e0b223f8-5841-42fb-baf5-d5b50bb4a0ca.source-default.zh-Hans" id="{73F4A820-C007-4446-89D8-D266B76AAA83}" vid="{3758F66E-F0EB-214E-B796-69CC723FEF28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iSlide 官方模板</Template>
  <TotalTime>1242</TotalTime>
  <Words>767</Words>
  <Application>Microsoft Office PowerPoint</Application>
  <PresentationFormat>宽屏</PresentationFormat>
  <Paragraphs>120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MiSans Heavy</vt:lpstr>
      <vt:lpstr>OPPOSans H</vt:lpstr>
      <vt:lpstr>阿里巴巴普惠体 2.0 115 Black</vt:lpstr>
      <vt:lpstr>阿里巴巴普惠体 B</vt:lpstr>
      <vt:lpstr>等线</vt:lpstr>
      <vt:lpstr>汉仪雅酷黑 45W</vt:lpstr>
      <vt:lpstr>思源黑体 CN Bold</vt:lpstr>
      <vt:lpstr>思源黑体 CN Heavy</vt:lpstr>
      <vt:lpstr>思源黑体 CN Light</vt:lpstr>
      <vt:lpstr>Arial</vt:lpstr>
      <vt:lpstr>Calibri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粉色渐变插画风美妆行业ppt模板</dc:title>
  <dc:creator>照镜子</dc:creator>
  <cp:keywords>P界达人</cp:keywords>
  <dc:description>51PPT模板网 官方唯一网址：www.51pptmoban.com</dc:description>
  <cp:lastModifiedBy>Power user</cp:lastModifiedBy>
  <cp:revision>90</cp:revision>
  <dcterms:created xsi:type="dcterms:W3CDTF">2022-09-02T07:40:40Z</dcterms:created>
  <dcterms:modified xsi:type="dcterms:W3CDTF">2023-03-09T07:01:54Z</dcterms:modified>
</cp:coreProperties>
</file>