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77" r:id="rId3"/>
    <p:sldId id="1127" r:id="rId4"/>
    <p:sldId id="275" r:id="rId5"/>
    <p:sldId id="276" r:id="rId6"/>
    <p:sldId id="1128" r:id="rId7"/>
    <p:sldId id="279" r:id="rId8"/>
    <p:sldId id="265" r:id="rId9"/>
    <p:sldId id="1129" r:id="rId10"/>
    <p:sldId id="280" r:id="rId11"/>
    <p:sldId id="282" r:id="rId12"/>
    <p:sldId id="281" r:id="rId13"/>
    <p:sldId id="1126" r:id="rId14"/>
    <p:sldId id="1130" r:id="rId15"/>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948"/>
    <a:srgbClr val="C8A47C"/>
    <a:srgbClr val="C8A4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84" autoAdjust="0"/>
    <p:restoredTop sz="95184" autoAdjust="0"/>
  </p:normalViewPr>
  <p:slideViewPr>
    <p:cSldViewPr snapToGrid="0">
      <p:cViewPr>
        <p:scale>
          <a:sx n="50" d="100"/>
          <a:sy n="50" d="100"/>
        </p:scale>
        <p:origin x="1806" y="1038"/>
      </p:cViewPr>
      <p:guideLst>
        <p:guide pos="416"/>
        <p:guide pos="7256"/>
        <p:guide orient="horz" pos="648"/>
      </p:guideLst>
    </p:cSldViewPr>
  </p:slideViewPr>
  <p:notesTextViewPr>
    <p:cViewPr>
      <p:scale>
        <a:sx n="20" d="100"/>
        <a:sy n="20" d="100"/>
      </p:scale>
      <p:origin x="0" y="0"/>
    </p:cViewPr>
  </p:notesTextViewPr>
  <p:notesViewPr>
    <p:cSldViewPr snapToGrid="0" showGuides="1">
      <p:cViewPr varScale="1">
        <p:scale>
          <a:sx n="59" d="100"/>
          <a:sy n="59"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916-4DFE-88A2-5CDB5204F1A8}"/>
            </c:ext>
          </c:extLst>
        </c:ser>
        <c:ser>
          <c:idx val="2"/>
          <c:order val="1"/>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916-4DFE-88A2-5CDB5204F1A8}"/>
            </c:ext>
          </c:extLst>
        </c:ser>
        <c:dLbls>
          <c:showLegendKey val="0"/>
          <c:showVal val="0"/>
          <c:showCatName val="0"/>
          <c:showSerName val="0"/>
          <c:showPercent val="0"/>
          <c:showBubbleSize val="0"/>
        </c:dLbls>
        <c:gapWidth val="182"/>
        <c:axId val="853164672"/>
        <c:axId val="853165504"/>
      </c:barChart>
      <c:catAx>
        <c:axId val="853164672"/>
        <c:scaling>
          <c:orientation val="minMax"/>
        </c:scaling>
        <c:delete val="1"/>
        <c:axPos val="l"/>
        <c:numFmt formatCode="General" sourceLinked="1"/>
        <c:majorTickMark val="none"/>
        <c:minorTickMark val="none"/>
        <c:tickLblPos val="nextTo"/>
        <c:crossAx val="853165504"/>
        <c:crosses val="autoZero"/>
        <c:auto val="1"/>
        <c:lblAlgn val="ctr"/>
        <c:lblOffset val="100"/>
        <c:noMultiLvlLbl val="0"/>
      </c:catAx>
      <c:valAx>
        <c:axId val="853165504"/>
        <c:scaling>
          <c:orientation val="minMax"/>
        </c:scaling>
        <c:delete val="0"/>
        <c:axPos val="b"/>
        <c:majorGridlines>
          <c:spPr>
            <a:ln w="9525" cap="flat" cmpd="sng" algn="ctr">
              <a:solidFill>
                <a:schemeClr val="accent1">
                  <a:shade val="50000"/>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53164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6</c:v>
                </c:pt>
                <c:pt idx="1">
                  <c:v>2.5</c:v>
                </c:pt>
                <c:pt idx="2">
                  <c:v>3</c:v>
                </c:pt>
                <c:pt idx="3">
                  <c:v>4.5</c:v>
                </c:pt>
              </c:numCache>
            </c:numRef>
          </c:val>
          <c:extLst>
            <c:ext xmlns:c16="http://schemas.microsoft.com/office/drawing/2014/chart" uri="{C3380CC4-5D6E-409C-BE32-E72D297353CC}">
              <c16:uniqueId val="{00000000-2916-4DFE-88A2-5CDB5204F1A8}"/>
            </c:ext>
          </c:extLst>
        </c:ser>
        <c:ser>
          <c:idx val="2"/>
          <c:order val="1"/>
          <c:tx>
            <c:strRef>
              <c:f>Sheet1!$C$1</c:f>
              <c:strCache>
                <c:ptCount val="1"/>
                <c:pt idx="0">
                  <c:v>系列 3</c:v>
                </c:pt>
              </c:strCache>
            </c:strRef>
          </c:tx>
          <c:spPr>
            <a:solidFill>
              <a:schemeClr val="accent1">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4</c:v>
                </c:pt>
                <c:pt idx="1">
                  <c:v>4</c:v>
                </c:pt>
                <c:pt idx="2">
                  <c:v>5</c:v>
                </c:pt>
                <c:pt idx="3">
                  <c:v>3</c:v>
                </c:pt>
              </c:numCache>
            </c:numRef>
          </c:val>
          <c:extLst>
            <c:ext xmlns:c16="http://schemas.microsoft.com/office/drawing/2014/chart" uri="{C3380CC4-5D6E-409C-BE32-E72D297353CC}">
              <c16:uniqueId val="{00000002-2916-4DFE-88A2-5CDB5204F1A8}"/>
            </c:ext>
          </c:extLst>
        </c:ser>
        <c:dLbls>
          <c:showLegendKey val="0"/>
          <c:showVal val="0"/>
          <c:showCatName val="0"/>
          <c:showSerName val="0"/>
          <c:showPercent val="0"/>
          <c:showBubbleSize val="0"/>
        </c:dLbls>
        <c:gapWidth val="182"/>
        <c:axId val="853164672"/>
        <c:axId val="853165504"/>
      </c:barChart>
      <c:catAx>
        <c:axId val="853164672"/>
        <c:scaling>
          <c:orientation val="minMax"/>
        </c:scaling>
        <c:delete val="1"/>
        <c:axPos val="r"/>
        <c:numFmt formatCode="General" sourceLinked="1"/>
        <c:majorTickMark val="none"/>
        <c:minorTickMark val="none"/>
        <c:tickLblPos val="nextTo"/>
        <c:crossAx val="853165504"/>
        <c:crosses val="autoZero"/>
        <c:auto val="1"/>
        <c:lblAlgn val="ctr"/>
        <c:lblOffset val="100"/>
        <c:noMultiLvlLbl val="0"/>
      </c:catAx>
      <c:valAx>
        <c:axId val="853165504"/>
        <c:scaling>
          <c:orientation val="maxMin"/>
        </c:scaling>
        <c:delete val="0"/>
        <c:axPos val="b"/>
        <c:majorGridlines>
          <c:spPr>
            <a:ln w="9525" cap="flat" cmpd="sng" algn="ctr">
              <a:solidFill>
                <a:schemeClr val="accent1">
                  <a:shade val="50000"/>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53164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4F93EE0-FF62-8C67-80AA-E12347FE28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B1CAF7A-654F-4836-C1B7-D4D819CE8A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F5539A-2A49-4036-935E-7D4886DBE23E}" type="datetimeFigureOut">
              <a:rPr lang="zh-CN" altLang="en-US" smtClean="0"/>
              <a:t>2023/3/9</a:t>
            </a:fld>
            <a:endParaRPr lang="zh-CN" altLang="en-US"/>
          </a:p>
        </p:txBody>
      </p:sp>
      <p:sp>
        <p:nvSpPr>
          <p:cNvPr id="4" name="页脚占位符 3">
            <a:extLst>
              <a:ext uri="{FF2B5EF4-FFF2-40B4-BE49-F238E27FC236}">
                <a16:creationId xmlns:a16="http://schemas.microsoft.com/office/drawing/2014/main" id="{AF9A8950-93B3-B11D-44BC-81AAE8C5D17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2F10B5A6-688E-5E11-7E7B-51ABB2B43F3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2E3305-D06C-429E-88E7-5952C75095BA}" type="slidenum">
              <a:rPr lang="zh-CN" altLang="en-US" smtClean="0"/>
              <a:t>‹#›</a:t>
            </a:fld>
            <a:endParaRPr lang="zh-CN" altLang="en-US"/>
          </a:p>
        </p:txBody>
      </p:sp>
    </p:spTree>
    <p:extLst>
      <p:ext uri="{BB962C8B-B14F-4D97-AF65-F5344CB8AC3E}">
        <p14:creationId xmlns:p14="http://schemas.microsoft.com/office/powerpoint/2010/main" val="266179905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5B0A28-2FF7-47B9-AD52-A22363637E15}"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9E46B8-79AF-4944-AA1D-A8602FE35AB4}" type="slidenum">
              <a:rPr lang="zh-CN" altLang="en-US" smtClean="0"/>
              <a:t>‹#›</a:t>
            </a:fld>
            <a:endParaRPr lang="zh-CN" altLang="en-US"/>
          </a:p>
        </p:txBody>
      </p:sp>
    </p:spTree>
    <p:extLst>
      <p:ext uri="{BB962C8B-B14F-4D97-AF65-F5344CB8AC3E}">
        <p14:creationId xmlns:p14="http://schemas.microsoft.com/office/powerpoint/2010/main" val="1195851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 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209E46B8-79AF-4944-AA1D-A8602FE35AB4}" type="slidenum">
              <a:rPr lang="zh-CN" altLang="en-US" smtClean="0"/>
              <a:t>12</a:t>
            </a:fld>
            <a:endParaRPr lang="zh-CN" altLang="en-US"/>
          </a:p>
        </p:txBody>
      </p:sp>
    </p:spTree>
    <p:extLst>
      <p:ext uri="{BB962C8B-B14F-4D97-AF65-F5344CB8AC3E}">
        <p14:creationId xmlns:p14="http://schemas.microsoft.com/office/powerpoint/2010/main" val="459119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9446E6-BD80-4F83-A248-8F0749420973}"/>
              </a:ext>
            </a:extLst>
          </p:cNvPr>
          <p:cNvSpPr>
            <a:spLocks noGrp="1"/>
          </p:cNvSpPr>
          <p:nvPr>
            <p:ph type="title"/>
          </p:nvPr>
        </p:nvSpPr>
        <p:spPr>
          <a:xfrm>
            <a:off x="838200" y="2904045"/>
            <a:ext cx="10515600" cy="695189"/>
          </a:xfrm>
          <a:prstGeom prst="rect">
            <a:avLst/>
          </a:prstGeom>
        </p:spPr>
        <p:txBody>
          <a:bodyPr/>
          <a:lstStyle>
            <a:lvl1pPr>
              <a:defRPr>
                <a:solidFill>
                  <a:schemeClr val="bg1"/>
                </a:solidFill>
              </a:defRPr>
            </a:lvl1pPr>
          </a:lstStyle>
          <a:p>
            <a:r>
              <a:rPr lang="zh-CN" altLang="en-US"/>
              <a:t>单击此处编辑母版标题样式</a:t>
            </a:r>
          </a:p>
        </p:txBody>
      </p:sp>
      <p:sp>
        <p:nvSpPr>
          <p:cNvPr id="3" name="标题 1">
            <a:extLst>
              <a:ext uri="{FF2B5EF4-FFF2-40B4-BE49-F238E27FC236}">
                <a16:creationId xmlns:a16="http://schemas.microsoft.com/office/drawing/2014/main" id="{22415E27-6C9C-3327-3475-3FE2C420CD5D}"/>
              </a:ext>
            </a:extLst>
          </p:cNvPr>
          <p:cNvSpPr txBox="1">
            <a:spLocks/>
          </p:cNvSpPr>
          <p:nvPr userDrawn="1"/>
        </p:nvSpPr>
        <p:spPr>
          <a:xfrm>
            <a:off x="838200" y="3813242"/>
            <a:ext cx="10515600" cy="805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a:solidFill>
                  <a:schemeClr val="bg1"/>
                </a:solidFill>
                <a:latin typeface="+mn-ea"/>
                <a:ea typeface="+mn-ea"/>
              </a:rPr>
              <a:t>单击此处编辑母版标题样式</a:t>
            </a:r>
          </a:p>
        </p:txBody>
      </p:sp>
    </p:spTree>
    <p:extLst>
      <p:ext uri="{BB962C8B-B14F-4D97-AF65-F5344CB8AC3E}">
        <p14:creationId xmlns:p14="http://schemas.microsoft.com/office/powerpoint/2010/main" val="232365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93BAB5-AC62-50B2-640B-DB9431FB088D}"/>
              </a:ext>
            </a:extLst>
          </p:cNvPr>
          <p:cNvSpPr>
            <a:spLocks noGrp="1"/>
          </p:cNvSpPr>
          <p:nvPr>
            <p:ph type="title"/>
          </p:nvPr>
        </p:nvSpPr>
        <p:spPr>
          <a:xfrm>
            <a:off x="660400" y="2583031"/>
            <a:ext cx="4611991" cy="1325563"/>
          </a:xfrm>
          <a:prstGeom prst="rect">
            <a:avLst/>
          </a:prstGeom>
        </p:spPr>
        <p:txBody>
          <a:bodyPr/>
          <a:lstStyle>
            <a:lvl1pPr>
              <a:defRPr>
                <a:solidFill>
                  <a:schemeClr val="bg1"/>
                </a:solidFill>
              </a:defRPr>
            </a:lvl1pPr>
          </a:lstStyle>
          <a:p>
            <a:r>
              <a:rPr lang="zh-CN" altLang="en-US"/>
              <a:t>单击此处编辑母版标题样式</a:t>
            </a:r>
          </a:p>
        </p:txBody>
      </p:sp>
    </p:spTree>
    <p:extLst>
      <p:ext uri="{BB962C8B-B14F-4D97-AF65-F5344CB8AC3E}">
        <p14:creationId xmlns:p14="http://schemas.microsoft.com/office/powerpoint/2010/main" val="217949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93BAB5-AC62-50B2-640B-DB9431FB088D}"/>
              </a:ext>
            </a:extLst>
          </p:cNvPr>
          <p:cNvSpPr>
            <a:spLocks noGrp="1"/>
          </p:cNvSpPr>
          <p:nvPr>
            <p:ph type="title"/>
          </p:nvPr>
        </p:nvSpPr>
        <p:spPr>
          <a:xfrm>
            <a:off x="2131979" y="3234784"/>
            <a:ext cx="8471170" cy="1325563"/>
          </a:xfrm>
          <a:prstGeom prst="rect">
            <a:avLst/>
          </a:prstGeom>
        </p:spPr>
        <p:txBody>
          <a:bodyPr/>
          <a:lstStyle>
            <a:lvl1pPr>
              <a:defRPr>
                <a:solidFill>
                  <a:schemeClr val="bg1"/>
                </a:solidFill>
              </a:defRPr>
            </a:lvl1pPr>
          </a:lstStyle>
          <a:p>
            <a:r>
              <a:rPr lang="zh-CN" altLang="en-US"/>
              <a:t>单击此处编辑母版标题样式</a:t>
            </a:r>
          </a:p>
        </p:txBody>
      </p:sp>
    </p:spTree>
    <p:extLst>
      <p:ext uri="{BB962C8B-B14F-4D97-AF65-F5344CB8AC3E}">
        <p14:creationId xmlns:p14="http://schemas.microsoft.com/office/powerpoint/2010/main" val="780038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77A6C2-5E8D-6456-DE2D-43284E8956DC}"/>
              </a:ext>
            </a:extLst>
          </p:cNvPr>
          <p:cNvSpPr>
            <a:spLocks noGrp="1"/>
          </p:cNvSpPr>
          <p:nvPr>
            <p:ph type="title"/>
          </p:nvPr>
        </p:nvSpPr>
        <p:spPr>
          <a:xfrm>
            <a:off x="838200" y="365125"/>
            <a:ext cx="10515600" cy="1325563"/>
          </a:xfrm>
          <a:prstGeom prst="rect">
            <a:avLst/>
          </a:prstGeom>
        </p:spPr>
        <p:txBody>
          <a:bodyPr/>
          <a:lstStyle>
            <a:lvl1pPr>
              <a:defRPr>
                <a:solidFill>
                  <a:schemeClr val="bg1"/>
                </a:solidFill>
              </a:defRPr>
            </a:lvl1pPr>
          </a:lstStyle>
          <a:p>
            <a:r>
              <a:rPr lang="zh-CN" altLang="en-US"/>
              <a:t>单击此处编辑母版标题样式</a:t>
            </a:r>
          </a:p>
        </p:txBody>
      </p:sp>
    </p:spTree>
    <p:extLst>
      <p:ext uri="{BB962C8B-B14F-4D97-AF65-F5344CB8AC3E}">
        <p14:creationId xmlns:p14="http://schemas.microsoft.com/office/powerpoint/2010/main" val="755424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2300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158365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2A9C0CD2-FD0F-E581-84FD-09AA13031FDD}"/>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4" name="组合 3">
            <a:extLst>
              <a:ext uri="{FF2B5EF4-FFF2-40B4-BE49-F238E27FC236}">
                <a16:creationId xmlns:a16="http://schemas.microsoft.com/office/drawing/2014/main" id="{4DB03A4C-68A3-93D1-F744-8C4AE10E077D}"/>
              </a:ext>
            </a:extLst>
          </p:cNvPr>
          <p:cNvGrpSpPr/>
          <p:nvPr userDrawn="1"/>
        </p:nvGrpSpPr>
        <p:grpSpPr>
          <a:xfrm>
            <a:off x="2319" y="7301378"/>
            <a:ext cx="8760681" cy="1254347"/>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1CB3806D-B27C-711D-2433-62BF80AC3142}"/>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440C6F5E-56BC-BFB8-C82C-08B54FAA4B5A}"/>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8011A666-0942-76EF-F993-B4E69C3AEDE3}"/>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79EC4250-FEFA-F5CE-A56B-6D48E925498C}"/>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9FF7D416-9A31-FA84-9068-66C889F7E59A}"/>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F61B0F79-9C0B-0C78-155E-FC4B65DC6D5A}"/>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472931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0394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9" r:id="rId1"/>
    <p:sldLayoutId id="2147483657" r:id="rId2"/>
    <p:sldLayoutId id="2147483658" r:id="rId3"/>
    <p:sldLayoutId id="2147483656" r:id="rId4"/>
    <p:sldLayoutId id="2147483655" r:id="rId5"/>
    <p:sldLayoutId id="2147483660"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hdphoto" Target="../media/hdphoto1.wdp"/><Relationship Id="rId7" Type="http://schemas.openxmlformats.org/officeDocument/2006/relationships/image" Target="../media/image16.sv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5.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03948"/>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D7D3FC2-E03E-AEA2-240E-4E9A64637606}"/>
              </a:ext>
            </a:extLst>
          </p:cNvPr>
          <p:cNvPicPr>
            <a:picLocks noChangeAspect="1"/>
          </p:cNvPicPr>
          <p:nvPr/>
        </p:nvPicPr>
        <p:blipFill>
          <a:blip r:embed="rId2">
            <a:extLst>
              <a:ext uri="{28A0092B-C50C-407E-A947-70E740481C1C}">
                <a14:useLocalDpi xmlns:a14="http://schemas.microsoft.com/office/drawing/2010/main" val="0"/>
              </a:ext>
            </a:extLst>
          </a:blip>
          <a:srcRect t="6026" b="602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2" name="椭圆 11">
            <a:extLst>
              <a:ext uri="{FF2B5EF4-FFF2-40B4-BE49-F238E27FC236}">
                <a16:creationId xmlns:a16="http://schemas.microsoft.com/office/drawing/2014/main" id="{016EEC56-4E1D-AC43-3405-3BA9866C46F2}"/>
              </a:ext>
            </a:extLst>
          </p:cNvPr>
          <p:cNvSpPr/>
          <p:nvPr/>
        </p:nvSpPr>
        <p:spPr>
          <a:xfrm>
            <a:off x="257908" y="-644885"/>
            <a:ext cx="11782864" cy="7947136"/>
          </a:xfrm>
          <a:prstGeom prst="ellipse">
            <a:avLst/>
          </a:prstGeom>
          <a:gradFill flip="none" rotWithShape="1">
            <a:gsLst>
              <a:gs pos="43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97050FCF-24BC-ACF1-8E80-1B63F37CA463}"/>
              </a:ext>
            </a:extLst>
          </p:cNvPr>
          <p:cNvSpPr txBox="1"/>
          <p:nvPr/>
        </p:nvSpPr>
        <p:spPr>
          <a:xfrm>
            <a:off x="1920240" y="1950720"/>
            <a:ext cx="8351520" cy="1107996"/>
          </a:xfrm>
          <a:prstGeom prst="rect">
            <a:avLst/>
          </a:prstGeom>
          <a:noFill/>
        </p:spPr>
        <p:txBody>
          <a:bodyPr wrap="square" rtlCol="0">
            <a:spAutoFit/>
          </a:bodyPr>
          <a:lstStyle/>
          <a:p>
            <a:pPr algn="ctr"/>
            <a:r>
              <a:rPr lang="zh-CN" altLang="en-US" sz="6600">
                <a:gradFill flip="none" rotWithShape="1">
                  <a:gsLst>
                    <a:gs pos="58000">
                      <a:schemeClr val="accent1"/>
                    </a:gs>
                    <a:gs pos="100000">
                      <a:schemeClr val="accent1">
                        <a:lumMod val="20000"/>
                        <a:lumOff val="80000"/>
                      </a:schemeClr>
                    </a:gs>
                  </a:gsLst>
                  <a:lin ang="2700000" scaled="1"/>
                  <a:tileRect/>
                </a:gradFill>
                <a:latin typeface="+mj-ea"/>
                <a:ea typeface="+mj-ea"/>
              </a:rPr>
              <a:t>商务通用型深色模板</a:t>
            </a:r>
          </a:p>
        </p:txBody>
      </p:sp>
      <p:sp>
        <p:nvSpPr>
          <p:cNvPr id="15" name="文本框 14">
            <a:extLst>
              <a:ext uri="{FF2B5EF4-FFF2-40B4-BE49-F238E27FC236}">
                <a16:creationId xmlns:a16="http://schemas.microsoft.com/office/drawing/2014/main" id="{050BF308-BA11-FB3F-FA20-2375DA3E76C1}"/>
              </a:ext>
            </a:extLst>
          </p:cNvPr>
          <p:cNvSpPr txBox="1"/>
          <p:nvPr/>
        </p:nvSpPr>
        <p:spPr>
          <a:xfrm>
            <a:off x="2368062" y="2941486"/>
            <a:ext cx="7455877" cy="830997"/>
          </a:xfrm>
          <a:prstGeom prst="rect">
            <a:avLst/>
          </a:prstGeom>
          <a:noFill/>
        </p:spPr>
        <p:txBody>
          <a:bodyPr wrap="square" rtlCol="0">
            <a:spAutoFit/>
          </a:bodyPr>
          <a:lstStyle/>
          <a:p>
            <a:pPr algn="ctr" rtl="0"/>
            <a:r>
              <a:rPr lang="en-US" altLang="zh-CN" sz="4800" b="0" i="0">
                <a:solidFill>
                  <a:srgbClr val="333333">
                    <a:alpha val="21000"/>
                  </a:srgbClr>
                </a:solidFill>
                <a:effectLst/>
                <a:latin typeface="+mj-lt"/>
              </a:rPr>
              <a:t>BUSINESS AFFAIRS</a:t>
            </a:r>
          </a:p>
        </p:txBody>
      </p:sp>
      <p:sp>
        <p:nvSpPr>
          <p:cNvPr id="16" name="矩形: 圆角 15">
            <a:extLst>
              <a:ext uri="{FF2B5EF4-FFF2-40B4-BE49-F238E27FC236}">
                <a16:creationId xmlns:a16="http://schemas.microsoft.com/office/drawing/2014/main" id="{80040423-E0ED-3B14-5E7D-89F204C36397}"/>
              </a:ext>
            </a:extLst>
          </p:cNvPr>
          <p:cNvSpPr/>
          <p:nvPr/>
        </p:nvSpPr>
        <p:spPr>
          <a:xfrm>
            <a:off x="4454770" y="4719264"/>
            <a:ext cx="3282461" cy="77372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mj-ea"/>
                <a:ea typeface="+mj-ea"/>
              </a:rPr>
              <a:t>填写您的姓名</a:t>
            </a:r>
          </a:p>
        </p:txBody>
      </p:sp>
    </p:spTree>
    <p:extLst>
      <p:ext uri="{BB962C8B-B14F-4D97-AF65-F5344CB8AC3E}">
        <p14:creationId xmlns:p14="http://schemas.microsoft.com/office/powerpoint/2010/main" val="4236143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RESULTS</a:t>
            </a:r>
          </a:p>
        </p:txBody>
      </p:sp>
      <p:sp>
        <p:nvSpPr>
          <p:cNvPr id="2" name="文本框 1">
            <a:extLst>
              <a:ext uri="{FF2B5EF4-FFF2-40B4-BE49-F238E27FC236}">
                <a16:creationId xmlns:a16="http://schemas.microsoft.com/office/drawing/2014/main" id="{6B00CA7C-AA09-7D65-B7E4-19C5978E692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3" name="箭头: V 形 2">
            <a:extLst>
              <a:ext uri="{FF2B5EF4-FFF2-40B4-BE49-F238E27FC236}">
                <a16:creationId xmlns:a16="http://schemas.microsoft.com/office/drawing/2014/main" id="{2844704E-7AEA-4818-FD2F-A7B3CCA00558}"/>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箭头: V 形 4">
            <a:extLst>
              <a:ext uri="{FF2B5EF4-FFF2-40B4-BE49-F238E27FC236}">
                <a16:creationId xmlns:a16="http://schemas.microsoft.com/office/drawing/2014/main" id="{D27B05E4-9594-E96A-E8ED-8799D5FAF021}"/>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a:extLst>
              <a:ext uri="{FF2B5EF4-FFF2-40B4-BE49-F238E27FC236}">
                <a16:creationId xmlns:a16="http://schemas.microsoft.com/office/drawing/2014/main" id="{8C70CF46-9996-3001-3CCE-0A262FFB25A6}"/>
              </a:ext>
            </a:extLst>
          </p:cNvPr>
          <p:cNvSpPr/>
          <p:nvPr/>
        </p:nvSpPr>
        <p:spPr>
          <a:xfrm>
            <a:off x="659597" y="1430318"/>
            <a:ext cx="5324513" cy="4609683"/>
          </a:xfrm>
          <a:prstGeom prst="rect">
            <a:avLst/>
          </a:prstGeom>
          <a:noFill/>
          <a:ln w="25400">
            <a:solidFill>
              <a:schemeClr val="accent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sp>
        <p:nvSpPr>
          <p:cNvPr id="11" name="矩形 10">
            <a:extLst>
              <a:ext uri="{FF2B5EF4-FFF2-40B4-BE49-F238E27FC236}">
                <a16:creationId xmlns:a16="http://schemas.microsoft.com/office/drawing/2014/main" id="{27D92B15-97BC-B39A-C046-6B7F944C9B14}"/>
              </a:ext>
            </a:extLst>
          </p:cNvPr>
          <p:cNvSpPr/>
          <p:nvPr/>
        </p:nvSpPr>
        <p:spPr>
          <a:xfrm>
            <a:off x="11380711" y="1449655"/>
            <a:ext cx="112923" cy="10396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cxnSp>
        <p:nvCxnSpPr>
          <p:cNvPr id="13" name="直接连接符 12">
            <a:extLst>
              <a:ext uri="{FF2B5EF4-FFF2-40B4-BE49-F238E27FC236}">
                <a16:creationId xmlns:a16="http://schemas.microsoft.com/office/drawing/2014/main" id="{E16AFA35-4E0C-97F0-01C6-EC71B71DC9DE}"/>
              </a:ext>
            </a:extLst>
          </p:cNvPr>
          <p:cNvCxnSpPr>
            <a:cxnSpLocks/>
          </p:cNvCxnSpPr>
          <p:nvPr/>
        </p:nvCxnSpPr>
        <p:spPr>
          <a:xfrm>
            <a:off x="9880414" y="1449279"/>
            <a:ext cx="1103766" cy="1"/>
          </a:xfrm>
          <a:prstGeom prst="line">
            <a:avLst/>
          </a:prstGeom>
          <a:ln>
            <a:solidFill>
              <a:schemeClr val="accent1">
                <a:alpha val="85000"/>
              </a:schemeClr>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FA936892-6189-D847-510C-C2237B1C3DB0}"/>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559" r="5559"/>
          <a:stretch/>
        </p:blipFill>
        <p:spPr>
          <a:xfrm>
            <a:off x="841162" y="1625002"/>
            <a:ext cx="5522830" cy="4660265"/>
          </a:xfrm>
          <a:custGeom>
            <a:avLst/>
            <a:gdLst>
              <a:gd name="connsiteX0" fmla="*/ 0 w 5522830"/>
              <a:gd name="connsiteY0" fmla="*/ 0 h 4660265"/>
              <a:gd name="connsiteX1" fmla="*/ 5522830 w 5522830"/>
              <a:gd name="connsiteY1" fmla="*/ 0 h 4660265"/>
              <a:gd name="connsiteX2" fmla="*/ 5522830 w 5522830"/>
              <a:gd name="connsiteY2" fmla="*/ 4660265 h 4660265"/>
              <a:gd name="connsiteX3" fmla="*/ 0 w 5522830"/>
              <a:gd name="connsiteY3" fmla="*/ 4660265 h 4660265"/>
            </a:gdLst>
            <a:ahLst/>
            <a:cxnLst>
              <a:cxn ang="0">
                <a:pos x="connsiteX0" y="connsiteY0"/>
              </a:cxn>
              <a:cxn ang="0">
                <a:pos x="connsiteX1" y="connsiteY1"/>
              </a:cxn>
              <a:cxn ang="0">
                <a:pos x="connsiteX2" y="connsiteY2"/>
              </a:cxn>
              <a:cxn ang="0">
                <a:pos x="connsiteX3" y="connsiteY3"/>
              </a:cxn>
            </a:cxnLst>
            <a:rect l="l" t="t" r="r" b="b"/>
            <a:pathLst>
              <a:path w="5522830" h="4660265">
                <a:moveTo>
                  <a:pt x="0" y="0"/>
                </a:moveTo>
                <a:lnTo>
                  <a:pt x="5522830" y="0"/>
                </a:lnTo>
                <a:lnTo>
                  <a:pt x="5522830" y="4660265"/>
                </a:lnTo>
                <a:lnTo>
                  <a:pt x="0" y="4660265"/>
                </a:lnTo>
                <a:close/>
              </a:path>
            </a:pathLst>
          </a:custGeom>
        </p:spPr>
      </p:pic>
      <p:sp>
        <p:nvSpPr>
          <p:cNvPr id="15" name="矩形 14">
            <a:extLst>
              <a:ext uri="{FF2B5EF4-FFF2-40B4-BE49-F238E27FC236}">
                <a16:creationId xmlns:a16="http://schemas.microsoft.com/office/drawing/2014/main" id="{1A82032C-697E-37EF-4860-7FA6D73E882B}"/>
              </a:ext>
            </a:extLst>
          </p:cNvPr>
          <p:cNvSpPr/>
          <p:nvPr/>
        </p:nvSpPr>
        <p:spPr>
          <a:xfrm rot="16200000">
            <a:off x="6665973" y="3028645"/>
            <a:ext cx="45720" cy="1708336"/>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sp>
        <p:nvSpPr>
          <p:cNvPr id="16" name="文本框 15">
            <a:extLst>
              <a:ext uri="{FF2B5EF4-FFF2-40B4-BE49-F238E27FC236}">
                <a16:creationId xmlns:a16="http://schemas.microsoft.com/office/drawing/2014/main" id="{25584D83-900E-7A7A-4D98-1779B408EFE3}"/>
              </a:ext>
            </a:extLst>
          </p:cNvPr>
          <p:cNvSpPr txBox="1"/>
          <p:nvPr/>
        </p:nvSpPr>
        <p:spPr>
          <a:xfrm>
            <a:off x="7055396" y="1897347"/>
            <a:ext cx="3445154" cy="338554"/>
          </a:xfrm>
          <a:prstGeom prst="rect">
            <a:avLst/>
          </a:prstGeom>
          <a:noFill/>
        </p:spPr>
        <p:txBody>
          <a:bodyPr wrap="square" rtlCol="0">
            <a:spAutoFit/>
          </a:bodyPr>
          <a:lstStyle/>
          <a:p>
            <a:pPr marL="285750" indent="-285750">
              <a:buClr>
                <a:schemeClr val="accent1"/>
              </a:buClr>
              <a:buFont typeface="Wingdings" panose="05000000000000000000" pitchFamily="2" charset="2"/>
              <a:buChar char="u"/>
            </a:pPr>
            <a:r>
              <a:rPr lang="zh-CN" altLang="en-US" sz="1600">
                <a:solidFill>
                  <a:schemeClr val="bg1"/>
                </a:solidFill>
                <a:latin typeface="+mn-ea"/>
              </a:rPr>
              <a:t>添加详细文字相关内容信息</a:t>
            </a:r>
            <a:endParaRPr lang="zh-CN" altLang="en-US" sz="1600" dirty="0">
              <a:solidFill>
                <a:schemeClr val="bg1"/>
              </a:solidFill>
              <a:latin typeface="+mn-ea"/>
            </a:endParaRPr>
          </a:p>
        </p:txBody>
      </p:sp>
      <p:sp>
        <p:nvSpPr>
          <p:cNvPr id="17" name="文本框 16">
            <a:extLst>
              <a:ext uri="{FF2B5EF4-FFF2-40B4-BE49-F238E27FC236}">
                <a16:creationId xmlns:a16="http://schemas.microsoft.com/office/drawing/2014/main" id="{220C7541-D021-040F-F3C0-AC940D0DFA4C}"/>
              </a:ext>
            </a:extLst>
          </p:cNvPr>
          <p:cNvSpPr txBox="1"/>
          <p:nvPr/>
        </p:nvSpPr>
        <p:spPr>
          <a:xfrm>
            <a:off x="7055395" y="3095122"/>
            <a:ext cx="3809975" cy="338554"/>
          </a:xfrm>
          <a:prstGeom prst="rect">
            <a:avLst/>
          </a:prstGeom>
          <a:noFill/>
        </p:spPr>
        <p:txBody>
          <a:bodyPr wrap="square" rtlCol="0">
            <a:spAutoFit/>
          </a:bodyPr>
          <a:lstStyle/>
          <a:p>
            <a:pPr marL="285750" indent="-285750">
              <a:buClr>
                <a:schemeClr val="accent1"/>
              </a:buClr>
              <a:buFont typeface="Wingdings" panose="05000000000000000000" pitchFamily="2" charset="2"/>
              <a:buChar char="u"/>
            </a:pPr>
            <a:r>
              <a:rPr lang="zh-CN" altLang="en-US" sz="1600">
                <a:solidFill>
                  <a:schemeClr val="bg1"/>
                </a:solidFill>
                <a:latin typeface="+mn-ea"/>
              </a:rPr>
              <a:t>添加详细文字相关内容信息</a:t>
            </a:r>
            <a:endParaRPr lang="zh-CN" altLang="en-US" sz="1600" dirty="0">
              <a:solidFill>
                <a:schemeClr val="bg1"/>
              </a:solidFill>
              <a:latin typeface="+mn-ea"/>
            </a:endParaRPr>
          </a:p>
        </p:txBody>
      </p:sp>
      <p:sp>
        <p:nvSpPr>
          <p:cNvPr id="18" name="文本框 17">
            <a:extLst>
              <a:ext uri="{FF2B5EF4-FFF2-40B4-BE49-F238E27FC236}">
                <a16:creationId xmlns:a16="http://schemas.microsoft.com/office/drawing/2014/main" id="{0F21DB94-03C6-4513-638B-10539288B2BA}"/>
              </a:ext>
            </a:extLst>
          </p:cNvPr>
          <p:cNvSpPr txBox="1"/>
          <p:nvPr/>
        </p:nvSpPr>
        <p:spPr>
          <a:xfrm>
            <a:off x="7055396" y="2296605"/>
            <a:ext cx="3908624" cy="338554"/>
          </a:xfrm>
          <a:prstGeom prst="rect">
            <a:avLst/>
          </a:prstGeom>
          <a:noFill/>
        </p:spPr>
        <p:txBody>
          <a:bodyPr wrap="square" rtlCol="0">
            <a:spAutoFit/>
          </a:bodyPr>
          <a:lstStyle/>
          <a:p>
            <a:pPr marL="285750" indent="-285750">
              <a:buClr>
                <a:schemeClr val="accent1"/>
              </a:buClr>
              <a:buFont typeface="Wingdings" panose="05000000000000000000" pitchFamily="2" charset="2"/>
              <a:buChar char="u"/>
            </a:pPr>
            <a:r>
              <a:rPr lang="zh-CN" altLang="en-US" sz="1600">
                <a:solidFill>
                  <a:schemeClr val="bg1"/>
                </a:solidFill>
                <a:latin typeface="+mn-ea"/>
              </a:rPr>
              <a:t>添加详细文字相关内容信息</a:t>
            </a:r>
            <a:endParaRPr lang="zh-CN" altLang="en-US" sz="1600" dirty="0">
              <a:solidFill>
                <a:schemeClr val="bg1"/>
              </a:solidFill>
              <a:latin typeface="+mn-ea"/>
            </a:endParaRPr>
          </a:p>
        </p:txBody>
      </p:sp>
      <p:sp>
        <p:nvSpPr>
          <p:cNvPr id="19" name="文本框 18">
            <a:extLst>
              <a:ext uri="{FF2B5EF4-FFF2-40B4-BE49-F238E27FC236}">
                <a16:creationId xmlns:a16="http://schemas.microsoft.com/office/drawing/2014/main" id="{D7E5891E-3FC5-DBCF-6048-9B555640E797}"/>
              </a:ext>
            </a:extLst>
          </p:cNvPr>
          <p:cNvSpPr txBox="1"/>
          <p:nvPr/>
        </p:nvSpPr>
        <p:spPr>
          <a:xfrm>
            <a:off x="7055396" y="2695863"/>
            <a:ext cx="3488370" cy="338554"/>
          </a:xfrm>
          <a:prstGeom prst="rect">
            <a:avLst/>
          </a:prstGeom>
          <a:noFill/>
        </p:spPr>
        <p:txBody>
          <a:bodyPr wrap="square" rtlCol="0">
            <a:spAutoFit/>
          </a:bodyPr>
          <a:lstStyle/>
          <a:p>
            <a:pPr marL="285750" indent="-285750">
              <a:buClr>
                <a:schemeClr val="accent1"/>
              </a:buClr>
              <a:buFont typeface="Wingdings" panose="05000000000000000000" pitchFamily="2" charset="2"/>
              <a:buChar char="u"/>
            </a:pPr>
            <a:r>
              <a:rPr lang="zh-CN" altLang="en-US" sz="1600">
                <a:solidFill>
                  <a:schemeClr val="bg1"/>
                </a:solidFill>
                <a:latin typeface="+mn-ea"/>
              </a:rPr>
              <a:t>添加详细文字相关内容信息</a:t>
            </a:r>
            <a:endParaRPr lang="zh-CN" altLang="en-US" sz="1600" dirty="0">
              <a:solidFill>
                <a:schemeClr val="bg1"/>
              </a:solidFill>
              <a:latin typeface="+mn-ea"/>
            </a:endParaRPr>
          </a:p>
        </p:txBody>
      </p:sp>
      <p:sp>
        <p:nvSpPr>
          <p:cNvPr id="21" name="文本框 20">
            <a:extLst>
              <a:ext uri="{FF2B5EF4-FFF2-40B4-BE49-F238E27FC236}">
                <a16:creationId xmlns:a16="http://schemas.microsoft.com/office/drawing/2014/main" id="{72187D7F-B3EB-5A5B-5954-A290843AFFCB}"/>
              </a:ext>
            </a:extLst>
          </p:cNvPr>
          <p:cNvSpPr txBox="1"/>
          <p:nvPr/>
        </p:nvSpPr>
        <p:spPr>
          <a:xfrm>
            <a:off x="6932453" y="4823517"/>
            <a:ext cx="4599949" cy="955326"/>
          </a:xfrm>
          <a:prstGeom prst="rect">
            <a:avLst/>
          </a:prstGeom>
          <a:noFill/>
        </p:spPr>
        <p:txBody>
          <a:bodyPr wrap="square" rtlCol="0">
            <a:spAutoFit/>
          </a:bodyPr>
          <a:lstStyle/>
          <a:p>
            <a:pPr>
              <a:lnSpc>
                <a:spcPct val="120000"/>
              </a:lnSpc>
            </a:pPr>
            <a:r>
              <a:rPr lang="en-US" altLang="zh-CN" sz="1600" dirty="0">
                <a:solidFill>
                  <a:schemeClr val="bg1">
                    <a:alpha val="70000"/>
                  </a:schemeClr>
                </a:solidFill>
                <a:latin typeface="+mn-ea"/>
              </a:rPr>
              <a:t>51PPT</a:t>
            </a:r>
            <a:r>
              <a:rPr lang="zh-CN" altLang="en-US" sz="1600" dirty="0">
                <a:solidFill>
                  <a:schemeClr val="bg1">
                    <a:alpha val="70000"/>
                  </a:schemeClr>
                </a:solidFill>
                <a:latin typeface="+mn-ea"/>
              </a:rPr>
              <a:t>模板网，幻灯片演示模板及素材免费下载！</a:t>
            </a:r>
          </a:p>
          <a:p>
            <a:pPr>
              <a:lnSpc>
                <a:spcPct val="120000"/>
              </a:lnSpc>
            </a:pPr>
            <a:r>
              <a:rPr lang="en-US" altLang="zh-CN" sz="1600" dirty="0">
                <a:solidFill>
                  <a:schemeClr val="bg1">
                    <a:alpha val="70000"/>
                  </a:schemeClr>
                </a:solidFill>
                <a:latin typeface="+mn-ea"/>
              </a:rPr>
              <a:t>51PPT</a:t>
            </a:r>
            <a:r>
              <a:rPr lang="zh-CN" altLang="en-US" sz="1600" dirty="0">
                <a:solidFill>
                  <a:schemeClr val="bg1">
                    <a:alpha val="70000"/>
                  </a:schemeClr>
                </a:solidFill>
                <a:latin typeface="+mn-ea"/>
              </a:rPr>
              <a:t>模板网 官网唯一网址：</a:t>
            </a:r>
            <a:r>
              <a:rPr lang="en-US" altLang="zh-CN" sz="1600" dirty="0">
                <a:solidFill>
                  <a:schemeClr val="bg1">
                    <a:alpha val="70000"/>
                  </a:schemeClr>
                </a:solidFill>
                <a:latin typeface="+mn-ea"/>
              </a:rPr>
              <a:t>www.51pptmoban.com</a:t>
            </a:r>
            <a:endParaRPr lang="zh-CN" altLang="en-US" sz="1600" dirty="0">
              <a:solidFill>
                <a:schemeClr val="bg1">
                  <a:alpha val="70000"/>
                </a:schemeClr>
              </a:solidFill>
              <a:latin typeface="+mn-ea"/>
            </a:endParaRPr>
          </a:p>
        </p:txBody>
      </p:sp>
      <p:sp>
        <p:nvSpPr>
          <p:cNvPr id="22" name="文本框 21">
            <a:extLst>
              <a:ext uri="{FF2B5EF4-FFF2-40B4-BE49-F238E27FC236}">
                <a16:creationId xmlns:a16="http://schemas.microsoft.com/office/drawing/2014/main" id="{D349C3FB-3795-4844-63ED-6194D918D843}"/>
              </a:ext>
            </a:extLst>
          </p:cNvPr>
          <p:cNvSpPr txBox="1"/>
          <p:nvPr/>
        </p:nvSpPr>
        <p:spPr>
          <a:xfrm>
            <a:off x="6933977" y="4369136"/>
            <a:ext cx="4136387" cy="461665"/>
          </a:xfrm>
          <a:prstGeom prst="rect">
            <a:avLst/>
          </a:prstGeom>
          <a:noFill/>
        </p:spPr>
        <p:txBody>
          <a:bodyPr wrap="square" rtlCol="0">
            <a:spAutoFit/>
          </a:bodyPr>
          <a:lstStyle/>
          <a:p>
            <a:r>
              <a:rPr lang="zh-CN" altLang="en-US" sz="2400" b="1" dirty="0">
                <a:solidFill>
                  <a:srgbClr val="C8A47C"/>
                </a:solidFill>
                <a:latin typeface="+mj-ea"/>
                <a:ea typeface="+mj-ea"/>
              </a:rPr>
              <a:t>添加标题内容信息</a:t>
            </a:r>
          </a:p>
        </p:txBody>
      </p:sp>
    </p:spTree>
    <p:extLst>
      <p:ext uri="{BB962C8B-B14F-4D97-AF65-F5344CB8AC3E}">
        <p14:creationId xmlns:p14="http://schemas.microsoft.com/office/powerpoint/2010/main" val="724827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RESULTS</a:t>
            </a:r>
          </a:p>
        </p:txBody>
      </p:sp>
      <p:sp>
        <p:nvSpPr>
          <p:cNvPr id="2" name="文本框 1">
            <a:extLst>
              <a:ext uri="{FF2B5EF4-FFF2-40B4-BE49-F238E27FC236}">
                <a16:creationId xmlns:a16="http://schemas.microsoft.com/office/drawing/2014/main" id="{6B00CA7C-AA09-7D65-B7E4-19C5978E692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3" name="箭头: V 形 2">
            <a:extLst>
              <a:ext uri="{FF2B5EF4-FFF2-40B4-BE49-F238E27FC236}">
                <a16:creationId xmlns:a16="http://schemas.microsoft.com/office/drawing/2014/main" id="{2844704E-7AEA-4818-FD2F-A7B3CCA00558}"/>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箭头: V 形 4">
            <a:extLst>
              <a:ext uri="{FF2B5EF4-FFF2-40B4-BE49-F238E27FC236}">
                <a16:creationId xmlns:a16="http://schemas.microsoft.com/office/drawing/2014/main" id="{D27B05E4-9594-E96A-E8ED-8799D5FAF021}"/>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a:extLst>
              <a:ext uri="{FF2B5EF4-FFF2-40B4-BE49-F238E27FC236}">
                <a16:creationId xmlns:a16="http://schemas.microsoft.com/office/drawing/2014/main" id="{B87124DC-F851-3B5A-25F8-0CD2EBD05643}"/>
              </a:ext>
            </a:extLst>
          </p:cNvPr>
          <p:cNvSpPr/>
          <p:nvPr/>
        </p:nvSpPr>
        <p:spPr>
          <a:xfrm>
            <a:off x="0" y="3646025"/>
            <a:ext cx="12192000" cy="3211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ECD3B7E-D13E-CFAD-1CA0-59FC24211695}"/>
              </a:ext>
            </a:extLst>
          </p:cNvPr>
          <p:cNvSpPr/>
          <p:nvPr/>
        </p:nvSpPr>
        <p:spPr>
          <a:xfrm>
            <a:off x="660400" y="1724023"/>
            <a:ext cx="3205544" cy="4363173"/>
          </a:xfrm>
          <a:prstGeom prst="rect">
            <a:avLst/>
          </a:prstGeom>
          <a:solidFill>
            <a:srgbClr val="303948"/>
          </a:solidFill>
          <a:ln>
            <a:noFill/>
          </a:ln>
          <a:effectLst>
            <a:outerShdw blurRad="685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7050483-FB2C-68EF-6E1B-A925D8637D0E}"/>
              </a:ext>
            </a:extLst>
          </p:cNvPr>
          <p:cNvSpPr/>
          <p:nvPr/>
        </p:nvSpPr>
        <p:spPr>
          <a:xfrm>
            <a:off x="4490053" y="1724023"/>
            <a:ext cx="3205544" cy="4363173"/>
          </a:xfrm>
          <a:prstGeom prst="rect">
            <a:avLst/>
          </a:prstGeom>
          <a:solidFill>
            <a:srgbClr val="303948"/>
          </a:solidFill>
          <a:ln>
            <a:noFill/>
          </a:ln>
          <a:effectLst>
            <a:outerShdw blurRad="685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285CDE1-9367-07C7-FECD-DBE0F87864A0}"/>
              </a:ext>
            </a:extLst>
          </p:cNvPr>
          <p:cNvSpPr/>
          <p:nvPr/>
        </p:nvSpPr>
        <p:spPr>
          <a:xfrm>
            <a:off x="8313356" y="1724023"/>
            <a:ext cx="3205544" cy="4363173"/>
          </a:xfrm>
          <a:prstGeom prst="rect">
            <a:avLst/>
          </a:prstGeom>
          <a:solidFill>
            <a:srgbClr val="303948"/>
          </a:solidFill>
          <a:ln>
            <a:noFill/>
          </a:ln>
          <a:effectLst>
            <a:outerShdw blurRad="685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65887A1D-6C70-3CC8-9803-68A0D69D1334}"/>
              </a:ext>
            </a:extLst>
          </p:cNvPr>
          <p:cNvSpPr/>
          <p:nvPr/>
        </p:nvSpPr>
        <p:spPr>
          <a:xfrm>
            <a:off x="660400" y="1724023"/>
            <a:ext cx="3205544" cy="3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CA7C19B-27C4-65E5-4C92-681C3FF3D025}"/>
              </a:ext>
            </a:extLst>
          </p:cNvPr>
          <p:cNvSpPr/>
          <p:nvPr/>
        </p:nvSpPr>
        <p:spPr>
          <a:xfrm>
            <a:off x="4490053" y="1724023"/>
            <a:ext cx="3205544" cy="3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B8606AC-03A0-206C-F11D-100F09D58A36}"/>
              </a:ext>
            </a:extLst>
          </p:cNvPr>
          <p:cNvSpPr/>
          <p:nvPr/>
        </p:nvSpPr>
        <p:spPr>
          <a:xfrm>
            <a:off x="8313356" y="1724023"/>
            <a:ext cx="3205544" cy="3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形 23">
            <a:extLst>
              <a:ext uri="{FF2B5EF4-FFF2-40B4-BE49-F238E27FC236}">
                <a16:creationId xmlns:a16="http://schemas.microsoft.com/office/drawing/2014/main" id="{57C1F097-39E1-485B-7229-7F3542B466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01136" y="2321644"/>
            <a:ext cx="655384" cy="655384"/>
          </a:xfrm>
          <a:prstGeom prst="rect">
            <a:avLst/>
          </a:prstGeom>
        </p:spPr>
      </p:pic>
      <p:pic>
        <p:nvPicPr>
          <p:cNvPr id="25" name="图形 24">
            <a:extLst>
              <a:ext uri="{FF2B5EF4-FFF2-40B4-BE49-F238E27FC236}">
                <a16:creationId xmlns:a16="http://schemas.microsoft.com/office/drawing/2014/main" id="{7BF6B417-E9D6-F8AE-FB99-4FA0E63BBB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35480" y="2297167"/>
            <a:ext cx="655384" cy="655384"/>
          </a:xfrm>
          <a:prstGeom prst="rect">
            <a:avLst/>
          </a:prstGeom>
        </p:spPr>
      </p:pic>
      <p:pic>
        <p:nvPicPr>
          <p:cNvPr id="26" name="图形 25">
            <a:extLst>
              <a:ext uri="{FF2B5EF4-FFF2-40B4-BE49-F238E27FC236}">
                <a16:creationId xmlns:a16="http://schemas.microsoft.com/office/drawing/2014/main" id="{1FE210D4-99F5-46B9-95A9-18C2F58A79E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65133" y="2408033"/>
            <a:ext cx="655384" cy="655384"/>
          </a:xfrm>
          <a:prstGeom prst="rect">
            <a:avLst/>
          </a:prstGeom>
        </p:spPr>
      </p:pic>
      <p:sp>
        <p:nvSpPr>
          <p:cNvPr id="28" name="文本框 27">
            <a:extLst>
              <a:ext uri="{FF2B5EF4-FFF2-40B4-BE49-F238E27FC236}">
                <a16:creationId xmlns:a16="http://schemas.microsoft.com/office/drawing/2014/main" id="{EF4650B6-A230-ABB3-2F1E-E7B85DAE853F}"/>
              </a:ext>
            </a:extLst>
          </p:cNvPr>
          <p:cNvSpPr txBox="1"/>
          <p:nvPr/>
        </p:nvSpPr>
        <p:spPr>
          <a:xfrm>
            <a:off x="1005872" y="3261537"/>
            <a:ext cx="2514600" cy="461665"/>
          </a:xfrm>
          <a:prstGeom prst="rect">
            <a:avLst/>
          </a:prstGeom>
          <a:noFill/>
        </p:spPr>
        <p:txBody>
          <a:bodyPr wrap="square" rtlCol="0">
            <a:spAutoFit/>
          </a:bodyPr>
          <a:lstStyle/>
          <a:p>
            <a:pPr algn="ctr"/>
            <a:r>
              <a:rPr lang="zh-CN" altLang="en-US" sz="2400">
                <a:solidFill>
                  <a:schemeClr val="bg1"/>
                </a:solidFill>
                <a:latin typeface="+mj-ea"/>
                <a:ea typeface="+mj-ea"/>
              </a:rPr>
              <a:t>添加标题文字</a:t>
            </a:r>
          </a:p>
        </p:txBody>
      </p:sp>
      <p:sp>
        <p:nvSpPr>
          <p:cNvPr id="29" name="文本框 28">
            <a:extLst>
              <a:ext uri="{FF2B5EF4-FFF2-40B4-BE49-F238E27FC236}">
                <a16:creationId xmlns:a16="http://schemas.microsoft.com/office/drawing/2014/main" id="{2323961C-11C6-C291-62F4-9E5BB9203F56}"/>
              </a:ext>
            </a:extLst>
          </p:cNvPr>
          <p:cNvSpPr txBox="1"/>
          <p:nvPr/>
        </p:nvSpPr>
        <p:spPr>
          <a:xfrm>
            <a:off x="1005872" y="3854128"/>
            <a:ext cx="2514600" cy="1711174"/>
          </a:xfrm>
          <a:prstGeom prst="rect">
            <a:avLst/>
          </a:prstGeom>
          <a:noFill/>
        </p:spPr>
        <p:txBody>
          <a:bodyPr wrap="square" rtlCol="0">
            <a:spAutoFit/>
          </a:bodyPr>
          <a:lstStyle/>
          <a:p>
            <a:pPr algn="ctr">
              <a:lnSpc>
                <a:spcPct val="150000"/>
              </a:lnSpc>
            </a:pPr>
            <a:r>
              <a:rPr lang="zh-CN" altLang="en-US">
                <a:solidFill>
                  <a:schemeClr val="bg1"/>
                </a:solidFill>
                <a:latin typeface="+mn-ea"/>
              </a:rPr>
              <a:t>添加标题文字添加标题文字添加标题文字添加标题文字添加标题文字</a:t>
            </a:r>
          </a:p>
          <a:p>
            <a:pPr algn="ctr">
              <a:lnSpc>
                <a:spcPct val="150000"/>
              </a:lnSpc>
            </a:pPr>
            <a:endParaRPr lang="zh-CN" altLang="en-US">
              <a:solidFill>
                <a:schemeClr val="bg1"/>
              </a:solidFill>
              <a:latin typeface="+mn-ea"/>
            </a:endParaRPr>
          </a:p>
        </p:txBody>
      </p:sp>
      <p:sp>
        <p:nvSpPr>
          <p:cNvPr id="31" name="文本框 30">
            <a:extLst>
              <a:ext uri="{FF2B5EF4-FFF2-40B4-BE49-F238E27FC236}">
                <a16:creationId xmlns:a16="http://schemas.microsoft.com/office/drawing/2014/main" id="{16E28990-E00B-7292-9BC1-B92DCFD51885}"/>
              </a:ext>
            </a:extLst>
          </p:cNvPr>
          <p:cNvSpPr txBox="1"/>
          <p:nvPr/>
        </p:nvSpPr>
        <p:spPr>
          <a:xfrm>
            <a:off x="4835525" y="3854128"/>
            <a:ext cx="2514600" cy="1711174"/>
          </a:xfrm>
          <a:prstGeom prst="rect">
            <a:avLst/>
          </a:prstGeom>
          <a:noFill/>
        </p:spPr>
        <p:txBody>
          <a:bodyPr wrap="square" rtlCol="0">
            <a:spAutoFit/>
          </a:bodyPr>
          <a:lstStyle/>
          <a:p>
            <a:pPr algn="ctr">
              <a:lnSpc>
                <a:spcPct val="150000"/>
              </a:lnSpc>
            </a:pPr>
            <a:r>
              <a:rPr lang="zh-CN" altLang="en-US" dirty="0">
                <a:solidFill>
                  <a:schemeClr val="bg1"/>
                </a:solidFill>
                <a:latin typeface="+mn-ea"/>
              </a:rPr>
              <a:t>添加标题文字添加标题文字添加标题文字添加标题文字添加标题文字</a:t>
            </a:r>
          </a:p>
          <a:p>
            <a:pPr algn="ctr">
              <a:lnSpc>
                <a:spcPct val="150000"/>
              </a:lnSpc>
            </a:pPr>
            <a:endParaRPr lang="zh-CN" altLang="en-US" dirty="0">
              <a:solidFill>
                <a:schemeClr val="bg1"/>
              </a:solidFill>
              <a:latin typeface="+mn-ea"/>
            </a:endParaRPr>
          </a:p>
        </p:txBody>
      </p:sp>
      <p:sp>
        <p:nvSpPr>
          <p:cNvPr id="33" name="文本框 32">
            <a:extLst>
              <a:ext uri="{FF2B5EF4-FFF2-40B4-BE49-F238E27FC236}">
                <a16:creationId xmlns:a16="http://schemas.microsoft.com/office/drawing/2014/main" id="{35C358CD-AD3C-F610-79BB-FFD60D281DAD}"/>
              </a:ext>
            </a:extLst>
          </p:cNvPr>
          <p:cNvSpPr txBox="1"/>
          <p:nvPr/>
        </p:nvSpPr>
        <p:spPr>
          <a:xfrm>
            <a:off x="8658828" y="3854128"/>
            <a:ext cx="2514600" cy="1711174"/>
          </a:xfrm>
          <a:prstGeom prst="rect">
            <a:avLst/>
          </a:prstGeom>
          <a:noFill/>
        </p:spPr>
        <p:txBody>
          <a:bodyPr wrap="square" rtlCol="0">
            <a:spAutoFit/>
          </a:bodyPr>
          <a:lstStyle/>
          <a:p>
            <a:pPr algn="ctr">
              <a:lnSpc>
                <a:spcPct val="150000"/>
              </a:lnSpc>
            </a:pPr>
            <a:r>
              <a:rPr lang="zh-CN" altLang="en-US">
                <a:solidFill>
                  <a:schemeClr val="bg1"/>
                </a:solidFill>
                <a:latin typeface="+mn-ea"/>
              </a:rPr>
              <a:t>添加标题文字添加标题文字添加标题文字添加标题文字添加标题文字</a:t>
            </a:r>
          </a:p>
          <a:p>
            <a:pPr algn="ctr">
              <a:lnSpc>
                <a:spcPct val="150000"/>
              </a:lnSpc>
            </a:pPr>
            <a:endParaRPr lang="zh-CN" altLang="en-US">
              <a:solidFill>
                <a:schemeClr val="bg1"/>
              </a:solidFill>
              <a:latin typeface="+mn-ea"/>
            </a:endParaRPr>
          </a:p>
        </p:txBody>
      </p:sp>
      <p:sp>
        <p:nvSpPr>
          <p:cNvPr id="34" name="文本框 33">
            <a:extLst>
              <a:ext uri="{FF2B5EF4-FFF2-40B4-BE49-F238E27FC236}">
                <a16:creationId xmlns:a16="http://schemas.microsoft.com/office/drawing/2014/main" id="{4BA79075-2B4E-BAEA-A559-112562401DFB}"/>
              </a:ext>
            </a:extLst>
          </p:cNvPr>
          <p:cNvSpPr txBox="1"/>
          <p:nvPr/>
        </p:nvSpPr>
        <p:spPr>
          <a:xfrm>
            <a:off x="4835525" y="3261537"/>
            <a:ext cx="2514600" cy="461665"/>
          </a:xfrm>
          <a:prstGeom prst="rect">
            <a:avLst/>
          </a:prstGeom>
          <a:noFill/>
        </p:spPr>
        <p:txBody>
          <a:bodyPr wrap="square" rtlCol="0">
            <a:spAutoFit/>
          </a:bodyPr>
          <a:lstStyle/>
          <a:p>
            <a:pPr algn="ctr"/>
            <a:r>
              <a:rPr lang="zh-CN" altLang="en-US" sz="2400">
                <a:solidFill>
                  <a:schemeClr val="bg1"/>
                </a:solidFill>
                <a:latin typeface="+mj-ea"/>
                <a:ea typeface="+mj-ea"/>
              </a:rPr>
              <a:t>添加标题文字</a:t>
            </a:r>
          </a:p>
        </p:txBody>
      </p:sp>
      <p:sp>
        <p:nvSpPr>
          <p:cNvPr id="35" name="文本框 34">
            <a:extLst>
              <a:ext uri="{FF2B5EF4-FFF2-40B4-BE49-F238E27FC236}">
                <a16:creationId xmlns:a16="http://schemas.microsoft.com/office/drawing/2014/main" id="{C97773FA-A9FD-EAC7-FF71-743A274AE880}"/>
              </a:ext>
            </a:extLst>
          </p:cNvPr>
          <p:cNvSpPr txBox="1"/>
          <p:nvPr/>
        </p:nvSpPr>
        <p:spPr>
          <a:xfrm>
            <a:off x="8671528" y="3261537"/>
            <a:ext cx="2514600" cy="461665"/>
          </a:xfrm>
          <a:prstGeom prst="rect">
            <a:avLst/>
          </a:prstGeom>
          <a:noFill/>
        </p:spPr>
        <p:txBody>
          <a:bodyPr wrap="square" rtlCol="0">
            <a:spAutoFit/>
          </a:bodyPr>
          <a:lstStyle/>
          <a:p>
            <a:pPr algn="ctr"/>
            <a:r>
              <a:rPr lang="zh-CN" altLang="en-US" sz="2400">
                <a:solidFill>
                  <a:schemeClr val="bg1"/>
                </a:solidFill>
                <a:latin typeface="+mj-ea"/>
                <a:ea typeface="+mj-ea"/>
              </a:rPr>
              <a:t>添加标题文字</a:t>
            </a:r>
          </a:p>
        </p:txBody>
      </p:sp>
      <p:grpSp>
        <p:nvGrpSpPr>
          <p:cNvPr id="38" name="组合 37">
            <a:extLst>
              <a:ext uri="{FF2B5EF4-FFF2-40B4-BE49-F238E27FC236}">
                <a16:creationId xmlns:a16="http://schemas.microsoft.com/office/drawing/2014/main" id="{9482A3CC-1B0A-A965-4E17-D958CE193E24}"/>
              </a:ext>
            </a:extLst>
          </p:cNvPr>
          <p:cNvGrpSpPr/>
          <p:nvPr/>
        </p:nvGrpSpPr>
        <p:grpSpPr>
          <a:xfrm>
            <a:off x="4018851" y="3905609"/>
            <a:ext cx="364173" cy="245768"/>
            <a:chOff x="4018851" y="3905609"/>
            <a:chExt cx="393368" cy="368300"/>
          </a:xfrm>
        </p:grpSpPr>
        <p:sp>
          <p:nvSpPr>
            <p:cNvPr id="36" name="箭头: V 形 35">
              <a:extLst>
                <a:ext uri="{FF2B5EF4-FFF2-40B4-BE49-F238E27FC236}">
                  <a16:creationId xmlns:a16="http://schemas.microsoft.com/office/drawing/2014/main" id="{751D60B1-C5EF-7F74-AE0C-28060047BB46}"/>
                </a:ext>
              </a:extLst>
            </p:cNvPr>
            <p:cNvSpPr/>
            <p:nvPr/>
          </p:nvSpPr>
          <p:spPr>
            <a:xfrm>
              <a:off x="4018851" y="3905609"/>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箭头: V 形 36">
              <a:extLst>
                <a:ext uri="{FF2B5EF4-FFF2-40B4-BE49-F238E27FC236}">
                  <a16:creationId xmlns:a16="http://schemas.microsoft.com/office/drawing/2014/main" id="{49DC4379-672A-A221-CBAE-7B8C9ADE2B0F}"/>
                </a:ext>
              </a:extLst>
            </p:cNvPr>
            <p:cNvSpPr/>
            <p:nvPr/>
          </p:nvSpPr>
          <p:spPr>
            <a:xfrm>
              <a:off x="4173459" y="3905609"/>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9" name="组合 38">
            <a:extLst>
              <a:ext uri="{FF2B5EF4-FFF2-40B4-BE49-F238E27FC236}">
                <a16:creationId xmlns:a16="http://schemas.microsoft.com/office/drawing/2014/main" id="{228AD0FA-DB04-6372-B9CD-EA6592DAC990}"/>
              </a:ext>
            </a:extLst>
          </p:cNvPr>
          <p:cNvGrpSpPr/>
          <p:nvPr/>
        </p:nvGrpSpPr>
        <p:grpSpPr>
          <a:xfrm>
            <a:off x="7850060" y="3905609"/>
            <a:ext cx="364173" cy="245768"/>
            <a:chOff x="4018851" y="3905609"/>
            <a:chExt cx="393368" cy="368300"/>
          </a:xfrm>
        </p:grpSpPr>
        <p:sp>
          <p:nvSpPr>
            <p:cNvPr id="40" name="箭头: V 形 39">
              <a:extLst>
                <a:ext uri="{FF2B5EF4-FFF2-40B4-BE49-F238E27FC236}">
                  <a16:creationId xmlns:a16="http://schemas.microsoft.com/office/drawing/2014/main" id="{9CFFCE2D-D785-605A-9521-10BA9093F545}"/>
                </a:ext>
              </a:extLst>
            </p:cNvPr>
            <p:cNvSpPr/>
            <p:nvPr/>
          </p:nvSpPr>
          <p:spPr>
            <a:xfrm>
              <a:off x="4018851" y="3905609"/>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箭头: V 形 40">
              <a:extLst>
                <a:ext uri="{FF2B5EF4-FFF2-40B4-BE49-F238E27FC236}">
                  <a16:creationId xmlns:a16="http://schemas.microsoft.com/office/drawing/2014/main" id="{75431585-8723-03B6-749C-90703220EBA5}"/>
                </a:ext>
              </a:extLst>
            </p:cNvPr>
            <p:cNvSpPr/>
            <p:nvPr/>
          </p:nvSpPr>
          <p:spPr>
            <a:xfrm>
              <a:off x="4173459" y="3905609"/>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118599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D7D3FC2-E03E-AEA2-240E-4E9A64637606}"/>
              </a:ext>
            </a:extLst>
          </p:cNvPr>
          <p:cNvPicPr>
            <a:picLocks noChangeAspect="1"/>
          </p:cNvPicPr>
          <p:nvPr/>
        </p:nvPicPr>
        <p:blipFill>
          <a:blip r:embed="rId3">
            <a:extLst>
              <a:ext uri="{28A0092B-C50C-407E-A947-70E740481C1C}">
                <a14:useLocalDpi xmlns:a14="http://schemas.microsoft.com/office/drawing/2010/main" val="0"/>
              </a:ext>
            </a:extLst>
          </a:blip>
          <a:srcRect t="6026" b="602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2" name="椭圆 11">
            <a:extLst>
              <a:ext uri="{FF2B5EF4-FFF2-40B4-BE49-F238E27FC236}">
                <a16:creationId xmlns:a16="http://schemas.microsoft.com/office/drawing/2014/main" id="{016EEC56-4E1D-AC43-3405-3BA9866C46F2}"/>
              </a:ext>
            </a:extLst>
          </p:cNvPr>
          <p:cNvSpPr/>
          <p:nvPr/>
        </p:nvSpPr>
        <p:spPr>
          <a:xfrm>
            <a:off x="257908" y="-644885"/>
            <a:ext cx="11782864" cy="7947136"/>
          </a:xfrm>
          <a:prstGeom prst="ellipse">
            <a:avLst/>
          </a:prstGeom>
          <a:gradFill flip="none" rotWithShape="1">
            <a:gsLst>
              <a:gs pos="43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97050FCF-24BC-ACF1-8E80-1B63F37CA463}"/>
              </a:ext>
            </a:extLst>
          </p:cNvPr>
          <p:cNvSpPr txBox="1"/>
          <p:nvPr/>
        </p:nvSpPr>
        <p:spPr>
          <a:xfrm>
            <a:off x="1920240" y="1985445"/>
            <a:ext cx="8351520" cy="1107996"/>
          </a:xfrm>
          <a:prstGeom prst="rect">
            <a:avLst/>
          </a:prstGeom>
          <a:noFill/>
        </p:spPr>
        <p:txBody>
          <a:bodyPr wrap="square" rtlCol="0">
            <a:spAutoFit/>
          </a:bodyPr>
          <a:lstStyle/>
          <a:p>
            <a:pPr algn="ctr"/>
            <a:r>
              <a:rPr lang="zh-CN" altLang="en-US" sz="6600">
                <a:gradFill flip="none" rotWithShape="1">
                  <a:gsLst>
                    <a:gs pos="58000">
                      <a:schemeClr val="accent1"/>
                    </a:gs>
                    <a:gs pos="100000">
                      <a:schemeClr val="accent1">
                        <a:lumMod val="20000"/>
                        <a:lumOff val="80000"/>
                      </a:schemeClr>
                    </a:gs>
                  </a:gsLst>
                  <a:lin ang="2700000" scaled="1"/>
                  <a:tileRect/>
                </a:gradFill>
                <a:latin typeface="+mj-ea"/>
                <a:ea typeface="+mj-ea"/>
              </a:rPr>
              <a:t>谢谢观看</a:t>
            </a:r>
          </a:p>
        </p:txBody>
      </p:sp>
      <p:sp>
        <p:nvSpPr>
          <p:cNvPr id="15" name="文本框 14">
            <a:extLst>
              <a:ext uri="{FF2B5EF4-FFF2-40B4-BE49-F238E27FC236}">
                <a16:creationId xmlns:a16="http://schemas.microsoft.com/office/drawing/2014/main" id="{050BF308-BA11-FB3F-FA20-2375DA3E76C1}"/>
              </a:ext>
            </a:extLst>
          </p:cNvPr>
          <p:cNvSpPr txBox="1"/>
          <p:nvPr/>
        </p:nvSpPr>
        <p:spPr>
          <a:xfrm>
            <a:off x="2368062" y="2860461"/>
            <a:ext cx="7455877" cy="523220"/>
          </a:xfrm>
          <a:prstGeom prst="rect">
            <a:avLst/>
          </a:prstGeom>
          <a:noFill/>
        </p:spPr>
        <p:txBody>
          <a:bodyPr wrap="square" rtlCol="0">
            <a:spAutoFit/>
          </a:bodyPr>
          <a:lstStyle/>
          <a:p>
            <a:pPr algn="ctr" rtl="0"/>
            <a:r>
              <a:rPr lang="en-US" altLang="zh-CN" sz="2800" b="0" i="0">
                <a:solidFill>
                  <a:srgbClr val="333333">
                    <a:alpha val="21000"/>
                  </a:srgbClr>
                </a:solidFill>
                <a:effectLst/>
              </a:rPr>
              <a:t>THANKS FOR WATCHING</a:t>
            </a:r>
          </a:p>
        </p:txBody>
      </p:sp>
      <p:sp>
        <p:nvSpPr>
          <p:cNvPr id="16" name="矩形: 圆角 15">
            <a:extLst>
              <a:ext uri="{FF2B5EF4-FFF2-40B4-BE49-F238E27FC236}">
                <a16:creationId xmlns:a16="http://schemas.microsoft.com/office/drawing/2014/main" id="{80040423-E0ED-3B14-5E7D-89F204C36397}"/>
              </a:ext>
            </a:extLst>
          </p:cNvPr>
          <p:cNvSpPr/>
          <p:nvPr/>
        </p:nvSpPr>
        <p:spPr>
          <a:xfrm>
            <a:off x="4454770" y="4719264"/>
            <a:ext cx="3282461" cy="77372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mj-ea"/>
                <a:ea typeface="+mj-ea"/>
              </a:rPr>
              <a:t>填写您的姓名</a:t>
            </a:r>
          </a:p>
        </p:txBody>
      </p:sp>
    </p:spTree>
    <p:extLst>
      <p:ext uri="{BB962C8B-B14F-4D97-AF65-F5344CB8AC3E}">
        <p14:creationId xmlns:p14="http://schemas.microsoft.com/office/powerpoint/2010/main" val="3435012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a:extLst>
              <a:ext uri="{FF2B5EF4-FFF2-40B4-BE49-F238E27FC236}">
                <a16:creationId xmlns:a16="http://schemas.microsoft.com/office/drawing/2014/main" id="{41B0F37E-E2E4-9899-27E2-875FB99CBD8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任意多边形: 形状 2">
            <a:extLst>
              <a:ext uri="{FF2B5EF4-FFF2-40B4-BE49-F238E27FC236}">
                <a16:creationId xmlns:a16="http://schemas.microsoft.com/office/drawing/2014/main" id="{38CE4E78-1901-3F85-87A8-CF8BF6F5657F}"/>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4" name="图片 3">
            <a:extLst>
              <a:ext uri="{FF2B5EF4-FFF2-40B4-BE49-F238E27FC236}">
                <a16:creationId xmlns:a16="http://schemas.microsoft.com/office/drawing/2014/main" id="{23B10687-BAE6-3011-1AD5-50765E0368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7" name="直接连接符 6">
            <a:extLst>
              <a:ext uri="{FF2B5EF4-FFF2-40B4-BE49-F238E27FC236}">
                <a16:creationId xmlns:a16="http://schemas.microsoft.com/office/drawing/2014/main" id="{6BBB0D2A-76F0-62F5-34F1-B4F665C4F40D}"/>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3CFC6ED4-9602-2A8D-F181-8CD3B1529A5E}"/>
              </a:ext>
            </a:extLst>
          </p:cNvPr>
          <p:cNvGrpSpPr/>
          <p:nvPr/>
        </p:nvGrpSpPr>
        <p:grpSpPr>
          <a:xfrm>
            <a:off x="5695413" y="1349003"/>
            <a:ext cx="138195" cy="138195"/>
            <a:chOff x="5695413" y="1320428"/>
            <a:chExt cx="138195" cy="138195"/>
          </a:xfrm>
        </p:grpSpPr>
        <p:sp>
          <p:nvSpPr>
            <p:cNvPr id="13" name="Teardrop 15">
              <a:extLst>
                <a:ext uri="{FF2B5EF4-FFF2-40B4-BE49-F238E27FC236}">
                  <a16:creationId xmlns:a16="http://schemas.microsoft.com/office/drawing/2014/main" id="{50960E2D-939B-E03E-8EF9-1AD374A749D8}"/>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6" name="Oval 16">
              <a:extLst>
                <a:ext uri="{FF2B5EF4-FFF2-40B4-BE49-F238E27FC236}">
                  <a16:creationId xmlns:a16="http://schemas.microsoft.com/office/drawing/2014/main" id="{C6FC5FE6-D1FC-3FFC-A1EC-800918722026}"/>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7" name="组合 16">
            <a:extLst>
              <a:ext uri="{FF2B5EF4-FFF2-40B4-BE49-F238E27FC236}">
                <a16:creationId xmlns:a16="http://schemas.microsoft.com/office/drawing/2014/main" id="{C6317324-B5AB-94FA-6198-18A416693DC9}"/>
              </a:ext>
            </a:extLst>
          </p:cNvPr>
          <p:cNvGrpSpPr/>
          <p:nvPr/>
        </p:nvGrpSpPr>
        <p:grpSpPr>
          <a:xfrm>
            <a:off x="5695413" y="1736097"/>
            <a:ext cx="138195" cy="138195"/>
            <a:chOff x="5695413" y="1701172"/>
            <a:chExt cx="138195" cy="138195"/>
          </a:xfrm>
        </p:grpSpPr>
        <p:sp>
          <p:nvSpPr>
            <p:cNvPr id="18" name="Teardrop 15">
              <a:extLst>
                <a:ext uri="{FF2B5EF4-FFF2-40B4-BE49-F238E27FC236}">
                  <a16:creationId xmlns:a16="http://schemas.microsoft.com/office/drawing/2014/main" id="{0B3EE28E-76AC-4E66-EF2D-003819E429F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2" name="Oval 16">
              <a:extLst>
                <a:ext uri="{FF2B5EF4-FFF2-40B4-BE49-F238E27FC236}">
                  <a16:creationId xmlns:a16="http://schemas.microsoft.com/office/drawing/2014/main" id="{6AA90021-61A3-FBFF-04CB-34E44F30300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24" name="组合 23">
            <a:extLst>
              <a:ext uri="{FF2B5EF4-FFF2-40B4-BE49-F238E27FC236}">
                <a16:creationId xmlns:a16="http://schemas.microsoft.com/office/drawing/2014/main" id="{7A9400F3-1880-DB63-3D70-E54A0C5C11DC}"/>
              </a:ext>
            </a:extLst>
          </p:cNvPr>
          <p:cNvGrpSpPr/>
          <p:nvPr/>
        </p:nvGrpSpPr>
        <p:grpSpPr>
          <a:xfrm>
            <a:off x="-107358" y="5627230"/>
            <a:ext cx="5023430" cy="263942"/>
            <a:chOff x="-193197" y="5968476"/>
            <a:chExt cx="4166408" cy="218912"/>
          </a:xfrm>
        </p:grpSpPr>
        <p:sp>
          <p:nvSpPr>
            <p:cNvPr id="25" name="矩形 7">
              <a:extLst>
                <a:ext uri="{FF2B5EF4-FFF2-40B4-BE49-F238E27FC236}">
                  <a16:creationId xmlns:a16="http://schemas.microsoft.com/office/drawing/2014/main" id="{A7556D1A-715B-F9B0-C0C6-A28C15EE6986}"/>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文本框 118">
              <a:extLst>
                <a:ext uri="{FF2B5EF4-FFF2-40B4-BE49-F238E27FC236}">
                  <a16:creationId xmlns:a16="http://schemas.microsoft.com/office/drawing/2014/main" id="{6F228606-6BF8-9FBE-1904-6E6E5F9B7363}"/>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122" name="图片 121">
            <a:extLst>
              <a:ext uri="{FF2B5EF4-FFF2-40B4-BE49-F238E27FC236}">
                <a16:creationId xmlns:a16="http://schemas.microsoft.com/office/drawing/2014/main" id="{8CF815C2-8A09-3AD2-E1E7-B3036B4E0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25" name="组合 124">
            <a:extLst>
              <a:ext uri="{FF2B5EF4-FFF2-40B4-BE49-F238E27FC236}">
                <a16:creationId xmlns:a16="http://schemas.microsoft.com/office/drawing/2014/main" id="{60BF7DD7-9958-C01E-8817-67001D2A999B}"/>
              </a:ext>
            </a:extLst>
          </p:cNvPr>
          <p:cNvGrpSpPr/>
          <p:nvPr/>
        </p:nvGrpSpPr>
        <p:grpSpPr>
          <a:xfrm>
            <a:off x="2906867" y="3508800"/>
            <a:ext cx="2009205" cy="1986058"/>
            <a:chOff x="2906867" y="3508800"/>
            <a:chExt cx="2009205" cy="1986058"/>
          </a:xfrm>
        </p:grpSpPr>
        <p:cxnSp>
          <p:nvCxnSpPr>
            <p:cNvPr id="138" name="直接连接符 137">
              <a:extLst>
                <a:ext uri="{FF2B5EF4-FFF2-40B4-BE49-F238E27FC236}">
                  <a16:creationId xmlns:a16="http://schemas.microsoft.com/office/drawing/2014/main" id="{C3CD4A88-F98A-8207-76F3-B4A6B08C7832}"/>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712CA21B-C6A3-BE41-EE68-B8216685858F}"/>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1" name="组合 140">
              <a:extLst>
                <a:ext uri="{FF2B5EF4-FFF2-40B4-BE49-F238E27FC236}">
                  <a16:creationId xmlns:a16="http://schemas.microsoft.com/office/drawing/2014/main" id="{1328EB1D-DF7B-9F95-5B95-0C6BC54CE20B}"/>
                </a:ext>
              </a:extLst>
            </p:cNvPr>
            <p:cNvGrpSpPr/>
            <p:nvPr/>
          </p:nvGrpSpPr>
          <p:grpSpPr>
            <a:xfrm flipH="1">
              <a:off x="4745571" y="3508800"/>
              <a:ext cx="170501" cy="170501"/>
              <a:chOff x="2968869" y="10878820"/>
              <a:chExt cx="276484" cy="276484"/>
            </a:xfrm>
          </p:grpSpPr>
          <p:cxnSp>
            <p:nvCxnSpPr>
              <p:cNvPr id="148" name="直接连接符 147">
                <a:extLst>
                  <a:ext uri="{FF2B5EF4-FFF2-40B4-BE49-F238E27FC236}">
                    <a16:creationId xmlns:a16="http://schemas.microsoft.com/office/drawing/2014/main" id="{DFFDC88D-C692-51AC-5225-E47DEB93C5F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968A439E-4FB9-8C4A-E705-60F9981D9FE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E9C14C8F-7AB4-8B31-680F-1F633B893DE1}"/>
                </a:ext>
              </a:extLst>
            </p:cNvPr>
            <p:cNvGrpSpPr/>
            <p:nvPr/>
          </p:nvGrpSpPr>
          <p:grpSpPr>
            <a:xfrm flipH="1" flipV="1">
              <a:off x="4745571" y="5324357"/>
              <a:ext cx="170501" cy="170501"/>
              <a:chOff x="2968869" y="10878820"/>
              <a:chExt cx="276484" cy="276484"/>
            </a:xfrm>
          </p:grpSpPr>
          <p:cxnSp>
            <p:nvCxnSpPr>
              <p:cNvPr id="146" name="直接连接符 145">
                <a:extLst>
                  <a:ext uri="{FF2B5EF4-FFF2-40B4-BE49-F238E27FC236}">
                    <a16:creationId xmlns:a16="http://schemas.microsoft.com/office/drawing/2014/main" id="{57114436-13E5-1308-7B90-B8A114A3D764}"/>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561EB68A-4119-742A-318E-8743BCE2EB6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id="{BADDB098-0D41-823D-AB33-EB55ABA03CA0}"/>
                </a:ext>
              </a:extLst>
            </p:cNvPr>
            <p:cNvGrpSpPr/>
            <p:nvPr/>
          </p:nvGrpSpPr>
          <p:grpSpPr>
            <a:xfrm flipV="1">
              <a:off x="2906867" y="5324357"/>
              <a:ext cx="170501" cy="170501"/>
              <a:chOff x="2968869" y="10878820"/>
              <a:chExt cx="276484" cy="276484"/>
            </a:xfrm>
          </p:grpSpPr>
          <p:cxnSp>
            <p:nvCxnSpPr>
              <p:cNvPr id="144" name="直接连接符 143">
                <a:extLst>
                  <a:ext uri="{FF2B5EF4-FFF2-40B4-BE49-F238E27FC236}">
                    <a16:creationId xmlns:a16="http://schemas.microsoft.com/office/drawing/2014/main" id="{C29758B3-263F-CA9F-B487-566677F9340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7C095C60-0320-B5FA-7093-81F0A8A5453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50" name="组合 149">
            <a:extLst>
              <a:ext uri="{FF2B5EF4-FFF2-40B4-BE49-F238E27FC236}">
                <a16:creationId xmlns:a16="http://schemas.microsoft.com/office/drawing/2014/main" id="{85A33E32-B38F-D7DA-4682-2D57C9895B71}"/>
              </a:ext>
            </a:extLst>
          </p:cNvPr>
          <p:cNvGrpSpPr/>
          <p:nvPr/>
        </p:nvGrpSpPr>
        <p:grpSpPr>
          <a:xfrm>
            <a:off x="5687024" y="3513604"/>
            <a:ext cx="2986750" cy="533098"/>
            <a:chOff x="4966041" y="1707044"/>
            <a:chExt cx="3859333" cy="688843"/>
          </a:xfrm>
          <a:solidFill>
            <a:srgbClr val="00FFFF"/>
          </a:solidFill>
        </p:grpSpPr>
        <p:sp>
          <p:nvSpPr>
            <p:cNvPr id="151" name="文本框 150">
              <a:extLst>
                <a:ext uri="{FF2B5EF4-FFF2-40B4-BE49-F238E27FC236}">
                  <a16:creationId xmlns:a16="http://schemas.microsoft.com/office/drawing/2014/main" id="{5413AF6B-6689-9D9D-F3EB-1CA2C6896D7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52" name="组合 151">
              <a:extLst>
                <a:ext uri="{FF2B5EF4-FFF2-40B4-BE49-F238E27FC236}">
                  <a16:creationId xmlns:a16="http://schemas.microsoft.com/office/drawing/2014/main" id="{09341567-7481-6AE9-589D-88CBB6ED548E}"/>
                </a:ext>
              </a:extLst>
            </p:cNvPr>
            <p:cNvGrpSpPr/>
            <p:nvPr/>
          </p:nvGrpSpPr>
          <p:grpSpPr>
            <a:xfrm>
              <a:off x="4980705" y="2314286"/>
              <a:ext cx="3813754" cy="81601"/>
              <a:chOff x="3955432" y="5643520"/>
              <a:chExt cx="3026445" cy="86703"/>
            </a:xfrm>
            <a:grpFill/>
          </p:grpSpPr>
          <p:sp>
            <p:nvSpPr>
              <p:cNvPr id="154" name="Rectangle 151">
                <a:extLst>
                  <a:ext uri="{FF2B5EF4-FFF2-40B4-BE49-F238E27FC236}">
                    <a16:creationId xmlns:a16="http://schemas.microsoft.com/office/drawing/2014/main" id="{0ADBCE83-AB3B-25CE-F9E4-7F3B3E24929C}"/>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5" name="Rectangle 152">
                <a:extLst>
                  <a:ext uri="{FF2B5EF4-FFF2-40B4-BE49-F238E27FC236}">
                    <a16:creationId xmlns:a16="http://schemas.microsoft.com/office/drawing/2014/main" id="{2F308267-6958-EAE3-C75F-06DC4619281D}"/>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6" name="Rectangle 153">
                <a:extLst>
                  <a:ext uri="{FF2B5EF4-FFF2-40B4-BE49-F238E27FC236}">
                    <a16:creationId xmlns:a16="http://schemas.microsoft.com/office/drawing/2014/main" id="{405CD54B-CDC9-F3EB-FF5B-1B0293F38D62}"/>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7" name="Rectangle 154">
                <a:extLst>
                  <a:ext uri="{FF2B5EF4-FFF2-40B4-BE49-F238E27FC236}">
                    <a16:creationId xmlns:a16="http://schemas.microsoft.com/office/drawing/2014/main" id="{9DA7CAF7-199E-8962-CA6F-CAC2C536653D}"/>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8" name="Rectangle 155">
                <a:extLst>
                  <a:ext uri="{FF2B5EF4-FFF2-40B4-BE49-F238E27FC236}">
                    <a16:creationId xmlns:a16="http://schemas.microsoft.com/office/drawing/2014/main" id="{FF7E314D-F8DE-CC93-4444-E888D102F09D}"/>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9" name="Rectangle 156">
                <a:extLst>
                  <a:ext uri="{FF2B5EF4-FFF2-40B4-BE49-F238E27FC236}">
                    <a16:creationId xmlns:a16="http://schemas.microsoft.com/office/drawing/2014/main" id="{51265BB9-1633-10DC-BBC1-CCFEB239038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0" name="Rectangle 157">
                <a:extLst>
                  <a:ext uri="{FF2B5EF4-FFF2-40B4-BE49-F238E27FC236}">
                    <a16:creationId xmlns:a16="http://schemas.microsoft.com/office/drawing/2014/main" id="{78E19CA7-75CA-E6D7-FF65-000CE41503E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1" name="Rectangle 158">
                <a:extLst>
                  <a:ext uri="{FF2B5EF4-FFF2-40B4-BE49-F238E27FC236}">
                    <a16:creationId xmlns:a16="http://schemas.microsoft.com/office/drawing/2014/main" id="{6AD8A1B9-6DDE-801D-C36D-B5812D6BDB4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2" name="Rectangle 159">
                <a:extLst>
                  <a:ext uri="{FF2B5EF4-FFF2-40B4-BE49-F238E27FC236}">
                    <a16:creationId xmlns:a16="http://schemas.microsoft.com/office/drawing/2014/main" id="{DD136DDC-0207-D2A3-18A1-E1F1DF579691}"/>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3" name="Rectangle 160">
                <a:extLst>
                  <a:ext uri="{FF2B5EF4-FFF2-40B4-BE49-F238E27FC236}">
                    <a16:creationId xmlns:a16="http://schemas.microsoft.com/office/drawing/2014/main" id="{159E517D-335F-D036-9FF5-C7F5DB88DFB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4" name="Rectangle 161">
                <a:extLst>
                  <a:ext uri="{FF2B5EF4-FFF2-40B4-BE49-F238E27FC236}">
                    <a16:creationId xmlns:a16="http://schemas.microsoft.com/office/drawing/2014/main" id="{9F503AC1-A951-588B-E866-7457744B73CE}"/>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8" name="Rectangle 162">
                <a:extLst>
                  <a:ext uri="{FF2B5EF4-FFF2-40B4-BE49-F238E27FC236}">
                    <a16:creationId xmlns:a16="http://schemas.microsoft.com/office/drawing/2014/main" id="{45799669-4CC7-66BC-A71F-675DA133E588}"/>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9" name="Rectangle 163">
                <a:extLst>
                  <a:ext uri="{FF2B5EF4-FFF2-40B4-BE49-F238E27FC236}">
                    <a16:creationId xmlns:a16="http://schemas.microsoft.com/office/drawing/2014/main" id="{3D5D5BC4-3EFF-6E76-86E2-D3493E35CAE2}"/>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0" name="Rectangle 164">
                <a:extLst>
                  <a:ext uri="{FF2B5EF4-FFF2-40B4-BE49-F238E27FC236}">
                    <a16:creationId xmlns:a16="http://schemas.microsoft.com/office/drawing/2014/main" id="{7D105A53-0B4D-DEA6-EBFC-7973C71241D6}"/>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1" name="Rectangle 165">
                <a:extLst>
                  <a:ext uri="{FF2B5EF4-FFF2-40B4-BE49-F238E27FC236}">
                    <a16:creationId xmlns:a16="http://schemas.microsoft.com/office/drawing/2014/main" id="{7998454B-29DC-6D80-DA2C-9AE9B1A77C4B}"/>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6" name="Rectangle 166">
                <a:extLst>
                  <a:ext uri="{FF2B5EF4-FFF2-40B4-BE49-F238E27FC236}">
                    <a16:creationId xmlns:a16="http://schemas.microsoft.com/office/drawing/2014/main" id="{E94F8608-53B4-992A-9887-30AC1F5A3CF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7" name="Rectangle 167">
                <a:extLst>
                  <a:ext uri="{FF2B5EF4-FFF2-40B4-BE49-F238E27FC236}">
                    <a16:creationId xmlns:a16="http://schemas.microsoft.com/office/drawing/2014/main" id="{7CC32579-AE57-095A-2851-830EFFDD4F4A}"/>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8" name="Rectangle 168">
                <a:extLst>
                  <a:ext uri="{FF2B5EF4-FFF2-40B4-BE49-F238E27FC236}">
                    <a16:creationId xmlns:a16="http://schemas.microsoft.com/office/drawing/2014/main" id="{A56A7CD9-60AF-7367-9242-7409BD515132}"/>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9" name="Rectangle 169">
                <a:extLst>
                  <a:ext uri="{FF2B5EF4-FFF2-40B4-BE49-F238E27FC236}">
                    <a16:creationId xmlns:a16="http://schemas.microsoft.com/office/drawing/2014/main" id="{3617A62B-0EDE-D4D0-5117-096D340915EB}"/>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0" name="Rectangle 170">
                <a:extLst>
                  <a:ext uri="{FF2B5EF4-FFF2-40B4-BE49-F238E27FC236}">
                    <a16:creationId xmlns:a16="http://schemas.microsoft.com/office/drawing/2014/main" id="{D795281E-0664-6791-A73B-4ED81CB57774}"/>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1" name="Rectangle 171">
                <a:extLst>
                  <a:ext uri="{FF2B5EF4-FFF2-40B4-BE49-F238E27FC236}">
                    <a16:creationId xmlns:a16="http://schemas.microsoft.com/office/drawing/2014/main" id="{1C8C861A-FD3C-E36E-0A86-218EF7276F25}"/>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2" name="Rectangle 172">
                <a:extLst>
                  <a:ext uri="{FF2B5EF4-FFF2-40B4-BE49-F238E27FC236}">
                    <a16:creationId xmlns:a16="http://schemas.microsoft.com/office/drawing/2014/main" id="{F1C06381-657F-6491-56A5-304F45C4A8C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3" name="Rectangle 173">
                <a:extLst>
                  <a:ext uri="{FF2B5EF4-FFF2-40B4-BE49-F238E27FC236}">
                    <a16:creationId xmlns:a16="http://schemas.microsoft.com/office/drawing/2014/main" id="{AB5DE3C9-83D8-B978-9023-02306784A8DB}"/>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4" name="Rectangle 174">
                <a:extLst>
                  <a:ext uri="{FF2B5EF4-FFF2-40B4-BE49-F238E27FC236}">
                    <a16:creationId xmlns:a16="http://schemas.microsoft.com/office/drawing/2014/main" id="{6AF3E1ED-016B-AFD4-481E-447E94300601}"/>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5" name="Rectangle 175">
                <a:extLst>
                  <a:ext uri="{FF2B5EF4-FFF2-40B4-BE49-F238E27FC236}">
                    <a16:creationId xmlns:a16="http://schemas.microsoft.com/office/drawing/2014/main" id="{B773893A-21D5-46B7-F2A3-BB3011E724FE}"/>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6" name="Rectangle 176">
                <a:extLst>
                  <a:ext uri="{FF2B5EF4-FFF2-40B4-BE49-F238E27FC236}">
                    <a16:creationId xmlns:a16="http://schemas.microsoft.com/office/drawing/2014/main" id="{E876AF75-8E01-35B7-9E68-AE3292FB21B1}"/>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7" name="Rectangle 177">
                <a:extLst>
                  <a:ext uri="{FF2B5EF4-FFF2-40B4-BE49-F238E27FC236}">
                    <a16:creationId xmlns:a16="http://schemas.microsoft.com/office/drawing/2014/main" id="{403F7D5D-8E86-CAC9-B6A1-24D8142F629F}"/>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8" name="Rectangle 178">
                <a:extLst>
                  <a:ext uri="{FF2B5EF4-FFF2-40B4-BE49-F238E27FC236}">
                    <a16:creationId xmlns:a16="http://schemas.microsoft.com/office/drawing/2014/main" id="{A059F745-FDBC-D940-13E3-7F40E815BDA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9" name="Rectangle 179">
                <a:extLst>
                  <a:ext uri="{FF2B5EF4-FFF2-40B4-BE49-F238E27FC236}">
                    <a16:creationId xmlns:a16="http://schemas.microsoft.com/office/drawing/2014/main" id="{5A5C0A65-4CAB-D4C5-BF93-A21EE2064B46}"/>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0" name="Rectangle 180">
                <a:extLst>
                  <a:ext uri="{FF2B5EF4-FFF2-40B4-BE49-F238E27FC236}">
                    <a16:creationId xmlns:a16="http://schemas.microsoft.com/office/drawing/2014/main" id="{4452A7F2-5FF1-88E9-67ED-58DD54B580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1" name="Rectangle 181">
                <a:extLst>
                  <a:ext uri="{FF2B5EF4-FFF2-40B4-BE49-F238E27FC236}">
                    <a16:creationId xmlns:a16="http://schemas.microsoft.com/office/drawing/2014/main" id="{1A18EA98-442F-F88B-501D-BC9FD07B1B0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2" name="Rectangle 182">
                <a:extLst>
                  <a:ext uri="{FF2B5EF4-FFF2-40B4-BE49-F238E27FC236}">
                    <a16:creationId xmlns:a16="http://schemas.microsoft.com/office/drawing/2014/main" id="{29A13FFE-4282-C8A9-6469-1EC6DF2A1D8A}"/>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3" name="Rectangle 183">
                <a:extLst>
                  <a:ext uri="{FF2B5EF4-FFF2-40B4-BE49-F238E27FC236}">
                    <a16:creationId xmlns:a16="http://schemas.microsoft.com/office/drawing/2014/main" id="{2E807EB2-7E5C-EFD6-1810-F3740BF05F2F}"/>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4" name="Rectangle 184">
                <a:extLst>
                  <a:ext uri="{FF2B5EF4-FFF2-40B4-BE49-F238E27FC236}">
                    <a16:creationId xmlns:a16="http://schemas.microsoft.com/office/drawing/2014/main" id="{F141BD78-2C65-F2FA-8A95-010E600CA15F}"/>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5" name="Rectangle 185">
                <a:extLst>
                  <a:ext uri="{FF2B5EF4-FFF2-40B4-BE49-F238E27FC236}">
                    <a16:creationId xmlns:a16="http://schemas.microsoft.com/office/drawing/2014/main" id="{A88A2D9A-4BF3-A8DB-6770-AD19CC3908F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6" name="Rectangle 186">
                <a:extLst>
                  <a:ext uri="{FF2B5EF4-FFF2-40B4-BE49-F238E27FC236}">
                    <a16:creationId xmlns:a16="http://schemas.microsoft.com/office/drawing/2014/main" id="{67E5820B-B663-1E19-42D5-2203452C3090}"/>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7" name="Rectangle 187">
                <a:extLst>
                  <a:ext uri="{FF2B5EF4-FFF2-40B4-BE49-F238E27FC236}">
                    <a16:creationId xmlns:a16="http://schemas.microsoft.com/office/drawing/2014/main" id="{673A552D-448F-1B2C-8569-35D268ACFBF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8" name="Rectangle 188">
                <a:extLst>
                  <a:ext uri="{FF2B5EF4-FFF2-40B4-BE49-F238E27FC236}">
                    <a16:creationId xmlns:a16="http://schemas.microsoft.com/office/drawing/2014/main" id="{66CA7994-6D02-7FFB-F651-089D5C59AD32}"/>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9" name="Rectangle 189">
                <a:extLst>
                  <a:ext uri="{FF2B5EF4-FFF2-40B4-BE49-F238E27FC236}">
                    <a16:creationId xmlns:a16="http://schemas.microsoft.com/office/drawing/2014/main" id="{EBA50BF6-3F04-1AA9-EE36-0DA00432714E}"/>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0" name="Rectangle 190">
                <a:extLst>
                  <a:ext uri="{FF2B5EF4-FFF2-40B4-BE49-F238E27FC236}">
                    <a16:creationId xmlns:a16="http://schemas.microsoft.com/office/drawing/2014/main" id="{3628A4CB-F5A8-4EB9-2EFC-C1BBB7FEC64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1" name="Rectangle 191">
                <a:extLst>
                  <a:ext uri="{FF2B5EF4-FFF2-40B4-BE49-F238E27FC236}">
                    <a16:creationId xmlns:a16="http://schemas.microsoft.com/office/drawing/2014/main" id="{B29D8035-F7AA-601F-604A-F3F84130B41D}"/>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2" name="Rectangle 192">
                <a:extLst>
                  <a:ext uri="{FF2B5EF4-FFF2-40B4-BE49-F238E27FC236}">
                    <a16:creationId xmlns:a16="http://schemas.microsoft.com/office/drawing/2014/main" id="{D24E0AD9-3A3D-898F-078D-8076209FD144}"/>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3" name="Rectangle 193">
                <a:extLst>
                  <a:ext uri="{FF2B5EF4-FFF2-40B4-BE49-F238E27FC236}">
                    <a16:creationId xmlns:a16="http://schemas.microsoft.com/office/drawing/2014/main" id="{EF54E456-8ABB-3E9D-AEBA-9130268503B6}"/>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4" name="Rectangle 194">
                <a:extLst>
                  <a:ext uri="{FF2B5EF4-FFF2-40B4-BE49-F238E27FC236}">
                    <a16:creationId xmlns:a16="http://schemas.microsoft.com/office/drawing/2014/main" id="{68198A8B-6D9F-BF3F-741D-D50D6F66714D}"/>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5" name="Rectangle 195">
                <a:extLst>
                  <a:ext uri="{FF2B5EF4-FFF2-40B4-BE49-F238E27FC236}">
                    <a16:creationId xmlns:a16="http://schemas.microsoft.com/office/drawing/2014/main" id="{FA2C166D-24C0-CE24-6361-1790B0DC56F3}"/>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6" name="Rectangle 196">
                <a:extLst>
                  <a:ext uri="{FF2B5EF4-FFF2-40B4-BE49-F238E27FC236}">
                    <a16:creationId xmlns:a16="http://schemas.microsoft.com/office/drawing/2014/main" id="{CF112541-0F03-8242-5DE8-C406CA552966}"/>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7" name="Rectangle 197">
                <a:extLst>
                  <a:ext uri="{FF2B5EF4-FFF2-40B4-BE49-F238E27FC236}">
                    <a16:creationId xmlns:a16="http://schemas.microsoft.com/office/drawing/2014/main" id="{22E773E9-B55A-EF35-4A9E-6AAE24DAE5E7}"/>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8" name="Rectangle 198">
                <a:extLst>
                  <a:ext uri="{FF2B5EF4-FFF2-40B4-BE49-F238E27FC236}">
                    <a16:creationId xmlns:a16="http://schemas.microsoft.com/office/drawing/2014/main" id="{A9680C4D-7F3D-E655-0A54-A58E8F9F6EA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9" name="Rectangle 199">
                <a:extLst>
                  <a:ext uri="{FF2B5EF4-FFF2-40B4-BE49-F238E27FC236}">
                    <a16:creationId xmlns:a16="http://schemas.microsoft.com/office/drawing/2014/main" id="{8CB674FA-9A34-49BC-DAAE-5E03A7F63CC9}"/>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0" name="Rectangle 200">
                <a:extLst>
                  <a:ext uri="{FF2B5EF4-FFF2-40B4-BE49-F238E27FC236}">
                    <a16:creationId xmlns:a16="http://schemas.microsoft.com/office/drawing/2014/main" id="{DB6E3E77-E9E3-49D3-5224-C7F86D93084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1" name="Rectangle 201">
                <a:extLst>
                  <a:ext uri="{FF2B5EF4-FFF2-40B4-BE49-F238E27FC236}">
                    <a16:creationId xmlns:a16="http://schemas.microsoft.com/office/drawing/2014/main" id="{4F9625B3-459C-1C93-F6D2-158AF3B25D2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2" name="Rectangle 202">
                <a:extLst>
                  <a:ext uri="{FF2B5EF4-FFF2-40B4-BE49-F238E27FC236}">
                    <a16:creationId xmlns:a16="http://schemas.microsoft.com/office/drawing/2014/main" id="{1A1CF316-7B1E-E0B6-3EB0-89AFFC73370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3" name="Rectangle 203">
                <a:extLst>
                  <a:ext uri="{FF2B5EF4-FFF2-40B4-BE49-F238E27FC236}">
                    <a16:creationId xmlns:a16="http://schemas.microsoft.com/office/drawing/2014/main" id="{BEFB5302-03FA-CEE5-2E41-1181242A1D2A}"/>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4" name="Rectangle 204">
                <a:extLst>
                  <a:ext uri="{FF2B5EF4-FFF2-40B4-BE49-F238E27FC236}">
                    <a16:creationId xmlns:a16="http://schemas.microsoft.com/office/drawing/2014/main" id="{4E9F478B-369D-CDD0-FE48-56F5D912277D}"/>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5" name="Rectangle 205">
                <a:extLst>
                  <a:ext uri="{FF2B5EF4-FFF2-40B4-BE49-F238E27FC236}">
                    <a16:creationId xmlns:a16="http://schemas.microsoft.com/office/drawing/2014/main" id="{DA11EE2A-FE07-2AE4-206E-44559C6C04B0}"/>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6" name="Rectangle 206">
                <a:extLst>
                  <a:ext uri="{FF2B5EF4-FFF2-40B4-BE49-F238E27FC236}">
                    <a16:creationId xmlns:a16="http://schemas.microsoft.com/office/drawing/2014/main" id="{BDF90D0E-DCC8-D1B2-BC68-453CE6E1159E}"/>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7" name="Rectangle 207">
                <a:extLst>
                  <a:ext uri="{FF2B5EF4-FFF2-40B4-BE49-F238E27FC236}">
                    <a16:creationId xmlns:a16="http://schemas.microsoft.com/office/drawing/2014/main" id="{D71B6729-2018-5392-691B-1EC6EC24B0A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8" name="Rectangle 208">
                <a:extLst>
                  <a:ext uri="{FF2B5EF4-FFF2-40B4-BE49-F238E27FC236}">
                    <a16:creationId xmlns:a16="http://schemas.microsoft.com/office/drawing/2014/main" id="{5A133C84-9982-0A4F-8B2E-B77DF8D8D98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9" name="Rectangle 209">
                <a:extLst>
                  <a:ext uri="{FF2B5EF4-FFF2-40B4-BE49-F238E27FC236}">
                    <a16:creationId xmlns:a16="http://schemas.microsoft.com/office/drawing/2014/main" id="{D3085524-32F1-2CBE-0FF6-21ADECA0C839}"/>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0" name="Rectangle 210">
                <a:extLst>
                  <a:ext uri="{FF2B5EF4-FFF2-40B4-BE49-F238E27FC236}">
                    <a16:creationId xmlns:a16="http://schemas.microsoft.com/office/drawing/2014/main" id="{B591E9D2-4CBB-227C-B26A-F5FAED0E6E93}"/>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1" name="Rectangle 211">
                <a:extLst>
                  <a:ext uri="{FF2B5EF4-FFF2-40B4-BE49-F238E27FC236}">
                    <a16:creationId xmlns:a16="http://schemas.microsoft.com/office/drawing/2014/main" id="{86B87AF2-2B02-57C6-BDED-3B99B5B6256D}"/>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2" name="Rectangle 212">
                <a:extLst>
                  <a:ext uri="{FF2B5EF4-FFF2-40B4-BE49-F238E27FC236}">
                    <a16:creationId xmlns:a16="http://schemas.microsoft.com/office/drawing/2014/main" id="{ED64056D-E514-ACAF-27F4-F0D04ED6A0D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3" name="Rectangle 213">
                <a:extLst>
                  <a:ext uri="{FF2B5EF4-FFF2-40B4-BE49-F238E27FC236}">
                    <a16:creationId xmlns:a16="http://schemas.microsoft.com/office/drawing/2014/main" id="{CC36BA16-8F41-DC1A-30AD-DE90AD9DF28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4" name="Rectangle 214">
                <a:extLst>
                  <a:ext uri="{FF2B5EF4-FFF2-40B4-BE49-F238E27FC236}">
                    <a16:creationId xmlns:a16="http://schemas.microsoft.com/office/drawing/2014/main" id="{6B561616-7D02-4611-4067-A66AD4A9708F}"/>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5" name="Rectangle 215">
                <a:extLst>
                  <a:ext uri="{FF2B5EF4-FFF2-40B4-BE49-F238E27FC236}">
                    <a16:creationId xmlns:a16="http://schemas.microsoft.com/office/drawing/2014/main" id="{371A13CE-7735-FD8F-156E-AC316F65C4C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6" name="Rectangle 216">
                <a:extLst>
                  <a:ext uri="{FF2B5EF4-FFF2-40B4-BE49-F238E27FC236}">
                    <a16:creationId xmlns:a16="http://schemas.microsoft.com/office/drawing/2014/main" id="{DDC50411-202C-E01A-3BEC-14438C4C5823}"/>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7" name="Rectangle 217">
                <a:extLst>
                  <a:ext uri="{FF2B5EF4-FFF2-40B4-BE49-F238E27FC236}">
                    <a16:creationId xmlns:a16="http://schemas.microsoft.com/office/drawing/2014/main" id="{790ED37A-5906-D6FC-74FC-4C258CE0C643}"/>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8" name="Rectangle 218">
                <a:extLst>
                  <a:ext uri="{FF2B5EF4-FFF2-40B4-BE49-F238E27FC236}">
                    <a16:creationId xmlns:a16="http://schemas.microsoft.com/office/drawing/2014/main" id="{78C796A7-72EE-8F46-EA64-B944137BA791}"/>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9" name="Rectangle 219">
                <a:extLst>
                  <a:ext uri="{FF2B5EF4-FFF2-40B4-BE49-F238E27FC236}">
                    <a16:creationId xmlns:a16="http://schemas.microsoft.com/office/drawing/2014/main" id="{E465A115-57D0-055F-2A33-C4B6BA35C719}"/>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0" name="Rectangle 220">
                <a:extLst>
                  <a:ext uri="{FF2B5EF4-FFF2-40B4-BE49-F238E27FC236}">
                    <a16:creationId xmlns:a16="http://schemas.microsoft.com/office/drawing/2014/main" id="{42410CA2-514A-98D4-25CA-23DBEE40E4ED}"/>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1" name="Rectangle 221">
                <a:extLst>
                  <a:ext uri="{FF2B5EF4-FFF2-40B4-BE49-F238E27FC236}">
                    <a16:creationId xmlns:a16="http://schemas.microsoft.com/office/drawing/2014/main" id="{DDA0C84F-56AA-3C04-43AA-D23AFF02380E}"/>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2" name="Rectangle 222">
                <a:extLst>
                  <a:ext uri="{FF2B5EF4-FFF2-40B4-BE49-F238E27FC236}">
                    <a16:creationId xmlns:a16="http://schemas.microsoft.com/office/drawing/2014/main" id="{ACCC1514-D8B8-8348-3143-38F6BF80EA2E}"/>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3" name="Rectangle 223">
                <a:extLst>
                  <a:ext uri="{FF2B5EF4-FFF2-40B4-BE49-F238E27FC236}">
                    <a16:creationId xmlns:a16="http://schemas.microsoft.com/office/drawing/2014/main" id="{B88B59E0-36DC-A5D2-8473-9FB0987E6FBD}"/>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4" name="Rectangle 224">
                <a:extLst>
                  <a:ext uri="{FF2B5EF4-FFF2-40B4-BE49-F238E27FC236}">
                    <a16:creationId xmlns:a16="http://schemas.microsoft.com/office/drawing/2014/main" id="{EE62A1FC-31B9-27D1-E4D7-17DD852FEB32}"/>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5" name="Rectangle 225">
                <a:extLst>
                  <a:ext uri="{FF2B5EF4-FFF2-40B4-BE49-F238E27FC236}">
                    <a16:creationId xmlns:a16="http://schemas.microsoft.com/office/drawing/2014/main" id="{BFC5F19F-94B3-32F5-7584-72947A61D13A}"/>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6" name="Rectangle 226">
                <a:extLst>
                  <a:ext uri="{FF2B5EF4-FFF2-40B4-BE49-F238E27FC236}">
                    <a16:creationId xmlns:a16="http://schemas.microsoft.com/office/drawing/2014/main" id="{40DF993B-32D6-0965-3632-C4737BE304D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7" name="Rectangle 227">
                <a:extLst>
                  <a:ext uri="{FF2B5EF4-FFF2-40B4-BE49-F238E27FC236}">
                    <a16:creationId xmlns:a16="http://schemas.microsoft.com/office/drawing/2014/main" id="{90CB05E3-EF77-25AF-27DC-EF7B96F8B20F}"/>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8" name="Rectangle 228">
                <a:extLst>
                  <a:ext uri="{FF2B5EF4-FFF2-40B4-BE49-F238E27FC236}">
                    <a16:creationId xmlns:a16="http://schemas.microsoft.com/office/drawing/2014/main" id="{1A0D2A89-E5CD-1E37-708E-9D365B595AE3}"/>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153" name="直接连接符 152">
              <a:extLst>
                <a:ext uri="{FF2B5EF4-FFF2-40B4-BE49-F238E27FC236}">
                  <a16:creationId xmlns:a16="http://schemas.microsoft.com/office/drawing/2014/main" id="{DAD3DFCD-72B7-1E2F-4043-060B2059897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49" name="矩形 7">
            <a:extLst>
              <a:ext uri="{FF2B5EF4-FFF2-40B4-BE49-F238E27FC236}">
                <a16:creationId xmlns:a16="http://schemas.microsoft.com/office/drawing/2014/main" id="{25A49A45-D585-FB71-338C-D232A66D1D33}"/>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任意多边形: 形状 249">
            <a:extLst>
              <a:ext uri="{FF2B5EF4-FFF2-40B4-BE49-F238E27FC236}">
                <a16:creationId xmlns:a16="http://schemas.microsoft.com/office/drawing/2014/main" id="{0C488416-9E8C-3BAD-0020-67D45F6D67DE}"/>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251" name="矩形 7">
            <a:extLst>
              <a:ext uri="{FF2B5EF4-FFF2-40B4-BE49-F238E27FC236}">
                <a16:creationId xmlns:a16="http://schemas.microsoft.com/office/drawing/2014/main" id="{D55B1E72-53A6-D19A-F8AD-815BFE1E6131}"/>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任意多边形: 形状 251">
            <a:extLst>
              <a:ext uri="{FF2B5EF4-FFF2-40B4-BE49-F238E27FC236}">
                <a16:creationId xmlns:a16="http://schemas.microsoft.com/office/drawing/2014/main" id="{959FBC65-C75C-1E7E-8BF2-B8351FA503F9}"/>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253" name="文本框 252">
            <a:extLst>
              <a:ext uri="{FF2B5EF4-FFF2-40B4-BE49-F238E27FC236}">
                <a16:creationId xmlns:a16="http://schemas.microsoft.com/office/drawing/2014/main" id="{4617E052-63C5-EE9C-4F9C-F818416907A6}"/>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254" name="直接连接符 253">
            <a:extLst>
              <a:ext uri="{FF2B5EF4-FFF2-40B4-BE49-F238E27FC236}">
                <a16:creationId xmlns:a16="http://schemas.microsoft.com/office/drawing/2014/main" id="{0162920F-A81A-97EA-386E-558516A67B5B}"/>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255" name="矩形 7">
            <a:extLst>
              <a:ext uri="{FF2B5EF4-FFF2-40B4-BE49-F238E27FC236}">
                <a16:creationId xmlns:a16="http://schemas.microsoft.com/office/drawing/2014/main" id="{085B154F-C703-7CFC-35D3-4914A37D3EE0}"/>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矩形 7">
            <a:extLst>
              <a:ext uri="{FF2B5EF4-FFF2-40B4-BE49-F238E27FC236}">
                <a16:creationId xmlns:a16="http://schemas.microsoft.com/office/drawing/2014/main" id="{6155033C-97E2-3083-BE86-41477DA2EA5E}"/>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矩形 7">
            <a:extLst>
              <a:ext uri="{FF2B5EF4-FFF2-40B4-BE49-F238E27FC236}">
                <a16:creationId xmlns:a16="http://schemas.microsoft.com/office/drawing/2014/main" id="{084A2A91-12B5-F1FD-D809-E7E3FAC1F4F4}"/>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文本框 257">
            <a:extLst>
              <a:ext uri="{FF2B5EF4-FFF2-40B4-BE49-F238E27FC236}">
                <a16:creationId xmlns:a16="http://schemas.microsoft.com/office/drawing/2014/main" id="{414086A7-0646-591B-9697-675A9CBAE61F}"/>
              </a:ext>
            </a:extLst>
          </p:cNvPr>
          <p:cNvSpPr txBox="1"/>
          <p:nvPr/>
        </p:nvSpPr>
        <p:spPr>
          <a:xfrm>
            <a:off x="5587308" y="653700"/>
            <a:ext cx="1274600" cy="523220"/>
          </a:xfrm>
          <a:prstGeom prst="rect">
            <a:avLst/>
          </a:prstGeom>
          <a:noFill/>
        </p:spPr>
        <p:txBody>
          <a:bodyPr wrap="square" rtlCol="0">
            <a:spAutoFit/>
          </a:bodyPr>
          <a:lstStyle/>
          <a:p>
            <a:r>
              <a:rPr lang="en-US" altLang="zh-CN" sz="2800">
                <a:gradFill>
                  <a:gsLst>
                    <a:gs pos="0">
                      <a:schemeClr val="bg1"/>
                    </a:gs>
                    <a:gs pos="100000">
                      <a:srgbClr val="00FFFF"/>
                    </a:gs>
                  </a:gsLst>
                  <a:lin ang="2700000" scaled="1"/>
                </a:gradFill>
                <a:latin typeface="+mj-ea"/>
                <a:ea typeface="+mj-ea"/>
              </a:rPr>
              <a:t>XHL</a:t>
            </a:r>
            <a:endParaRPr lang="zh-CN" altLang="en-US" sz="2800" dirty="0">
              <a:gradFill>
                <a:gsLst>
                  <a:gs pos="0">
                    <a:schemeClr val="bg1"/>
                  </a:gs>
                  <a:gs pos="100000">
                    <a:srgbClr val="00FFFF"/>
                  </a:gs>
                </a:gsLst>
                <a:lin ang="2700000" scaled="1"/>
              </a:gradFill>
              <a:latin typeface="+mj-ea"/>
              <a:ea typeface="+mj-ea"/>
            </a:endParaRPr>
          </a:p>
        </p:txBody>
      </p:sp>
      <p:sp>
        <p:nvSpPr>
          <p:cNvPr id="259" name="文本框 258">
            <a:extLst>
              <a:ext uri="{FF2B5EF4-FFF2-40B4-BE49-F238E27FC236}">
                <a16:creationId xmlns:a16="http://schemas.microsoft.com/office/drawing/2014/main" id="{CE10F14C-B5EF-D8DE-86F1-59429347CF1F}"/>
              </a:ext>
            </a:extLst>
          </p:cNvPr>
          <p:cNvSpPr txBox="1"/>
          <p:nvPr/>
        </p:nvSpPr>
        <p:spPr>
          <a:xfrm>
            <a:off x="6922691" y="853748"/>
            <a:ext cx="1866500" cy="261610"/>
          </a:xfrm>
          <a:prstGeom prst="rect">
            <a:avLst/>
          </a:prstGeom>
          <a:noFill/>
        </p:spPr>
        <p:txBody>
          <a:bodyPr wrap="square" rtlCol="0">
            <a:spAutoFit/>
          </a:bodyPr>
          <a:lstStyle/>
          <a:p>
            <a:r>
              <a:rPr lang="en-US" altLang="zh-CN" sz="1100" spc="600">
                <a:solidFill>
                  <a:srgbClr val="FFFED8">
                    <a:alpha val="22000"/>
                  </a:srgbClr>
                </a:solidFill>
              </a:rPr>
              <a:t>XUHONGLING</a:t>
            </a:r>
            <a:endParaRPr lang="zh-CN" altLang="en-US" sz="1100" spc="600" dirty="0">
              <a:solidFill>
                <a:srgbClr val="FFFED8">
                  <a:alpha val="22000"/>
                </a:srgbClr>
              </a:solidFill>
            </a:endParaRPr>
          </a:p>
        </p:txBody>
      </p:sp>
      <p:sp>
        <p:nvSpPr>
          <p:cNvPr id="260" name="文本框 259">
            <a:extLst>
              <a:ext uri="{FF2B5EF4-FFF2-40B4-BE49-F238E27FC236}">
                <a16:creationId xmlns:a16="http://schemas.microsoft.com/office/drawing/2014/main" id="{225D305D-E6CD-9613-B470-82DE287AB9C6}"/>
              </a:ext>
            </a:extLst>
          </p:cNvPr>
          <p:cNvSpPr txBox="1"/>
          <p:nvPr/>
        </p:nvSpPr>
        <p:spPr>
          <a:xfrm>
            <a:off x="5918615" y="122701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设计师</a:t>
            </a:r>
            <a:endParaRPr lang="zh-CN" altLang="en-US" spc="100" dirty="0">
              <a:gradFill>
                <a:gsLst>
                  <a:gs pos="0">
                    <a:schemeClr val="bg1"/>
                  </a:gs>
                  <a:gs pos="100000">
                    <a:srgbClr val="00FFFF"/>
                  </a:gs>
                </a:gsLst>
                <a:lin ang="2700000" scaled="1"/>
              </a:gradFill>
            </a:endParaRPr>
          </a:p>
        </p:txBody>
      </p:sp>
      <p:sp>
        <p:nvSpPr>
          <p:cNvPr id="261" name="文本框 260">
            <a:extLst>
              <a:ext uri="{FF2B5EF4-FFF2-40B4-BE49-F238E27FC236}">
                <a16:creationId xmlns:a16="http://schemas.microsoft.com/office/drawing/2014/main" id="{95FD4C0B-8A34-CE5F-BCAC-1E474FE49530}"/>
              </a:ext>
            </a:extLst>
          </p:cNvPr>
          <p:cNvSpPr txBox="1"/>
          <p:nvPr/>
        </p:nvSpPr>
        <p:spPr>
          <a:xfrm>
            <a:off x="5918615" y="161103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KOS</a:t>
            </a:r>
            <a:r>
              <a:rPr lang="zh-CN" altLang="en-US" spc="100">
                <a:gradFill>
                  <a:gsLst>
                    <a:gs pos="0">
                      <a:schemeClr val="bg1"/>
                    </a:gs>
                    <a:gs pos="100000">
                      <a:srgbClr val="00FFFF"/>
                    </a:gs>
                  </a:gsLst>
                  <a:lin ang="2700000" scaled="1"/>
                </a:gradFill>
              </a:rPr>
              <a:t>认证大师</a:t>
            </a:r>
            <a:endParaRPr lang="zh-CN" altLang="en-US" spc="100" dirty="0">
              <a:gradFill>
                <a:gsLst>
                  <a:gs pos="0">
                    <a:schemeClr val="bg1"/>
                  </a:gs>
                  <a:gs pos="100000">
                    <a:srgbClr val="00FFFF"/>
                  </a:gs>
                </a:gsLst>
                <a:lin ang="2700000" scaled="1"/>
              </a:gradFill>
            </a:endParaRPr>
          </a:p>
        </p:txBody>
      </p:sp>
      <p:sp>
        <p:nvSpPr>
          <p:cNvPr id="262" name="文本框 261">
            <a:extLst>
              <a:ext uri="{FF2B5EF4-FFF2-40B4-BE49-F238E27FC236}">
                <a16:creationId xmlns:a16="http://schemas.microsoft.com/office/drawing/2014/main" id="{53E0CEF3-9C12-055F-CB86-A21643520491}"/>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XHL2199</a:t>
            </a:r>
            <a:endParaRPr lang="zh-CN" altLang="en-US" sz="1400" spc="100" dirty="0">
              <a:solidFill>
                <a:srgbClr val="00FFFF"/>
              </a:solidFill>
              <a:latin typeface="+mj-ea"/>
              <a:ea typeface="+mj-ea"/>
            </a:endParaRPr>
          </a:p>
        </p:txBody>
      </p:sp>
      <p:grpSp>
        <p:nvGrpSpPr>
          <p:cNvPr id="263" name="组合 262">
            <a:extLst>
              <a:ext uri="{FF2B5EF4-FFF2-40B4-BE49-F238E27FC236}">
                <a16:creationId xmlns:a16="http://schemas.microsoft.com/office/drawing/2014/main" id="{AA1286D5-0839-A1E9-42CE-6C18ACBB7117}"/>
              </a:ext>
            </a:extLst>
          </p:cNvPr>
          <p:cNvGrpSpPr/>
          <p:nvPr/>
        </p:nvGrpSpPr>
        <p:grpSpPr>
          <a:xfrm>
            <a:off x="2906867" y="619427"/>
            <a:ext cx="2009205" cy="1986058"/>
            <a:chOff x="2906867" y="3508800"/>
            <a:chExt cx="2009205" cy="1986058"/>
          </a:xfrm>
        </p:grpSpPr>
        <p:cxnSp>
          <p:nvCxnSpPr>
            <p:cNvPr id="264" name="直接连接符 263">
              <a:extLst>
                <a:ext uri="{FF2B5EF4-FFF2-40B4-BE49-F238E27FC236}">
                  <a16:creationId xmlns:a16="http://schemas.microsoft.com/office/drawing/2014/main" id="{3B77550F-7171-650A-CB4B-B9A180E4B89A}"/>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E358F29B-C777-8519-BFAC-436B389D40CA}"/>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6" name="组合 265">
              <a:extLst>
                <a:ext uri="{FF2B5EF4-FFF2-40B4-BE49-F238E27FC236}">
                  <a16:creationId xmlns:a16="http://schemas.microsoft.com/office/drawing/2014/main" id="{2D6E725C-B2D8-6DDC-DA67-231AC9D3E50F}"/>
                </a:ext>
              </a:extLst>
            </p:cNvPr>
            <p:cNvGrpSpPr/>
            <p:nvPr/>
          </p:nvGrpSpPr>
          <p:grpSpPr>
            <a:xfrm flipH="1">
              <a:off x="4745571" y="3508800"/>
              <a:ext cx="170501" cy="170501"/>
              <a:chOff x="2968869" y="10878820"/>
              <a:chExt cx="276484" cy="276484"/>
            </a:xfrm>
          </p:grpSpPr>
          <p:cxnSp>
            <p:nvCxnSpPr>
              <p:cNvPr id="273" name="直接连接符 272">
                <a:extLst>
                  <a:ext uri="{FF2B5EF4-FFF2-40B4-BE49-F238E27FC236}">
                    <a16:creationId xmlns:a16="http://schemas.microsoft.com/office/drawing/2014/main" id="{CC76D399-2A94-BEC4-B576-F426BE93E6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D8FC8632-CC45-908C-2F7D-68A910DA928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a16="http://schemas.microsoft.com/office/drawing/2014/main" id="{80A3ED67-9292-89B3-AB51-BA484CF5376B}"/>
                </a:ext>
              </a:extLst>
            </p:cNvPr>
            <p:cNvGrpSpPr/>
            <p:nvPr/>
          </p:nvGrpSpPr>
          <p:grpSpPr>
            <a:xfrm flipH="1" flipV="1">
              <a:off x="4745571" y="5324357"/>
              <a:ext cx="170501" cy="170501"/>
              <a:chOff x="2968869" y="10878820"/>
              <a:chExt cx="276484" cy="276484"/>
            </a:xfrm>
          </p:grpSpPr>
          <p:cxnSp>
            <p:nvCxnSpPr>
              <p:cNvPr id="271" name="直接连接符 270">
                <a:extLst>
                  <a:ext uri="{FF2B5EF4-FFF2-40B4-BE49-F238E27FC236}">
                    <a16:creationId xmlns:a16="http://schemas.microsoft.com/office/drawing/2014/main" id="{2BB8848B-9154-844E-C4FC-A4B8878D8B34}"/>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EC0F85B8-0D17-79BB-484E-C4DE0752C8D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8" name="组合 267">
              <a:extLst>
                <a:ext uri="{FF2B5EF4-FFF2-40B4-BE49-F238E27FC236}">
                  <a16:creationId xmlns:a16="http://schemas.microsoft.com/office/drawing/2014/main" id="{93004729-D20F-6114-4B16-70A1DF372F5E}"/>
                </a:ext>
              </a:extLst>
            </p:cNvPr>
            <p:cNvGrpSpPr/>
            <p:nvPr/>
          </p:nvGrpSpPr>
          <p:grpSpPr>
            <a:xfrm flipV="1">
              <a:off x="2906867" y="5324357"/>
              <a:ext cx="170501" cy="170501"/>
              <a:chOff x="2968869" y="10878820"/>
              <a:chExt cx="276484" cy="276484"/>
            </a:xfrm>
          </p:grpSpPr>
          <p:cxnSp>
            <p:nvCxnSpPr>
              <p:cNvPr id="269" name="直接连接符 268">
                <a:extLst>
                  <a:ext uri="{FF2B5EF4-FFF2-40B4-BE49-F238E27FC236}">
                    <a16:creationId xmlns:a16="http://schemas.microsoft.com/office/drawing/2014/main" id="{6AEE00DA-9D6A-9FBE-AAE8-87E8D6C574C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4320DE8B-E296-3449-3214-02AECB442E6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5" name="文本框 274">
            <a:extLst>
              <a:ext uri="{FF2B5EF4-FFF2-40B4-BE49-F238E27FC236}">
                <a16:creationId xmlns:a16="http://schemas.microsoft.com/office/drawing/2014/main" id="{1CBE5AA1-380F-BFDB-5099-B908F3D55DC5}"/>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2901015-039C-32EC-8D0E-3A15F4FBE958}"/>
              </a:ext>
            </a:extLst>
          </p:cNvPr>
          <p:cNvSpPr/>
          <p:nvPr/>
        </p:nvSpPr>
        <p:spPr>
          <a:xfrm>
            <a:off x="658813" y="3568382"/>
            <a:ext cx="3900620"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XHL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9985B08-DF42-6A65-CC0E-96A6F36E36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069155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58AAFBC-F7D1-7285-0C16-B197738BD698}"/>
              </a:ext>
            </a:extLst>
          </p:cNvPr>
          <p:cNvSpPr/>
          <p:nvPr/>
        </p:nvSpPr>
        <p:spPr>
          <a:xfrm>
            <a:off x="660400" y="1130300"/>
            <a:ext cx="4122615" cy="500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80795956-D145-AACE-4327-E3A365469A99}"/>
              </a:ext>
            </a:extLst>
          </p:cNvPr>
          <p:cNvSpPr txBox="1"/>
          <p:nvPr/>
        </p:nvSpPr>
        <p:spPr>
          <a:xfrm>
            <a:off x="1772138" y="2337388"/>
            <a:ext cx="1899138" cy="1107996"/>
          </a:xfrm>
          <a:prstGeom prst="rect">
            <a:avLst/>
          </a:prstGeom>
          <a:noFill/>
        </p:spPr>
        <p:txBody>
          <a:bodyPr wrap="square" rtlCol="0">
            <a:spAutoFit/>
          </a:bodyPr>
          <a:lstStyle/>
          <a:p>
            <a:pPr algn="ctr"/>
            <a:r>
              <a:rPr lang="zh-CN" altLang="en-US" sz="6600" b="1">
                <a:solidFill>
                  <a:schemeClr val="bg1"/>
                </a:solidFill>
                <a:latin typeface="+mj-ea"/>
                <a:ea typeface="+mj-ea"/>
              </a:rPr>
              <a:t>目录</a:t>
            </a:r>
          </a:p>
        </p:txBody>
      </p:sp>
      <p:sp>
        <p:nvSpPr>
          <p:cNvPr id="5" name="文本框 4">
            <a:extLst>
              <a:ext uri="{FF2B5EF4-FFF2-40B4-BE49-F238E27FC236}">
                <a16:creationId xmlns:a16="http://schemas.microsoft.com/office/drawing/2014/main" id="{AC3F5402-796B-5AB0-C0A7-653604648660}"/>
              </a:ext>
            </a:extLst>
          </p:cNvPr>
          <p:cNvSpPr txBox="1"/>
          <p:nvPr/>
        </p:nvSpPr>
        <p:spPr>
          <a:xfrm>
            <a:off x="871414" y="2983527"/>
            <a:ext cx="3700586" cy="769441"/>
          </a:xfrm>
          <a:prstGeom prst="rect">
            <a:avLst/>
          </a:prstGeom>
          <a:noFill/>
        </p:spPr>
        <p:txBody>
          <a:bodyPr wrap="square" rtlCol="0">
            <a:spAutoFit/>
          </a:bodyPr>
          <a:lstStyle/>
          <a:p>
            <a:pPr algn="ctr"/>
            <a:r>
              <a:rPr lang="en-US" altLang="zh-CN" sz="4400" b="1">
                <a:solidFill>
                  <a:schemeClr val="bg1">
                    <a:alpha val="21000"/>
                  </a:schemeClr>
                </a:solidFill>
                <a:latin typeface="+mj-ea"/>
                <a:ea typeface="+mj-ea"/>
              </a:rPr>
              <a:t>CONTENTS</a:t>
            </a:r>
            <a:endParaRPr lang="zh-CN" altLang="en-US" sz="4400" b="1">
              <a:solidFill>
                <a:schemeClr val="bg1">
                  <a:alpha val="21000"/>
                </a:schemeClr>
              </a:solidFill>
              <a:latin typeface="+mj-ea"/>
              <a:ea typeface="+mj-ea"/>
            </a:endParaRPr>
          </a:p>
        </p:txBody>
      </p:sp>
      <p:sp>
        <p:nvSpPr>
          <p:cNvPr id="6" name="矩形 5">
            <a:extLst>
              <a:ext uri="{FF2B5EF4-FFF2-40B4-BE49-F238E27FC236}">
                <a16:creationId xmlns:a16="http://schemas.microsoft.com/office/drawing/2014/main" id="{95798080-0A0C-2458-A961-8C740DAD8EF8}"/>
              </a:ext>
            </a:extLst>
          </p:cNvPr>
          <p:cNvSpPr/>
          <p:nvPr/>
        </p:nvSpPr>
        <p:spPr>
          <a:xfrm>
            <a:off x="827815" y="1306830"/>
            <a:ext cx="3787784" cy="46507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F7BE28D2-DAA0-42A2-7EC3-D8116AFFC0E6}"/>
              </a:ext>
            </a:extLst>
          </p:cNvPr>
          <p:cNvSpPr/>
          <p:nvPr/>
        </p:nvSpPr>
        <p:spPr>
          <a:xfrm>
            <a:off x="5654040" y="1565910"/>
            <a:ext cx="5710145" cy="84201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13A00B5C-33C0-A4F2-7BFA-97E086C4E269}"/>
              </a:ext>
            </a:extLst>
          </p:cNvPr>
          <p:cNvSpPr/>
          <p:nvPr/>
        </p:nvSpPr>
        <p:spPr>
          <a:xfrm>
            <a:off x="5654040" y="2678430"/>
            <a:ext cx="5710145" cy="84201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8C19877-0256-6356-F216-307AF88843CD}"/>
              </a:ext>
            </a:extLst>
          </p:cNvPr>
          <p:cNvSpPr/>
          <p:nvPr/>
        </p:nvSpPr>
        <p:spPr>
          <a:xfrm>
            <a:off x="5654040" y="3790950"/>
            <a:ext cx="5710145" cy="84201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961CE117-7B88-54F8-BEF7-29C8F8FAD7DB}"/>
              </a:ext>
            </a:extLst>
          </p:cNvPr>
          <p:cNvSpPr/>
          <p:nvPr/>
        </p:nvSpPr>
        <p:spPr>
          <a:xfrm>
            <a:off x="5654040" y="4903470"/>
            <a:ext cx="5710145" cy="84201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17FAD1B-6E95-2837-76A1-D1CB75B42D49}"/>
              </a:ext>
            </a:extLst>
          </p:cNvPr>
          <p:cNvSpPr/>
          <p:nvPr/>
        </p:nvSpPr>
        <p:spPr>
          <a:xfrm>
            <a:off x="5715000" y="1634490"/>
            <a:ext cx="1036320"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mj-lt"/>
              </a:rPr>
              <a:t>01</a:t>
            </a:r>
            <a:endParaRPr lang="zh-CN" altLang="en-US" sz="2800">
              <a:latin typeface="+mj-lt"/>
            </a:endParaRPr>
          </a:p>
        </p:txBody>
      </p:sp>
      <p:sp>
        <p:nvSpPr>
          <p:cNvPr id="12" name="矩形: 圆角 11">
            <a:extLst>
              <a:ext uri="{FF2B5EF4-FFF2-40B4-BE49-F238E27FC236}">
                <a16:creationId xmlns:a16="http://schemas.microsoft.com/office/drawing/2014/main" id="{B8A59200-34B6-3988-F394-BF1757F7A3CB}"/>
              </a:ext>
            </a:extLst>
          </p:cNvPr>
          <p:cNvSpPr/>
          <p:nvPr/>
        </p:nvSpPr>
        <p:spPr>
          <a:xfrm>
            <a:off x="5715000" y="2747010"/>
            <a:ext cx="1036320"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mj-lt"/>
              </a:rPr>
              <a:t>02</a:t>
            </a:r>
            <a:endParaRPr lang="zh-CN" altLang="en-US" sz="2800">
              <a:latin typeface="+mj-lt"/>
            </a:endParaRPr>
          </a:p>
        </p:txBody>
      </p:sp>
      <p:sp>
        <p:nvSpPr>
          <p:cNvPr id="14" name="矩形: 圆角 13">
            <a:extLst>
              <a:ext uri="{FF2B5EF4-FFF2-40B4-BE49-F238E27FC236}">
                <a16:creationId xmlns:a16="http://schemas.microsoft.com/office/drawing/2014/main" id="{8D7C16AA-033B-03BE-9B4F-E92D9D43FCA6}"/>
              </a:ext>
            </a:extLst>
          </p:cNvPr>
          <p:cNvSpPr/>
          <p:nvPr/>
        </p:nvSpPr>
        <p:spPr>
          <a:xfrm>
            <a:off x="5715000" y="3843020"/>
            <a:ext cx="1036320"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mj-lt"/>
              </a:rPr>
              <a:t>03</a:t>
            </a:r>
            <a:endParaRPr lang="zh-CN" altLang="en-US" sz="2800">
              <a:latin typeface="+mj-lt"/>
            </a:endParaRPr>
          </a:p>
        </p:txBody>
      </p:sp>
      <p:sp>
        <p:nvSpPr>
          <p:cNvPr id="15" name="矩形: 圆角 14">
            <a:extLst>
              <a:ext uri="{FF2B5EF4-FFF2-40B4-BE49-F238E27FC236}">
                <a16:creationId xmlns:a16="http://schemas.microsoft.com/office/drawing/2014/main" id="{97C78603-5C4C-5390-1674-1275A299E2AE}"/>
              </a:ext>
            </a:extLst>
          </p:cNvPr>
          <p:cNvSpPr/>
          <p:nvPr/>
        </p:nvSpPr>
        <p:spPr>
          <a:xfrm>
            <a:off x="5715000" y="4972050"/>
            <a:ext cx="1036320" cy="7048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mj-lt"/>
              </a:rPr>
              <a:t>04</a:t>
            </a:r>
            <a:endParaRPr lang="zh-CN" altLang="en-US" sz="2800">
              <a:latin typeface="+mj-lt"/>
            </a:endParaRPr>
          </a:p>
        </p:txBody>
      </p:sp>
      <p:sp>
        <p:nvSpPr>
          <p:cNvPr id="16" name="文本框 15">
            <a:extLst>
              <a:ext uri="{FF2B5EF4-FFF2-40B4-BE49-F238E27FC236}">
                <a16:creationId xmlns:a16="http://schemas.microsoft.com/office/drawing/2014/main" id="{3BBC3A1E-6B52-0100-75B5-2A91A66EE1F2}"/>
              </a:ext>
            </a:extLst>
          </p:cNvPr>
          <p:cNvSpPr txBox="1"/>
          <p:nvPr/>
        </p:nvSpPr>
        <p:spPr>
          <a:xfrm>
            <a:off x="6969760" y="1788160"/>
            <a:ext cx="4043680" cy="400110"/>
          </a:xfrm>
          <a:prstGeom prst="rect">
            <a:avLst/>
          </a:prstGeom>
          <a:noFill/>
        </p:spPr>
        <p:txBody>
          <a:bodyPr wrap="square" rtlCol="0">
            <a:spAutoFit/>
          </a:bodyPr>
          <a:lstStyle/>
          <a:p>
            <a:r>
              <a:rPr lang="zh-CN" altLang="en-US" sz="2000">
                <a:solidFill>
                  <a:schemeClr val="bg1"/>
                </a:solidFill>
                <a:latin typeface="+mj-ea"/>
                <a:ea typeface="+mj-ea"/>
              </a:rPr>
              <a:t>添加标题内容添加标题内容</a:t>
            </a:r>
          </a:p>
        </p:txBody>
      </p:sp>
      <p:sp>
        <p:nvSpPr>
          <p:cNvPr id="17" name="文本框 16">
            <a:extLst>
              <a:ext uri="{FF2B5EF4-FFF2-40B4-BE49-F238E27FC236}">
                <a16:creationId xmlns:a16="http://schemas.microsoft.com/office/drawing/2014/main" id="{C255931B-993D-AD8E-F9EC-B42BE41B1C79}"/>
              </a:ext>
            </a:extLst>
          </p:cNvPr>
          <p:cNvSpPr txBox="1"/>
          <p:nvPr/>
        </p:nvSpPr>
        <p:spPr>
          <a:xfrm>
            <a:off x="6969760" y="2915576"/>
            <a:ext cx="4043680" cy="400110"/>
          </a:xfrm>
          <a:prstGeom prst="rect">
            <a:avLst/>
          </a:prstGeom>
          <a:noFill/>
        </p:spPr>
        <p:txBody>
          <a:bodyPr wrap="square" rtlCol="0">
            <a:spAutoFit/>
          </a:bodyPr>
          <a:lstStyle/>
          <a:p>
            <a:r>
              <a:rPr lang="zh-CN" altLang="en-US" sz="2000">
                <a:solidFill>
                  <a:schemeClr val="bg1"/>
                </a:solidFill>
                <a:latin typeface="+mj-ea"/>
                <a:ea typeface="+mj-ea"/>
              </a:rPr>
              <a:t>添加标题内容添加标题内容</a:t>
            </a:r>
          </a:p>
        </p:txBody>
      </p:sp>
      <p:sp>
        <p:nvSpPr>
          <p:cNvPr id="18" name="文本框 17">
            <a:extLst>
              <a:ext uri="{FF2B5EF4-FFF2-40B4-BE49-F238E27FC236}">
                <a16:creationId xmlns:a16="http://schemas.microsoft.com/office/drawing/2014/main" id="{5DC87D82-5A7A-D2D2-3D12-9752AC25FCDE}"/>
              </a:ext>
            </a:extLst>
          </p:cNvPr>
          <p:cNvSpPr txBox="1"/>
          <p:nvPr/>
        </p:nvSpPr>
        <p:spPr>
          <a:xfrm>
            <a:off x="6969760" y="4011900"/>
            <a:ext cx="4043680" cy="400110"/>
          </a:xfrm>
          <a:prstGeom prst="rect">
            <a:avLst/>
          </a:prstGeom>
          <a:noFill/>
        </p:spPr>
        <p:txBody>
          <a:bodyPr wrap="square" rtlCol="0">
            <a:spAutoFit/>
          </a:bodyPr>
          <a:lstStyle/>
          <a:p>
            <a:r>
              <a:rPr lang="zh-CN" altLang="en-US" sz="2000">
                <a:solidFill>
                  <a:schemeClr val="bg1"/>
                </a:solidFill>
                <a:latin typeface="+mj-ea"/>
                <a:ea typeface="+mj-ea"/>
              </a:rPr>
              <a:t>添加标题内容添加标题内容</a:t>
            </a:r>
          </a:p>
        </p:txBody>
      </p:sp>
      <p:sp>
        <p:nvSpPr>
          <p:cNvPr id="19" name="文本框 18">
            <a:extLst>
              <a:ext uri="{FF2B5EF4-FFF2-40B4-BE49-F238E27FC236}">
                <a16:creationId xmlns:a16="http://schemas.microsoft.com/office/drawing/2014/main" id="{F0A97C64-786E-6F05-6F42-814B514ACDB4}"/>
              </a:ext>
            </a:extLst>
          </p:cNvPr>
          <p:cNvSpPr txBox="1"/>
          <p:nvPr/>
        </p:nvSpPr>
        <p:spPr>
          <a:xfrm>
            <a:off x="6969760" y="5124420"/>
            <a:ext cx="4043680" cy="400110"/>
          </a:xfrm>
          <a:prstGeom prst="rect">
            <a:avLst/>
          </a:prstGeom>
          <a:noFill/>
        </p:spPr>
        <p:txBody>
          <a:bodyPr wrap="square" rtlCol="0">
            <a:spAutoFit/>
          </a:bodyPr>
          <a:lstStyle/>
          <a:p>
            <a:r>
              <a:rPr lang="zh-CN" altLang="en-US" sz="2000">
                <a:solidFill>
                  <a:schemeClr val="bg1"/>
                </a:solidFill>
                <a:latin typeface="+mj-ea"/>
                <a:ea typeface="+mj-ea"/>
              </a:rPr>
              <a:t>添加标题内容添加标题内容</a:t>
            </a:r>
          </a:p>
        </p:txBody>
      </p:sp>
    </p:spTree>
    <p:extLst>
      <p:ext uri="{BB962C8B-B14F-4D97-AF65-F5344CB8AC3E}">
        <p14:creationId xmlns:p14="http://schemas.microsoft.com/office/powerpoint/2010/main" val="4022944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709C0D53-595F-7138-2971-16838F18BCD4}"/>
              </a:ext>
            </a:extLst>
          </p:cNvPr>
          <p:cNvCxnSpPr/>
          <p:nvPr/>
        </p:nvCxnSpPr>
        <p:spPr>
          <a:xfrm>
            <a:off x="2194560" y="2788920"/>
            <a:ext cx="7437120" cy="0"/>
          </a:xfrm>
          <a:prstGeom prst="line">
            <a:avLst/>
          </a:prstGeom>
          <a:ln w="603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E36ECE40-AEE6-6843-620A-5A2187DB021D}"/>
              </a:ext>
            </a:extLst>
          </p:cNvPr>
          <p:cNvSpPr txBox="1"/>
          <p:nvPr/>
        </p:nvSpPr>
        <p:spPr>
          <a:xfrm>
            <a:off x="4170936" y="3904961"/>
            <a:ext cx="5570756" cy="584775"/>
          </a:xfrm>
          <a:prstGeom prst="rect">
            <a:avLst/>
          </a:prstGeom>
          <a:noFill/>
        </p:spPr>
        <p:txBody>
          <a:bodyPr wrap="square" rtlCol="0">
            <a:spAutoFit/>
          </a:bodyPr>
          <a:lstStyle/>
          <a:p>
            <a:r>
              <a:rPr lang="en-US" altLang="zh-CN" sz="3200">
                <a:solidFill>
                  <a:schemeClr val="tx1">
                    <a:lumMod val="50000"/>
                    <a:lumOff val="50000"/>
                  </a:schemeClr>
                </a:solidFill>
                <a:latin typeface="+mj-lt"/>
              </a:rPr>
              <a:t>Add title text information</a:t>
            </a:r>
          </a:p>
        </p:txBody>
      </p:sp>
      <p:sp>
        <p:nvSpPr>
          <p:cNvPr id="11" name="文本框 10">
            <a:extLst>
              <a:ext uri="{FF2B5EF4-FFF2-40B4-BE49-F238E27FC236}">
                <a16:creationId xmlns:a16="http://schemas.microsoft.com/office/drawing/2014/main" id="{CC1DE23B-8EEA-5C5B-9915-5651A82E848F}"/>
              </a:ext>
            </a:extLst>
          </p:cNvPr>
          <p:cNvSpPr txBox="1"/>
          <p:nvPr/>
        </p:nvSpPr>
        <p:spPr>
          <a:xfrm>
            <a:off x="4125216" y="3121570"/>
            <a:ext cx="6161784" cy="923330"/>
          </a:xfrm>
          <a:prstGeom prst="rect">
            <a:avLst/>
          </a:prstGeom>
          <a:noFill/>
        </p:spPr>
        <p:txBody>
          <a:bodyPr wrap="square" rtlCol="0">
            <a:spAutoFit/>
          </a:bodyPr>
          <a:lstStyle/>
          <a:p>
            <a:r>
              <a:rPr lang="zh-CN" altLang="en-US" sz="5400">
                <a:solidFill>
                  <a:schemeClr val="accent1"/>
                </a:solidFill>
                <a:latin typeface="+mj-ea"/>
                <a:ea typeface="+mj-ea"/>
              </a:rPr>
              <a:t>添加标题文字信息</a:t>
            </a:r>
          </a:p>
        </p:txBody>
      </p:sp>
      <p:sp>
        <p:nvSpPr>
          <p:cNvPr id="12" name="矩形 11">
            <a:extLst>
              <a:ext uri="{FF2B5EF4-FFF2-40B4-BE49-F238E27FC236}">
                <a16:creationId xmlns:a16="http://schemas.microsoft.com/office/drawing/2014/main" id="{9FA8F01E-3E04-F50B-9AD3-630890F70AF6}"/>
              </a:ext>
            </a:extLst>
          </p:cNvPr>
          <p:cNvSpPr/>
          <p:nvPr/>
        </p:nvSpPr>
        <p:spPr>
          <a:xfrm>
            <a:off x="2316480" y="3121570"/>
            <a:ext cx="1691640" cy="1252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latin typeface="+mn-ea"/>
              </a:rPr>
              <a:t>壹</a:t>
            </a:r>
          </a:p>
        </p:txBody>
      </p:sp>
      <p:sp>
        <p:nvSpPr>
          <p:cNvPr id="16" name="文本框 15">
            <a:extLst>
              <a:ext uri="{FF2B5EF4-FFF2-40B4-BE49-F238E27FC236}">
                <a16:creationId xmlns:a16="http://schemas.microsoft.com/office/drawing/2014/main" id="{20397973-0E16-4F2E-E7A7-C8B5A6E3FBAC}"/>
              </a:ext>
            </a:extLst>
          </p:cNvPr>
          <p:cNvSpPr txBox="1"/>
          <p:nvPr/>
        </p:nvSpPr>
        <p:spPr>
          <a:xfrm>
            <a:off x="2849880" y="1447800"/>
            <a:ext cx="6355080" cy="1862048"/>
          </a:xfrm>
          <a:prstGeom prst="rect">
            <a:avLst/>
          </a:prstGeom>
          <a:noFill/>
        </p:spPr>
        <p:txBody>
          <a:bodyPr wrap="square" rtlCol="0">
            <a:spAutoFit/>
          </a:bodyPr>
          <a:lstStyle/>
          <a:p>
            <a:pPr algn="ctr"/>
            <a:r>
              <a:rPr lang="en-US" altLang="zh-CN" sz="11500">
                <a:gradFill>
                  <a:gsLst>
                    <a:gs pos="0">
                      <a:schemeClr val="accent1"/>
                    </a:gs>
                    <a:gs pos="66000">
                      <a:schemeClr val="accent1">
                        <a:lumMod val="30000"/>
                        <a:lumOff val="70000"/>
                        <a:alpha val="0"/>
                      </a:schemeClr>
                    </a:gs>
                  </a:gsLst>
                  <a:lin ang="5400000" scaled="1"/>
                </a:gradFill>
                <a:latin typeface="+mj-lt"/>
              </a:rPr>
              <a:t>PART01</a:t>
            </a:r>
            <a:endParaRPr lang="zh-CN" altLang="en-US" sz="11500">
              <a:gradFill>
                <a:gsLst>
                  <a:gs pos="0">
                    <a:schemeClr val="accent1"/>
                  </a:gs>
                  <a:gs pos="66000">
                    <a:schemeClr val="accent1">
                      <a:lumMod val="30000"/>
                      <a:lumOff val="70000"/>
                      <a:alpha val="0"/>
                    </a:schemeClr>
                  </a:gs>
                </a:gsLst>
                <a:lin ang="5400000" scaled="1"/>
              </a:gradFill>
              <a:latin typeface="+mj-lt"/>
            </a:endParaRPr>
          </a:p>
        </p:txBody>
      </p:sp>
    </p:spTree>
    <p:extLst>
      <p:ext uri="{BB962C8B-B14F-4D97-AF65-F5344CB8AC3E}">
        <p14:creationId xmlns:p14="http://schemas.microsoft.com/office/powerpoint/2010/main" val="2985905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RESULTS</a:t>
            </a:r>
          </a:p>
        </p:txBody>
      </p:sp>
      <p:sp>
        <p:nvSpPr>
          <p:cNvPr id="11" name="矩形 10">
            <a:extLst>
              <a:ext uri="{FF2B5EF4-FFF2-40B4-BE49-F238E27FC236}">
                <a16:creationId xmlns:a16="http://schemas.microsoft.com/office/drawing/2014/main" id="{0A16304D-A028-8AE9-99FF-B2D5A95C3E64}"/>
              </a:ext>
            </a:extLst>
          </p:cNvPr>
          <p:cNvSpPr/>
          <p:nvPr/>
        </p:nvSpPr>
        <p:spPr>
          <a:xfrm>
            <a:off x="4317360" y="1937093"/>
            <a:ext cx="2187379" cy="3097892"/>
          </a:xfrm>
          <a:prstGeom prst="rect">
            <a:avLst/>
          </a:prstGeom>
          <a:blipFill dpi="0" rotWithShape="1">
            <a:blip r:embed="rId2"/>
            <a:srcRect/>
            <a:tile tx="7753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6401755-4974-2A61-33EA-0628B8A845F1}"/>
              </a:ext>
            </a:extLst>
          </p:cNvPr>
          <p:cNvSpPr>
            <a:spLocks/>
          </p:cNvSpPr>
          <p:nvPr/>
        </p:nvSpPr>
        <p:spPr>
          <a:xfrm>
            <a:off x="6824440" y="1937093"/>
            <a:ext cx="2187379" cy="3097892"/>
          </a:xfrm>
          <a:prstGeom prst="rect">
            <a:avLst/>
          </a:prstGeom>
          <a:blipFill dpi="0" rotWithShape="1">
            <a:blip r:embed="rId2"/>
            <a:srcRect/>
            <a:tile tx="53975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EC862C8-B8F2-3F55-C0B0-FFD769ED231A}"/>
              </a:ext>
            </a:extLst>
          </p:cNvPr>
          <p:cNvSpPr>
            <a:spLocks/>
          </p:cNvSpPr>
          <p:nvPr/>
        </p:nvSpPr>
        <p:spPr>
          <a:xfrm>
            <a:off x="9331520" y="1937093"/>
            <a:ext cx="2187379" cy="3097892"/>
          </a:xfrm>
          <a:prstGeom prst="rect">
            <a:avLst/>
          </a:prstGeom>
          <a:blipFill dpi="0" rotWithShape="1">
            <a:blip r:embed="rId2"/>
            <a:srcRect/>
            <a:tile tx="29654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93D729AA-B12C-F571-9D4B-2DB008C3A020}"/>
              </a:ext>
            </a:extLst>
          </p:cNvPr>
          <p:cNvSpPr txBox="1"/>
          <p:nvPr/>
        </p:nvSpPr>
        <p:spPr>
          <a:xfrm>
            <a:off x="572819" y="1906554"/>
            <a:ext cx="2630121" cy="707886"/>
          </a:xfrm>
          <a:prstGeom prst="rect">
            <a:avLst/>
          </a:prstGeom>
          <a:noFill/>
        </p:spPr>
        <p:txBody>
          <a:bodyPr wrap="square" rtlCol="0">
            <a:spAutoFit/>
          </a:bodyPr>
          <a:lstStyle/>
          <a:p>
            <a:r>
              <a:rPr lang="zh-CN" altLang="en-US" sz="2000">
                <a:solidFill>
                  <a:schemeClr val="bg1"/>
                </a:solidFill>
                <a:latin typeface="+mj-ea"/>
                <a:ea typeface="+mj-ea"/>
              </a:rPr>
              <a:t>添加标题文字内容添加标题文字内容</a:t>
            </a:r>
          </a:p>
        </p:txBody>
      </p:sp>
      <p:sp>
        <p:nvSpPr>
          <p:cNvPr id="16" name="文本框 15">
            <a:extLst>
              <a:ext uri="{FF2B5EF4-FFF2-40B4-BE49-F238E27FC236}">
                <a16:creationId xmlns:a16="http://schemas.microsoft.com/office/drawing/2014/main" id="{DA0789AD-2A80-77DA-C702-04D47795E5A0}"/>
              </a:ext>
            </a:extLst>
          </p:cNvPr>
          <p:cNvSpPr txBox="1"/>
          <p:nvPr/>
        </p:nvSpPr>
        <p:spPr>
          <a:xfrm>
            <a:off x="572819" y="2871717"/>
            <a:ext cx="3200528" cy="792653"/>
          </a:xfrm>
          <a:prstGeom prst="rect">
            <a:avLst/>
          </a:prstGeom>
          <a:noFill/>
        </p:spPr>
        <p:txBody>
          <a:bodyPr wrap="square" rtlCol="0">
            <a:spAutoFit/>
          </a:bodyPr>
          <a:lstStyle/>
          <a:p>
            <a:pPr algn="just">
              <a:lnSpc>
                <a:spcPct val="150000"/>
              </a:lnSpc>
            </a:pPr>
            <a:r>
              <a:rPr lang="en-US" altLang="zh-CN" sz="1600" dirty="0">
                <a:solidFill>
                  <a:schemeClr val="bg1"/>
                </a:solidFill>
                <a:latin typeface="+mn-ea"/>
              </a:rPr>
              <a:t>51PPT</a:t>
            </a:r>
            <a:r>
              <a:rPr lang="zh-CN" altLang="en-US" sz="1600" dirty="0">
                <a:solidFill>
                  <a:schemeClr val="bg1"/>
                </a:solidFill>
                <a:latin typeface="+mn-ea"/>
              </a:rPr>
              <a:t>模板网，幻灯片演示模板及素材免费下载！</a:t>
            </a:r>
          </a:p>
        </p:txBody>
      </p:sp>
      <p:cxnSp>
        <p:nvCxnSpPr>
          <p:cNvPr id="19" name="直接连接符 18">
            <a:extLst>
              <a:ext uri="{FF2B5EF4-FFF2-40B4-BE49-F238E27FC236}">
                <a16:creationId xmlns:a16="http://schemas.microsoft.com/office/drawing/2014/main" id="{20B4983F-42FF-E81E-6AA8-965E013160A1}"/>
              </a:ext>
            </a:extLst>
          </p:cNvPr>
          <p:cNvCxnSpPr>
            <a:cxnSpLocks/>
          </p:cNvCxnSpPr>
          <p:nvPr/>
        </p:nvCxnSpPr>
        <p:spPr>
          <a:xfrm>
            <a:off x="660400" y="2786373"/>
            <a:ext cx="875792" cy="0"/>
          </a:xfrm>
          <a:prstGeom prst="line">
            <a:avLst/>
          </a:prstGeom>
          <a:ln w="25400">
            <a:solidFill>
              <a:schemeClr val="accent1">
                <a:shade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E7E708FA-4FAC-FD4B-5A14-965199017443}"/>
              </a:ext>
            </a:extLst>
          </p:cNvPr>
          <p:cNvSpPr txBox="1"/>
          <p:nvPr/>
        </p:nvSpPr>
        <p:spPr>
          <a:xfrm>
            <a:off x="965738" y="3749713"/>
            <a:ext cx="3200527" cy="423321"/>
          </a:xfrm>
          <a:prstGeom prst="rect">
            <a:avLst/>
          </a:prstGeom>
          <a:noFill/>
        </p:spPr>
        <p:txBody>
          <a:bodyPr wrap="square" rtlCol="0">
            <a:spAutoFit/>
          </a:bodyPr>
          <a:lstStyle/>
          <a:p>
            <a:pPr algn="just">
              <a:lnSpc>
                <a:spcPct val="150000"/>
              </a:lnSpc>
            </a:pPr>
            <a:r>
              <a:rPr lang="zh-CN" altLang="en-US" sz="1600">
                <a:solidFill>
                  <a:schemeClr val="bg1"/>
                </a:solidFill>
                <a:latin typeface="+mn-ea"/>
              </a:rPr>
              <a:t>请添加详细内容请添加详细内容</a:t>
            </a:r>
          </a:p>
        </p:txBody>
      </p:sp>
      <p:sp>
        <p:nvSpPr>
          <p:cNvPr id="22" name="文本框 21">
            <a:extLst>
              <a:ext uri="{FF2B5EF4-FFF2-40B4-BE49-F238E27FC236}">
                <a16:creationId xmlns:a16="http://schemas.microsoft.com/office/drawing/2014/main" id="{718A2B43-0D5F-FFFE-C12D-F23B30716323}"/>
              </a:ext>
            </a:extLst>
          </p:cNvPr>
          <p:cNvSpPr txBox="1"/>
          <p:nvPr/>
        </p:nvSpPr>
        <p:spPr>
          <a:xfrm>
            <a:off x="965738" y="4258377"/>
            <a:ext cx="3118452" cy="423321"/>
          </a:xfrm>
          <a:prstGeom prst="rect">
            <a:avLst/>
          </a:prstGeom>
          <a:noFill/>
        </p:spPr>
        <p:txBody>
          <a:bodyPr wrap="square" rtlCol="0">
            <a:spAutoFit/>
          </a:bodyPr>
          <a:lstStyle/>
          <a:p>
            <a:pPr algn="just">
              <a:lnSpc>
                <a:spcPct val="150000"/>
              </a:lnSpc>
            </a:pPr>
            <a:r>
              <a:rPr lang="zh-CN" altLang="en-US" sz="1600">
                <a:solidFill>
                  <a:schemeClr val="bg1"/>
                </a:solidFill>
                <a:latin typeface="+mn-ea"/>
              </a:rPr>
              <a:t>请添加详细内容请添加详细内容</a:t>
            </a:r>
          </a:p>
        </p:txBody>
      </p:sp>
      <p:sp>
        <p:nvSpPr>
          <p:cNvPr id="23" name="文本框 22">
            <a:extLst>
              <a:ext uri="{FF2B5EF4-FFF2-40B4-BE49-F238E27FC236}">
                <a16:creationId xmlns:a16="http://schemas.microsoft.com/office/drawing/2014/main" id="{C83B8A0D-485C-EB23-D699-C1101D4B8160}"/>
              </a:ext>
            </a:extLst>
          </p:cNvPr>
          <p:cNvSpPr txBox="1"/>
          <p:nvPr/>
        </p:nvSpPr>
        <p:spPr>
          <a:xfrm>
            <a:off x="965738" y="4767041"/>
            <a:ext cx="3118452" cy="423321"/>
          </a:xfrm>
          <a:prstGeom prst="rect">
            <a:avLst/>
          </a:prstGeom>
          <a:noFill/>
        </p:spPr>
        <p:txBody>
          <a:bodyPr wrap="square" rtlCol="0">
            <a:spAutoFit/>
          </a:bodyPr>
          <a:lstStyle/>
          <a:p>
            <a:pPr algn="just">
              <a:lnSpc>
                <a:spcPct val="150000"/>
              </a:lnSpc>
            </a:pPr>
            <a:r>
              <a:rPr lang="zh-CN" altLang="en-US" sz="1600">
                <a:solidFill>
                  <a:schemeClr val="bg1"/>
                </a:solidFill>
                <a:latin typeface="+mn-ea"/>
              </a:rPr>
              <a:t>请添加详细内容请添加详细内容</a:t>
            </a:r>
          </a:p>
        </p:txBody>
      </p:sp>
      <p:sp>
        <p:nvSpPr>
          <p:cNvPr id="24" name="椭圆 23">
            <a:extLst>
              <a:ext uri="{FF2B5EF4-FFF2-40B4-BE49-F238E27FC236}">
                <a16:creationId xmlns:a16="http://schemas.microsoft.com/office/drawing/2014/main" id="{62C7DE6E-3440-F2DD-50DD-97027029DEA1}"/>
              </a:ext>
            </a:extLst>
          </p:cNvPr>
          <p:cNvSpPr/>
          <p:nvPr/>
        </p:nvSpPr>
        <p:spPr>
          <a:xfrm>
            <a:off x="657861" y="3905065"/>
            <a:ext cx="235892" cy="2358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a:t>1</a:t>
            </a:r>
            <a:endParaRPr lang="zh-CN" altLang="en-US" sz="1100"/>
          </a:p>
        </p:txBody>
      </p:sp>
      <p:sp>
        <p:nvSpPr>
          <p:cNvPr id="25" name="椭圆 24">
            <a:extLst>
              <a:ext uri="{FF2B5EF4-FFF2-40B4-BE49-F238E27FC236}">
                <a16:creationId xmlns:a16="http://schemas.microsoft.com/office/drawing/2014/main" id="{DC67C60C-3C23-EC5A-582C-797D2A24D824}"/>
              </a:ext>
            </a:extLst>
          </p:cNvPr>
          <p:cNvSpPr/>
          <p:nvPr/>
        </p:nvSpPr>
        <p:spPr>
          <a:xfrm>
            <a:off x="657861" y="4400690"/>
            <a:ext cx="235892" cy="2358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a:t>2</a:t>
            </a:r>
            <a:endParaRPr lang="zh-CN" altLang="en-US" sz="1100"/>
          </a:p>
        </p:txBody>
      </p:sp>
      <p:sp>
        <p:nvSpPr>
          <p:cNvPr id="26" name="椭圆 25">
            <a:extLst>
              <a:ext uri="{FF2B5EF4-FFF2-40B4-BE49-F238E27FC236}">
                <a16:creationId xmlns:a16="http://schemas.microsoft.com/office/drawing/2014/main" id="{83B4F4DA-445D-1C18-D201-5D0088AEA421}"/>
              </a:ext>
            </a:extLst>
          </p:cNvPr>
          <p:cNvSpPr/>
          <p:nvPr/>
        </p:nvSpPr>
        <p:spPr>
          <a:xfrm>
            <a:off x="657861" y="4896315"/>
            <a:ext cx="235892" cy="2358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a:t>3</a:t>
            </a:r>
            <a:endParaRPr lang="zh-CN" altLang="en-US" sz="1100"/>
          </a:p>
        </p:txBody>
      </p:sp>
      <p:sp>
        <p:nvSpPr>
          <p:cNvPr id="28" name="矩形: 圆角 27">
            <a:extLst>
              <a:ext uri="{FF2B5EF4-FFF2-40B4-BE49-F238E27FC236}">
                <a16:creationId xmlns:a16="http://schemas.microsoft.com/office/drawing/2014/main" id="{34B4AA55-CEE2-F2B4-C894-5E00911B2913}"/>
              </a:ext>
            </a:extLst>
          </p:cNvPr>
          <p:cNvSpPr/>
          <p:nvPr/>
        </p:nvSpPr>
        <p:spPr>
          <a:xfrm>
            <a:off x="660400" y="5438940"/>
            <a:ext cx="2152248" cy="3994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添加文字信息</a:t>
            </a:r>
          </a:p>
        </p:txBody>
      </p:sp>
      <p:cxnSp>
        <p:nvCxnSpPr>
          <p:cNvPr id="31" name="直接连接符 30">
            <a:extLst>
              <a:ext uri="{FF2B5EF4-FFF2-40B4-BE49-F238E27FC236}">
                <a16:creationId xmlns:a16="http://schemas.microsoft.com/office/drawing/2014/main" id="{6655212A-0536-4B4C-810A-E764323907F8}"/>
              </a:ext>
            </a:extLst>
          </p:cNvPr>
          <p:cNvCxnSpPr>
            <a:cxnSpLocks/>
          </p:cNvCxnSpPr>
          <p:nvPr/>
        </p:nvCxnSpPr>
        <p:spPr>
          <a:xfrm>
            <a:off x="4317360" y="5838436"/>
            <a:ext cx="721424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70B47493-3604-9A22-4001-93064E4C4B3B}"/>
              </a:ext>
            </a:extLst>
          </p:cNvPr>
          <p:cNvSpPr txBox="1"/>
          <p:nvPr/>
        </p:nvSpPr>
        <p:spPr>
          <a:xfrm>
            <a:off x="9248172" y="5063037"/>
            <a:ext cx="1643602" cy="338554"/>
          </a:xfrm>
          <a:prstGeom prst="rect">
            <a:avLst/>
          </a:prstGeom>
          <a:noFill/>
        </p:spPr>
        <p:txBody>
          <a:bodyPr wrap="square" rtlCol="0">
            <a:spAutoFit/>
          </a:bodyPr>
          <a:lstStyle/>
          <a:p>
            <a:r>
              <a:rPr lang="zh-CN" altLang="en-US" sz="1600">
                <a:solidFill>
                  <a:schemeClr val="accent1"/>
                </a:solidFill>
                <a:latin typeface="+mj-ea"/>
                <a:ea typeface="+mj-ea"/>
              </a:rPr>
              <a:t>图片标题</a:t>
            </a:r>
          </a:p>
        </p:txBody>
      </p:sp>
      <p:sp>
        <p:nvSpPr>
          <p:cNvPr id="2" name="文本框 1">
            <a:extLst>
              <a:ext uri="{FF2B5EF4-FFF2-40B4-BE49-F238E27FC236}">
                <a16:creationId xmlns:a16="http://schemas.microsoft.com/office/drawing/2014/main" id="{6B00CA7C-AA09-7D65-B7E4-19C5978E692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3" name="箭头: V 形 2">
            <a:extLst>
              <a:ext uri="{FF2B5EF4-FFF2-40B4-BE49-F238E27FC236}">
                <a16:creationId xmlns:a16="http://schemas.microsoft.com/office/drawing/2014/main" id="{2844704E-7AEA-4818-FD2F-A7B3CCA00558}"/>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箭头: V 形 4">
            <a:extLst>
              <a:ext uri="{FF2B5EF4-FFF2-40B4-BE49-F238E27FC236}">
                <a16:creationId xmlns:a16="http://schemas.microsoft.com/office/drawing/2014/main" id="{D27B05E4-9594-E96A-E8ED-8799D5FAF021}"/>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id="{245B08E2-7B2B-C05D-D78B-0CC95D4E5CEC}"/>
              </a:ext>
            </a:extLst>
          </p:cNvPr>
          <p:cNvSpPr txBox="1"/>
          <p:nvPr/>
        </p:nvSpPr>
        <p:spPr>
          <a:xfrm>
            <a:off x="9248171" y="5394600"/>
            <a:ext cx="2152247" cy="307777"/>
          </a:xfrm>
          <a:prstGeom prst="rect">
            <a:avLst/>
          </a:prstGeom>
          <a:noFill/>
        </p:spPr>
        <p:txBody>
          <a:bodyPr wrap="square" rtlCol="0">
            <a:spAutoFit/>
          </a:bodyPr>
          <a:lstStyle/>
          <a:p>
            <a:r>
              <a:rPr lang="zh-CN" altLang="en-US" sz="1400">
                <a:solidFill>
                  <a:schemeClr val="bg1">
                    <a:alpha val="80000"/>
                  </a:schemeClr>
                </a:solidFill>
              </a:rPr>
              <a:t>图片说明图片说明</a:t>
            </a:r>
          </a:p>
        </p:txBody>
      </p:sp>
      <p:sp>
        <p:nvSpPr>
          <p:cNvPr id="14" name="文本框 13">
            <a:extLst>
              <a:ext uri="{FF2B5EF4-FFF2-40B4-BE49-F238E27FC236}">
                <a16:creationId xmlns:a16="http://schemas.microsoft.com/office/drawing/2014/main" id="{CB060F04-7FF3-0EEB-D821-59630716B461}"/>
              </a:ext>
            </a:extLst>
          </p:cNvPr>
          <p:cNvSpPr txBox="1"/>
          <p:nvPr/>
        </p:nvSpPr>
        <p:spPr>
          <a:xfrm>
            <a:off x="6723633" y="5063037"/>
            <a:ext cx="1643602" cy="338554"/>
          </a:xfrm>
          <a:prstGeom prst="rect">
            <a:avLst/>
          </a:prstGeom>
          <a:noFill/>
        </p:spPr>
        <p:txBody>
          <a:bodyPr wrap="square" rtlCol="0">
            <a:spAutoFit/>
          </a:bodyPr>
          <a:lstStyle/>
          <a:p>
            <a:r>
              <a:rPr lang="zh-CN" altLang="en-US" sz="1600">
                <a:solidFill>
                  <a:schemeClr val="accent1"/>
                </a:solidFill>
                <a:latin typeface="+mj-ea"/>
                <a:ea typeface="+mj-ea"/>
              </a:rPr>
              <a:t>图片标题</a:t>
            </a:r>
          </a:p>
        </p:txBody>
      </p:sp>
      <p:sp>
        <p:nvSpPr>
          <p:cNvPr id="17" name="文本框 16">
            <a:extLst>
              <a:ext uri="{FF2B5EF4-FFF2-40B4-BE49-F238E27FC236}">
                <a16:creationId xmlns:a16="http://schemas.microsoft.com/office/drawing/2014/main" id="{44015946-B527-E410-31EF-C195254FA8B4}"/>
              </a:ext>
            </a:extLst>
          </p:cNvPr>
          <p:cNvSpPr txBox="1"/>
          <p:nvPr/>
        </p:nvSpPr>
        <p:spPr>
          <a:xfrm>
            <a:off x="6723632" y="5394600"/>
            <a:ext cx="2152247" cy="307777"/>
          </a:xfrm>
          <a:prstGeom prst="rect">
            <a:avLst/>
          </a:prstGeom>
          <a:noFill/>
        </p:spPr>
        <p:txBody>
          <a:bodyPr wrap="square" rtlCol="0">
            <a:spAutoFit/>
          </a:bodyPr>
          <a:lstStyle/>
          <a:p>
            <a:r>
              <a:rPr lang="zh-CN" altLang="en-US" sz="1400">
                <a:solidFill>
                  <a:schemeClr val="bg1">
                    <a:alpha val="80000"/>
                  </a:schemeClr>
                </a:solidFill>
              </a:rPr>
              <a:t>图片说明图片说明</a:t>
            </a:r>
          </a:p>
        </p:txBody>
      </p:sp>
      <p:sp>
        <p:nvSpPr>
          <p:cNvPr id="18" name="文本框 17">
            <a:extLst>
              <a:ext uri="{FF2B5EF4-FFF2-40B4-BE49-F238E27FC236}">
                <a16:creationId xmlns:a16="http://schemas.microsoft.com/office/drawing/2014/main" id="{8DA9F381-0D7C-31CE-C984-63A51CDDF0A3}"/>
              </a:ext>
            </a:extLst>
          </p:cNvPr>
          <p:cNvSpPr txBox="1"/>
          <p:nvPr/>
        </p:nvSpPr>
        <p:spPr>
          <a:xfrm>
            <a:off x="4204823" y="5063037"/>
            <a:ext cx="1643602" cy="338554"/>
          </a:xfrm>
          <a:prstGeom prst="rect">
            <a:avLst/>
          </a:prstGeom>
          <a:noFill/>
        </p:spPr>
        <p:txBody>
          <a:bodyPr wrap="square" rtlCol="0">
            <a:spAutoFit/>
          </a:bodyPr>
          <a:lstStyle/>
          <a:p>
            <a:r>
              <a:rPr lang="zh-CN" altLang="en-US" sz="1600">
                <a:solidFill>
                  <a:schemeClr val="accent1"/>
                </a:solidFill>
                <a:latin typeface="+mj-ea"/>
                <a:ea typeface="+mj-ea"/>
              </a:rPr>
              <a:t>图片标题</a:t>
            </a:r>
          </a:p>
        </p:txBody>
      </p:sp>
      <p:sp>
        <p:nvSpPr>
          <p:cNvPr id="20" name="文本框 19">
            <a:extLst>
              <a:ext uri="{FF2B5EF4-FFF2-40B4-BE49-F238E27FC236}">
                <a16:creationId xmlns:a16="http://schemas.microsoft.com/office/drawing/2014/main" id="{56AB7824-700F-EA53-B81F-69E438870BED}"/>
              </a:ext>
            </a:extLst>
          </p:cNvPr>
          <p:cNvSpPr txBox="1"/>
          <p:nvPr/>
        </p:nvSpPr>
        <p:spPr>
          <a:xfrm>
            <a:off x="4204822" y="5394600"/>
            <a:ext cx="2152247" cy="307777"/>
          </a:xfrm>
          <a:prstGeom prst="rect">
            <a:avLst/>
          </a:prstGeom>
          <a:noFill/>
        </p:spPr>
        <p:txBody>
          <a:bodyPr wrap="square" rtlCol="0">
            <a:spAutoFit/>
          </a:bodyPr>
          <a:lstStyle/>
          <a:p>
            <a:r>
              <a:rPr lang="zh-CN" altLang="en-US" sz="1400">
                <a:solidFill>
                  <a:schemeClr val="bg1">
                    <a:alpha val="80000"/>
                  </a:schemeClr>
                </a:solidFill>
              </a:rPr>
              <a:t>图片说明图片说明</a:t>
            </a:r>
          </a:p>
        </p:txBody>
      </p:sp>
    </p:spTree>
    <p:extLst>
      <p:ext uri="{BB962C8B-B14F-4D97-AF65-F5344CB8AC3E}">
        <p14:creationId xmlns:p14="http://schemas.microsoft.com/office/powerpoint/2010/main" val="4118490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954C2DB-3A97-6ED2-52E2-5DCE34B5D90D}"/>
              </a:ext>
            </a:extLst>
          </p:cNvPr>
          <p:cNvGrpSpPr/>
          <p:nvPr/>
        </p:nvGrpSpPr>
        <p:grpSpPr>
          <a:xfrm>
            <a:off x="1381548" y="4172516"/>
            <a:ext cx="9413230" cy="369332"/>
            <a:chOff x="1381548" y="4428077"/>
            <a:chExt cx="9413230" cy="369332"/>
          </a:xfrm>
        </p:grpSpPr>
        <p:sp>
          <p:nvSpPr>
            <p:cNvPr id="3" name="时间节点">
              <a:extLst>
                <a:ext uri="{FF2B5EF4-FFF2-40B4-BE49-F238E27FC236}">
                  <a16:creationId xmlns:a16="http://schemas.microsoft.com/office/drawing/2014/main" id="{F257D765-FBB8-DE04-BAD7-D2784AE8FF0F}"/>
                </a:ext>
              </a:extLst>
            </p:cNvPr>
            <p:cNvSpPr/>
            <p:nvPr/>
          </p:nvSpPr>
          <p:spPr>
            <a:xfrm>
              <a:off x="1381548" y="4428077"/>
              <a:ext cx="1569661" cy="369332"/>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charset="-122"/>
                </a:rPr>
                <a:t>添加时间节点</a:t>
              </a:r>
            </a:p>
          </p:txBody>
        </p:sp>
        <p:sp>
          <p:nvSpPr>
            <p:cNvPr id="4" name="时间节点">
              <a:extLst>
                <a:ext uri="{FF2B5EF4-FFF2-40B4-BE49-F238E27FC236}">
                  <a16:creationId xmlns:a16="http://schemas.microsoft.com/office/drawing/2014/main" id="{83CBB867-E49F-C289-AC05-E039BE30500F}"/>
                </a:ext>
              </a:extLst>
            </p:cNvPr>
            <p:cNvSpPr/>
            <p:nvPr/>
          </p:nvSpPr>
          <p:spPr>
            <a:xfrm>
              <a:off x="3996072" y="4428077"/>
              <a:ext cx="1569660" cy="369332"/>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charset="-122"/>
                </a:rPr>
                <a:t>添加时间节点</a:t>
              </a:r>
            </a:p>
          </p:txBody>
        </p:sp>
        <p:sp>
          <p:nvSpPr>
            <p:cNvPr id="5" name="时间节点">
              <a:extLst>
                <a:ext uri="{FF2B5EF4-FFF2-40B4-BE49-F238E27FC236}">
                  <a16:creationId xmlns:a16="http://schemas.microsoft.com/office/drawing/2014/main" id="{EDA70ECA-150A-9413-4C35-C0DBBCEE4775}"/>
                </a:ext>
              </a:extLst>
            </p:cNvPr>
            <p:cNvSpPr/>
            <p:nvPr/>
          </p:nvSpPr>
          <p:spPr>
            <a:xfrm>
              <a:off x="6610595" y="4428077"/>
              <a:ext cx="1569660" cy="369332"/>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charset="-122"/>
                </a:rPr>
                <a:t>添加时间节点</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charset="-122"/>
              </a:endParaRPr>
            </a:p>
          </p:txBody>
        </p:sp>
        <p:sp>
          <p:nvSpPr>
            <p:cNvPr id="6" name="时间节点">
              <a:extLst>
                <a:ext uri="{FF2B5EF4-FFF2-40B4-BE49-F238E27FC236}">
                  <a16:creationId xmlns:a16="http://schemas.microsoft.com/office/drawing/2014/main" id="{FD71A7F9-2EE3-7E71-5764-B57585808C3D}"/>
                </a:ext>
              </a:extLst>
            </p:cNvPr>
            <p:cNvSpPr/>
            <p:nvPr/>
          </p:nvSpPr>
          <p:spPr>
            <a:xfrm>
              <a:off x="9225118" y="4428077"/>
              <a:ext cx="1569660" cy="369332"/>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charset="-122"/>
                </a:rPr>
                <a:t>添加时间节点</a:t>
              </a:r>
            </a:p>
          </p:txBody>
        </p:sp>
      </p:grpSp>
      <p:sp>
        <p:nvSpPr>
          <p:cNvPr id="7" name="50内圆">
            <a:extLst>
              <a:ext uri="{FF2B5EF4-FFF2-40B4-BE49-F238E27FC236}">
                <a16:creationId xmlns:a16="http://schemas.microsoft.com/office/drawing/2014/main" id="{23B07806-0E21-35ED-C443-0C2A1BCB66F0}"/>
              </a:ext>
            </a:extLst>
          </p:cNvPr>
          <p:cNvSpPr>
            <a:spLocks noEditPoints="1"/>
          </p:cNvSpPr>
          <p:nvPr/>
        </p:nvSpPr>
        <p:spPr>
          <a:xfrm>
            <a:off x="4168022" y="2001721"/>
            <a:ext cx="1358193" cy="1364539"/>
          </a:xfrm>
          <a:custGeom>
            <a:avLst/>
            <a:gdLst>
              <a:gd name="txL" fmla="*/ 0 w 294"/>
              <a:gd name="txT" fmla="*/ 0 h 295"/>
              <a:gd name="txR" fmla="*/ 294 w 294"/>
              <a:gd name="txB" fmla="*/ 295 h 295"/>
            </a:gdLst>
            <a:ahLst/>
            <a:cxnLst>
              <a:cxn ang="0">
                <a:pos x="2147483647" y="0"/>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rect l="txL" t="txT" r="txR" b="tx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lumMod val="90000"/>
              <a:alpha val="3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8" name="50">
            <a:extLst>
              <a:ext uri="{FF2B5EF4-FFF2-40B4-BE49-F238E27FC236}">
                <a16:creationId xmlns:a16="http://schemas.microsoft.com/office/drawing/2014/main" id="{1B0ABD94-910B-0831-342C-3CA05BDB6746}"/>
              </a:ext>
            </a:extLst>
          </p:cNvPr>
          <p:cNvSpPr/>
          <p:nvPr/>
        </p:nvSpPr>
        <p:spPr>
          <a:xfrm>
            <a:off x="4475856" y="2486170"/>
            <a:ext cx="740908" cy="400110"/>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US" altLang="zh-CN" sz="2000" b="1" dirty="0">
                <a:solidFill>
                  <a:schemeClr val="bg1"/>
                </a:solidFill>
                <a:latin typeface="微软雅黑" panose="020B0503020204020204" pitchFamily="34" charset="-122"/>
                <a:ea typeface="微软雅黑" panose="020B0503020204020204" pitchFamily="34" charset="-122"/>
                <a:sym typeface="Impact" panose="020B0806030902050204" pitchFamily="34" charset="0"/>
              </a:rPr>
              <a:t>50%</a:t>
            </a:r>
          </a:p>
        </p:txBody>
      </p:sp>
      <p:sp>
        <p:nvSpPr>
          <p:cNvPr id="9" name="任意多边形: 形状 8">
            <a:extLst>
              <a:ext uri="{FF2B5EF4-FFF2-40B4-BE49-F238E27FC236}">
                <a16:creationId xmlns:a16="http://schemas.microsoft.com/office/drawing/2014/main" id="{B9DD5CE6-5135-6121-5693-C562D458BC90}"/>
              </a:ext>
            </a:extLst>
          </p:cNvPr>
          <p:cNvSpPr/>
          <p:nvPr/>
        </p:nvSpPr>
        <p:spPr>
          <a:xfrm>
            <a:off x="3979232" y="1806359"/>
            <a:ext cx="867887" cy="1736778"/>
          </a:xfrm>
          <a:custGeom>
            <a:avLst/>
            <a:gdLst>
              <a:gd name="connsiteX0" fmla="*/ 867887 w 867887"/>
              <a:gd name="connsiteY0" fmla="*/ 0 h 1736778"/>
              <a:gd name="connsiteX1" fmla="*/ 867887 w 867887"/>
              <a:gd name="connsiteY1" fmla="*/ 325284 h 1736778"/>
              <a:gd name="connsiteX2" fmla="*/ 758952 w 867887"/>
              <a:gd name="connsiteY2" fmla="*/ 336265 h 1736778"/>
              <a:gd name="connsiteX3" fmla="*/ 325257 w 867887"/>
              <a:gd name="connsiteY3" fmla="*/ 868389 h 1736778"/>
              <a:gd name="connsiteX4" fmla="*/ 758952 w 867887"/>
              <a:gd name="connsiteY4" fmla="*/ 1400513 h 1736778"/>
              <a:gd name="connsiteX5" fmla="*/ 867887 w 867887"/>
              <a:gd name="connsiteY5" fmla="*/ 1411495 h 1736778"/>
              <a:gd name="connsiteX6" fmla="*/ 867887 w 867887"/>
              <a:gd name="connsiteY6" fmla="*/ 1736778 h 1736778"/>
              <a:gd name="connsiteX7" fmla="*/ 779627 w 867887"/>
              <a:gd name="connsiteY7" fmla="*/ 1732322 h 1736778"/>
              <a:gd name="connsiteX8" fmla="*/ 0 w 867887"/>
              <a:gd name="connsiteY8" fmla="*/ 868389 h 1736778"/>
              <a:gd name="connsiteX9" fmla="*/ 779627 w 867887"/>
              <a:gd name="connsiteY9" fmla="*/ 4457 h 173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7887" h="1736778">
                <a:moveTo>
                  <a:pt x="867887" y="0"/>
                </a:moveTo>
                <a:lnTo>
                  <a:pt x="867887" y="325284"/>
                </a:lnTo>
                <a:lnTo>
                  <a:pt x="758952" y="336265"/>
                </a:lnTo>
                <a:cubicBezTo>
                  <a:pt x="511443" y="386913"/>
                  <a:pt x="325257" y="605908"/>
                  <a:pt x="325257" y="868389"/>
                </a:cubicBezTo>
                <a:cubicBezTo>
                  <a:pt x="325257" y="1130870"/>
                  <a:pt x="511443" y="1349865"/>
                  <a:pt x="758952" y="1400513"/>
                </a:cubicBezTo>
                <a:lnTo>
                  <a:pt x="867887" y="1411495"/>
                </a:lnTo>
                <a:lnTo>
                  <a:pt x="867887" y="1736778"/>
                </a:lnTo>
                <a:lnTo>
                  <a:pt x="779627" y="1732322"/>
                </a:lnTo>
                <a:cubicBezTo>
                  <a:pt x="341722" y="1687850"/>
                  <a:pt x="0" y="1318026"/>
                  <a:pt x="0" y="868389"/>
                </a:cubicBezTo>
                <a:cubicBezTo>
                  <a:pt x="0" y="418752"/>
                  <a:pt x="341722" y="48928"/>
                  <a:pt x="779627" y="44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100内圆">
            <a:extLst>
              <a:ext uri="{FF2B5EF4-FFF2-40B4-BE49-F238E27FC236}">
                <a16:creationId xmlns:a16="http://schemas.microsoft.com/office/drawing/2014/main" id="{8653410F-3BD9-D0F1-B936-9B23C6E1D236}"/>
              </a:ext>
            </a:extLst>
          </p:cNvPr>
          <p:cNvSpPr>
            <a:spLocks noEditPoints="1"/>
          </p:cNvSpPr>
          <p:nvPr/>
        </p:nvSpPr>
        <p:spPr>
          <a:xfrm>
            <a:off x="9333305" y="2006483"/>
            <a:ext cx="1361366" cy="1364539"/>
          </a:xfrm>
          <a:custGeom>
            <a:avLst/>
            <a:gdLst>
              <a:gd name="txL" fmla="*/ 0 w 295"/>
              <a:gd name="txT" fmla="*/ 0 h 295"/>
              <a:gd name="txR" fmla="*/ 295 w 295"/>
              <a:gd name="txB" fmla="*/ 295 h 295"/>
            </a:gdLst>
            <a:ahLst/>
            <a:cxnLst>
              <a:cxn ang="0">
                <a:pos x="2147483647" y="0"/>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rect l="txL" t="txT" r="txR" b="tx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lumMod val="90000"/>
              <a:alpha val="3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1" name="100">
            <a:extLst>
              <a:ext uri="{FF2B5EF4-FFF2-40B4-BE49-F238E27FC236}">
                <a16:creationId xmlns:a16="http://schemas.microsoft.com/office/drawing/2014/main" id="{DA9E718E-7789-1498-3915-4C4DD6B23CF2}"/>
              </a:ext>
            </a:extLst>
          </p:cNvPr>
          <p:cNvSpPr/>
          <p:nvPr/>
        </p:nvSpPr>
        <p:spPr>
          <a:xfrm>
            <a:off x="9564187" y="2489362"/>
            <a:ext cx="899605" cy="400110"/>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US" altLang="zh-CN" sz="2000" b="1" dirty="0">
                <a:solidFill>
                  <a:schemeClr val="bg1"/>
                </a:solidFill>
                <a:latin typeface="微软雅黑" panose="020B0503020204020204" pitchFamily="34" charset="-122"/>
                <a:ea typeface="微软雅黑" panose="020B0503020204020204" pitchFamily="34" charset="-122"/>
                <a:sym typeface="Impact" panose="020B0806030902050204" pitchFamily="34" charset="0"/>
              </a:rPr>
              <a:t>100%</a:t>
            </a:r>
          </a:p>
        </p:txBody>
      </p:sp>
      <p:sp>
        <p:nvSpPr>
          <p:cNvPr id="12" name="圆: 空心 11">
            <a:extLst>
              <a:ext uri="{FF2B5EF4-FFF2-40B4-BE49-F238E27FC236}">
                <a16:creationId xmlns:a16="http://schemas.microsoft.com/office/drawing/2014/main" id="{D9AE25DA-A29E-D431-E56C-BFBEFD469C08}"/>
              </a:ext>
            </a:extLst>
          </p:cNvPr>
          <p:cNvSpPr/>
          <p:nvPr/>
        </p:nvSpPr>
        <p:spPr>
          <a:xfrm>
            <a:off x="9143190" y="1806332"/>
            <a:ext cx="1736834" cy="1736832"/>
          </a:xfrm>
          <a:prstGeom prst="donut">
            <a:avLst>
              <a:gd name="adj" fmla="val 187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75内圆">
            <a:extLst>
              <a:ext uri="{FF2B5EF4-FFF2-40B4-BE49-F238E27FC236}">
                <a16:creationId xmlns:a16="http://schemas.microsoft.com/office/drawing/2014/main" id="{1543A3C9-3CC3-7DDD-3697-CAE4ECAC980C}"/>
              </a:ext>
            </a:extLst>
          </p:cNvPr>
          <p:cNvSpPr>
            <a:spLocks noEditPoints="1"/>
          </p:cNvSpPr>
          <p:nvPr/>
        </p:nvSpPr>
        <p:spPr>
          <a:xfrm>
            <a:off x="6616966" y="2001721"/>
            <a:ext cx="1361366" cy="1364539"/>
          </a:xfrm>
          <a:custGeom>
            <a:avLst/>
            <a:gdLst>
              <a:gd name="txL" fmla="*/ 0 w 295"/>
              <a:gd name="txT" fmla="*/ 0 h 295"/>
              <a:gd name="txR" fmla="*/ 295 w 295"/>
              <a:gd name="txB" fmla="*/ 295 h 295"/>
            </a:gdLst>
            <a:ahLst/>
            <a:cxnLst>
              <a:cxn ang="0">
                <a:pos x="2147483647" y="0"/>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rect l="txL" t="txT" r="txR" b="tx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lumMod val="90000"/>
              <a:alpha val="3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4" name="75">
            <a:extLst>
              <a:ext uri="{FF2B5EF4-FFF2-40B4-BE49-F238E27FC236}">
                <a16:creationId xmlns:a16="http://schemas.microsoft.com/office/drawing/2014/main" id="{7BF008EA-B605-0A77-BE12-091D8A18913D}"/>
              </a:ext>
            </a:extLst>
          </p:cNvPr>
          <p:cNvSpPr/>
          <p:nvPr/>
        </p:nvSpPr>
        <p:spPr>
          <a:xfrm>
            <a:off x="6929967" y="2493313"/>
            <a:ext cx="740908" cy="400110"/>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US" altLang="zh-CN" sz="2000" b="1" dirty="0">
                <a:solidFill>
                  <a:schemeClr val="bg1"/>
                </a:solidFill>
                <a:latin typeface="微软雅黑" panose="020B0503020204020204" pitchFamily="34" charset="-122"/>
                <a:ea typeface="微软雅黑" panose="020B0503020204020204" pitchFamily="34" charset="-122"/>
                <a:sym typeface="Impact" panose="020B0806030902050204" pitchFamily="34" charset="0"/>
              </a:rPr>
              <a:t>75%</a:t>
            </a:r>
          </a:p>
        </p:txBody>
      </p:sp>
      <p:sp>
        <p:nvSpPr>
          <p:cNvPr id="15" name="任意多边形: 形状 14">
            <a:extLst>
              <a:ext uri="{FF2B5EF4-FFF2-40B4-BE49-F238E27FC236}">
                <a16:creationId xmlns:a16="http://schemas.microsoft.com/office/drawing/2014/main" id="{55D73D18-6F5A-F27C-A48B-2219F8EEA82A}"/>
              </a:ext>
            </a:extLst>
          </p:cNvPr>
          <p:cNvSpPr/>
          <p:nvPr/>
        </p:nvSpPr>
        <p:spPr>
          <a:xfrm rot="5400000">
            <a:off x="6466565" y="1806458"/>
            <a:ext cx="1736276" cy="1736706"/>
          </a:xfrm>
          <a:custGeom>
            <a:avLst/>
            <a:gdLst>
              <a:gd name="connsiteX0" fmla="*/ 870361 w 1736276"/>
              <a:gd name="connsiteY0" fmla="*/ 0 h 1736706"/>
              <a:gd name="connsiteX1" fmla="*/ 956650 w 1736276"/>
              <a:gd name="connsiteY1" fmla="*/ 4358 h 1736706"/>
              <a:gd name="connsiteX2" fmla="*/ 1736276 w 1736276"/>
              <a:gd name="connsiteY2" fmla="*/ 868290 h 1736706"/>
              <a:gd name="connsiteX3" fmla="*/ 867859 w 1736276"/>
              <a:gd name="connsiteY3" fmla="*/ 1736706 h 1736706"/>
              <a:gd name="connsiteX4" fmla="*/ 3926 w 1736276"/>
              <a:gd name="connsiteY4" fmla="*/ 957081 h 1736706"/>
              <a:gd name="connsiteX5" fmla="*/ 0 w 1736276"/>
              <a:gd name="connsiteY5" fmla="*/ 879334 h 1736706"/>
              <a:gd name="connsiteX6" fmla="*/ 325813 w 1736276"/>
              <a:gd name="connsiteY6" fmla="*/ 879334 h 1736706"/>
              <a:gd name="connsiteX7" fmla="*/ 335734 w 1736276"/>
              <a:gd name="connsiteY7" fmla="*/ 977755 h 1736706"/>
              <a:gd name="connsiteX8" fmla="*/ 867859 w 1736276"/>
              <a:gd name="connsiteY8" fmla="*/ 1411449 h 1736706"/>
              <a:gd name="connsiteX9" fmla="*/ 1411019 w 1736276"/>
              <a:gd name="connsiteY9" fmla="*/ 868290 h 1736706"/>
              <a:gd name="connsiteX10" fmla="*/ 977325 w 1736276"/>
              <a:gd name="connsiteY10" fmla="*/ 336166 h 1736706"/>
              <a:gd name="connsiteX11" fmla="*/ 870361 w 1736276"/>
              <a:gd name="connsiteY11" fmla="*/ 325383 h 173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36276" h="1736706">
                <a:moveTo>
                  <a:pt x="870361" y="0"/>
                </a:moveTo>
                <a:lnTo>
                  <a:pt x="956650" y="4358"/>
                </a:lnTo>
                <a:cubicBezTo>
                  <a:pt x="1394554" y="48829"/>
                  <a:pt x="1736276" y="418653"/>
                  <a:pt x="1736276" y="868290"/>
                </a:cubicBezTo>
                <a:cubicBezTo>
                  <a:pt x="1736276" y="1347903"/>
                  <a:pt x="1347472" y="1736706"/>
                  <a:pt x="867859" y="1736706"/>
                </a:cubicBezTo>
                <a:cubicBezTo>
                  <a:pt x="418222" y="1736706"/>
                  <a:pt x="48398" y="1394985"/>
                  <a:pt x="3926" y="957081"/>
                </a:cubicBezTo>
                <a:lnTo>
                  <a:pt x="0" y="879334"/>
                </a:lnTo>
                <a:lnTo>
                  <a:pt x="325813" y="879334"/>
                </a:lnTo>
                <a:lnTo>
                  <a:pt x="335734" y="977755"/>
                </a:lnTo>
                <a:cubicBezTo>
                  <a:pt x="386382" y="1225264"/>
                  <a:pt x="605378" y="1411449"/>
                  <a:pt x="867859" y="1411449"/>
                </a:cubicBezTo>
                <a:cubicBezTo>
                  <a:pt x="1167838" y="1411449"/>
                  <a:pt x="1411019" y="1168268"/>
                  <a:pt x="1411019" y="868290"/>
                </a:cubicBezTo>
                <a:cubicBezTo>
                  <a:pt x="1411019" y="605809"/>
                  <a:pt x="1224834" y="386814"/>
                  <a:pt x="977325" y="336166"/>
                </a:cubicBezTo>
                <a:lnTo>
                  <a:pt x="870361" y="3253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25圆">
            <a:extLst>
              <a:ext uri="{FF2B5EF4-FFF2-40B4-BE49-F238E27FC236}">
                <a16:creationId xmlns:a16="http://schemas.microsoft.com/office/drawing/2014/main" id="{C163D673-64E5-14B5-8729-58472C482CD7}"/>
              </a:ext>
            </a:extLst>
          </p:cNvPr>
          <p:cNvSpPr>
            <a:spLocks noEditPoints="1"/>
          </p:cNvSpPr>
          <p:nvPr/>
        </p:nvSpPr>
        <p:spPr>
          <a:xfrm>
            <a:off x="1492378" y="2006483"/>
            <a:ext cx="1361366" cy="1364539"/>
          </a:xfrm>
          <a:custGeom>
            <a:avLst/>
            <a:gdLst>
              <a:gd name="txL" fmla="*/ 0 w 295"/>
              <a:gd name="txT" fmla="*/ 0 h 295"/>
              <a:gd name="txR" fmla="*/ 295 w 295"/>
              <a:gd name="txB" fmla="*/ 295 h 295"/>
            </a:gdLst>
            <a:ahLst/>
            <a:cxnLst>
              <a:cxn ang="0">
                <a:pos x="2147483647" y="0"/>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rect l="txL" t="txT" r="txR" b="tx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lumMod val="90000"/>
              <a:alpha val="3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7" name="25">
            <a:extLst>
              <a:ext uri="{FF2B5EF4-FFF2-40B4-BE49-F238E27FC236}">
                <a16:creationId xmlns:a16="http://schemas.microsoft.com/office/drawing/2014/main" id="{E072ECF4-FD50-438F-92D8-01FB2A312F8C}"/>
              </a:ext>
            </a:extLst>
          </p:cNvPr>
          <p:cNvSpPr/>
          <p:nvPr/>
        </p:nvSpPr>
        <p:spPr>
          <a:xfrm>
            <a:off x="1802608" y="2489362"/>
            <a:ext cx="740908" cy="400110"/>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US" altLang="zh-CN" sz="2000" b="1" dirty="0">
                <a:solidFill>
                  <a:schemeClr val="bg1"/>
                </a:solidFill>
                <a:latin typeface="微软雅黑" panose="020B0503020204020204" pitchFamily="34" charset="-122"/>
                <a:ea typeface="微软雅黑" panose="020B0503020204020204" pitchFamily="34" charset="-122"/>
                <a:sym typeface="Impact" panose="020B0806030902050204" pitchFamily="34" charset="0"/>
              </a:rPr>
              <a:t>25%</a:t>
            </a:r>
          </a:p>
        </p:txBody>
      </p:sp>
      <p:sp>
        <p:nvSpPr>
          <p:cNvPr id="18" name="任意多边形 77">
            <a:extLst>
              <a:ext uri="{FF2B5EF4-FFF2-40B4-BE49-F238E27FC236}">
                <a16:creationId xmlns:a16="http://schemas.microsoft.com/office/drawing/2014/main" id="{AF5D6F70-E161-8E89-E7F3-8DB3CD79A097}"/>
              </a:ext>
            </a:extLst>
          </p:cNvPr>
          <p:cNvSpPr/>
          <p:nvPr/>
        </p:nvSpPr>
        <p:spPr>
          <a:xfrm>
            <a:off x="1302263" y="1806332"/>
            <a:ext cx="909178" cy="895584"/>
          </a:xfrm>
          <a:custGeom>
            <a:avLst/>
            <a:gdLst>
              <a:gd name="connsiteX0" fmla="*/ 868417 w 909178"/>
              <a:gd name="connsiteY0" fmla="*/ 0 h 895584"/>
              <a:gd name="connsiteX1" fmla="*/ 909178 w 909178"/>
              <a:gd name="connsiteY1" fmla="*/ 2058 h 895584"/>
              <a:gd name="connsiteX2" fmla="*/ 909178 w 909178"/>
              <a:gd name="connsiteY2" fmla="*/ 329366 h 895584"/>
              <a:gd name="connsiteX3" fmla="*/ 868417 w 909178"/>
              <a:gd name="connsiteY3" fmla="*/ 325257 h 895584"/>
              <a:gd name="connsiteX4" fmla="*/ 325257 w 909178"/>
              <a:gd name="connsiteY4" fmla="*/ 868416 h 895584"/>
              <a:gd name="connsiteX5" fmla="*/ 327996 w 909178"/>
              <a:gd name="connsiteY5" fmla="*/ 895584 h 895584"/>
              <a:gd name="connsiteX6" fmla="*/ 1372 w 909178"/>
              <a:gd name="connsiteY6" fmla="*/ 895584 h 895584"/>
              <a:gd name="connsiteX7" fmla="*/ 0 w 909178"/>
              <a:gd name="connsiteY7" fmla="*/ 868416 h 895584"/>
              <a:gd name="connsiteX8" fmla="*/ 868417 w 909178"/>
              <a:gd name="connsiteY8" fmla="*/ 0 h 895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178" h="895584">
                <a:moveTo>
                  <a:pt x="868417" y="0"/>
                </a:moveTo>
                <a:lnTo>
                  <a:pt x="909178" y="2058"/>
                </a:lnTo>
                <a:lnTo>
                  <a:pt x="909178" y="329366"/>
                </a:lnTo>
                <a:lnTo>
                  <a:pt x="868417" y="325257"/>
                </a:lnTo>
                <a:cubicBezTo>
                  <a:pt x="568438" y="325257"/>
                  <a:pt x="325257" y="568438"/>
                  <a:pt x="325257" y="868416"/>
                </a:cubicBezTo>
                <a:lnTo>
                  <a:pt x="327996" y="895584"/>
                </a:lnTo>
                <a:lnTo>
                  <a:pt x="1372" y="895584"/>
                </a:lnTo>
                <a:lnTo>
                  <a:pt x="0" y="868416"/>
                </a:lnTo>
                <a:cubicBezTo>
                  <a:pt x="0" y="388803"/>
                  <a:pt x="388804" y="0"/>
                  <a:pt x="86841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9" name="直接连接符 18">
            <a:extLst>
              <a:ext uri="{FF2B5EF4-FFF2-40B4-BE49-F238E27FC236}">
                <a16:creationId xmlns:a16="http://schemas.microsoft.com/office/drawing/2014/main" id="{90308A72-F36C-E2FB-6915-A15BBBE9DEF9}"/>
              </a:ext>
            </a:extLst>
          </p:cNvPr>
          <p:cNvSpPr/>
          <p:nvPr/>
        </p:nvSpPr>
        <p:spPr>
          <a:xfrm>
            <a:off x="662305" y="4029420"/>
            <a:ext cx="10867390" cy="1"/>
          </a:xfrm>
          <a:prstGeom prst="line">
            <a:avLst/>
          </a:prstGeom>
          <a:ln w="6350" cap="flat" cmpd="sng">
            <a:solidFill>
              <a:schemeClr val="accent1">
                <a:alpha val="85000"/>
              </a:schemeClr>
            </a:solidFill>
            <a:prstDash val="solid"/>
            <a:bevel/>
            <a:headEnd type="none" w="med" len="med"/>
            <a:tailEnd type="none" w="med" len="med"/>
          </a:ln>
        </p:spPr>
      </p:sp>
      <p:sp>
        <p:nvSpPr>
          <p:cNvPr id="20" name="椭圆 19">
            <a:extLst>
              <a:ext uri="{FF2B5EF4-FFF2-40B4-BE49-F238E27FC236}">
                <a16:creationId xmlns:a16="http://schemas.microsoft.com/office/drawing/2014/main" id="{0D7A6043-9665-1325-C725-3D9BB9784E7F}"/>
              </a:ext>
            </a:extLst>
          </p:cNvPr>
          <p:cNvSpPr/>
          <p:nvPr/>
        </p:nvSpPr>
        <p:spPr>
          <a:xfrm>
            <a:off x="2124786" y="3985387"/>
            <a:ext cx="96552" cy="9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椭圆 20">
            <a:extLst>
              <a:ext uri="{FF2B5EF4-FFF2-40B4-BE49-F238E27FC236}">
                <a16:creationId xmlns:a16="http://schemas.microsoft.com/office/drawing/2014/main" id="{9B139EAF-A786-3F07-76E6-2C96E1232E7F}"/>
              </a:ext>
            </a:extLst>
          </p:cNvPr>
          <p:cNvSpPr/>
          <p:nvPr/>
        </p:nvSpPr>
        <p:spPr>
          <a:xfrm>
            <a:off x="9971158" y="3985387"/>
            <a:ext cx="96552" cy="9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a:extLst>
              <a:ext uri="{FF2B5EF4-FFF2-40B4-BE49-F238E27FC236}">
                <a16:creationId xmlns:a16="http://schemas.microsoft.com/office/drawing/2014/main" id="{E5B84B03-5B48-C1C9-BB0E-9CF7DBFF2AC5}"/>
              </a:ext>
            </a:extLst>
          </p:cNvPr>
          <p:cNvSpPr/>
          <p:nvPr/>
        </p:nvSpPr>
        <p:spPr>
          <a:xfrm>
            <a:off x="4740243" y="3985387"/>
            <a:ext cx="96552" cy="9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a:extLst>
              <a:ext uri="{FF2B5EF4-FFF2-40B4-BE49-F238E27FC236}">
                <a16:creationId xmlns:a16="http://schemas.microsoft.com/office/drawing/2014/main" id="{95409859-42BA-CAA3-9630-A405594A933F}"/>
              </a:ext>
            </a:extLst>
          </p:cNvPr>
          <p:cNvSpPr/>
          <p:nvPr/>
        </p:nvSpPr>
        <p:spPr>
          <a:xfrm>
            <a:off x="7355700" y="3985387"/>
            <a:ext cx="96552" cy="9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文本框 23">
            <a:extLst>
              <a:ext uri="{FF2B5EF4-FFF2-40B4-BE49-F238E27FC236}">
                <a16:creationId xmlns:a16="http://schemas.microsoft.com/office/drawing/2014/main" id="{2B193E80-0BDA-D24E-07F0-8C699CF236FE}"/>
              </a:ext>
            </a:extLst>
          </p:cNvPr>
          <p:cNvSpPr txBox="1"/>
          <p:nvPr/>
        </p:nvSpPr>
        <p:spPr>
          <a:xfrm>
            <a:off x="553986" y="4968240"/>
            <a:ext cx="11043654" cy="883190"/>
          </a:xfrm>
          <a:prstGeom prst="rect">
            <a:avLst/>
          </a:prstGeom>
          <a:noFill/>
        </p:spPr>
        <p:txBody>
          <a:bodyPr wrap="square" rtlCol="0">
            <a:spAutoFit/>
          </a:bodyPr>
          <a:lstStyle/>
          <a:p>
            <a:pPr algn="just">
              <a:lnSpc>
                <a:spcPct val="150000"/>
              </a:lnSpc>
            </a:pPr>
            <a:r>
              <a:rPr lang="en-US" altLang="zh-CN" dirty="0">
                <a:solidFill>
                  <a:schemeClr val="bg1"/>
                </a:solidFill>
              </a:rPr>
              <a:t>51PPT</a:t>
            </a:r>
            <a:r>
              <a:rPr lang="zh-CN" altLang="en-US" dirty="0">
                <a:solidFill>
                  <a:schemeClr val="bg1"/>
                </a:solidFill>
              </a:rPr>
              <a:t>模板网，幻灯片演示模板及素材免费下载！</a:t>
            </a:r>
          </a:p>
          <a:p>
            <a:pPr algn="just">
              <a:lnSpc>
                <a:spcPct val="150000"/>
              </a:lnSpc>
            </a:pPr>
            <a:r>
              <a:rPr lang="en-US" altLang="zh-CN" dirty="0">
                <a:solidFill>
                  <a:schemeClr val="bg1"/>
                </a:solidFill>
              </a:rPr>
              <a:t>51PPT</a:t>
            </a:r>
            <a:r>
              <a:rPr lang="zh-CN" altLang="en-US" dirty="0">
                <a:solidFill>
                  <a:schemeClr val="bg1"/>
                </a:solidFill>
              </a:rPr>
              <a:t>模板网 官网唯一网址：</a:t>
            </a:r>
            <a:r>
              <a:rPr lang="en-US" altLang="zh-CN" dirty="0">
                <a:solidFill>
                  <a:schemeClr val="bg1"/>
                </a:solidFill>
              </a:rPr>
              <a:t>www.51pptmoban.com</a:t>
            </a:r>
            <a:endParaRPr lang="zh-CN" altLang="en-US" dirty="0">
              <a:solidFill>
                <a:schemeClr val="bg1"/>
              </a:solidFill>
            </a:endParaRPr>
          </a:p>
        </p:txBody>
      </p:sp>
      <p:sp>
        <p:nvSpPr>
          <p:cNvPr id="25" name="文本框 24">
            <a:extLst>
              <a:ext uri="{FF2B5EF4-FFF2-40B4-BE49-F238E27FC236}">
                <a16:creationId xmlns:a16="http://schemas.microsoft.com/office/drawing/2014/main" id="{755F989C-CCB0-5E4A-9A0E-47A2817929B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26" name="箭头: V 形 25">
            <a:extLst>
              <a:ext uri="{FF2B5EF4-FFF2-40B4-BE49-F238E27FC236}">
                <a16:creationId xmlns:a16="http://schemas.microsoft.com/office/drawing/2014/main" id="{D5D68333-7747-5A09-96AE-CB3B91FE1D52}"/>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箭头: V 形 26">
            <a:extLst>
              <a:ext uri="{FF2B5EF4-FFF2-40B4-BE49-F238E27FC236}">
                <a16:creationId xmlns:a16="http://schemas.microsoft.com/office/drawing/2014/main" id="{EDEEA2CB-A860-D223-C2D3-6E92A572AB82}"/>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110373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RESULTS</a:t>
            </a:r>
          </a:p>
        </p:txBody>
      </p:sp>
      <p:sp>
        <p:nvSpPr>
          <p:cNvPr id="2" name="文本框 1">
            <a:extLst>
              <a:ext uri="{FF2B5EF4-FFF2-40B4-BE49-F238E27FC236}">
                <a16:creationId xmlns:a16="http://schemas.microsoft.com/office/drawing/2014/main" id="{6B00CA7C-AA09-7D65-B7E4-19C5978E692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3" name="箭头: V 形 2">
            <a:extLst>
              <a:ext uri="{FF2B5EF4-FFF2-40B4-BE49-F238E27FC236}">
                <a16:creationId xmlns:a16="http://schemas.microsoft.com/office/drawing/2014/main" id="{2844704E-7AEA-4818-FD2F-A7B3CCA00558}"/>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箭头: V 形 4">
            <a:extLst>
              <a:ext uri="{FF2B5EF4-FFF2-40B4-BE49-F238E27FC236}">
                <a16:creationId xmlns:a16="http://schemas.microsoft.com/office/drawing/2014/main" id="{D27B05E4-9594-E96A-E8ED-8799D5FAF021}"/>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a:extLst>
              <a:ext uri="{FF2B5EF4-FFF2-40B4-BE49-F238E27FC236}">
                <a16:creationId xmlns:a16="http://schemas.microsoft.com/office/drawing/2014/main" id="{8326A6AF-FD4F-468D-0611-479C9758306B}"/>
              </a:ext>
            </a:extLst>
          </p:cNvPr>
          <p:cNvGrpSpPr/>
          <p:nvPr/>
        </p:nvGrpSpPr>
        <p:grpSpPr>
          <a:xfrm>
            <a:off x="5889568" y="1554479"/>
            <a:ext cx="6126480" cy="4084322"/>
            <a:chOff x="5889568" y="1554479"/>
            <a:chExt cx="6126480" cy="4084322"/>
          </a:xfrm>
        </p:grpSpPr>
        <p:sp>
          <p:nvSpPr>
            <p:cNvPr id="7" name="矩形 6">
              <a:extLst>
                <a:ext uri="{FF2B5EF4-FFF2-40B4-BE49-F238E27FC236}">
                  <a16:creationId xmlns:a16="http://schemas.microsoft.com/office/drawing/2014/main" id="{5D8EC677-C81D-6CB1-72C1-D8A814FA679F}"/>
                </a:ext>
              </a:extLst>
            </p:cNvPr>
            <p:cNvSpPr/>
            <p:nvPr/>
          </p:nvSpPr>
          <p:spPr>
            <a:xfrm>
              <a:off x="5889568" y="1554479"/>
              <a:ext cx="6126480" cy="4084322"/>
            </a:xfrm>
            <a:prstGeom prst="rect">
              <a:avLst/>
            </a:prstGeom>
            <a:ln>
              <a:noFill/>
            </a:ln>
          </p:spPr>
        </p:sp>
        <p:sp>
          <p:nvSpPr>
            <p:cNvPr id="8" name="任意多边形: 形状 7">
              <a:extLst>
                <a:ext uri="{FF2B5EF4-FFF2-40B4-BE49-F238E27FC236}">
                  <a16:creationId xmlns:a16="http://schemas.microsoft.com/office/drawing/2014/main" id="{09F160BE-4621-F35C-C715-F889731A169E}"/>
                </a:ext>
              </a:extLst>
            </p:cNvPr>
            <p:cNvSpPr/>
            <p:nvPr/>
          </p:nvSpPr>
          <p:spPr>
            <a:xfrm>
              <a:off x="7727511" y="1605533"/>
              <a:ext cx="2450593" cy="2450593"/>
            </a:xfrm>
            <a:custGeom>
              <a:avLst/>
              <a:gdLst>
                <a:gd name="connsiteX0" fmla="*/ 0 w 2450593"/>
                <a:gd name="connsiteY0" fmla="*/ 1225297 h 2450593"/>
                <a:gd name="connsiteX1" fmla="*/ 1225297 w 2450593"/>
                <a:gd name="connsiteY1" fmla="*/ 0 h 2450593"/>
                <a:gd name="connsiteX2" fmla="*/ 2450594 w 2450593"/>
                <a:gd name="connsiteY2" fmla="*/ 1225297 h 2450593"/>
                <a:gd name="connsiteX3" fmla="*/ 1225297 w 2450593"/>
                <a:gd name="connsiteY3" fmla="*/ 2450594 h 2450593"/>
                <a:gd name="connsiteX4" fmla="*/ 0 w 2450593"/>
                <a:gd name="connsiteY4" fmla="*/ 1225297 h 245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593" h="2450593">
                  <a:moveTo>
                    <a:pt x="0" y="1225297"/>
                  </a:moveTo>
                  <a:cubicBezTo>
                    <a:pt x="0" y="548584"/>
                    <a:pt x="548584" y="0"/>
                    <a:pt x="1225297" y="0"/>
                  </a:cubicBezTo>
                  <a:cubicBezTo>
                    <a:pt x="1902010" y="0"/>
                    <a:pt x="2450594" y="548584"/>
                    <a:pt x="2450594" y="1225297"/>
                  </a:cubicBezTo>
                  <a:cubicBezTo>
                    <a:pt x="2450594" y="1902010"/>
                    <a:pt x="1902010" y="2450594"/>
                    <a:pt x="1225297" y="2450594"/>
                  </a:cubicBezTo>
                  <a:cubicBezTo>
                    <a:pt x="548584" y="2450594"/>
                    <a:pt x="0" y="1902010"/>
                    <a:pt x="0" y="1225297"/>
                  </a:cubicBezTo>
                  <a:close/>
                </a:path>
              </a:pathLst>
            </a:custGeom>
            <a:gradFill flip="none" rotWithShape="1">
              <a:gsLst>
                <a:gs pos="100000">
                  <a:schemeClr val="accent1">
                    <a:alpha val="63000"/>
                  </a:schemeClr>
                </a:gs>
                <a:gs pos="11000">
                  <a:schemeClr val="accent1">
                    <a:alpha val="10000"/>
                  </a:schemeClr>
                </a:gs>
              </a:gsLst>
              <a:lin ang="5400000" scaled="0"/>
              <a:tileRect/>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26746" tIns="428853" rIns="326746" bIns="918974" numCol="1" spcCol="1270" anchor="ctr" anchorCtr="0">
              <a:noAutofit/>
            </a:bodyPr>
            <a:lstStyle/>
            <a:p>
              <a:pPr marL="0" lvl="0" indent="0" algn="ctr" defTabSz="2355850">
                <a:lnSpc>
                  <a:spcPct val="90000"/>
                </a:lnSpc>
                <a:spcBef>
                  <a:spcPct val="0"/>
                </a:spcBef>
                <a:spcAft>
                  <a:spcPct val="35000"/>
                </a:spcAft>
                <a:buNone/>
              </a:pPr>
              <a:endParaRPr lang="zh-CN" altLang="en-US" sz="5300" kern="1200"/>
            </a:p>
          </p:txBody>
        </p:sp>
        <p:sp>
          <p:nvSpPr>
            <p:cNvPr id="9" name="任意多边形: 形状 8">
              <a:extLst>
                <a:ext uri="{FF2B5EF4-FFF2-40B4-BE49-F238E27FC236}">
                  <a16:creationId xmlns:a16="http://schemas.microsoft.com/office/drawing/2014/main" id="{012530CE-6AFF-F9D4-6B46-6D1CA91CA0F6}"/>
                </a:ext>
              </a:extLst>
            </p:cNvPr>
            <p:cNvSpPr/>
            <p:nvPr/>
          </p:nvSpPr>
          <p:spPr>
            <a:xfrm>
              <a:off x="8611767" y="3137153"/>
              <a:ext cx="2450593" cy="2450593"/>
            </a:xfrm>
            <a:custGeom>
              <a:avLst/>
              <a:gdLst>
                <a:gd name="connsiteX0" fmla="*/ 0 w 2450593"/>
                <a:gd name="connsiteY0" fmla="*/ 1225297 h 2450593"/>
                <a:gd name="connsiteX1" fmla="*/ 1225297 w 2450593"/>
                <a:gd name="connsiteY1" fmla="*/ 0 h 2450593"/>
                <a:gd name="connsiteX2" fmla="*/ 2450594 w 2450593"/>
                <a:gd name="connsiteY2" fmla="*/ 1225297 h 2450593"/>
                <a:gd name="connsiteX3" fmla="*/ 1225297 w 2450593"/>
                <a:gd name="connsiteY3" fmla="*/ 2450594 h 2450593"/>
                <a:gd name="connsiteX4" fmla="*/ 0 w 2450593"/>
                <a:gd name="connsiteY4" fmla="*/ 1225297 h 245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593" h="2450593">
                  <a:moveTo>
                    <a:pt x="0" y="1225297"/>
                  </a:moveTo>
                  <a:cubicBezTo>
                    <a:pt x="0" y="548584"/>
                    <a:pt x="548584" y="0"/>
                    <a:pt x="1225297" y="0"/>
                  </a:cubicBezTo>
                  <a:cubicBezTo>
                    <a:pt x="1902010" y="0"/>
                    <a:pt x="2450594" y="548584"/>
                    <a:pt x="2450594" y="1225297"/>
                  </a:cubicBezTo>
                  <a:cubicBezTo>
                    <a:pt x="2450594" y="1902010"/>
                    <a:pt x="1902010" y="2450594"/>
                    <a:pt x="1225297" y="2450594"/>
                  </a:cubicBezTo>
                  <a:cubicBezTo>
                    <a:pt x="548584" y="2450594"/>
                    <a:pt x="0" y="1902010"/>
                    <a:pt x="0" y="1225297"/>
                  </a:cubicBezTo>
                  <a:close/>
                </a:path>
              </a:pathLst>
            </a:custGeom>
            <a:gradFill>
              <a:gsLst>
                <a:gs pos="100000">
                  <a:schemeClr val="accent1">
                    <a:alpha val="63000"/>
                  </a:schemeClr>
                </a:gs>
                <a:gs pos="11000">
                  <a:schemeClr val="accent1">
                    <a:alpha val="10000"/>
                  </a:schemeClr>
                </a:gs>
              </a:gsLst>
              <a:lin ang="13500000" scaled="0"/>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9473" tIns="633070" rIns="230765" bIns="469697" numCol="1" spcCol="1270" anchor="ctr" anchorCtr="0">
              <a:noAutofit/>
            </a:bodyPr>
            <a:lstStyle/>
            <a:p>
              <a:pPr marL="0" lvl="0" indent="0" algn="ctr" defTabSz="2222500">
                <a:lnSpc>
                  <a:spcPct val="90000"/>
                </a:lnSpc>
                <a:spcBef>
                  <a:spcPct val="0"/>
                </a:spcBef>
                <a:spcAft>
                  <a:spcPct val="35000"/>
                </a:spcAft>
                <a:buNone/>
              </a:pPr>
              <a:endParaRPr lang="zh-CN" altLang="en-US" sz="5000" kern="1200"/>
            </a:p>
          </p:txBody>
        </p:sp>
        <p:sp>
          <p:nvSpPr>
            <p:cNvPr id="29" name="任意多边形: 形状 28">
              <a:extLst>
                <a:ext uri="{FF2B5EF4-FFF2-40B4-BE49-F238E27FC236}">
                  <a16:creationId xmlns:a16="http://schemas.microsoft.com/office/drawing/2014/main" id="{51B07C4A-30F3-8FD2-EC8E-97586E35B18F}"/>
                </a:ext>
              </a:extLst>
            </p:cNvPr>
            <p:cNvSpPr/>
            <p:nvPr/>
          </p:nvSpPr>
          <p:spPr>
            <a:xfrm>
              <a:off x="6843255" y="3137153"/>
              <a:ext cx="2450593" cy="2450593"/>
            </a:xfrm>
            <a:custGeom>
              <a:avLst/>
              <a:gdLst>
                <a:gd name="connsiteX0" fmla="*/ 0 w 2450593"/>
                <a:gd name="connsiteY0" fmla="*/ 1225297 h 2450593"/>
                <a:gd name="connsiteX1" fmla="*/ 1225297 w 2450593"/>
                <a:gd name="connsiteY1" fmla="*/ 0 h 2450593"/>
                <a:gd name="connsiteX2" fmla="*/ 2450594 w 2450593"/>
                <a:gd name="connsiteY2" fmla="*/ 1225297 h 2450593"/>
                <a:gd name="connsiteX3" fmla="*/ 1225297 w 2450593"/>
                <a:gd name="connsiteY3" fmla="*/ 2450594 h 2450593"/>
                <a:gd name="connsiteX4" fmla="*/ 0 w 2450593"/>
                <a:gd name="connsiteY4" fmla="*/ 1225297 h 245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0593" h="2450593">
                  <a:moveTo>
                    <a:pt x="0" y="1225297"/>
                  </a:moveTo>
                  <a:cubicBezTo>
                    <a:pt x="0" y="548584"/>
                    <a:pt x="548584" y="0"/>
                    <a:pt x="1225297" y="0"/>
                  </a:cubicBezTo>
                  <a:cubicBezTo>
                    <a:pt x="1902010" y="0"/>
                    <a:pt x="2450594" y="548584"/>
                    <a:pt x="2450594" y="1225297"/>
                  </a:cubicBezTo>
                  <a:cubicBezTo>
                    <a:pt x="2450594" y="1902010"/>
                    <a:pt x="1902010" y="2450594"/>
                    <a:pt x="1225297" y="2450594"/>
                  </a:cubicBezTo>
                  <a:cubicBezTo>
                    <a:pt x="548584" y="2450594"/>
                    <a:pt x="0" y="1902010"/>
                    <a:pt x="0" y="1225297"/>
                  </a:cubicBezTo>
                  <a:close/>
                </a:path>
              </a:pathLst>
            </a:custGeom>
            <a:gradFill>
              <a:gsLst>
                <a:gs pos="100000">
                  <a:schemeClr val="accent1">
                    <a:alpha val="63000"/>
                  </a:schemeClr>
                </a:gs>
                <a:gs pos="11000">
                  <a:schemeClr val="accent1">
                    <a:alpha val="20000"/>
                  </a:schemeClr>
                </a:gs>
              </a:gsLst>
              <a:lin ang="18000000" scaled="0"/>
            </a:gra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30764" tIns="633070" rIns="749474" bIns="469697" numCol="1" spcCol="1270" anchor="ctr" anchorCtr="0">
              <a:noAutofit/>
            </a:bodyPr>
            <a:lstStyle/>
            <a:p>
              <a:pPr marL="0" lvl="0" indent="0" algn="ctr" defTabSz="2222500">
                <a:lnSpc>
                  <a:spcPct val="90000"/>
                </a:lnSpc>
                <a:spcBef>
                  <a:spcPct val="0"/>
                </a:spcBef>
                <a:spcAft>
                  <a:spcPct val="35000"/>
                </a:spcAft>
                <a:buNone/>
              </a:pPr>
              <a:endParaRPr lang="zh-CN" altLang="en-US" sz="5000" kern="1200"/>
            </a:p>
          </p:txBody>
        </p:sp>
      </p:grpSp>
      <p:pic>
        <p:nvPicPr>
          <p:cNvPr id="32" name="图形 31">
            <a:extLst>
              <a:ext uri="{FF2B5EF4-FFF2-40B4-BE49-F238E27FC236}">
                <a16:creationId xmlns:a16="http://schemas.microsoft.com/office/drawing/2014/main" id="{0FBE447D-D669-1F2D-7D8E-3EA16381A0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41535" y="3853551"/>
            <a:ext cx="612000" cy="612000"/>
          </a:xfrm>
          <a:prstGeom prst="rect">
            <a:avLst/>
          </a:prstGeom>
        </p:spPr>
      </p:pic>
      <p:pic>
        <p:nvPicPr>
          <p:cNvPr id="34" name="图形 33">
            <a:extLst>
              <a:ext uri="{FF2B5EF4-FFF2-40B4-BE49-F238E27FC236}">
                <a16:creationId xmlns:a16="http://schemas.microsoft.com/office/drawing/2014/main" id="{8E0FDD48-A675-4A81-5043-F9C5243D7A6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78382" y="3853551"/>
            <a:ext cx="612000" cy="612000"/>
          </a:xfrm>
          <a:prstGeom prst="rect">
            <a:avLst/>
          </a:prstGeom>
        </p:spPr>
      </p:pic>
      <p:pic>
        <p:nvPicPr>
          <p:cNvPr id="37" name="图形 36">
            <a:extLst>
              <a:ext uri="{FF2B5EF4-FFF2-40B4-BE49-F238E27FC236}">
                <a16:creationId xmlns:a16="http://schemas.microsoft.com/office/drawing/2014/main" id="{FC10CD31-F465-4B04-0006-1ADD7229AA6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46807" y="2065343"/>
            <a:ext cx="612000" cy="612000"/>
          </a:xfrm>
          <a:prstGeom prst="rect">
            <a:avLst/>
          </a:prstGeom>
        </p:spPr>
      </p:pic>
      <p:sp>
        <p:nvSpPr>
          <p:cNvPr id="38" name="文本框 37">
            <a:extLst>
              <a:ext uri="{FF2B5EF4-FFF2-40B4-BE49-F238E27FC236}">
                <a16:creationId xmlns:a16="http://schemas.microsoft.com/office/drawing/2014/main" id="{852B27A6-C319-BEBA-16B5-7DC3FCA3D3F9}"/>
              </a:ext>
            </a:extLst>
          </p:cNvPr>
          <p:cNvSpPr txBox="1"/>
          <p:nvPr/>
        </p:nvSpPr>
        <p:spPr>
          <a:xfrm>
            <a:off x="8336281" y="2830829"/>
            <a:ext cx="1374336" cy="400110"/>
          </a:xfrm>
          <a:prstGeom prst="rect">
            <a:avLst/>
          </a:prstGeom>
          <a:noFill/>
        </p:spPr>
        <p:txBody>
          <a:bodyPr wrap="square" rtlCol="0">
            <a:spAutoFit/>
          </a:bodyPr>
          <a:lstStyle/>
          <a:p>
            <a:pPr algn="ctr"/>
            <a:r>
              <a:rPr lang="zh-CN" altLang="en-US" sz="2000">
                <a:solidFill>
                  <a:schemeClr val="bg1"/>
                </a:solidFill>
                <a:latin typeface="+mj-ea"/>
                <a:ea typeface="+mj-ea"/>
              </a:rPr>
              <a:t>添加文字</a:t>
            </a:r>
          </a:p>
        </p:txBody>
      </p:sp>
      <p:sp>
        <p:nvSpPr>
          <p:cNvPr id="39" name="文本框 38">
            <a:extLst>
              <a:ext uri="{FF2B5EF4-FFF2-40B4-BE49-F238E27FC236}">
                <a16:creationId xmlns:a16="http://schemas.microsoft.com/office/drawing/2014/main" id="{228E6D48-3D30-F529-F28E-FD41182D8BF6}"/>
              </a:ext>
            </a:extLst>
          </p:cNvPr>
          <p:cNvSpPr txBox="1"/>
          <p:nvPr/>
        </p:nvSpPr>
        <p:spPr>
          <a:xfrm>
            <a:off x="7237431" y="4747378"/>
            <a:ext cx="1374336" cy="400110"/>
          </a:xfrm>
          <a:prstGeom prst="rect">
            <a:avLst/>
          </a:prstGeom>
          <a:noFill/>
        </p:spPr>
        <p:txBody>
          <a:bodyPr wrap="square" rtlCol="0">
            <a:spAutoFit/>
          </a:bodyPr>
          <a:lstStyle/>
          <a:p>
            <a:pPr algn="ctr"/>
            <a:r>
              <a:rPr lang="zh-CN" altLang="en-US" sz="2000">
                <a:solidFill>
                  <a:schemeClr val="bg1"/>
                </a:solidFill>
                <a:latin typeface="+mj-ea"/>
                <a:ea typeface="+mj-ea"/>
              </a:rPr>
              <a:t>添加文字</a:t>
            </a:r>
          </a:p>
        </p:txBody>
      </p:sp>
      <p:sp>
        <p:nvSpPr>
          <p:cNvPr id="40" name="文本框 39">
            <a:extLst>
              <a:ext uri="{FF2B5EF4-FFF2-40B4-BE49-F238E27FC236}">
                <a16:creationId xmlns:a16="http://schemas.microsoft.com/office/drawing/2014/main" id="{6B16FA61-06ED-1496-00A4-E10650E3CCF9}"/>
              </a:ext>
            </a:extLst>
          </p:cNvPr>
          <p:cNvSpPr txBox="1"/>
          <p:nvPr/>
        </p:nvSpPr>
        <p:spPr>
          <a:xfrm>
            <a:off x="9539491" y="4747378"/>
            <a:ext cx="1374336" cy="400110"/>
          </a:xfrm>
          <a:prstGeom prst="rect">
            <a:avLst/>
          </a:prstGeom>
          <a:noFill/>
        </p:spPr>
        <p:txBody>
          <a:bodyPr wrap="square" rtlCol="0">
            <a:spAutoFit/>
          </a:bodyPr>
          <a:lstStyle/>
          <a:p>
            <a:pPr algn="ctr"/>
            <a:r>
              <a:rPr lang="zh-CN" altLang="en-US" sz="2000">
                <a:solidFill>
                  <a:schemeClr val="bg1"/>
                </a:solidFill>
                <a:latin typeface="+mj-ea"/>
                <a:ea typeface="+mj-ea"/>
              </a:rPr>
              <a:t>添加文字</a:t>
            </a:r>
          </a:p>
        </p:txBody>
      </p:sp>
      <p:sp>
        <p:nvSpPr>
          <p:cNvPr id="41" name="文本框 40">
            <a:extLst>
              <a:ext uri="{FF2B5EF4-FFF2-40B4-BE49-F238E27FC236}">
                <a16:creationId xmlns:a16="http://schemas.microsoft.com/office/drawing/2014/main" id="{2489F187-1B2D-FBE0-3B73-5E4E184CDA61}"/>
              </a:ext>
            </a:extLst>
          </p:cNvPr>
          <p:cNvSpPr txBox="1"/>
          <p:nvPr/>
        </p:nvSpPr>
        <p:spPr>
          <a:xfrm>
            <a:off x="581861" y="2411642"/>
            <a:ext cx="4832599" cy="830997"/>
          </a:xfrm>
          <a:prstGeom prst="rect">
            <a:avLst/>
          </a:prstGeom>
          <a:noFill/>
        </p:spPr>
        <p:txBody>
          <a:bodyPr wrap="square" rtlCol="0">
            <a:spAutoFit/>
          </a:bodyPr>
          <a:lstStyle/>
          <a:p>
            <a:r>
              <a:rPr lang="zh-CN" altLang="en-US" sz="2400">
                <a:solidFill>
                  <a:schemeClr val="bg1"/>
                </a:solidFill>
                <a:latin typeface="+mj-ea"/>
                <a:ea typeface="+mj-ea"/>
              </a:rPr>
              <a:t>添加标题内容添加标题内容添加标题内容添加标题内容</a:t>
            </a:r>
          </a:p>
        </p:txBody>
      </p:sp>
      <p:sp>
        <p:nvSpPr>
          <p:cNvPr id="43" name="文本框 42">
            <a:extLst>
              <a:ext uri="{FF2B5EF4-FFF2-40B4-BE49-F238E27FC236}">
                <a16:creationId xmlns:a16="http://schemas.microsoft.com/office/drawing/2014/main" id="{F47380A8-2797-77E0-4FAE-7A929D7BBC1D}"/>
              </a:ext>
            </a:extLst>
          </p:cNvPr>
          <p:cNvSpPr txBox="1"/>
          <p:nvPr/>
        </p:nvSpPr>
        <p:spPr>
          <a:xfrm>
            <a:off x="566621" y="3828722"/>
            <a:ext cx="4883317" cy="792653"/>
          </a:xfrm>
          <a:prstGeom prst="rect">
            <a:avLst/>
          </a:prstGeom>
          <a:noFill/>
        </p:spPr>
        <p:txBody>
          <a:bodyPr wrap="square" rtlCol="0">
            <a:spAutoFit/>
          </a:bodyPr>
          <a:lstStyle/>
          <a:p>
            <a:pPr marL="285750" indent="-285750">
              <a:lnSpc>
                <a:spcPct val="150000"/>
              </a:lnSpc>
              <a:buClr>
                <a:schemeClr val="accent1"/>
              </a:buClr>
              <a:buFont typeface="Wingdings" panose="05000000000000000000" pitchFamily="2" charset="2"/>
              <a:buChar char="u"/>
            </a:pPr>
            <a:r>
              <a:rPr lang="zh-CN" altLang="en-US" sz="1600">
                <a:solidFill>
                  <a:schemeClr val="bg1"/>
                </a:solidFill>
                <a:latin typeface="+mn-ea"/>
              </a:rPr>
              <a:t>添加正文内容详细信息添加正文内容详细信息添加正文内容详细信息添加正文内容详细信息</a:t>
            </a:r>
          </a:p>
        </p:txBody>
      </p:sp>
      <p:cxnSp>
        <p:nvCxnSpPr>
          <p:cNvPr id="45" name="直接连接符 44">
            <a:extLst>
              <a:ext uri="{FF2B5EF4-FFF2-40B4-BE49-F238E27FC236}">
                <a16:creationId xmlns:a16="http://schemas.microsoft.com/office/drawing/2014/main" id="{479270A1-94A9-A973-320F-6FFF333B1DFE}"/>
              </a:ext>
            </a:extLst>
          </p:cNvPr>
          <p:cNvCxnSpPr/>
          <p:nvPr/>
        </p:nvCxnSpPr>
        <p:spPr>
          <a:xfrm>
            <a:off x="660400" y="3535680"/>
            <a:ext cx="1579880"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AC9D3814-5ECE-88C4-6DAD-543F58F3E86F}"/>
              </a:ext>
            </a:extLst>
          </p:cNvPr>
          <p:cNvSpPr txBox="1"/>
          <p:nvPr/>
        </p:nvSpPr>
        <p:spPr>
          <a:xfrm>
            <a:off x="566621" y="4739999"/>
            <a:ext cx="4883317" cy="1161985"/>
          </a:xfrm>
          <a:prstGeom prst="rect">
            <a:avLst/>
          </a:prstGeom>
          <a:noFill/>
        </p:spPr>
        <p:txBody>
          <a:bodyPr wrap="square" rtlCol="0">
            <a:spAutoFit/>
          </a:bodyPr>
          <a:lstStyle/>
          <a:p>
            <a:pPr marL="342900" indent="-342900">
              <a:lnSpc>
                <a:spcPct val="150000"/>
              </a:lnSpc>
              <a:buClr>
                <a:schemeClr val="accent1"/>
              </a:buClr>
              <a:buFont typeface="Wingdings" panose="05000000000000000000" pitchFamily="2" charset="2"/>
              <a:buChar char="u"/>
            </a:pPr>
            <a:r>
              <a:rPr lang="en-US" altLang="zh-CN" sz="1600" dirty="0">
                <a:solidFill>
                  <a:schemeClr val="bg1"/>
                </a:solidFill>
                <a:latin typeface="+mn-ea"/>
              </a:rPr>
              <a:t>51PPT</a:t>
            </a:r>
            <a:r>
              <a:rPr lang="zh-CN" altLang="en-US" sz="1600" dirty="0">
                <a:solidFill>
                  <a:schemeClr val="bg1"/>
                </a:solidFill>
                <a:latin typeface="+mn-ea"/>
              </a:rPr>
              <a:t>模板网，幻灯片演示模板及素材免费下载！</a:t>
            </a:r>
          </a:p>
          <a:p>
            <a:pPr marL="342900" indent="-342900">
              <a:lnSpc>
                <a:spcPct val="150000"/>
              </a:lnSpc>
              <a:buClr>
                <a:schemeClr val="accent1"/>
              </a:buClr>
              <a:buFont typeface="Wingdings" panose="05000000000000000000" pitchFamily="2" charset="2"/>
              <a:buChar char="u"/>
            </a:pPr>
            <a:r>
              <a:rPr lang="en-US" altLang="zh-CN" sz="1600" dirty="0">
                <a:solidFill>
                  <a:schemeClr val="bg1"/>
                </a:solidFill>
                <a:latin typeface="+mn-ea"/>
              </a:rPr>
              <a:t>51PPT</a:t>
            </a:r>
            <a:r>
              <a:rPr lang="zh-CN" altLang="en-US" sz="1600" dirty="0">
                <a:solidFill>
                  <a:schemeClr val="bg1"/>
                </a:solidFill>
                <a:latin typeface="+mn-ea"/>
              </a:rPr>
              <a:t>模板网 官网唯一网址：</a:t>
            </a:r>
            <a:r>
              <a:rPr lang="en-US" altLang="zh-CN" sz="1600" dirty="0">
                <a:solidFill>
                  <a:schemeClr val="bg1"/>
                </a:solidFill>
                <a:latin typeface="+mn-ea"/>
              </a:rPr>
              <a:t>www.51pptmoban.com</a:t>
            </a:r>
            <a:endParaRPr lang="zh-CN" altLang="en-US" sz="1600" dirty="0">
              <a:solidFill>
                <a:schemeClr val="bg1"/>
              </a:solidFill>
              <a:latin typeface="+mn-ea"/>
            </a:endParaRPr>
          </a:p>
        </p:txBody>
      </p:sp>
    </p:spTree>
    <p:extLst>
      <p:ext uri="{BB962C8B-B14F-4D97-AF65-F5344CB8AC3E}">
        <p14:creationId xmlns:p14="http://schemas.microsoft.com/office/powerpoint/2010/main" val="2235000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RESULTS</a:t>
            </a:r>
          </a:p>
        </p:txBody>
      </p:sp>
      <p:sp>
        <p:nvSpPr>
          <p:cNvPr id="2" name="文本框 1">
            <a:extLst>
              <a:ext uri="{FF2B5EF4-FFF2-40B4-BE49-F238E27FC236}">
                <a16:creationId xmlns:a16="http://schemas.microsoft.com/office/drawing/2014/main" id="{6B00CA7C-AA09-7D65-B7E4-19C5978E6923}"/>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3" name="箭头: V 形 2">
            <a:extLst>
              <a:ext uri="{FF2B5EF4-FFF2-40B4-BE49-F238E27FC236}">
                <a16:creationId xmlns:a16="http://schemas.microsoft.com/office/drawing/2014/main" id="{2844704E-7AEA-4818-FD2F-A7B3CCA00558}"/>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箭头: V 形 4">
            <a:extLst>
              <a:ext uri="{FF2B5EF4-FFF2-40B4-BE49-F238E27FC236}">
                <a16:creationId xmlns:a16="http://schemas.microsoft.com/office/drawing/2014/main" id="{D27B05E4-9594-E96A-E8ED-8799D5FAF021}"/>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a:extLst>
              <a:ext uri="{FF2B5EF4-FFF2-40B4-BE49-F238E27FC236}">
                <a16:creationId xmlns:a16="http://schemas.microsoft.com/office/drawing/2014/main" id="{2403BE34-22D7-4F17-39AA-B8861913EBE3}"/>
              </a:ext>
            </a:extLst>
          </p:cNvPr>
          <p:cNvSpPr/>
          <p:nvPr/>
        </p:nvSpPr>
        <p:spPr>
          <a:xfrm>
            <a:off x="0" y="1130299"/>
            <a:ext cx="12192000" cy="2515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F3EE6AB1-0E28-2FD4-CB11-F94767D757E7}"/>
              </a:ext>
            </a:extLst>
          </p:cNvPr>
          <p:cNvSpPr txBox="1"/>
          <p:nvPr/>
        </p:nvSpPr>
        <p:spPr>
          <a:xfrm>
            <a:off x="556228" y="1465473"/>
            <a:ext cx="4548208" cy="400110"/>
          </a:xfrm>
          <a:prstGeom prst="rect">
            <a:avLst/>
          </a:prstGeom>
          <a:noFill/>
        </p:spPr>
        <p:txBody>
          <a:bodyPr wrap="square" rtlCol="0">
            <a:spAutoFit/>
          </a:bodyPr>
          <a:lstStyle/>
          <a:p>
            <a:r>
              <a:rPr lang="zh-CN" altLang="en-US" sz="2000">
                <a:solidFill>
                  <a:schemeClr val="bg1"/>
                </a:solidFill>
                <a:latin typeface="+mj-ea"/>
                <a:ea typeface="+mj-ea"/>
              </a:rPr>
              <a:t>添加标题内容</a:t>
            </a:r>
          </a:p>
        </p:txBody>
      </p:sp>
      <p:sp>
        <p:nvSpPr>
          <p:cNvPr id="7" name="文本框 6">
            <a:extLst>
              <a:ext uri="{FF2B5EF4-FFF2-40B4-BE49-F238E27FC236}">
                <a16:creationId xmlns:a16="http://schemas.microsoft.com/office/drawing/2014/main" id="{357CB39A-2D52-C120-F944-C75889EEBA9D}"/>
              </a:ext>
            </a:extLst>
          </p:cNvPr>
          <p:cNvSpPr txBox="1"/>
          <p:nvPr/>
        </p:nvSpPr>
        <p:spPr>
          <a:xfrm>
            <a:off x="556228" y="1888443"/>
            <a:ext cx="6531338" cy="792653"/>
          </a:xfrm>
          <a:prstGeom prst="rect">
            <a:avLst/>
          </a:prstGeom>
          <a:noFill/>
        </p:spPr>
        <p:txBody>
          <a:bodyPr wrap="square" rtlCol="0">
            <a:spAutoFit/>
          </a:bodyPr>
          <a:lstStyle/>
          <a:p>
            <a:pPr>
              <a:lnSpc>
                <a:spcPct val="150000"/>
              </a:lnSpc>
            </a:pPr>
            <a:r>
              <a:rPr lang="zh-CN" altLang="en-US" sz="1600">
                <a:solidFill>
                  <a:schemeClr val="bg1"/>
                </a:solidFill>
                <a:latin typeface="+mn-ea"/>
              </a:rPr>
              <a:t>添加正文内容详细信息添加正文内容详细信息添加正文内容详细信息添加正文内容详细信息添加正文内容详细信息</a:t>
            </a:r>
          </a:p>
        </p:txBody>
      </p:sp>
      <p:sp>
        <p:nvSpPr>
          <p:cNvPr id="8" name="矩形: 圆角 7">
            <a:extLst>
              <a:ext uri="{FF2B5EF4-FFF2-40B4-BE49-F238E27FC236}">
                <a16:creationId xmlns:a16="http://schemas.microsoft.com/office/drawing/2014/main" id="{992A160D-A616-E3E8-6852-AF839340A29F}"/>
              </a:ext>
            </a:extLst>
          </p:cNvPr>
          <p:cNvSpPr/>
          <p:nvPr/>
        </p:nvSpPr>
        <p:spPr>
          <a:xfrm>
            <a:off x="660400" y="2819400"/>
            <a:ext cx="1828157" cy="46285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8E58CE9-E9E4-410F-7D4F-7BEAB38114E9}"/>
              </a:ext>
            </a:extLst>
          </p:cNvPr>
          <p:cNvSpPr/>
          <p:nvPr/>
        </p:nvSpPr>
        <p:spPr>
          <a:xfrm>
            <a:off x="2817945" y="2819400"/>
            <a:ext cx="1828157" cy="46285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ADF3D337-4D61-59EA-27E1-51A54B856939}"/>
              </a:ext>
            </a:extLst>
          </p:cNvPr>
          <p:cNvSpPr/>
          <p:nvPr/>
        </p:nvSpPr>
        <p:spPr>
          <a:xfrm>
            <a:off x="4975489" y="2819400"/>
            <a:ext cx="1828157" cy="462855"/>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F351F223-18A7-975B-A6D3-02F8715E202E}"/>
              </a:ext>
            </a:extLst>
          </p:cNvPr>
          <p:cNvSpPr txBox="1"/>
          <p:nvPr/>
        </p:nvSpPr>
        <p:spPr>
          <a:xfrm>
            <a:off x="807977" y="2880360"/>
            <a:ext cx="1584703" cy="338554"/>
          </a:xfrm>
          <a:prstGeom prst="rect">
            <a:avLst/>
          </a:prstGeom>
          <a:noFill/>
        </p:spPr>
        <p:txBody>
          <a:bodyPr wrap="square" rtlCol="0">
            <a:spAutoFit/>
          </a:bodyPr>
          <a:lstStyle/>
          <a:p>
            <a:pPr algn="ctr"/>
            <a:r>
              <a:rPr lang="zh-CN" altLang="en-US" sz="1600">
                <a:solidFill>
                  <a:schemeClr val="bg1"/>
                </a:solidFill>
              </a:rPr>
              <a:t>补充内容信息</a:t>
            </a:r>
          </a:p>
        </p:txBody>
      </p:sp>
      <p:sp>
        <p:nvSpPr>
          <p:cNvPr id="32" name="文本框 31">
            <a:extLst>
              <a:ext uri="{FF2B5EF4-FFF2-40B4-BE49-F238E27FC236}">
                <a16:creationId xmlns:a16="http://schemas.microsoft.com/office/drawing/2014/main" id="{52A6A1E8-9E7B-E262-708B-144ECDD19F5F}"/>
              </a:ext>
            </a:extLst>
          </p:cNvPr>
          <p:cNvSpPr txBox="1"/>
          <p:nvPr/>
        </p:nvSpPr>
        <p:spPr>
          <a:xfrm>
            <a:off x="2939671" y="2880360"/>
            <a:ext cx="1584703" cy="338554"/>
          </a:xfrm>
          <a:prstGeom prst="rect">
            <a:avLst/>
          </a:prstGeom>
          <a:noFill/>
        </p:spPr>
        <p:txBody>
          <a:bodyPr wrap="square" rtlCol="0">
            <a:spAutoFit/>
          </a:bodyPr>
          <a:lstStyle/>
          <a:p>
            <a:pPr algn="ctr"/>
            <a:r>
              <a:rPr lang="zh-CN" altLang="en-US" sz="1600">
                <a:solidFill>
                  <a:schemeClr val="bg1"/>
                </a:solidFill>
              </a:rPr>
              <a:t>补充内容信息</a:t>
            </a:r>
          </a:p>
        </p:txBody>
      </p:sp>
      <p:sp>
        <p:nvSpPr>
          <p:cNvPr id="33" name="文本框 32">
            <a:extLst>
              <a:ext uri="{FF2B5EF4-FFF2-40B4-BE49-F238E27FC236}">
                <a16:creationId xmlns:a16="http://schemas.microsoft.com/office/drawing/2014/main" id="{D699D84C-5CE5-21C5-33CD-1EA68FB038D3}"/>
              </a:ext>
            </a:extLst>
          </p:cNvPr>
          <p:cNvSpPr txBox="1"/>
          <p:nvPr/>
        </p:nvSpPr>
        <p:spPr>
          <a:xfrm>
            <a:off x="5097215" y="2880360"/>
            <a:ext cx="1584703" cy="338554"/>
          </a:xfrm>
          <a:prstGeom prst="rect">
            <a:avLst/>
          </a:prstGeom>
          <a:noFill/>
        </p:spPr>
        <p:txBody>
          <a:bodyPr wrap="square" rtlCol="0">
            <a:spAutoFit/>
          </a:bodyPr>
          <a:lstStyle/>
          <a:p>
            <a:pPr algn="ctr"/>
            <a:r>
              <a:rPr lang="zh-CN" altLang="en-US" sz="1600">
                <a:solidFill>
                  <a:schemeClr val="bg1"/>
                </a:solidFill>
              </a:rPr>
              <a:t>补充内容信息</a:t>
            </a:r>
          </a:p>
        </p:txBody>
      </p:sp>
      <p:pic>
        <p:nvPicPr>
          <p:cNvPr id="38" name="图片 37">
            <a:extLst>
              <a:ext uri="{FF2B5EF4-FFF2-40B4-BE49-F238E27FC236}">
                <a16:creationId xmlns:a16="http://schemas.microsoft.com/office/drawing/2014/main" id="{7562B64C-B34B-DF79-CC25-3412609BA590}"/>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8417" b="99417" l="10000" r="95750">
                        <a14:foregroundMark x1="46500" y1="95667" x2="76063" y2="99833"/>
                        <a14:foregroundMark x1="76063" y1="99833" x2="89250" y2="98417"/>
                        <a14:foregroundMark x1="89250" y1="98417" x2="88188" y2="85417"/>
                        <a14:foregroundMark x1="88188" y1="85417" x2="85750" y2="81167"/>
                        <a14:foregroundMark x1="92563" y1="92333" x2="95750" y2="99417"/>
                        <a14:foregroundMark x1="95750" y1="99417" x2="95750" y2="99417"/>
                        <a14:foregroundMark x1="63563" y1="11000" x2="62813" y2="8417"/>
                        <a14:backgroundMark x1="42125" y1="18417" x2="29313" y2="67667"/>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6811983" y="373964"/>
            <a:ext cx="4362747" cy="3272060"/>
          </a:xfrm>
          <a:prstGeom prst="rect">
            <a:avLst/>
          </a:prstGeom>
        </p:spPr>
      </p:pic>
      <p:sp>
        <p:nvSpPr>
          <p:cNvPr id="41" name="矩形 40">
            <a:extLst>
              <a:ext uri="{FF2B5EF4-FFF2-40B4-BE49-F238E27FC236}">
                <a16:creationId xmlns:a16="http://schemas.microsoft.com/office/drawing/2014/main" id="{B8FE3336-C52E-F62F-4877-D4624D8B685C}"/>
              </a:ext>
            </a:extLst>
          </p:cNvPr>
          <p:cNvSpPr/>
          <p:nvPr/>
        </p:nvSpPr>
        <p:spPr>
          <a:xfrm>
            <a:off x="7985760" y="4023360"/>
            <a:ext cx="3533140" cy="21107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068E1411-1255-C753-F079-B7D8AA69D700}"/>
              </a:ext>
            </a:extLst>
          </p:cNvPr>
          <p:cNvSpPr/>
          <p:nvPr/>
        </p:nvSpPr>
        <p:spPr>
          <a:xfrm>
            <a:off x="4323080" y="4023360"/>
            <a:ext cx="3533140" cy="21107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EEEE6842-BE39-ECEF-4298-D43B3EC24C73}"/>
              </a:ext>
            </a:extLst>
          </p:cNvPr>
          <p:cNvSpPr/>
          <p:nvPr/>
        </p:nvSpPr>
        <p:spPr>
          <a:xfrm>
            <a:off x="660400" y="4023360"/>
            <a:ext cx="3533140" cy="21107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形 43">
            <a:extLst>
              <a:ext uri="{FF2B5EF4-FFF2-40B4-BE49-F238E27FC236}">
                <a16:creationId xmlns:a16="http://schemas.microsoft.com/office/drawing/2014/main" id="{BA0C64FA-4A17-EB84-6729-509D4AA8FE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2775" y="4444893"/>
            <a:ext cx="627594" cy="627594"/>
          </a:xfrm>
          <a:prstGeom prst="rect">
            <a:avLst/>
          </a:prstGeom>
        </p:spPr>
      </p:pic>
      <p:pic>
        <p:nvPicPr>
          <p:cNvPr id="45" name="图形 44">
            <a:extLst>
              <a:ext uri="{FF2B5EF4-FFF2-40B4-BE49-F238E27FC236}">
                <a16:creationId xmlns:a16="http://schemas.microsoft.com/office/drawing/2014/main" id="{0C9A6020-8E6A-1540-06D1-2C1ED7BB4B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49142" y="4444893"/>
            <a:ext cx="627594" cy="627594"/>
          </a:xfrm>
          <a:prstGeom prst="rect">
            <a:avLst/>
          </a:prstGeom>
        </p:spPr>
      </p:pic>
      <p:pic>
        <p:nvPicPr>
          <p:cNvPr id="46" name="图形 45">
            <a:extLst>
              <a:ext uri="{FF2B5EF4-FFF2-40B4-BE49-F238E27FC236}">
                <a16:creationId xmlns:a16="http://schemas.microsoft.com/office/drawing/2014/main" id="{ED729C66-11AD-58A6-5C2A-A577FF80B36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85492" y="4444893"/>
            <a:ext cx="627594" cy="627594"/>
          </a:xfrm>
          <a:prstGeom prst="rect">
            <a:avLst/>
          </a:prstGeom>
        </p:spPr>
      </p:pic>
      <p:sp>
        <p:nvSpPr>
          <p:cNvPr id="47" name="文本框 46">
            <a:extLst>
              <a:ext uri="{FF2B5EF4-FFF2-40B4-BE49-F238E27FC236}">
                <a16:creationId xmlns:a16="http://schemas.microsoft.com/office/drawing/2014/main" id="{AE2D00A1-0054-EED4-6AD6-41674A4762D5}"/>
              </a:ext>
            </a:extLst>
          </p:cNvPr>
          <p:cNvSpPr txBox="1"/>
          <p:nvPr/>
        </p:nvSpPr>
        <p:spPr>
          <a:xfrm>
            <a:off x="1726109" y="4406235"/>
            <a:ext cx="2160091" cy="400110"/>
          </a:xfrm>
          <a:prstGeom prst="rect">
            <a:avLst/>
          </a:prstGeom>
          <a:noFill/>
        </p:spPr>
        <p:txBody>
          <a:bodyPr wrap="square" rtlCol="0">
            <a:spAutoFit/>
          </a:bodyPr>
          <a:lstStyle/>
          <a:p>
            <a:r>
              <a:rPr lang="zh-CN" altLang="en-US" sz="2000">
                <a:solidFill>
                  <a:schemeClr val="bg1"/>
                </a:solidFill>
                <a:latin typeface="+mj-ea"/>
                <a:ea typeface="+mj-ea"/>
              </a:rPr>
              <a:t>添加标题内容</a:t>
            </a:r>
          </a:p>
        </p:txBody>
      </p:sp>
      <p:sp>
        <p:nvSpPr>
          <p:cNvPr id="48" name="文本框 47">
            <a:extLst>
              <a:ext uri="{FF2B5EF4-FFF2-40B4-BE49-F238E27FC236}">
                <a16:creationId xmlns:a16="http://schemas.microsoft.com/office/drawing/2014/main" id="{03D323D1-9232-1972-9689-50AF77AE8132}"/>
              </a:ext>
            </a:extLst>
          </p:cNvPr>
          <p:cNvSpPr txBox="1"/>
          <p:nvPr/>
        </p:nvSpPr>
        <p:spPr>
          <a:xfrm>
            <a:off x="1726109" y="4878675"/>
            <a:ext cx="2160091" cy="1077218"/>
          </a:xfrm>
          <a:prstGeom prst="rect">
            <a:avLst/>
          </a:prstGeom>
          <a:noFill/>
        </p:spPr>
        <p:txBody>
          <a:bodyPr wrap="square" rtlCol="0">
            <a:spAutoFit/>
          </a:bodyPr>
          <a:lstStyle/>
          <a:p>
            <a:r>
              <a:rPr lang="zh-CN" altLang="en-US" sz="1600">
                <a:solidFill>
                  <a:schemeClr val="bg1"/>
                </a:solidFill>
                <a:latin typeface="+mn-ea"/>
              </a:rPr>
              <a:t>添加正文内容添加正文内容添加正文内容添加正文内容</a:t>
            </a:r>
          </a:p>
          <a:p>
            <a:endParaRPr lang="zh-CN" altLang="en-US" sz="1600">
              <a:solidFill>
                <a:schemeClr val="bg1"/>
              </a:solidFill>
              <a:latin typeface="+mn-ea"/>
            </a:endParaRPr>
          </a:p>
        </p:txBody>
      </p:sp>
      <p:sp>
        <p:nvSpPr>
          <p:cNvPr id="49" name="文本框 48">
            <a:extLst>
              <a:ext uri="{FF2B5EF4-FFF2-40B4-BE49-F238E27FC236}">
                <a16:creationId xmlns:a16="http://schemas.microsoft.com/office/drawing/2014/main" id="{691B205F-B96C-18A9-ACB1-7D54B4FC5C7B}"/>
              </a:ext>
            </a:extLst>
          </p:cNvPr>
          <p:cNvSpPr txBox="1"/>
          <p:nvPr/>
        </p:nvSpPr>
        <p:spPr>
          <a:xfrm>
            <a:off x="5369739" y="4406235"/>
            <a:ext cx="2160091" cy="400110"/>
          </a:xfrm>
          <a:prstGeom prst="rect">
            <a:avLst/>
          </a:prstGeom>
          <a:noFill/>
        </p:spPr>
        <p:txBody>
          <a:bodyPr wrap="square" rtlCol="0">
            <a:spAutoFit/>
          </a:bodyPr>
          <a:lstStyle/>
          <a:p>
            <a:r>
              <a:rPr lang="zh-CN" altLang="en-US" sz="2000">
                <a:solidFill>
                  <a:schemeClr val="bg1"/>
                </a:solidFill>
                <a:latin typeface="+mj-ea"/>
                <a:ea typeface="+mj-ea"/>
              </a:rPr>
              <a:t>添加标题内容</a:t>
            </a:r>
          </a:p>
        </p:txBody>
      </p:sp>
      <p:sp>
        <p:nvSpPr>
          <p:cNvPr id="50" name="文本框 49">
            <a:extLst>
              <a:ext uri="{FF2B5EF4-FFF2-40B4-BE49-F238E27FC236}">
                <a16:creationId xmlns:a16="http://schemas.microsoft.com/office/drawing/2014/main" id="{8F16D43F-81ED-D9F9-8FFC-77D8CB62BCCC}"/>
              </a:ext>
            </a:extLst>
          </p:cNvPr>
          <p:cNvSpPr txBox="1"/>
          <p:nvPr/>
        </p:nvSpPr>
        <p:spPr>
          <a:xfrm>
            <a:off x="5369739" y="4878675"/>
            <a:ext cx="2160091" cy="1077218"/>
          </a:xfrm>
          <a:prstGeom prst="rect">
            <a:avLst/>
          </a:prstGeom>
          <a:noFill/>
        </p:spPr>
        <p:txBody>
          <a:bodyPr wrap="square" rtlCol="0">
            <a:spAutoFit/>
          </a:bodyPr>
          <a:lstStyle/>
          <a:p>
            <a:r>
              <a:rPr lang="zh-CN" altLang="en-US" sz="1600">
                <a:solidFill>
                  <a:schemeClr val="bg1"/>
                </a:solidFill>
                <a:latin typeface="+mn-ea"/>
              </a:rPr>
              <a:t>添加正文内容添加正文内容添加正文内容添加正文内容</a:t>
            </a:r>
          </a:p>
          <a:p>
            <a:endParaRPr lang="zh-CN" altLang="en-US" sz="1600">
              <a:solidFill>
                <a:schemeClr val="bg1"/>
              </a:solidFill>
              <a:latin typeface="+mn-ea"/>
            </a:endParaRPr>
          </a:p>
        </p:txBody>
      </p:sp>
      <p:sp>
        <p:nvSpPr>
          <p:cNvPr id="51" name="文本框 50">
            <a:extLst>
              <a:ext uri="{FF2B5EF4-FFF2-40B4-BE49-F238E27FC236}">
                <a16:creationId xmlns:a16="http://schemas.microsoft.com/office/drawing/2014/main" id="{1DE386F1-D946-0DE9-D022-D48A035F90A4}"/>
              </a:ext>
            </a:extLst>
          </p:cNvPr>
          <p:cNvSpPr txBox="1"/>
          <p:nvPr/>
        </p:nvSpPr>
        <p:spPr>
          <a:xfrm>
            <a:off x="8998057" y="4406235"/>
            <a:ext cx="2160091" cy="400110"/>
          </a:xfrm>
          <a:prstGeom prst="rect">
            <a:avLst/>
          </a:prstGeom>
          <a:noFill/>
        </p:spPr>
        <p:txBody>
          <a:bodyPr wrap="square" rtlCol="0">
            <a:spAutoFit/>
          </a:bodyPr>
          <a:lstStyle/>
          <a:p>
            <a:r>
              <a:rPr lang="zh-CN" altLang="en-US" sz="2000">
                <a:solidFill>
                  <a:schemeClr val="bg1"/>
                </a:solidFill>
                <a:latin typeface="+mj-ea"/>
                <a:ea typeface="+mj-ea"/>
              </a:rPr>
              <a:t>添加标题内容</a:t>
            </a:r>
          </a:p>
        </p:txBody>
      </p:sp>
      <p:sp>
        <p:nvSpPr>
          <p:cNvPr id="52" name="文本框 51">
            <a:extLst>
              <a:ext uri="{FF2B5EF4-FFF2-40B4-BE49-F238E27FC236}">
                <a16:creationId xmlns:a16="http://schemas.microsoft.com/office/drawing/2014/main" id="{4382BF85-8A56-2117-497E-F28E9594FFFC}"/>
              </a:ext>
            </a:extLst>
          </p:cNvPr>
          <p:cNvSpPr txBox="1"/>
          <p:nvPr/>
        </p:nvSpPr>
        <p:spPr>
          <a:xfrm>
            <a:off x="8998057" y="4878675"/>
            <a:ext cx="2160091" cy="1077218"/>
          </a:xfrm>
          <a:prstGeom prst="rect">
            <a:avLst/>
          </a:prstGeom>
          <a:noFill/>
        </p:spPr>
        <p:txBody>
          <a:bodyPr wrap="square" rtlCol="0">
            <a:spAutoFit/>
          </a:bodyPr>
          <a:lstStyle/>
          <a:p>
            <a:r>
              <a:rPr lang="zh-CN" altLang="en-US" sz="1600">
                <a:solidFill>
                  <a:schemeClr val="bg1"/>
                </a:solidFill>
                <a:latin typeface="+mn-ea"/>
              </a:rPr>
              <a:t>添加正文内容添加正文内容添加正文内容添加正文内容</a:t>
            </a:r>
          </a:p>
          <a:p>
            <a:endParaRPr lang="zh-CN" altLang="en-US" sz="1600">
              <a:solidFill>
                <a:schemeClr val="bg1"/>
              </a:solidFill>
              <a:latin typeface="+mn-ea"/>
            </a:endParaRPr>
          </a:p>
        </p:txBody>
      </p:sp>
    </p:spTree>
    <p:extLst>
      <p:ext uri="{BB962C8B-B14F-4D97-AF65-F5344CB8AC3E}">
        <p14:creationId xmlns:p14="http://schemas.microsoft.com/office/powerpoint/2010/main" val="95365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hidden="1">
            <a:extLst>
              <a:ext uri="{FF2B5EF4-FFF2-40B4-BE49-F238E27FC236}">
                <a16:creationId xmlns:a16="http://schemas.microsoft.com/office/drawing/2014/main" id="{28379E9E-A12C-183E-FDAB-4121165CD4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文本框 23">
            <a:extLst>
              <a:ext uri="{FF2B5EF4-FFF2-40B4-BE49-F238E27FC236}">
                <a16:creationId xmlns:a16="http://schemas.microsoft.com/office/drawing/2014/main" id="{D042A01D-0AA9-12CC-0F8B-5C94050A8274}"/>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2" name="矩形: 圆角 1">
            <a:extLst>
              <a:ext uri="{FF2B5EF4-FFF2-40B4-BE49-F238E27FC236}">
                <a16:creationId xmlns:a16="http://schemas.microsoft.com/office/drawing/2014/main" id="{5F352BC2-FF1F-5DC4-0015-667AB0153E23}"/>
              </a:ext>
            </a:extLst>
          </p:cNvPr>
          <p:cNvSpPr/>
          <p:nvPr/>
        </p:nvSpPr>
        <p:spPr>
          <a:xfrm>
            <a:off x="1828800" y="3074427"/>
            <a:ext cx="2123511" cy="2123510"/>
          </a:xfrm>
          <a:prstGeom prst="roundRect">
            <a:avLst>
              <a:gd name="adj" fmla="val 9969"/>
            </a:avLst>
          </a:prstGeom>
          <a:blipFill>
            <a:blip r:embed="rId4">
              <a:grayscl/>
            </a:blip>
            <a:stretch>
              <a:fillRect/>
            </a:stretch>
          </a:blipFill>
          <a:ln>
            <a:noFill/>
          </a:ln>
          <a:effectLst>
            <a:outerShdw blurRad="292100" sx="102000" sy="102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4DC4F402-5845-6C8E-D9B0-D22F3D5E6004}"/>
              </a:ext>
            </a:extLst>
          </p:cNvPr>
          <p:cNvSpPr/>
          <p:nvPr/>
        </p:nvSpPr>
        <p:spPr>
          <a:xfrm>
            <a:off x="2094404" y="3340031"/>
            <a:ext cx="1592303" cy="1592303"/>
          </a:xfrm>
          <a:prstGeom prst="roundRect">
            <a:avLst/>
          </a:prstGeom>
          <a:solidFill>
            <a:schemeClr val="accent1">
              <a:alpha val="9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mj-ea"/>
                <a:ea typeface="+mj-ea"/>
              </a:rPr>
              <a:t>添加小标题内容</a:t>
            </a:r>
          </a:p>
        </p:txBody>
      </p:sp>
      <p:sp>
        <p:nvSpPr>
          <p:cNvPr id="3" name="矩形: 圆角 2">
            <a:extLst>
              <a:ext uri="{FF2B5EF4-FFF2-40B4-BE49-F238E27FC236}">
                <a16:creationId xmlns:a16="http://schemas.microsoft.com/office/drawing/2014/main" id="{A5EF408B-7033-CF1D-BBC7-D2E5A357E6BB}"/>
              </a:ext>
            </a:extLst>
          </p:cNvPr>
          <p:cNvSpPr/>
          <p:nvPr/>
        </p:nvSpPr>
        <p:spPr>
          <a:xfrm>
            <a:off x="5034244" y="3074427"/>
            <a:ext cx="2123511" cy="2123510"/>
          </a:xfrm>
          <a:prstGeom prst="roundRect">
            <a:avLst>
              <a:gd name="adj" fmla="val 7576"/>
            </a:avLst>
          </a:prstGeom>
          <a:blipFill>
            <a:blip r:embed="rId4">
              <a:grayscl/>
            </a:blip>
            <a:stretch>
              <a:fillRect/>
            </a:stretch>
          </a:blipFill>
          <a:ln>
            <a:noFill/>
          </a:ln>
          <a:effectLst>
            <a:outerShdw blurRad="292100" sx="102000" sy="102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A0F6F9E7-C1BD-E964-DF92-828F6B273E89}"/>
              </a:ext>
            </a:extLst>
          </p:cNvPr>
          <p:cNvSpPr/>
          <p:nvPr/>
        </p:nvSpPr>
        <p:spPr>
          <a:xfrm>
            <a:off x="5299848" y="3340031"/>
            <a:ext cx="1592303" cy="1592303"/>
          </a:xfrm>
          <a:prstGeom prst="roundRect">
            <a:avLst/>
          </a:prstGeom>
          <a:solidFill>
            <a:schemeClr val="accent1">
              <a:alpha val="9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mj-ea"/>
                <a:ea typeface="+mj-ea"/>
              </a:rPr>
              <a:t>添加小标题内容</a:t>
            </a:r>
          </a:p>
        </p:txBody>
      </p:sp>
      <p:sp>
        <p:nvSpPr>
          <p:cNvPr id="4" name="矩形: 圆角 3">
            <a:extLst>
              <a:ext uri="{FF2B5EF4-FFF2-40B4-BE49-F238E27FC236}">
                <a16:creationId xmlns:a16="http://schemas.microsoft.com/office/drawing/2014/main" id="{949461CB-6092-511A-70A9-4A1A7E60ABF4}"/>
              </a:ext>
            </a:extLst>
          </p:cNvPr>
          <p:cNvSpPr/>
          <p:nvPr/>
        </p:nvSpPr>
        <p:spPr>
          <a:xfrm>
            <a:off x="8239689" y="3074427"/>
            <a:ext cx="2123511" cy="2123510"/>
          </a:xfrm>
          <a:prstGeom prst="roundRect">
            <a:avLst>
              <a:gd name="adj" fmla="val 6619"/>
            </a:avLst>
          </a:prstGeom>
          <a:blipFill>
            <a:blip r:embed="rId4">
              <a:grayscl/>
            </a:blip>
            <a:stretch>
              <a:fillRect/>
            </a:stretch>
          </a:blipFill>
          <a:ln>
            <a:noFill/>
          </a:ln>
          <a:effectLst>
            <a:outerShdw blurRad="292100" sx="102000" sy="102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AACFCABD-C628-004D-CE07-3890A762D6B6}"/>
              </a:ext>
            </a:extLst>
          </p:cNvPr>
          <p:cNvSpPr/>
          <p:nvPr/>
        </p:nvSpPr>
        <p:spPr>
          <a:xfrm>
            <a:off x="8505293" y="3340031"/>
            <a:ext cx="1592303" cy="1592303"/>
          </a:xfrm>
          <a:prstGeom prst="roundRect">
            <a:avLst/>
          </a:prstGeom>
          <a:solidFill>
            <a:schemeClr val="accent1">
              <a:alpha val="9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mj-ea"/>
                <a:ea typeface="+mj-ea"/>
              </a:rPr>
              <a:t>添加小标题内容</a:t>
            </a:r>
          </a:p>
        </p:txBody>
      </p:sp>
      <p:sp>
        <p:nvSpPr>
          <p:cNvPr id="14" name="矩形: 圆角 13">
            <a:extLst>
              <a:ext uri="{FF2B5EF4-FFF2-40B4-BE49-F238E27FC236}">
                <a16:creationId xmlns:a16="http://schemas.microsoft.com/office/drawing/2014/main" id="{EB814E69-1B24-7BA9-1537-685D3C9D366F}"/>
              </a:ext>
            </a:extLst>
          </p:cNvPr>
          <p:cNvSpPr/>
          <p:nvPr/>
        </p:nvSpPr>
        <p:spPr>
          <a:xfrm>
            <a:off x="660400" y="2387600"/>
            <a:ext cx="10858500" cy="3291840"/>
          </a:xfrm>
          <a:prstGeom prst="roundRect">
            <a:avLst>
              <a:gd name="adj" fmla="val 505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92F88CB4-E428-9027-D859-CF41202F12D8}"/>
              </a:ext>
            </a:extLst>
          </p:cNvPr>
          <p:cNvSpPr/>
          <p:nvPr/>
        </p:nvSpPr>
        <p:spPr>
          <a:xfrm>
            <a:off x="4130040" y="2092544"/>
            <a:ext cx="4109649" cy="716280"/>
          </a:xfrm>
          <a:prstGeom prst="roundRect">
            <a:avLst/>
          </a:prstGeom>
          <a:solidFill>
            <a:srgbClr val="303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accent1"/>
                </a:solidFill>
                <a:latin typeface="+mj-ea"/>
                <a:ea typeface="+mj-ea"/>
              </a:rPr>
              <a:t>添加标题信息</a:t>
            </a:r>
          </a:p>
        </p:txBody>
      </p:sp>
      <p:sp>
        <p:nvSpPr>
          <p:cNvPr id="9" name="箭头: V 形 8">
            <a:extLst>
              <a:ext uri="{FF2B5EF4-FFF2-40B4-BE49-F238E27FC236}">
                <a16:creationId xmlns:a16="http://schemas.microsoft.com/office/drawing/2014/main" id="{50B72662-6DED-0B81-8ED7-0318AE7B6363}"/>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id="{0C3DEF2D-B610-E292-94DE-966C831DFAAC}"/>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087329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hidden="1">
            <a:extLst>
              <a:ext uri="{FF2B5EF4-FFF2-40B4-BE49-F238E27FC236}">
                <a16:creationId xmlns:a16="http://schemas.microsoft.com/office/drawing/2014/main" id="{28379E9E-A12C-183E-FDAB-4121165CD4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文本框 23">
            <a:extLst>
              <a:ext uri="{FF2B5EF4-FFF2-40B4-BE49-F238E27FC236}">
                <a16:creationId xmlns:a16="http://schemas.microsoft.com/office/drawing/2014/main" id="{D042A01D-0AA9-12CC-0F8B-5C94050A8274}"/>
              </a:ext>
            </a:extLst>
          </p:cNvPr>
          <p:cNvSpPr txBox="1"/>
          <p:nvPr/>
        </p:nvSpPr>
        <p:spPr>
          <a:xfrm>
            <a:off x="1017270" y="560279"/>
            <a:ext cx="4872298" cy="584775"/>
          </a:xfrm>
          <a:prstGeom prst="rect">
            <a:avLst/>
          </a:prstGeom>
          <a:noFill/>
        </p:spPr>
        <p:txBody>
          <a:bodyPr wrap="square" rtlCol="0">
            <a:spAutoFit/>
          </a:bodyPr>
          <a:lstStyle/>
          <a:p>
            <a:r>
              <a:rPr lang="zh-CN" altLang="en-US" sz="3200">
                <a:solidFill>
                  <a:schemeClr val="bg1"/>
                </a:solidFill>
                <a:latin typeface="+mj-ea"/>
                <a:ea typeface="+mj-ea"/>
              </a:rPr>
              <a:t>添加标题文字</a:t>
            </a:r>
          </a:p>
        </p:txBody>
      </p:sp>
      <p:sp>
        <p:nvSpPr>
          <p:cNvPr id="9" name="箭头: V 形 8">
            <a:extLst>
              <a:ext uri="{FF2B5EF4-FFF2-40B4-BE49-F238E27FC236}">
                <a16:creationId xmlns:a16="http://schemas.microsoft.com/office/drawing/2014/main" id="{50B72662-6DED-0B81-8ED7-0318AE7B6363}"/>
              </a:ext>
            </a:extLst>
          </p:cNvPr>
          <p:cNvSpPr/>
          <p:nvPr/>
        </p:nvSpPr>
        <p:spPr>
          <a:xfrm>
            <a:off x="66040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id="{0C3DEF2D-B610-E292-94DE-966C831DFAAC}"/>
              </a:ext>
            </a:extLst>
          </p:cNvPr>
          <p:cNvSpPr/>
          <p:nvPr/>
        </p:nvSpPr>
        <p:spPr>
          <a:xfrm>
            <a:off x="820420" y="660400"/>
            <a:ext cx="238760" cy="368300"/>
          </a:xfrm>
          <a:prstGeom prst="chevron">
            <a:avLst/>
          </a:prstGeom>
          <a:solidFill>
            <a:schemeClr val="accent1">
              <a:lumMod val="60000"/>
              <a:lumOff val="4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圆角 11">
            <a:extLst>
              <a:ext uri="{FF2B5EF4-FFF2-40B4-BE49-F238E27FC236}">
                <a16:creationId xmlns:a16="http://schemas.microsoft.com/office/drawing/2014/main" id="{DEC758F5-DB87-4B08-7806-11F355A1EC75}"/>
              </a:ext>
            </a:extLst>
          </p:cNvPr>
          <p:cNvSpPr/>
          <p:nvPr/>
        </p:nvSpPr>
        <p:spPr>
          <a:xfrm>
            <a:off x="660398" y="1692126"/>
            <a:ext cx="5110482" cy="4325620"/>
          </a:xfrm>
          <a:prstGeom prst="roundRect">
            <a:avLst>
              <a:gd name="adj" fmla="val 2104"/>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65B5CA3B-30C9-5A31-F065-B860EF95B847}"/>
              </a:ext>
            </a:extLst>
          </p:cNvPr>
          <p:cNvSpPr/>
          <p:nvPr/>
        </p:nvSpPr>
        <p:spPr>
          <a:xfrm>
            <a:off x="6408418" y="1692126"/>
            <a:ext cx="5110482" cy="4325620"/>
          </a:xfrm>
          <a:prstGeom prst="roundRect">
            <a:avLst>
              <a:gd name="adj" fmla="val 2104"/>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76B66DC2-452A-259E-A8A3-F298D9F8F701}"/>
              </a:ext>
            </a:extLst>
          </p:cNvPr>
          <p:cNvSpPr/>
          <p:nvPr/>
        </p:nvSpPr>
        <p:spPr>
          <a:xfrm>
            <a:off x="5516880" y="2367280"/>
            <a:ext cx="1158240" cy="11582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mj-lt"/>
              </a:rPr>
              <a:t>VS</a:t>
            </a:r>
            <a:endParaRPr lang="zh-CN" altLang="en-US" sz="3600">
              <a:latin typeface="+mj-lt"/>
            </a:endParaRPr>
          </a:p>
        </p:txBody>
      </p:sp>
      <p:sp>
        <p:nvSpPr>
          <p:cNvPr id="19" name="文本框 18">
            <a:extLst>
              <a:ext uri="{FF2B5EF4-FFF2-40B4-BE49-F238E27FC236}">
                <a16:creationId xmlns:a16="http://schemas.microsoft.com/office/drawing/2014/main" id="{306765C8-2846-90D3-8498-6B653AED249E}"/>
              </a:ext>
            </a:extLst>
          </p:cNvPr>
          <p:cNvSpPr txBox="1"/>
          <p:nvPr/>
        </p:nvSpPr>
        <p:spPr>
          <a:xfrm>
            <a:off x="2783840" y="1920240"/>
            <a:ext cx="2265680" cy="400110"/>
          </a:xfrm>
          <a:prstGeom prst="rect">
            <a:avLst/>
          </a:prstGeom>
          <a:noFill/>
        </p:spPr>
        <p:txBody>
          <a:bodyPr wrap="square" rtlCol="0">
            <a:spAutoFit/>
          </a:bodyPr>
          <a:lstStyle/>
          <a:p>
            <a:pPr algn="r"/>
            <a:r>
              <a:rPr lang="zh-CN" altLang="en-US" sz="2000" b="1">
                <a:solidFill>
                  <a:schemeClr val="bg1"/>
                </a:solidFill>
                <a:latin typeface="+mj-ea"/>
                <a:ea typeface="+mj-ea"/>
              </a:rPr>
              <a:t>添加标题</a:t>
            </a:r>
          </a:p>
        </p:txBody>
      </p:sp>
      <p:sp>
        <p:nvSpPr>
          <p:cNvPr id="20" name="文本框 19">
            <a:extLst>
              <a:ext uri="{FF2B5EF4-FFF2-40B4-BE49-F238E27FC236}">
                <a16:creationId xmlns:a16="http://schemas.microsoft.com/office/drawing/2014/main" id="{A8970BF7-C2D4-EC21-A4BE-0EE7BE700105}"/>
              </a:ext>
            </a:extLst>
          </p:cNvPr>
          <p:cNvSpPr txBox="1"/>
          <p:nvPr/>
        </p:nvSpPr>
        <p:spPr>
          <a:xfrm>
            <a:off x="7142480" y="1920240"/>
            <a:ext cx="2265680" cy="400110"/>
          </a:xfrm>
          <a:prstGeom prst="rect">
            <a:avLst/>
          </a:prstGeom>
          <a:noFill/>
        </p:spPr>
        <p:txBody>
          <a:bodyPr wrap="square" rtlCol="0">
            <a:spAutoFit/>
          </a:bodyPr>
          <a:lstStyle/>
          <a:p>
            <a:r>
              <a:rPr lang="zh-CN" altLang="en-US" sz="2000" b="1">
                <a:solidFill>
                  <a:schemeClr val="bg1"/>
                </a:solidFill>
                <a:latin typeface="+mj-ea"/>
                <a:ea typeface="+mj-ea"/>
              </a:rPr>
              <a:t>添加标题</a:t>
            </a:r>
          </a:p>
        </p:txBody>
      </p:sp>
      <p:graphicFrame>
        <p:nvGraphicFramePr>
          <p:cNvPr id="25" name="图表 24">
            <a:extLst>
              <a:ext uri="{FF2B5EF4-FFF2-40B4-BE49-F238E27FC236}">
                <a16:creationId xmlns:a16="http://schemas.microsoft.com/office/drawing/2014/main" id="{EB51C6A7-6668-A8B1-39A3-67FA165302EC}"/>
              </a:ext>
            </a:extLst>
          </p:cNvPr>
          <p:cNvGraphicFramePr/>
          <p:nvPr>
            <p:extLst>
              <p:ext uri="{D42A27DB-BD31-4B8C-83A1-F6EECF244321}">
                <p14:modId xmlns:p14="http://schemas.microsoft.com/office/powerpoint/2010/main" val="1315478866"/>
              </p:ext>
            </p:extLst>
          </p:nvPr>
        </p:nvGraphicFramePr>
        <p:xfrm>
          <a:off x="6878320" y="2493070"/>
          <a:ext cx="4460240" cy="363341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图表 25">
            <a:extLst>
              <a:ext uri="{FF2B5EF4-FFF2-40B4-BE49-F238E27FC236}">
                <a16:creationId xmlns:a16="http://schemas.microsoft.com/office/drawing/2014/main" id="{59757CAF-E287-DFF6-75E8-DFBAFFF4870D}"/>
              </a:ext>
            </a:extLst>
          </p:cNvPr>
          <p:cNvGraphicFramePr/>
          <p:nvPr>
            <p:extLst>
              <p:ext uri="{D42A27DB-BD31-4B8C-83A1-F6EECF244321}">
                <p14:modId xmlns:p14="http://schemas.microsoft.com/office/powerpoint/2010/main" val="4129381229"/>
              </p:ext>
            </p:extLst>
          </p:nvPr>
        </p:nvGraphicFramePr>
        <p:xfrm>
          <a:off x="821689" y="2493070"/>
          <a:ext cx="4460240" cy="363341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3855682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深灰色背景">
      <a:dk1>
        <a:sysClr val="windowText" lastClr="000000"/>
      </a:dk1>
      <a:lt1>
        <a:sysClr val="window" lastClr="FFFFFF"/>
      </a:lt1>
      <a:dk2>
        <a:srgbClr val="44546A"/>
      </a:dk2>
      <a:lt2>
        <a:srgbClr val="E7E6E6"/>
      </a:lt2>
      <a:accent1>
        <a:srgbClr val="C8A48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思源黑体 CN Heavy"/>
        <a:ea typeface="思源黑体 CN Heavy"/>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708</TotalTime>
  <Words>515</Words>
  <Application>Microsoft Office PowerPoint</Application>
  <PresentationFormat>宽屏</PresentationFormat>
  <Paragraphs>106</Paragraphs>
  <Slides>14</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MiSans Heavy</vt:lpstr>
      <vt:lpstr>OPPOSans H</vt:lpstr>
      <vt:lpstr>阿里巴巴普惠体 2.0 115 Black</vt:lpstr>
      <vt:lpstr>阿里巴巴普惠体 B</vt:lpstr>
      <vt:lpstr>等线</vt:lpstr>
      <vt:lpstr>汉仪雅酷黑 45W</vt:lpstr>
      <vt:lpstr>思源黑体 CN Bold</vt:lpstr>
      <vt:lpstr>思源黑体 CN Heavy</vt:lpstr>
      <vt:lpstr>思源黑体 CN Light</vt:lpstr>
      <vt:lpstr>微软雅黑</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简约金灰总结汇报商务通用ppt模板</dc:title>
  <dc:creator>XHL</dc:creator>
  <cp:keywords>P界达人</cp:keywords>
  <dc:description>51PPT模板网 官方唯一网址：www.51pptmoban.com</dc:description>
  <cp:lastModifiedBy>Power user</cp:lastModifiedBy>
  <cp:revision>15</cp:revision>
  <dcterms:created xsi:type="dcterms:W3CDTF">2022-11-30T13:16:47Z</dcterms:created>
  <dcterms:modified xsi:type="dcterms:W3CDTF">2023-03-09T07:35:48Z</dcterms:modified>
</cp:coreProperties>
</file>